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mp4" ContentType="video/mp4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activeX/activeX1.xml" ContentType="application/vnd.ms-office.activeX+xml"/>
  <Override PartName="/ppt/activeX/activeX1.bin" ContentType="application/vnd.ms-office.activeX"/>
  <Override PartName="/ppt/activeX/activeX2.xml" ContentType="application/vnd.ms-office.activeX+xml"/>
  <Override PartName="/ppt/activeX/activeX2.bin" ContentType="application/vnd.ms-office.activeX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activeX/activeX3.xml" ContentType="application/vnd.ms-office.activeX+xml"/>
  <Override PartName="/ppt/activeX/activeX3.bin" ContentType="application/vnd.ms-office.activeX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activeX/activeX4.xml" ContentType="application/vnd.ms-office.activeX+xml"/>
  <Override PartName="/ppt/activeX/activeX4.bin" ContentType="application/vnd.ms-office.activeX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17" r:id="rId1"/>
  </p:sldMasterIdLst>
  <p:notesMasterIdLst>
    <p:notesMasterId r:id="rId49"/>
  </p:notesMasterIdLst>
  <p:handoutMasterIdLst>
    <p:handoutMasterId r:id="rId50"/>
  </p:handoutMasterIdLst>
  <p:sldIdLst>
    <p:sldId id="519" r:id="rId2"/>
    <p:sldId id="520" r:id="rId3"/>
    <p:sldId id="612" r:id="rId4"/>
    <p:sldId id="617" r:id="rId5"/>
    <p:sldId id="614" r:id="rId6"/>
    <p:sldId id="615" r:id="rId7"/>
    <p:sldId id="616" r:id="rId8"/>
    <p:sldId id="522" r:id="rId9"/>
    <p:sldId id="523" r:id="rId10"/>
    <p:sldId id="606" r:id="rId11"/>
    <p:sldId id="525" r:id="rId12"/>
    <p:sldId id="526" r:id="rId13"/>
    <p:sldId id="527" r:id="rId14"/>
    <p:sldId id="528" r:id="rId15"/>
    <p:sldId id="529" r:id="rId16"/>
    <p:sldId id="534" r:id="rId17"/>
    <p:sldId id="537" r:id="rId18"/>
    <p:sldId id="539" r:id="rId19"/>
    <p:sldId id="609" r:id="rId20"/>
    <p:sldId id="540" r:id="rId21"/>
    <p:sldId id="541" r:id="rId22"/>
    <p:sldId id="542" r:id="rId23"/>
    <p:sldId id="543" r:id="rId24"/>
    <p:sldId id="544" r:id="rId25"/>
    <p:sldId id="550" r:id="rId26"/>
    <p:sldId id="551" r:id="rId27"/>
    <p:sldId id="552" r:id="rId28"/>
    <p:sldId id="553" r:id="rId29"/>
    <p:sldId id="600" r:id="rId30"/>
    <p:sldId id="611" r:id="rId31"/>
    <p:sldId id="601" r:id="rId32"/>
    <p:sldId id="608" r:id="rId33"/>
    <p:sldId id="610" r:id="rId34"/>
    <p:sldId id="602" r:id="rId35"/>
    <p:sldId id="603" r:id="rId36"/>
    <p:sldId id="604" r:id="rId37"/>
    <p:sldId id="605" r:id="rId38"/>
    <p:sldId id="565" r:id="rId39"/>
    <p:sldId id="567" r:id="rId40"/>
    <p:sldId id="568" r:id="rId41"/>
    <p:sldId id="569" r:id="rId42"/>
    <p:sldId id="597" r:id="rId43"/>
    <p:sldId id="598" r:id="rId44"/>
    <p:sldId id="571" r:id="rId45"/>
    <p:sldId id="573" r:id="rId46"/>
    <p:sldId id="574" r:id="rId47"/>
    <p:sldId id="259" r:id="rId48"/>
  </p:sldIdLst>
  <p:sldSz cx="9144000" cy="6858000" type="screen4x3"/>
  <p:notesSz cx="7102475" cy="10234613"/>
  <p:custDataLst>
    <p:tags r:id="rId5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0">
          <p15:clr>
            <a:srgbClr val="A4A3A4"/>
          </p15:clr>
        </p15:guide>
        <p15:guide id="2" pos="4213">
          <p15:clr>
            <a:srgbClr val="A4A3A4"/>
          </p15:clr>
        </p15:guide>
        <p15:guide id="3" pos="294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5" userDrawn="1">
          <p15:clr>
            <a:srgbClr val="A4A3A4"/>
          </p15:clr>
        </p15:guide>
        <p15:guide id="2" pos="223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hiddenSlides="1" frameSlides="1"/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D2F0"/>
    <a:srgbClr val="CCCCFF"/>
    <a:srgbClr val="88C008"/>
    <a:srgbClr val="3366CC"/>
    <a:srgbClr val="3871AA"/>
    <a:srgbClr val="336699"/>
    <a:srgbClr val="0F58D6"/>
    <a:srgbClr val="5F5F64"/>
    <a:srgbClr val="FFFFFF"/>
    <a:srgbClr val="C8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67" autoAdjust="0"/>
    <p:restoredTop sz="95604" autoAdjust="0"/>
  </p:normalViewPr>
  <p:slideViewPr>
    <p:cSldViewPr>
      <p:cViewPr varScale="1">
        <p:scale>
          <a:sx n="83" d="100"/>
          <a:sy n="83" d="100"/>
        </p:scale>
        <p:origin x="1670" y="62"/>
      </p:cViewPr>
      <p:guideLst>
        <p:guide orient="horz" pos="3430"/>
        <p:guide pos="4213"/>
        <p:guide pos="294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notesViewPr>
    <p:cSldViewPr>
      <p:cViewPr varScale="1">
        <p:scale>
          <a:sx n="49" d="100"/>
          <a:sy n="49" d="100"/>
        </p:scale>
        <p:origin x="-3072" y="-96"/>
      </p:cViewPr>
      <p:guideLst>
        <p:guide orient="horz" pos="3225"/>
        <p:guide pos="223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microsoft.com/office/2015/10/relationships/revisionInfo" Target="revisionInfo.xml"/><Relationship Id="rId8" Type="http://schemas.openxmlformats.org/officeDocument/2006/relationships/slide" Target="slides/slide7.xml"/><Relationship Id="rId51" Type="http://schemas.openxmlformats.org/officeDocument/2006/relationships/tags" Target="tags/tag1.xml"/><Relationship Id="rId3" Type="http://schemas.openxmlformats.org/officeDocument/2006/relationships/slide" Target="slides/slide2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855191" y="9698648"/>
            <a:ext cx="3077739" cy="174529"/>
          </a:xfrm>
          <a:prstGeom prst="rect">
            <a:avLst/>
          </a:prstGeom>
        </p:spPr>
        <p:txBody>
          <a:bodyPr vert="horz" lIns="94770" tIns="47386" rIns="0" bIns="47386" rtlCol="0" anchor="b">
            <a:noAutofit/>
          </a:bodyPr>
          <a:lstStyle>
            <a:lvl1pPr algn="l">
              <a:defRPr sz="1200"/>
            </a:lvl1pPr>
          </a:lstStyle>
          <a:p>
            <a:endParaRPr lang="en-GB" sz="5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4741" y="3"/>
            <a:ext cx="2980724" cy="511730"/>
          </a:xfrm>
          <a:prstGeom prst="rect">
            <a:avLst/>
          </a:prstGeom>
        </p:spPr>
        <p:txBody>
          <a:bodyPr vert="horz" lIns="94770" tIns="47386" rIns="94770" bIns="47386" rtlCol="0" anchor="b"/>
          <a:lstStyle>
            <a:lvl1pPr algn="r">
              <a:defRPr sz="1200"/>
            </a:lvl1pPr>
          </a:lstStyle>
          <a:p>
            <a:fld id="{1CC7E363-74C2-4112-B4C2-60D0052ED56E}" type="slidenum">
              <a:rPr lang="en-GB" sz="1000"/>
              <a:t>‹#›</a:t>
            </a:fld>
            <a:endParaRPr lang="en-GB" sz="1000" dirty="0"/>
          </a:p>
        </p:txBody>
      </p:sp>
      <p:sp>
        <p:nvSpPr>
          <p:cNvPr id="8" name="Text Box 20"/>
          <p:cNvSpPr txBox="1">
            <a:spLocks noChangeArrowheads="1"/>
          </p:cNvSpPr>
          <p:nvPr/>
        </p:nvSpPr>
        <p:spPr bwMode="auto">
          <a:xfrm>
            <a:off x="410624" y="9698647"/>
            <a:ext cx="531041" cy="174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770" tIns="47386" rIns="0" bIns="47386" numCol="1" anchor="t" anchorCtr="0" compatLnSpc="1">
            <a:prstTxWarp prst="textNoShape">
              <a:avLst/>
            </a:prstTxWarp>
            <a:spAutoFit/>
          </a:bodyPr>
          <a:lstStyle/>
          <a:p>
            <a:pPr defTabSz="947705" fontAlgn="base">
              <a:spcBef>
                <a:spcPct val="0"/>
              </a:spcBef>
              <a:spcAft>
                <a:spcPct val="0"/>
              </a:spcAft>
            </a:pPr>
            <a:r>
              <a:rPr lang="en-GB" sz="500" dirty="0">
                <a:latin typeface="Arial" pitchFamily="34" charset="0"/>
                <a:ea typeface="Arial Unicode MS" charset="-128"/>
              </a:rPr>
              <a:t>© SKF Group</a:t>
            </a:r>
            <a:endParaRPr lang="en-US" dirty="0">
              <a:latin typeface="Arial" pitchFamily="34" charset="0"/>
            </a:endParaRP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"/>
          </p:nvPr>
        </p:nvSpPr>
        <p:spPr>
          <a:xfrm>
            <a:off x="980141" y="9698648"/>
            <a:ext cx="843991" cy="174529"/>
          </a:xfrm>
          <a:prstGeom prst="rect">
            <a:avLst/>
          </a:prstGeom>
        </p:spPr>
        <p:txBody>
          <a:bodyPr vert="horz" wrap="square" lIns="94770" tIns="47386" rIns="94770" bIns="47386" rtlCol="0" anchor="ctr">
            <a:spAutoFit/>
          </a:bodyPr>
          <a:lstStyle>
            <a:lvl1pPr algn="l">
              <a:defRPr sz="500">
                <a:solidFill>
                  <a:schemeClr val="tx1"/>
                </a:solidFill>
              </a:defRPr>
            </a:lvl1pPr>
          </a:lstStyle>
          <a:p>
            <a:fld id="{A9BD2C62-6A9F-4F5E-AB93-2532C6DDAAC0}" type="datetime3">
              <a:rPr lang="en-GB" smtClean="0"/>
              <a:t>3 October, 2017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2424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49325" y="766763"/>
            <a:ext cx="5203825" cy="3903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70" tIns="47386" rIns="94770" bIns="47386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68980" y="4861444"/>
            <a:ext cx="5564517" cy="4605576"/>
          </a:xfrm>
          <a:prstGeom prst="rect">
            <a:avLst/>
          </a:prstGeom>
        </p:spPr>
        <p:txBody>
          <a:bodyPr vert="horz" lIns="94770" tIns="47386" rIns="94770" bIns="47386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4"/>
          </p:nvPr>
        </p:nvSpPr>
        <p:spPr>
          <a:xfrm>
            <a:off x="2051647" y="9698648"/>
            <a:ext cx="3077739" cy="174529"/>
          </a:xfrm>
          <a:prstGeom prst="rect">
            <a:avLst/>
          </a:prstGeom>
        </p:spPr>
        <p:txBody>
          <a:bodyPr vert="horz" lIns="94770" tIns="47386" rIns="0" bIns="47386" rtlCol="0" anchor="b">
            <a:noAutofit/>
          </a:bodyPr>
          <a:lstStyle>
            <a:lvl1pPr algn="l">
              <a:defRPr sz="1200"/>
            </a:lvl1pPr>
          </a:lstStyle>
          <a:p>
            <a:endParaRPr lang="en-GB" sz="500" dirty="0"/>
          </a:p>
        </p:txBody>
      </p:sp>
      <p:sp>
        <p:nvSpPr>
          <p:cNvPr id="10" name="Text Box 20"/>
          <p:cNvSpPr txBox="1">
            <a:spLocks noChangeArrowheads="1"/>
          </p:cNvSpPr>
          <p:nvPr/>
        </p:nvSpPr>
        <p:spPr bwMode="auto">
          <a:xfrm>
            <a:off x="607080" y="9698647"/>
            <a:ext cx="531041" cy="174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770" tIns="47386" rIns="0" bIns="47386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4770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Arial Unicode MS" charset="-128"/>
              </a:rPr>
              <a:t>© SKF Group</a:t>
            </a:r>
            <a:endParaRPr kumimoji="0" lang="en-US" sz="1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"/>
          </p:nvPr>
        </p:nvSpPr>
        <p:spPr>
          <a:xfrm>
            <a:off x="1176596" y="9698648"/>
            <a:ext cx="843991" cy="174529"/>
          </a:xfrm>
          <a:prstGeom prst="rect">
            <a:avLst/>
          </a:prstGeom>
        </p:spPr>
        <p:txBody>
          <a:bodyPr vert="horz" wrap="square" lIns="94770" tIns="47386" rIns="94770" bIns="47386" rtlCol="0" anchor="ctr">
            <a:spAutoFit/>
          </a:bodyPr>
          <a:lstStyle>
            <a:lvl1pPr algn="l">
              <a:defRPr sz="500">
                <a:solidFill>
                  <a:schemeClr val="tx1"/>
                </a:solidFill>
              </a:defRPr>
            </a:lvl1pPr>
          </a:lstStyle>
          <a:p>
            <a:fld id="{A9BD2C62-6A9F-4F5E-AB93-2532C6DDAAC0}" type="datetime3">
              <a:rPr lang="en-GB" smtClean="0"/>
              <a:t>3 October, 2017</a:t>
            </a:fld>
            <a:endParaRPr lang="en-GB" dirty="0"/>
          </a:p>
        </p:txBody>
      </p:sp>
      <p:sp>
        <p:nvSpPr>
          <p:cNvPr id="12" name="Slide Number Placeholder 4"/>
          <p:cNvSpPr>
            <a:spLocks noGrp="1"/>
          </p:cNvSpPr>
          <p:nvPr>
            <p:ph type="sldNum" sz="quarter" idx="5"/>
          </p:nvPr>
        </p:nvSpPr>
        <p:spPr>
          <a:xfrm>
            <a:off x="4024737" y="3"/>
            <a:ext cx="2903962" cy="511730"/>
          </a:xfrm>
          <a:prstGeom prst="rect">
            <a:avLst/>
          </a:prstGeom>
        </p:spPr>
        <p:txBody>
          <a:bodyPr vert="horz" lIns="94770" tIns="47386" rIns="94770" bIns="47386" rtlCol="0" anchor="b"/>
          <a:lstStyle>
            <a:lvl1pPr algn="r">
              <a:defRPr sz="1200"/>
            </a:lvl1pPr>
          </a:lstStyle>
          <a:p>
            <a:fld id="{1CC7E363-74C2-4112-B4C2-60D0052ED56E}" type="slidenum">
              <a:rPr lang="en-GB" sz="1000" smtClean="0"/>
              <a:t>‹#›</a:t>
            </a:fld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408046527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358775" indent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719138" indent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074738" indent="0" algn="l" defTabSz="914400" rtl="0" eaLnBrk="1" latinLnBrk="0" hangingPunct="1">
      <a:tabLst/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433513" indent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2D41A37-BD45-4BBB-94C1-D4E7BC30CF02}" type="slidenum">
              <a:rPr lang="en-GB"/>
              <a:pPr>
                <a:defRPr/>
              </a:pPr>
              <a:t>2</a:t>
            </a:fld>
            <a:endParaRPr lang="en-GB"/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31875" y="793750"/>
            <a:ext cx="5083175" cy="38115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 dirty="0" err="1"/>
              <a:t>Latest</a:t>
            </a:r>
            <a:r>
              <a:rPr lang="sv-SE" dirty="0"/>
              <a:t> </a:t>
            </a:r>
            <a:r>
              <a:rPr lang="sv-SE" dirty="0" err="1"/>
              <a:t>figures</a:t>
            </a:r>
            <a:r>
              <a:rPr lang="sv-SE" dirty="0"/>
              <a:t> and </a:t>
            </a:r>
            <a:r>
              <a:rPr lang="sv-SE" dirty="0" err="1"/>
              <a:t>facts</a:t>
            </a:r>
            <a:r>
              <a:rPr lang="sv-SE" dirty="0"/>
              <a:t> </a:t>
            </a:r>
            <a:r>
              <a:rPr lang="sv-SE" dirty="0" err="1"/>
              <a:t>about</a:t>
            </a:r>
            <a:r>
              <a:rPr lang="sv-SE" dirty="0"/>
              <a:t> the </a:t>
            </a:r>
            <a:r>
              <a:rPr lang="sv-SE" dirty="0" err="1"/>
              <a:t>company</a:t>
            </a:r>
            <a:r>
              <a:rPr lang="sv-SE" dirty="0"/>
              <a:t>. Is </a:t>
            </a:r>
            <a:r>
              <a:rPr lang="sv-SE" dirty="0" err="1"/>
              <a:t>updated</a:t>
            </a:r>
            <a:r>
              <a:rPr lang="sv-SE" baseline="0" dirty="0"/>
              <a:t> </a:t>
            </a:r>
            <a:r>
              <a:rPr lang="sv-SE" baseline="0" dirty="0" err="1"/>
              <a:t>once</a:t>
            </a:r>
            <a:r>
              <a:rPr lang="sv-SE" baseline="0" dirty="0"/>
              <a:t> </a:t>
            </a:r>
            <a:r>
              <a:rPr lang="sv-SE" baseline="0" dirty="0" err="1"/>
              <a:t>every</a:t>
            </a:r>
            <a:r>
              <a:rPr lang="sv-SE" baseline="0" dirty="0"/>
              <a:t> </a:t>
            </a:r>
            <a:r>
              <a:rPr lang="sv-SE" baseline="0" dirty="0" err="1"/>
              <a:t>year</a:t>
            </a:r>
            <a:r>
              <a:rPr lang="sv-SE" baseline="0" dirty="0"/>
              <a:t> </a:t>
            </a:r>
            <a:r>
              <a:rPr lang="sv-SE" baseline="0" dirty="0" err="1"/>
              <a:t>after</a:t>
            </a:r>
            <a:r>
              <a:rPr lang="sv-SE" baseline="0" dirty="0"/>
              <a:t> </a:t>
            </a:r>
            <a:r>
              <a:rPr lang="sv-SE" baseline="0" dirty="0" err="1"/>
              <a:t>we</a:t>
            </a:r>
            <a:r>
              <a:rPr lang="sv-SE" baseline="0" dirty="0"/>
              <a:t> </a:t>
            </a:r>
            <a:r>
              <a:rPr lang="sv-SE" baseline="0" dirty="0" err="1"/>
              <a:t>have</a:t>
            </a:r>
            <a:r>
              <a:rPr lang="sv-SE" baseline="0" dirty="0"/>
              <a:t> </a:t>
            </a:r>
            <a:r>
              <a:rPr lang="sv-SE" baseline="0" dirty="0" err="1"/>
              <a:t>released</a:t>
            </a:r>
            <a:r>
              <a:rPr lang="sv-SE" baseline="0" dirty="0"/>
              <a:t> </a:t>
            </a:r>
            <a:r>
              <a:rPr lang="sv-SE" baseline="0" dirty="0" err="1"/>
              <a:t>our</a:t>
            </a:r>
            <a:r>
              <a:rPr lang="sv-SE" baseline="0" dirty="0"/>
              <a:t> full </a:t>
            </a:r>
            <a:r>
              <a:rPr lang="sv-SE" baseline="0" dirty="0" err="1"/>
              <a:t>year</a:t>
            </a:r>
            <a:r>
              <a:rPr lang="sv-SE" baseline="0" dirty="0"/>
              <a:t> </a:t>
            </a:r>
            <a:r>
              <a:rPr lang="sv-SE" baseline="0" dirty="0" err="1"/>
              <a:t>result</a:t>
            </a:r>
            <a:r>
              <a:rPr lang="sv-SE" baseline="0" dirty="0"/>
              <a:t>.</a:t>
            </a:r>
            <a:endParaRPr lang="en-GB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ABE38F-C582-4D09-A110-FC3CEDC601BD}" type="slidenum">
              <a:rPr lang="en-GB" smtClean="0"/>
              <a:t>3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4745C4B-C789-46B2-8F51-296F850BB649}" type="datetime3">
              <a:rPr lang="en-GB" smtClean="0"/>
              <a:t>3 October, 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46395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BF93EE3-7662-4690-8192-1012AFAFB0C5}" type="slidenum">
              <a:rPr lang="en-GB"/>
              <a:pPr>
                <a:defRPr/>
              </a:pPr>
              <a:t>5</a:t>
            </a:fld>
            <a:endParaRPr lang="en-GB"/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33463" y="793750"/>
            <a:ext cx="5081587" cy="38115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8647110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9D91B6B-A32E-469C-921A-3DD60D228875}" type="slidenum">
              <a:rPr lang="en-GB"/>
              <a:pPr>
                <a:defRPr/>
              </a:pPr>
              <a:t>6</a:t>
            </a:fld>
            <a:endParaRPr lang="en-GB"/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33463" y="793750"/>
            <a:ext cx="5081587" cy="38115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6306543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511975F-FC8A-46BB-A1E8-CA79620FE285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31875" y="793750"/>
            <a:ext cx="5083175" cy="38115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5EC4832-0C72-400A-97DE-C9C3C32C6784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31875" y="793750"/>
            <a:ext cx="5083175" cy="38115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A68ED9F-EFAC-4C1A-8921-8BE4178AC792}" type="slidenum">
              <a:rPr lang="en-GB"/>
              <a:pPr>
                <a:defRPr/>
              </a:pPr>
              <a:t>12</a:t>
            </a:fld>
            <a:endParaRPr lang="en-GB"/>
          </a:p>
        </p:txBody>
      </p:sp>
      <p:sp>
        <p:nvSpPr>
          <p:cNvPr id="102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31875" y="793750"/>
            <a:ext cx="5083175" cy="38115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6DA999-E224-4E25-9EE8-6EA711E7DEFF}" type="slidenum">
              <a:rPr lang="en-GB"/>
              <a:pPr>
                <a:defRPr/>
              </a:pPr>
              <a:t>13</a:t>
            </a:fld>
            <a:endParaRPr lang="en-GB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31875" y="793750"/>
            <a:ext cx="5083175" cy="38115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2B08BEA-FDC2-413B-9FF7-6E9D2E9555E0}" type="slidenum">
              <a:rPr lang="en-GB"/>
              <a:pPr>
                <a:defRPr/>
              </a:pPr>
              <a:t>14</a:t>
            </a:fld>
            <a:endParaRPr lang="en-GB"/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31875" y="793750"/>
            <a:ext cx="5083175" cy="38115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CE21179-485A-4EAB-904E-9292C6005A4C}" type="slidenum">
              <a:rPr lang="en-US">
                <a:cs typeface="Arial" pitchFamily="34" charset="0"/>
              </a:rPr>
              <a:pPr>
                <a:defRPr/>
              </a:pPr>
              <a:t>15</a:t>
            </a:fld>
            <a:endParaRPr lang="en-US">
              <a:cs typeface="Arial" pitchFamily="34" charset="0"/>
            </a:endParaRPr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6997" y="4861442"/>
            <a:ext cx="5208482" cy="460557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fr-FR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E2DF0BB-B2E7-418E-8CCA-A7CDABEA03F1}" type="slidenum">
              <a:rPr lang="en-GB"/>
              <a:pPr>
                <a:defRPr/>
              </a:pPr>
              <a:t>16</a:t>
            </a:fld>
            <a:endParaRPr lang="en-GB"/>
          </a:p>
        </p:txBody>
      </p:sp>
      <p:sp>
        <p:nvSpPr>
          <p:cNvPr id="111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31875" y="793750"/>
            <a:ext cx="5083175" cy="38115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92225" y="917575"/>
            <a:ext cx="4732338" cy="35496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5352" y="4875656"/>
            <a:ext cx="5208482" cy="462867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741" tIns="46371" rIns="92741" bIns="46371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fr-FR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Focus on Rated Power</a:t>
            </a:r>
          </a:p>
          <a:p>
            <a:r>
              <a:rPr lang="en-US" dirty="0"/>
              <a:t>Operation experience</a:t>
            </a:r>
          </a:p>
          <a:p>
            <a:r>
              <a:rPr lang="en-US" dirty="0"/>
              <a:t>High</a:t>
            </a:r>
            <a:r>
              <a:rPr lang="en-US" baseline="0" dirty="0"/>
              <a:t> Capacity (Flow Rate)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57F728-2F87-40B9-AE55-886ABAD9E9DC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157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97564A1-008A-4CF0-91E6-7CFFA4071711}" type="slidenum">
              <a:rPr lang="en-GB" smtClean="0">
                <a:cs typeface="Arial" pitchFamily="34" charset="0"/>
              </a:rPr>
              <a:pPr>
                <a:defRPr/>
              </a:pPr>
              <a:t>34</a:t>
            </a:fld>
            <a:endParaRPr lang="en-GB">
              <a:cs typeface="Arial" pitchFamily="34" charset="0"/>
            </a:endParaRPr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30288" y="793750"/>
            <a:ext cx="5083175" cy="38115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948" y="4843674"/>
            <a:ext cx="5196972" cy="460735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fr-FR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7E363-74C2-4112-B4C2-60D0052ED56E}" type="slidenum">
              <a:rPr lang="en-GB" sz="1000"/>
              <a:t>37</a:t>
            </a:fld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16392328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st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2300400"/>
            <a:ext cx="9144000" cy="4557600"/>
          </a:xfrm>
          <a:prstGeom prst="rect">
            <a:avLst/>
          </a:prstGeom>
          <a:solidFill>
            <a:schemeClr val="bg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noProof="0" dirty="0">
              <a:solidFill>
                <a:schemeClr val="tx2"/>
              </a:solidFill>
            </a:endParaRP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0" y="2300400"/>
            <a:ext cx="9144000" cy="4557600"/>
          </a:xfrm>
        </p:spPr>
        <p:txBody>
          <a:bodyPr lIns="90000">
            <a:normAutofit/>
          </a:bodyPr>
          <a:lstStyle>
            <a:lvl1pPr>
              <a:defRPr sz="1800">
                <a:solidFill>
                  <a:srgbClr val="5F5F64"/>
                </a:solidFill>
              </a:defRPr>
            </a:lvl1pPr>
          </a:lstStyle>
          <a:p>
            <a:r>
              <a:rPr lang="sv-SE" noProof="0"/>
              <a:t>Drag picture to placeholder or click icon to add</a:t>
            </a:r>
            <a:endParaRPr lang="en-GB" noProof="0" dirty="0"/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39" hasCustomPrompt="1"/>
          </p:nvPr>
        </p:nvSpPr>
        <p:spPr>
          <a:xfrm>
            <a:off x="0" y="6231600"/>
            <a:ext cx="9144000" cy="6264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none" lIns="0" rIns="0" bIns="0" anchor="b" anchorCtr="1">
            <a:noAutofit/>
          </a:bodyPr>
          <a:lstStyle/>
          <a:p>
            <a:r>
              <a:rPr lang="en-GB" noProof="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6000" y="541902"/>
            <a:ext cx="7992000" cy="760959"/>
          </a:xfrm>
        </p:spPr>
        <p:txBody>
          <a:bodyPr tIns="72000">
            <a:noAutofit/>
          </a:bodyPr>
          <a:lstStyle>
            <a:lvl1pPr algn="l">
              <a:lnSpc>
                <a:spcPct val="100000"/>
              </a:lnSpc>
              <a:defRPr sz="4000"/>
            </a:lvl1pPr>
          </a:lstStyle>
          <a:p>
            <a:r>
              <a:rPr lang="sv-SE" noProof="0"/>
              <a:t>Click to edit Master title style</a:t>
            </a:r>
            <a:endParaRPr lang="en-GB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6000" y="1340768"/>
            <a:ext cx="7992000" cy="864096"/>
          </a:xfrm>
        </p:spPr>
        <p:txBody>
          <a:bodyPr lIns="1800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5F5F64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noProof="0"/>
              <a:t>Click to edit Master subtitle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793113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start withou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6000" y="1699200"/>
            <a:ext cx="7992000" cy="760959"/>
          </a:xfrm>
        </p:spPr>
        <p:txBody>
          <a:bodyPr/>
          <a:lstStyle>
            <a:lvl1pPr algn="l">
              <a:lnSpc>
                <a:spcPct val="100000"/>
              </a:lnSpc>
              <a:defRPr sz="4000"/>
            </a:lvl1pPr>
          </a:lstStyle>
          <a:p>
            <a:r>
              <a:rPr lang="sv-SE" noProof="0"/>
              <a:t>Click to edit Master title style</a:t>
            </a:r>
            <a:endParaRPr lang="en-GB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6000" y="2514600"/>
            <a:ext cx="7992000" cy="1728000"/>
          </a:xfrm>
        </p:spPr>
        <p:txBody>
          <a:bodyPr>
            <a:noAutofit/>
          </a:bodyPr>
          <a:lstStyle>
            <a:lvl1pPr marL="0" indent="0" algn="l">
              <a:spcAft>
                <a:spcPts val="0"/>
              </a:spcAft>
              <a:buNone/>
              <a:defRPr sz="1600">
                <a:solidFill>
                  <a:srgbClr val="5F5F64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noProof="0"/>
              <a:t>Click to edit Master subtitle style</a:t>
            </a:r>
            <a:endParaRPr lang="en-GB" noProof="0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30389"/>
            <a:ext cx="9144000" cy="627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671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5"/>
          <p:cNvSpPr>
            <a:spLocks noGrp="1" noChangeAspect="1"/>
          </p:cNvSpPr>
          <p:nvPr>
            <p:ph type="pic" sz="quarter" idx="24"/>
          </p:nvPr>
        </p:nvSpPr>
        <p:spPr>
          <a:xfrm>
            <a:off x="-2" y="0"/>
            <a:ext cx="9144001" cy="6858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1800" b="0">
                <a:solidFill>
                  <a:srgbClr val="5F5F64"/>
                </a:solidFill>
              </a:defRPr>
            </a:lvl1pPr>
          </a:lstStyle>
          <a:p>
            <a:r>
              <a:rPr lang="sv-SE" noProof="0"/>
              <a:t>Drag picture to placeholder or click icon to add</a:t>
            </a:r>
            <a:endParaRPr lang="en-GB" noProof="0" dirty="0"/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39" hasCustomPrompt="1"/>
          </p:nvPr>
        </p:nvSpPr>
        <p:spPr>
          <a:xfrm>
            <a:off x="0" y="6231600"/>
            <a:ext cx="9144000" cy="6264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none" lIns="0" rIns="0" bIns="0" anchor="b" anchorCtr="1">
            <a:noAutofit/>
          </a:bodyPr>
          <a:lstStyle/>
          <a:p>
            <a:r>
              <a:rPr lang="en-GB" noProof="0" dirty="0"/>
              <a:t> 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 hasCustomPrompt="1"/>
          </p:nvPr>
        </p:nvSpPr>
        <p:spPr>
          <a:xfrm>
            <a:off x="4905146" y="1893600"/>
            <a:ext cx="3888432" cy="2880000"/>
          </a:xfrm>
        </p:spPr>
        <p:txBody>
          <a:bodyPr wrap="none" lIns="0" rIns="0" bIns="0" anchor="ctr" anchorCtr="1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defRPr sz="25000" b="0">
                <a:solidFill>
                  <a:srgbClr val="FFFFFF"/>
                </a:solidFill>
              </a:defRPr>
            </a:lvl1pPr>
          </a:lstStyle>
          <a:p>
            <a:pPr lvl="0"/>
            <a:r>
              <a:rPr lang="en-GB" noProof="0" dirty="0"/>
              <a:t>No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2304000"/>
            <a:ext cx="4320000" cy="2250000"/>
          </a:xfrm>
          <a:solidFill>
            <a:srgbClr val="0F58D6"/>
          </a:solidFill>
        </p:spPr>
        <p:txBody>
          <a:bodyPr lIns="540000" tIns="288000" rIns="288000" bIns="288000" anchor="ctr" anchorCtr="0"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r>
              <a:rPr lang="sv-SE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417467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trans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5"/>
          <p:cNvSpPr>
            <a:spLocks noGrp="1" noChangeAspect="1"/>
          </p:cNvSpPr>
          <p:nvPr>
            <p:ph type="pic" sz="quarter" idx="24"/>
          </p:nvPr>
        </p:nvSpPr>
        <p:spPr>
          <a:xfrm>
            <a:off x="-2" y="0"/>
            <a:ext cx="9144001" cy="6858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1800" b="0">
                <a:solidFill>
                  <a:srgbClr val="5F5F64"/>
                </a:solidFill>
              </a:defRPr>
            </a:lvl1pPr>
          </a:lstStyle>
          <a:p>
            <a:r>
              <a:rPr lang="sv-SE" noProof="0"/>
              <a:t>Drag picture to placeholder or click icon to add</a:t>
            </a:r>
            <a:endParaRPr lang="en-GB" noProof="0" dirty="0"/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39" hasCustomPrompt="1"/>
          </p:nvPr>
        </p:nvSpPr>
        <p:spPr>
          <a:xfrm>
            <a:off x="0" y="6231600"/>
            <a:ext cx="9144000" cy="6264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none" lIns="0" rIns="0" bIns="0" anchor="b" anchorCtr="1">
            <a:noAutofit/>
          </a:bodyPr>
          <a:lstStyle/>
          <a:p>
            <a:r>
              <a:rPr lang="en-GB" noProof="0" dirty="0"/>
              <a:t> 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 hasCustomPrompt="1"/>
          </p:nvPr>
        </p:nvSpPr>
        <p:spPr>
          <a:xfrm>
            <a:off x="4905146" y="1893600"/>
            <a:ext cx="3888432" cy="2880000"/>
          </a:xfrm>
        </p:spPr>
        <p:txBody>
          <a:bodyPr wrap="none" lIns="0" rIns="0" bIns="0" anchor="ctr" anchorCtr="1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defRPr sz="25000" b="0">
                <a:solidFill>
                  <a:srgbClr val="FFFFFF"/>
                </a:solidFill>
              </a:defRPr>
            </a:lvl1pPr>
          </a:lstStyle>
          <a:p>
            <a:pPr lvl="0"/>
            <a:r>
              <a:rPr lang="en-GB" noProof="0" dirty="0"/>
              <a:t>No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2304000"/>
            <a:ext cx="4320000" cy="2250000"/>
          </a:xfrm>
          <a:solidFill>
            <a:srgbClr val="0F58D6">
              <a:alpha val="69804"/>
            </a:srgbClr>
          </a:solidFill>
        </p:spPr>
        <p:txBody>
          <a:bodyPr lIns="540000" tIns="288000" rIns="288000" bIns="288000" anchor="ctr" anchorCtr="0"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r>
              <a:rPr lang="sv-SE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932264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withou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16"/>
          <p:cNvSpPr>
            <a:spLocks noGrp="1"/>
          </p:cNvSpPr>
          <p:nvPr>
            <p:ph type="body" sz="quarter" idx="10" hasCustomPrompt="1"/>
          </p:nvPr>
        </p:nvSpPr>
        <p:spPr>
          <a:xfrm>
            <a:off x="4905146" y="1893460"/>
            <a:ext cx="3888432" cy="2880000"/>
          </a:xfrm>
        </p:spPr>
        <p:txBody>
          <a:bodyPr wrap="none" lIns="0" rIns="0" bIns="0" anchor="ctr" anchorCtr="1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defRPr sz="25000" b="0">
                <a:solidFill>
                  <a:srgbClr val="D9D9D9"/>
                </a:solidFill>
              </a:defRPr>
            </a:lvl1pPr>
          </a:lstStyle>
          <a:p>
            <a:pPr lvl="0"/>
            <a:r>
              <a:rPr lang="en-GB" noProof="0" dirty="0"/>
              <a:t>No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2304000"/>
            <a:ext cx="4320000" cy="2250000"/>
          </a:xfrm>
          <a:solidFill>
            <a:srgbClr val="0F58D6"/>
          </a:solidFill>
        </p:spPr>
        <p:txBody>
          <a:bodyPr lIns="540000" tIns="288000" rIns="288000" bIns="288000" anchor="ctr" anchorCtr="0"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r>
              <a:rPr lang="sv-SE" noProof="0"/>
              <a:t>Click to edit Master title style</a:t>
            </a:r>
            <a:endParaRPr lang="en-GB" noProof="0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30389"/>
            <a:ext cx="9144000" cy="627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700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43"/>
          <p:cNvSpPr>
            <a:spLocks noGrp="1"/>
          </p:cNvSpPr>
          <p:nvPr>
            <p:ph idx="1"/>
          </p:nvPr>
        </p:nvSpPr>
        <p:spPr>
          <a:xfrm>
            <a:off x="576000" y="1728001"/>
            <a:ext cx="7992000" cy="4140000"/>
          </a:xfrm>
          <a:prstGeom prst="rect">
            <a:avLst/>
          </a:prstGeom>
        </p:spPr>
        <p:txBody>
          <a:bodyPr vert="horz" lIns="0" tIns="0" rIns="0" bIns="45720" rtlCol="0">
            <a:noAutofit/>
          </a:bodyPr>
          <a:lstStyle>
            <a:lvl1pPr marL="0" indent="0">
              <a:buFontTx/>
              <a:buNone/>
              <a:defRPr/>
            </a:lvl1pPr>
            <a:lvl3pPr>
              <a:defRPr/>
            </a:lvl3pPr>
          </a:lstStyle>
          <a:p>
            <a:pPr lvl="0"/>
            <a:r>
              <a:rPr lang="sv-SE" noProof="0"/>
              <a:t>Click to edit Master text styles</a:t>
            </a:r>
          </a:p>
          <a:p>
            <a:pPr lvl="1"/>
            <a:r>
              <a:rPr lang="sv-SE" noProof="0"/>
              <a:t>Second level</a:t>
            </a:r>
          </a:p>
          <a:p>
            <a:pPr lvl="2"/>
            <a:r>
              <a:rPr lang="sv-SE" noProof="0"/>
              <a:t>Third level</a:t>
            </a:r>
          </a:p>
          <a:p>
            <a:pPr lvl="3"/>
            <a:r>
              <a:rPr lang="sv-SE" noProof="0"/>
              <a:t>Fourth level</a:t>
            </a:r>
          </a:p>
          <a:p>
            <a:pPr lvl="4"/>
            <a:r>
              <a:rPr lang="sv-SE" noProof="0"/>
              <a:t>Fifth level</a:t>
            </a:r>
            <a:endParaRPr lang="en-GB" noProof="0" dirty="0"/>
          </a:p>
        </p:txBody>
      </p:sp>
      <p:sp>
        <p:nvSpPr>
          <p:cNvPr id="10" name="Date Placeholder 2"/>
          <p:cNvSpPr>
            <a:spLocks noGrp="1"/>
          </p:cNvSpPr>
          <p:nvPr>
            <p:ph type="dt" sz="half" idx="25"/>
          </p:nvPr>
        </p:nvSpPr>
        <p:spPr>
          <a:xfrm>
            <a:off x="1387295" y="6422856"/>
            <a:ext cx="936000" cy="169277"/>
          </a:xfrm>
          <a:prstGeom prst="rect">
            <a:avLst/>
          </a:prstGeom>
        </p:spPr>
        <p:txBody>
          <a:bodyPr lIns="0" rIns="0"/>
          <a:lstStyle>
            <a:lvl1pPr>
              <a:defRPr sz="500">
                <a:solidFill>
                  <a:srgbClr val="5F5F64"/>
                </a:solidFill>
                <a:latin typeface="+mn-lt"/>
              </a:defRPr>
            </a:lvl1pPr>
          </a:lstStyle>
          <a:p>
            <a:fld id="{D6D8F94A-0CDF-F340-977A-C90BCB4EE10C}" type="datetime1">
              <a:rPr lang="sv-SE" smtClean="0"/>
              <a:t>2017-10-03</a:t>
            </a:fld>
            <a:endParaRPr lang="en-GB" dirty="0"/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358000" y="6422856"/>
            <a:ext cx="3294000" cy="169277"/>
          </a:xfrm>
          <a:prstGeom prst="rect">
            <a:avLst/>
          </a:prstGeom>
        </p:spPr>
        <p:txBody>
          <a:bodyPr lIns="0" rIns="0"/>
          <a:lstStyle>
            <a:lvl1pPr>
              <a:defRPr sz="500">
                <a:solidFill>
                  <a:srgbClr val="5F5F64"/>
                </a:solidFill>
                <a:latin typeface="+mn-lt"/>
              </a:defRPr>
            </a:lvl1pPr>
          </a:lstStyle>
          <a:p>
            <a:endParaRPr lang="en-GB" dirty="0"/>
          </a:p>
        </p:txBody>
      </p:sp>
      <p:sp>
        <p:nvSpPr>
          <p:cNvPr id="14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41326" y="6422856"/>
            <a:ext cx="403851" cy="169200"/>
          </a:xfrm>
          <a:prstGeom prst="rect">
            <a:avLst/>
          </a:prstGeom>
        </p:spPr>
        <p:txBody>
          <a:bodyPr lIns="0" rIns="0"/>
          <a:lstStyle>
            <a:lvl1pPr>
              <a:defRPr sz="500">
                <a:solidFill>
                  <a:srgbClr val="5F5F64"/>
                </a:solidFill>
                <a:latin typeface="+mn-lt"/>
              </a:defRPr>
            </a:lvl1pPr>
          </a:lstStyle>
          <a:p>
            <a:r>
              <a:rPr lang="en-GB"/>
              <a:t>Slide </a:t>
            </a:r>
            <a:fld id="{F29293AB-9AE5-4A3A-8BD1-7FB6AD59B41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ext Box 30"/>
          <p:cNvSpPr txBox="1">
            <a:spLocks noChangeArrowheads="1"/>
          </p:cNvSpPr>
          <p:nvPr userDrawn="1"/>
        </p:nvSpPr>
        <p:spPr bwMode="auto">
          <a:xfrm>
            <a:off x="351351" y="6422856"/>
            <a:ext cx="471487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500" b="0" i="0" u="none" strike="noStrike" cap="none" normalizeH="0" baseline="0" noProof="0" dirty="0">
                <a:ln>
                  <a:noFill/>
                </a:ln>
                <a:solidFill>
                  <a:srgbClr val="5F5F64"/>
                </a:solidFill>
                <a:effectLst/>
                <a:latin typeface="+mn-lt"/>
              </a:rPr>
              <a:t>© SKF Group</a:t>
            </a:r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576000" y="499808"/>
            <a:ext cx="7992000" cy="492443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/>
          <a:p>
            <a:r>
              <a:rPr lang="sv-SE"/>
              <a:t>Click to edit Master title style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30389"/>
            <a:ext cx="9144000" cy="627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325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43"/>
          <p:cNvSpPr>
            <a:spLocks noGrp="1"/>
          </p:cNvSpPr>
          <p:nvPr>
            <p:ph idx="1"/>
          </p:nvPr>
        </p:nvSpPr>
        <p:spPr>
          <a:xfrm>
            <a:off x="576000" y="1728001"/>
            <a:ext cx="3834000" cy="4140000"/>
          </a:xfrm>
          <a:prstGeom prst="rect">
            <a:avLst/>
          </a:prstGeom>
        </p:spPr>
        <p:txBody>
          <a:bodyPr vert="horz" lIns="0" tIns="0" rIns="0" bIns="45720" rtlCol="0">
            <a:noAutofit/>
          </a:bodyPr>
          <a:lstStyle>
            <a:lvl1pPr marL="0" indent="0">
              <a:buFont typeface="Arial" panose="020B0604020202020204" pitchFamily="34" charset="0"/>
              <a:buNone/>
              <a:defRPr/>
            </a:lvl1pPr>
            <a:lvl3pPr>
              <a:defRPr/>
            </a:lvl3pPr>
          </a:lstStyle>
          <a:p>
            <a:pPr lvl="0"/>
            <a:r>
              <a:rPr lang="sv-SE" noProof="0"/>
              <a:t>Click to edit Master text styles</a:t>
            </a:r>
          </a:p>
          <a:p>
            <a:pPr lvl="1"/>
            <a:r>
              <a:rPr lang="sv-SE" noProof="0"/>
              <a:t>Second level</a:t>
            </a:r>
          </a:p>
          <a:p>
            <a:pPr lvl="2"/>
            <a:r>
              <a:rPr lang="sv-SE" noProof="0"/>
              <a:t>Third level</a:t>
            </a:r>
          </a:p>
          <a:p>
            <a:pPr lvl="3"/>
            <a:r>
              <a:rPr lang="sv-SE" noProof="0"/>
              <a:t>Fourth level</a:t>
            </a:r>
          </a:p>
          <a:p>
            <a:pPr lvl="4"/>
            <a:r>
              <a:rPr lang="sv-SE" noProof="0"/>
              <a:t>Fifth level</a:t>
            </a:r>
            <a:endParaRPr lang="en-GB" noProof="0" dirty="0"/>
          </a:p>
        </p:txBody>
      </p:sp>
      <p:sp>
        <p:nvSpPr>
          <p:cNvPr id="9" name="Text Placeholder 43"/>
          <p:cNvSpPr>
            <a:spLocks noGrp="1"/>
          </p:cNvSpPr>
          <p:nvPr>
            <p:ph idx="40"/>
          </p:nvPr>
        </p:nvSpPr>
        <p:spPr>
          <a:xfrm>
            <a:off x="4734000" y="1728001"/>
            <a:ext cx="3834000" cy="4140000"/>
          </a:xfrm>
          <a:prstGeom prst="rect">
            <a:avLst/>
          </a:prstGeom>
        </p:spPr>
        <p:txBody>
          <a:bodyPr vert="horz" lIns="0" tIns="0" rIns="0" bIns="45720" rtlCol="0">
            <a:noAutofit/>
          </a:bodyPr>
          <a:lstStyle>
            <a:lvl1pPr marL="0" indent="0">
              <a:buFont typeface="Arial" panose="020B0604020202020204" pitchFamily="34" charset="0"/>
              <a:buNone/>
              <a:defRPr/>
            </a:lvl1pPr>
            <a:lvl3pPr>
              <a:defRPr/>
            </a:lvl3pPr>
          </a:lstStyle>
          <a:p>
            <a:pPr lvl="0"/>
            <a:r>
              <a:rPr lang="sv-SE" noProof="0"/>
              <a:t>Click to edit Master text styles</a:t>
            </a:r>
          </a:p>
          <a:p>
            <a:pPr lvl="1"/>
            <a:r>
              <a:rPr lang="sv-SE" noProof="0"/>
              <a:t>Second level</a:t>
            </a:r>
          </a:p>
          <a:p>
            <a:pPr lvl="2"/>
            <a:r>
              <a:rPr lang="sv-SE" noProof="0"/>
              <a:t>Third level</a:t>
            </a:r>
          </a:p>
          <a:p>
            <a:pPr lvl="3"/>
            <a:r>
              <a:rPr lang="sv-SE" noProof="0"/>
              <a:t>Fourth level</a:t>
            </a:r>
          </a:p>
          <a:p>
            <a:pPr lvl="4"/>
            <a:r>
              <a:rPr lang="sv-SE" noProof="0"/>
              <a:t>Fifth level</a:t>
            </a:r>
            <a:endParaRPr lang="en-GB" noProof="0" dirty="0"/>
          </a:p>
        </p:txBody>
      </p:sp>
      <p:sp>
        <p:nvSpPr>
          <p:cNvPr id="12" name="Date Placeholder 2"/>
          <p:cNvSpPr>
            <a:spLocks noGrp="1"/>
          </p:cNvSpPr>
          <p:nvPr>
            <p:ph type="dt" sz="half" idx="25"/>
          </p:nvPr>
        </p:nvSpPr>
        <p:spPr>
          <a:xfrm>
            <a:off x="1387295" y="6422856"/>
            <a:ext cx="936000" cy="169277"/>
          </a:xfrm>
          <a:prstGeom prst="rect">
            <a:avLst/>
          </a:prstGeom>
        </p:spPr>
        <p:txBody>
          <a:bodyPr lIns="0" rIns="0"/>
          <a:lstStyle>
            <a:lvl1pPr>
              <a:defRPr sz="500">
                <a:solidFill>
                  <a:srgbClr val="5F5F64"/>
                </a:solidFill>
                <a:latin typeface="+mn-lt"/>
              </a:defRPr>
            </a:lvl1pPr>
          </a:lstStyle>
          <a:p>
            <a:fld id="{A48684F1-5E5C-5F43-A3FD-9F417D929996}" type="datetime1">
              <a:rPr lang="sv-SE" smtClean="0"/>
              <a:t>2017-10-03</a:t>
            </a:fld>
            <a:endParaRPr lang="en-GB" dirty="0"/>
          </a:p>
        </p:txBody>
      </p:sp>
      <p:sp>
        <p:nvSpPr>
          <p:cNvPr id="1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358000" y="6422856"/>
            <a:ext cx="3294000" cy="169277"/>
          </a:xfrm>
          <a:prstGeom prst="rect">
            <a:avLst/>
          </a:prstGeom>
        </p:spPr>
        <p:txBody>
          <a:bodyPr lIns="0" rIns="0"/>
          <a:lstStyle>
            <a:lvl1pPr>
              <a:defRPr sz="500">
                <a:solidFill>
                  <a:srgbClr val="5F5F64"/>
                </a:solidFill>
                <a:latin typeface="+mn-lt"/>
              </a:defRPr>
            </a:lvl1pPr>
          </a:lstStyle>
          <a:p>
            <a:endParaRPr lang="en-GB" dirty="0"/>
          </a:p>
        </p:txBody>
      </p:sp>
      <p:sp>
        <p:nvSpPr>
          <p:cNvPr id="1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41326" y="6422856"/>
            <a:ext cx="403851" cy="169200"/>
          </a:xfrm>
          <a:prstGeom prst="rect">
            <a:avLst/>
          </a:prstGeom>
        </p:spPr>
        <p:txBody>
          <a:bodyPr lIns="0" rIns="0"/>
          <a:lstStyle>
            <a:lvl1pPr>
              <a:defRPr sz="500">
                <a:solidFill>
                  <a:srgbClr val="5F5F64"/>
                </a:solidFill>
                <a:latin typeface="+mn-lt"/>
              </a:defRPr>
            </a:lvl1pPr>
          </a:lstStyle>
          <a:p>
            <a:r>
              <a:rPr lang="en-GB"/>
              <a:t>Slide </a:t>
            </a:r>
            <a:fld id="{F29293AB-9AE5-4A3A-8BD1-7FB6AD59B41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0" name="Text Box 30"/>
          <p:cNvSpPr txBox="1">
            <a:spLocks noChangeArrowheads="1"/>
          </p:cNvSpPr>
          <p:nvPr userDrawn="1"/>
        </p:nvSpPr>
        <p:spPr bwMode="auto">
          <a:xfrm>
            <a:off x="351351" y="6422856"/>
            <a:ext cx="471487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500" b="0" i="0" u="none" strike="noStrike" cap="none" normalizeH="0" baseline="0" noProof="0" dirty="0">
                <a:ln>
                  <a:noFill/>
                </a:ln>
                <a:solidFill>
                  <a:srgbClr val="5F5F64"/>
                </a:solidFill>
                <a:effectLst/>
                <a:latin typeface="+mn-lt"/>
              </a:rPr>
              <a:t>© SKF Group</a:t>
            </a:r>
          </a:p>
        </p:txBody>
      </p:sp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576000" y="499808"/>
            <a:ext cx="7992000" cy="492443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/>
          <a:p>
            <a:r>
              <a:rPr lang="sv-SE"/>
              <a:t>Click to edit Master title style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30389"/>
            <a:ext cx="9144000" cy="627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812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ou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2"/>
          <p:cNvSpPr>
            <a:spLocks noGrp="1"/>
          </p:cNvSpPr>
          <p:nvPr>
            <p:ph type="dt" sz="half" idx="25"/>
          </p:nvPr>
        </p:nvSpPr>
        <p:spPr>
          <a:xfrm>
            <a:off x="1387295" y="6422856"/>
            <a:ext cx="936000" cy="169277"/>
          </a:xfrm>
          <a:prstGeom prst="rect">
            <a:avLst/>
          </a:prstGeom>
        </p:spPr>
        <p:txBody>
          <a:bodyPr lIns="0" rIns="0"/>
          <a:lstStyle>
            <a:lvl1pPr>
              <a:defRPr sz="500">
                <a:solidFill>
                  <a:srgbClr val="5F5F64"/>
                </a:solidFill>
                <a:latin typeface="+mn-lt"/>
              </a:defRPr>
            </a:lvl1pPr>
          </a:lstStyle>
          <a:p>
            <a:fld id="{5BE1CC92-964A-A245-A416-2667CC519C77}" type="datetime1">
              <a:rPr lang="sv-SE" smtClean="0"/>
              <a:t>2017-10-03</a:t>
            </a:fld>
            <a:endParaRPr lang="en-GB" dirty="0"/>
          </a:p>
        </p:txBody>
      </p:sp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358000" y="6422856"/>
            <a:ext cx="3294000" cy="169277"/>
          </a:xfrm>
          <a:prstGeom prst="rect">
            <a:avLst/>
          </a:prstGeom>
        </p:spPr>
        <p:txBody>
          <a:bodyPr lIns="0" rIns="0"/>
          <a:lstStyle>
            <a:lvl1pPr>
              <a:defRPr sz="500">
                <a:solidFill>
                  <a:srgbClr val="5F5F64"/>
                </a:solidFill>
                <a:latin typeface="+mn-lt"/>
              </a:defRPr>
            </a:lvl1pPr>
          </a:lstStyle>
          <a:p>
            <a:endParaRPr lang="en-GB" dirty="0"/>
          </a:p>
        </p:txBody>
      </p:sp>
      <p:sp>
        <p:nvSpPr>
          <p:cNvPr id="16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41326" y="6422856"/>
            <a:ext cx="403851" cy="169200"/>
          </a:xfrm>
          <a:prstGeom prst="rect">
            <a:avLst/>
          </a:prstGeom>
        </p:spPr>
        <p:txBody>
          <a:bodyPr lIns="0" rIns="0"/>
          <a:lstStyle>
            <a:lvl1pPr>
              <a:defRPr sz="500">
                <a:solidFill>
                  <a:srgbClr val="5F5F64"/>
                </a:solidFill>
                <a:latin typeface="+mn-lt"/>
              </a:defRPr>
            </a:lvl1pPr>
          </a:lstStyle>
          <a:p>
            <a:r>
              <a:rPr lang="en-GB"/>
              <a:t>Slide </a:t>
            </a:r>
            <a:fld id="{F29293AB-9AE5-4A3A-8BD1-7FB6AD59B41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7" name="Text Box 30"/>
          <p:cNvSpPr txBox="1">
            <a:spLocks noChangeArrowheads="1"/>
          </p:cNvSpPr>
          <p:nvPr userDrawn="1"/>
        </p:nvSpPr>
        <p:spPr bwMode="auto">
          <a:xfrm>
            <a:off x="351351" y="6422856"/>
            <a:ext cx="471487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500" b="0" i="0" u="none" strike="noStrike" cap="none" normalizeH="0" baseline="0" noProof="0" dirty="0">
                <a:ln>
                  <a:noFill/>
                </a:ln>
                <a:solidFill>
                  <a:srgbClr val="5F5F64"/>
                </a:solidFill>
                <a:effectLst/>
                <a:latin typeface="+mn-lt"/>
              </a:rPr>
              <a:t>© SKF Group</a:t>
            </a:r>
          </a:p>
        </p:txBody>
      </p:sp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576000" y="499808"/>
            <a:ext cx="7992000" cy="492443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/>
          <a:p>
            <a:r>
              <a:rPr lang="sv-SE"/>
              <a:t>Click to edit Master title style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30389"/>
            <a:ext cx="9144000" cy="627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148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xgrid 3 horizontal,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0" y="4608000"/>
            <a:ext cx="9144000" cy="2250000"/>
            <a:chOff x="0" y="4608000"/>
            <a:chExt cx="9144000" cy="2250000"/>
          </a:xfrm>
        </p:grpSpPr>
        <p:sp>
          <p:nvSpPr>
            <p:cNvPr id="20" name="Rectangle 19"/>
            <p:cNvSpPr/>
            <p:nvPr userDrawn="1"/>
          </p:nvSpPr>
          <p:spPr>
            <a:xfrm>
              <a:off x="3065400" y="4608000"/>
              <a:ext cx="3013200" cy="2250000"/>
            </a:xfrm>
            <a:prstGeom prst="rect">
              <a:avLst/>
            </a:prstGeom>
            <a:solidFill>
              <a:srgbClr val="5F5F64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1"/>
                </a:solidFill>
              </a:endParaRPr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0" y="4608000"/>
              <a:ext cx="3013200" cy="2250000"/>
            </a:xfrm>
            <a:prstGeom prst="rect">
              <a:avLst/>
            </a:prstGeom>
            <a:solidFill>
              <a:srgbClr val="DCD7C8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  <p:sp>
          <p:nvSpPr>
            <p:cNvPr id="22" name="Rectangle 21"/>
            <p:cNvSpPr/>
            <p:nvPr userDrawn="1"/>
          </p:nvSpPr>
          <p:spPr>
            <a:xfrm>
              <a:off x="6130800" y="4608000"/>
              <a:ext cx="3013200" cy="2250000"/>
            </a:xfrm>
            <a:prstGeom prst="rect">
              <a:avLst/>
            </a:prstGeom>
            <a:solidFill>
              <a:srgbClr val="C8E6E6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</p:grpSp>
      <p:sp>
        <p:nvSpPr>
          <p:cNvPr id="21" name="Text Placeholder 9"/>
          <p:cNvSpPr>
            <a:spLocks noGrp="1"/>
          </p:cNvSpPr>
          <p:nvPr>
            <p:ph type="body" sz="quarter" idx="44"/>
          </p:nvPr>
        </p:nvSpPr>
        <p:spPr>
          <a:xfrm>
            <a:off x="3065400" y="4608000"/>
            <a:ext cx="3013200" cy="2057920"/>
          </a:xfrm>
          <a:noFill/>
        </p:spPr>
        <p:txBody>
          <a:bodyPr lIns="288000" tIns="288000" rIns="288000" bIns="288000" anchor="ctr" anchorCtr="0"/>
          <a:lstStyle>
            <a:lvl1pPr>
              <a:buClr>
                <a:schemeClr val="tx1"/>
              </a:buClr>
              <a:defRPr sz="2000" b="0">
                <a:solidFill>
                  <a:srgbClr val="FFFFFF"/>
                </a:solidFill>
              </a:defRPr>
            </a:lvl1pPr>
            <a:lvl2pPr marL="342900" indent="-34290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  <a:lvl3pPr marL="642937" indent="-285750">
              <a:buClr>
                <a:schemeClr val="tx1"/>
              </a:buClr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</a:defRPr>
            </a:lvl3pPr>
          </a:lstStyle>
          <a:p>
            <a:pPr lvl="0"/>
            <a:r>
              <a:rPr lang="sv-SE" noProof="0"/>
              <a:t>Click to edit Master text styles</a:t>
            </a:r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41" hasCustomPrompt="1"/>
          </p:nvPr>
        </p:nvSpPr>
        <p:spPr>
          <a:xfrm>
            <a:off x="0" y="4608000"/>
            <a:ext cx="30132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2000" b="0">
                <a:solidFill>
                  <a:srgbClr val="5F5F64"/>
                </a:solidFill>
              </a:defRPr>
            </a:lvl1pPr>
          </a:lstStyle>
          <a:p>
            <a:r>
              <a:rPr lang="en-GB" noProof="0" dirty="0"/>
              <a:t>Click to insert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40" hasCustomPrompt="1"/>
          </p:nvPr>
        </p:nvSpPr>
        <p:spPr>
          <a:xfrm>
            <a:off x="6130800" y="4608000"/>
            <a:ext cx="30132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2000" b="0">
                <a:solidFill>
                  <a:srgbClr val="5F5F64"/>
                </a:solidFill>
              </a:defRPr>
            </a:lvl1pPr>
          </a:lstStyle>
          <a:p>
            <a:r>
              <a:rPr lang="en-GB" noProof="0" dirty="0"/>
              <a:t>Click to insert picture</a:t>
            </a:r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39" hasCustomPrompt="1"/>
          </p:nvPr>
        </p:nvSpPr>
        <p:spPr>
          <a:xfrm>
            <a:off x="0" y="6231600"/>
            <a:ext cx="9144000" cy="6264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none" lIns="0" rIns="0" bIns="0" anchor="b" anchorCtr="1">
            <a:noAutofit/>
          </a:bodyPr>
          <a:lstStyle/>
          <a:p>
            <a:r>
              <a:rPr lang="en-GB" noProof="0" dirty="0"/>
              <a:t> </a:t>
            </a:r>
          </a:p>
        </p:txBody>
      </p:sp>
      <p:sp>
        <p:nvSpPr>
          <p:cNvPr id="11" name="Text Placeholder 43"/>
          <p:cNvSpPr>
            <a:spLocks noGrp="1"/>
          </p:cNvSpPr>
          <p:nvPr>
            <p:ph idx="1"/>
          </p:nvPr>
        </p:nvSpPr>
        <p:spPr>
          <a:xfrm>
            <a:off x="576000" y="1728001"/>
            <a:ext cx="7992000" cy="2844000"/>
          </a:xfrm>
          <a:prstGeom prst="rect">
            <a:avLst/>
          </a:prstGeom>
        </p:spPr>
        <p:txBody>
          <a:bodyPr vert="horz" lIns="0" tIns="0" rIns="0" bIns="45720" rtlCol="0">
            <a:noAutofit/>
          </a:bodyPr>
          <a:lstStyle>
            <a:lvl3pPr>
              <a:defRPr/>
            </a:lvl3pPr>
          </a:lstStyle>
          <a:p>
            <a:pPr lvl="0"/>
            <a:r>
              <a:rPr lang="sv-SE" noProof="0"/>
              <a:t>Click to edit Master text styles</a:t>
            </a:r>
          </a:p>
          <a:p>
            <a:pPr lvl="1"/>
            <a:r>
              <a:rPr lang="sv-SE" noProof="0"/>
              <a:t>Second level</a:t>
            </a:r>
          </a:p>
          <a:p>
            <a:pPr lvl="2"/>
            <a:r>
              <a:rPr lang="sv-SE" noProof="0"/>
              <a:t>Third level</a:t>
            </a:r>
          </a:p>
          <a:p>
            <a:pPr lvl="3"/>
            <a:r>
              <a:rPr lang="sv-SE" noProof="0"/>
              <a:t>Fourth level</a:t>
            </a:r>
          </a:p>
          <a:p>
            <a:pPr lvl="4"/>
            <a:r>
              <a:rPr lang="sv-SE" noProof="0"/>
              <a:t>Fifth level</a:t>
            </a:r>
            <a:endParaRPr lang="en-GB" noProof="0" dirty="0"/>
          </a:p>
        </p:txBody>
      </p:sp>
      <p:sp>
        <p:nvSpPr>
          <p:cNvPr id="16" name="Title Placeholder 1"/>
          <p:cNvSpPr>
            <a:spLocks noGrp="1"/>
          </p:cNvSpPr>
          <p:nvPr>
            <p:ph type="title"/>
          </p:nvPr>
        </p:nvSpPr>
        <p:spPr>
          <a:xfrm>
            <a:off x="576000" y="499808"/>
            <a:ext cx="7992000" cy="492443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/>
          <a:p>
            <a:r>
              <a:rPr lang="sv-SE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2945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xgrid 3 horizontal,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0" y="4608000"/>
            <a:ext cx="9144000" cy="2250000"/>
            <a:chOff x="0" y="4608000"/>
            <a:chExt cx="9144000" cy="2250000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4608000"/>
              <a:ext cx="3013200" cy="2250000"/>
            </a:xfrm>
            <a:prstGeom prst="rect">
              <a:avLst/>
            </a:prstGeom>
            <a:solidFill>
              <a:srgbClr val="DCD7C8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  <p:sp>
          <p:nvSpPr>
            <p:cNvPr id="22" name="Rectangle 21"/>
            <p:cNvSpPr/>
            <p:nvPr userDrawn="1"/>
          </p:nvSpPr>
          <p:spPr>
            <a:xfrm>
              <a:off x="6130800" y="4608000"/>
              <a:ext cx="3013200" cy="2250000"/>
            </a:xfrm>
            <a:prstGeom prst="rect">
              <a:avLst/>
            </a:prstGeom>
            <a:solidFill>
              <a:srgbClr val="C8E6E6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3065400" y="4608000"/>
              <a:ext cx="3013200" cy="2250000"/>
            </a:xfrm>
            <a:prstGeom prst="rect">
              <a:avLst/>
            </a:prstGeom>
            <a:solidFill>
              <a:srgbClr val="5F5F64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1"/>
                </a:solidFill>
              </a:endParaRPr>
            </a:p>
          </p:txBody>
        </p:sp>
      </p:grpSp>
      <p:sp>
        <p:nvSpPr>
          <p:cNvPr id="17" name="Picture Placeholder 2"/>
          <p:cNvSpPr>
            <a:spLocks noGrp="1"/>
          </p:cNvSpPr>
          <p:nvPr>
            <p:ph type="pic" sz="quarter" idx="41" hasCustomPrompt="1"/>
          </p:nvPr>
        </p:nvSpPr>
        <p:spPr>
          <a:xfrm>
            <a:off x="0" y="4608000"/>
            <a:ext cx="30132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2000" b="0">
                <a:solidFill>
                  <a:srgbClr val="5F5F64"/>
                </a:solidFill>
              </a:defRPr>
            </a:lvl1pPr>
          </a:lstStyle>
          <a:p>
            <a:r>
              <a:rPr lang="en-GB" noProof="0" dirty="0"/>
              <a:t>Click to insert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40" hasCustomPrompt="1"/>
          </p:nvPr>
        </p:nvSpPr>
        <p:spPr>
          <a:xfrm>
            <a:off x="6130800" y="4608000"/>
            <a:ext cx="30132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2000" b="0">
                <a:solidFill>
                  <a:srgbClr val="5F5F64"/>
                </a:solidFill>
              </a:defRPr>
            </a:lvl1pPr>
          </a:lstStyle>
          <a:p>
            <a:r>
              <a:rPr lang="en-GB" noProof="0" dirty="0"/>
              <a:t>Click to insert picture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44"/>
          </p:nvPr>
        </p:nvSpPr>
        <p:spPr>
          <a:xfrm>
            <a:off x="3065400" y="4608000"/>
            <a:ext cx="3013200" cy="2057920"/>
          </a:xfrm>
          <a:noFill/>
        </p:spPr>
        <p:txBody>
          <a:bodyPr lIns="288000" tIns="288000" rIns="288000" bIns="288000" anchor="ctr" anchorCtr="0"/>
          <a:lstStyle>
            <a:lvl1pPr>
              <a:buClr>
                <a:schemeClr val="tx1"/>
              </a:buClr>
              <a:defRPr sz="2000" b="0">
                <a:solidFill>
                  <a:srgbClr val="FFFFFF"/>
                </a:solidFill>
              </a:defRPr>
            </a:lvl1pPr>
            <a:lvl2pPr marL="342900" indent="-34290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  <a:lvl3pPr marL="642937" indent="-285750">
              <a:buClr>
                <a:schemeClr val="tx1"/>
              </a:buClr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</a:defRPr>
            </a:lvl3pPr>
          </a:lstStyle>
          <a:p>
            <a:pPr lvl="0"/>
            <a:r>
              <a:rPr lang="sv-SE" noProof="0"/>
              <a:t>Click to edit Master text styles</a:t>
            </a:r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39" hasCustomPrompt="1"/>
          </p:nvPr>
        </p:nvSpPr>
        <p:spPr>
          <a:xfrm>
            <a:off x="0" y="6231600"/>
            <a:ext cx="9144000" cy="6264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none" lIns="0" rIns="0" bIns="0" anchor="b" anchorCtr="1">
            <a:noAutofit/>
          </a:bodyPr>
          <a:lstStyle/>
          <a:p>
            <a:r>
              <a:rPr lang="en-GB" noProof="0" dirty="0"/>
              <a:t> </a:t>
            </a:r>
          </a:p>
        </p:txBody>
      </p:sp>
      <p:sp>
        <p:nvSpPr>
          <p:cNvPr id="15" name="Title Placeholder 1"/>
          <p:cNvSpPr>
            <a:spLocks noGrp="1"/>
          </p:cNvSpPr>
          <p:nvPr>
            <p:ph type="title"/>
          </p:nvPr>
        </p:nvSpPr>
        <p:spPr>
          <a:xfrm>
            <a:off x="576000" y="499808"/>
            <a:ext cx="7992000" cy="492443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/>
          <a:p>
            <a:r>
              <a:rPr lang="sv-SE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62440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xgrid 3 vertical,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6130800" y="0"/>
            <a:ext cx="3013200" cy="6858000"/>
            <a:chOff x="6130800" y="0"/>
            <a:chExt cx="3013200" cy="6858000"/>
          </a:xfrm>
        </p:grpSpPr>
        <p:sp>
          <p:nvSpPr>
            <p:cNvPr id="21" name="Rectangle 20"/>
            <p:cNvSpPr/>
            <p:nvPr userDrawn="1"/>
          </p:nvSpPr>
          <p:spPr>
            <a:xfrm>
              <a:off x="6130800" y="2304000"/>
              <a:ext cx="3013200" cy="2250000"/>
            </a:xfrm>
            <a:prstGeom prst="rect">
              <a:avLst/>
            </a:prstGeom>
            <a:solidFill>
              <a:srgbClr val="C8E6E6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130800" y="4608000"/>
              <a:ext cx="3013200" cy="2250000"/>
            </a:xfrm>
            <a:prstGeom prst="rect">
              <a:avLst/>
            </a:prstGeom>
            <a:solidFill>
              <a:srgbClr val="D9D9D9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6130800" y="0"/>
              <a:ext cx="3013200" cy="2250000"/>
            </a:xfrm>
            <a:prstGeom prst="rect">
              <a:avLst/>
            </a:prstGeom>
            <a:solidFill>
              <a:srgbClr val="DCD7C8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</p:grpSp>
      <p:sp>
        <p:nvSpPr>
          <p:cNvPr id="13" name="Picture Placeholder 2"/>
          <p:cNvSpPr>
            <a:spLocks noGrp="1"/>
          </p:cNvSpPr>
          <p:nvPr>
            <p:ph type="pic" sz="quarter" idx="36" hasCustomPrompt="1"/>
          </p:nvPr>
        </p:nvSpPr>
        <p:spPr>
          <a:xfrm>
            <a:off x="6130800" y="4608000"/>
            <a:ext cx="30132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2000" b="0">
                <a:solidFill>
                  <a:srgbClr val="5F5F64"/>
                </a:solidFill>
              </a:defRPr>
            </a:lvl1pPr>
          </a:lstStyle>
          <a:p>
            <a:r>
              <a:rPr lang="en-GB" noProof="0" dirty="0"/>
              <a:t>Click to insert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40" hasCustomPrompt="1"/>
          </p:nvPr>
        </p:nvSpPr>
        <p:spPr>
          <a:xfrm>
            <a:off x="6130800" y="0"/>
            <a:ext cx="30132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2000" b="0">
                <a:solidFill>
                  <a:srgbClr val="5F5F64"/>
                </a:solidFill>
              </a:defRPr>
            </a:lvl1pPr>
          </a:lstStyle>
          <a:p>
            <a:r>
              <a:rPr lang="en-GB" noProof="0" dirty="0"/>
              <a:t>Click to insert picture</a:t>
            </a:r>
          </a:p>
        </p:txBody>
      </p:sp>
      <p:sp>
        <p:nvSpPr>
          <p:cNvPr id="22" name="Text Placeholder 9"/>
          <p:cNvSpPr>
            <a:spLocks noGrp="1"/>
          </p:cNvSpPr>
          <p:nvPr>
            <p:ph type="body" sz="quarter" idx="45"/>
          </p:nvPr>
        </p:nvSpPr>
        <p:spPr>
          <a:xfrm>
            <a:off x="6130800" y="2304000"/>
            <a:ext cx="3013200" cy="2250000"/>
          </a:xfrm>
          <a:noFill/>
        </p:spPr>
        <p:txBody>
          <a:bodyPr lIns="288000" tIns="288000" rIns="288000" bIns="288000" anchor="ctr" anchorCtr="0"/>
          <a:lstStyle>
            <a:lvl1pPr>
              <a:buClr>
                <a:schemeClr val="tx1"/>
              </a:buClr>
              <a:defRPr sz="2000" b="0">
                <a:solidFill>
                  <a:srgbClr val="5F5F64"/>
                </a:solidFill>
              </a:defRPr>
            </a:lvl1pPr>
            <a:lvl2pPr marL="342900" indent="-34290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  <a:lvl3pPr marL="642937" indent="-285750">
              <a:buClr>
                <a:schemeClr val="tx1"/>
              </a:buClr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</a:defRPr>
            </a:lvl3pPr>
          </a:lstStyle>
          <a:p>
            <a:pPr lvl="0"/>
            <a:r>
              <a:rPr lang="sv-SE" noProof="0"/>
              <a:t>Click to edit Master text styles</a:t>
            </a:r>
          </a:p>
        </p:txBody>
      </p:sp>
      <p:sp>
        <p:nvSpPr>
          <p:cNvPr id="14" name="Picture Placeholder 6"/>
          <p:cNvSpPr>
            <a:spLocks noGrp="1"/>
          </p:cNvSpPr>
          <p:nvPr>
            <p:ph type="pic" sz="quarter" idx="39" hasCustomPrompt="1"/>
          </p:nvPr>
        </p:nvSpPr>
        <p:spPr>
          <a:xfrm>
            <a:off x="0" y="6231600"/>
            <a:ext cx="9144000" cy="6264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none" lIns="0" rIns="0" bIns="0" anchor="b" anchorCtr="1">
            <a:noAutofit/>
          </a:bodyPr>
          <a:lstStyle/>
          <a:p>
            <a:r>
              <a:rPr lang="en-GB" noProof="0" dirty="0"/>
              <a:t> </a:t>
            </a:r>
          </a:p>
        </p:txBody>
      </p:sp>
      <p:sp>
        <p:nvSpPr>
          <p:cNvPr id="26" name="Text Placeholder 43"/>
          <p:cNvSpPr>
            <a:spLocks noGrp="1"/>
          </p:cNvSpPr>
          <p:nvPr>
            <p:ph idx="1"/>
          </p:nvPr>
        </p:nvSpPr>
        <p:spPr>
          <a:xfrm>
            <a:off x="576000" y="1728000"/>
            <a:ext cx="4968000" cy="4500000"/>
          </a:xfrm>
          <a:prstGeom prst="rect">
            <a:avLst/>
          </a:prstGeom>
        </p:spPr>
        <p:txBody>
          <a:bodyPr vert="horz" lIns="0" tIns="0" rIns="0" bIns="45720" rtlCol="0">
            <a:normAutofit/>
          </a:bodyPr>
          <a:lstStyle>
            <a:lvl1pPr marL="0" indent="0">
              <a:buFont typeface="Arial" panose="020B0604020202020204" pitchFamily="34" charset="0"/>
              <a:buNone/>
              <a:defRPr/>
            </a:lvl1pPr>
            <a:lvl3pPr>
              <a:defRPr/>
            </a:lvl3pPr>
          </a:lstStyle>
          <a:p>
            <a:pPr lvl="0"/>
            <a:r>
              <a:rPr lang="sv-SE" noProof="0"/>
              <a:t>Click to edit Master text styles</a:t>
            </a:r>
          </a:p>
          <a:p>
            <a:pPr lvl="1"/>
            <a:r>
              <a:rPr lang="sv-SE" noProof="0"/>
              <a:t>Second level</a:t>
            </a:r>
          </a:p>
          <a:p>
            <a:pPr lvl="2"/>
            <a:r>
              <a:rPr lang="sv-SE" noProof="0"/>
              <a:t>Third level</a:t>
            </a:r>
          </a:p>
          <a:p>
            <a:pPr lvl="3"/>
            <a:r>
              <a:rPr lang="sv-SE" noProof="0"/>
              <a:t>Fourth level</a:t>
            </a:r>
          </a:p>
          <a:p>
            <a:pPr lvl="4"/>
            <a:r>
              <a:rPr lang="sv-SE" noProof="0"/>
              <a:t>Fifth level</a:t>
            </a:r>
            <a:endParaRPr lang="en-GB" noProof="0" dirty="0"/>
          </a:p>
        </p:txBody>
      </p:sp>
      <p:sp>
        <p:nvSpPr>
          <p:cNvPr id="23" name="Date Placeholder 2"/>
          <p:cNvSpPr>
            <a:spLocks noGrp="1"/>
          </p:cNvSpPr>
          <p:nvPr>
            <p:ph type="dt" sz="half" idx="25"/>
          </p:nvPr>
        </p:nvSpPr>
        <p:spPr>
          <a:xfrm>
            <a:off x="1387295" y="6422856"/>
            <a:ext cx="936000" cy="169277"/>
          </a:xfrm>
          <a:prstGeom prst="rect">
            <a:avLst/>
          </a:prstGeom>
        </p:spPr>
        <p:txBody>
          <a:bodyPr lIns="0" rIns="0"/>
          <a:lstStyle>
            <a:lvl1pPr>
              <a:defRPr sz="500">
                <a:solidFill>
                  <a:srgbClr val="5F5F64"/>
                </a:solidFill>
                <a:latin typeface="+mn-lt"/>
              </a:defRPr>
            </a:lvl1pPr>
          </a:lstStyle>
          <a:p>
            <a:fld id="{0EF796C0-BDF4-4849-9E85-62B3AA11C485}" type="datetime1">
              <a:rPr lang="sv-SE" smtClean="0"/>
              <a:t>2017-10-03</a:t>
            </a:fld>
            <a:endParaRPr lang="en-GB" dirty="0"/>
          </a:p>
        </p:txBody>
      </p:sp>
      <p:sp>
        <p:nvSpPr>
          <p:cNvPr id="2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358000" y="6422856"/>
            <a:ext cx="3294000" cy="169277"/>
          </a:xfrm>
          <a:prstGeom prst="rect">
            <a:avLst/>
          </a:prstGeom>
        </p:spPr>
        <p:txBody>
          <a:bodyPr lIns="0" rIns="0"/>
          <a:lstStyle>
            <a:lvl1pPr>
              <a:defRPr sz="500">
                <a:solidFill>
                  <a:srgbClr val="5F5F64"/>
                </a:solidFill>
                <a:latin typeface="+mn-lt"/>
              </a:defRPr>
            </a:lvl1pPr>
          </a:lstStyle>
          <a:p>
            <a:endParaRPr lang="en-GB" dirty="0"/>
          </a:p>
        </p:txBody>
      </p:sp>
      <p:sp>
        <p:nvSpPr>
          <p:cNvPr id="2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41326" y="6422856"/>
            <a:ext cx="403851" cy="169200"/>
          </a:xfrm>
          <a:prstGeom prst="rect">
            <a:avLst/>
          </a:prstGeom>
        </p:spPr>
        <p:txBody>
          <a:bodyPr lIns="0" rIns="0"/>
          <a:lstStyle>
            <a:lvl1pPr>
              <a:defRPr sz="500">
                <a:solidFill>
                  <a:srgbClr val="5F5F64"/>
                </a:solidFill>
                <a:latin typeface="+mn-lt"/>
              </a:defRPr>
            </a:lvl1pPr>
          </a:lstStyle>
          <a:p>
            <a:r>
              <a:rPr lang="en-GB"/>
              <a:t>Slide </a:t>
            </a:r>
            <a:fld id="{F29293AB-9AE5-4A3A-8BD1-7FB6AD59B41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9" name="Text Box 30"/>
          <p:cNvSpPr txBox="1">
            <a:spLocks noChangeArrowheads="1"/>
          </p:cNvSpPr>
          <p:nvPr userDrawn="1"/>
        </p:nvSpPr>
        <p:spPr bwMode="auto">
          <a:xfrm>
            <a:off x="351351" y="6422856"/>
            <a:ext cx="471487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500" b="0" i="0" u="none" strike="noStrike" cap="none" normalizeH="0" baseline="0" noProof="0" dirty="0">
                <a:ln>
                  <a:noFill/>
                </a:ln>
                <a:solidFill>
                  <a:srgbClr val="5F5F64"/>
                </a:solidFill>
                <a:effectLst/>
                <a:latin typeface="+mn-lt"/>
              </a:rPr>
              <a:t>© SKF Group</a:t>
            </a:r>
          </a:p>
        </p:txBody>
      </p:sp>
      <p:sp>
        <p:nvSpPr>
          <p:cNvPr id="18" name="Title Placeholder 1"/>
          <p:cNvSpPr>
            <a:spLocks noGrp="1"/>
          </p:cNvSpPr>
          <p:nvPr>
            <p:ph type="title"/>
          </p:nvPr>
        </p:nvSpPr>
        <p:spPr>
          <a:xfrm>
            <a:off x="576000" y="499808"/>
            <a:ext cx="4968000" cy="492443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/>
          <a:p>
            <a:r>
              <a:rPr lang="sv-SE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05776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xgrid 3 vertical,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6130800" y="0"/>
            <a:ext cx="3013200" cy="6858000"/>
            <a:chOff x="6130800" y="0"/>
            <a:chExt cx="3013200" cy="6858000"/>
          </a:xfrm>
        </p:grpSpPr>
        <p:sp>
          <p:nvSpPr>
            <p:cNvPr id="21" name="Rectangle 20"/>
            <p:cNvSpPr/>
            <p:nvPr userDrawn="1"/>
          </p:nvSpPr>
          <p:spPr>
            <a:xfrm>
              <a:off x="6130800" y="2304000"/>
              <a:ext cx="3013200" cy="2250000"/>
            </a:xfrm>
            <a:prstGeom prst="rect">
              <a:avLst/>
            </a:prstGeom>
            <a:solidFill>
              <a:srgbClr val="C8E6E6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130800" y="4608000"/>
              <a:ext cx="3013200" cy="2250000"/>
            </a:xfrm>
            <a:prstGeom prst="rect">
              <a:avLst/>
            </a:prstGeom>
            <a:solidFill>
              <a:srgbClr val="D9D9D9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6130800" y="0"/>
              <a:ext cx="3013200" cy="2250000"/>
            </a:xfrm>
            <a:prstGeom prst="rect">
              <a:avLst/>
            </a:prstGeom>
            <a:solidFill>
              <a:srgbClr val="DCD7C8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</p:grpSp>
      <p:sp>
        <p:nvSpPr>
          <p:cNvPr id="13" name="Picture Placeholder 2"/>
          <p:cNvSpPr>
            <a:spLocks noGrp="1"/>
          </p:cNvSpPr>
          <p:nvPr>
            <p:ph type="pic" sz="quarter" idx="36" hasCustomPrompt="1"/>
          </p:nvPr>
        </p:nvSpPr>
        <p:spPr>
          <a:xfrm>
            <a:off x="6130800" y="4608000"/>
            <a:ext cx="30132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2000" b="0">
                <a:solidFill>
                  <a:srgbClr val="5F5F64"/>
                </a:solidFill>
              </a:defRPr>
            </a:lvl1pPr>
          </a:lstStyle>
          <a:p>
            <a:r>
              <a:rPr lang="en-GB" noProof="0" dirty="0"/>
              <a:t>Click to insert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40" hasCustomPrompt="1"/>
          </p:nvPr>
        </p:nvSpPr>
        <p:spPr>
          <a:xfrm>
            <a:off x="6130800" y="0"/>
            <a:ext cx="30132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2000" b="0">
                <a:solidFill>
                  <a:srgbClr val="5F5F64"/>
                </a:solidFill>
              </a:defRPr>
            </a:lvl1pPr>
          </a:lstStyle>
          <a:p>
            <a:r>
              <a:rPr lang="en-GB" noProof="0" dirty="0"/>
              <a:t>Click to insert picture</a:t>
            </a:r>
          </a:p>
        </p:txBody>
      </p:sp>
      <p:sp>
        <p:nvSpPr>
          <p:cNvPr id="22" name="Text Placeholder 9"/>
          <p:cNvSpPr>
            <a:spLocks noGrp="1"/>
          </p:cNvSpPr>
          <p:nvPr>
            <p:ph type="body" sz="quarter" idx="45"/>
          </p:nvPr>
        </p:nvSpPr>
        <p:spPr>
          <a:xfrm>
            <a:off x="6130800" y="2304000"/>
            <a:ext cx="3013200" cy="2250000"/>
          </a:xfrm>
          <a:noFill/>
        </p:spPr>
        <p:txBody>
          <a:bodyPr lIns="288000" tIns="288000" rIns="288000" bIns="288000" anchor="ctr" anchorCtr="0"/>
          <a:lstStyle>
            <a:lvl1pPr>
              <a:buClr>
                <a:schemeClr val="tx1"/>
              </a:buClr>
              <a:defRPr sz="2000" b="0">
                <a:solidFill>
                  <a:srgbClr val="5F5F64"/>
                </a:solidFill>
              </a:defRPr>
            </a:lvl1pPr>
            <a:lvl2pPr marL="342900" indent="-34290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  <a:lvl3pPr marL="642937" indent="-285750">
              <a:buClr>
                <a:schemeClr val="tx1"/>
              </a:buClr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</a:defRPr>
            </a:lvl3pPr>
          </a:lstStyle>
          <a:p>
            <a:pPr lvl="0"/>
            <a:r>
              <a:rPr lang="sv-SE" noProof="0"/>
              <a:t>Click to edit Master text styles</a:t>
            </a:r>
          </a:p>
        </p:txBody>
      </p:sp>
      <p:sp>
        <p:nvSpPr>
          <p:cNvPr id="14" name="Picture Placeholder 6"/>
          <p:cNvSpPr>
            <a:spLocks noGrp="1"/>
          </p:cNvSpPr>
          <p:nvPr>
            <p:ph type="pic" sz="quarter" idx="39" hasCustomPrompt="1"/>
          </p:nvPr>
        </p:nvSpPr>
        <p:spPr>
          <a:xfrm>
            <a:off x="0" y="6231600"/>
            <a:ext cx="9144000" cy="6264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none" lIns="0" rIns="0" bIns="0" anchor="b" anchorCtr="1">
            <a:noAutofit/>
          </a:bodyPr>
          <a:lstStyle/>
          <a:p>
            <a:r>
              <a:rPr lang="en-GB" noProof="0" dirty="0"/>
              <a:t> </a:t>
            </a:r>
          </a:p>
        </p:txBody>
      </p:sp>
      <p:sp>
        <p:nvSpPr>
          <p:cNvPr id="15" name="Date Placeholder 2"/>
          <p:cNvSpPr>
            <a:spLocks noGrp="1"/>
          </p:cNvSpPr>
          <p:nvPr>
            <p:ph type="dt" sz="half" idx="25"/>
          </p:nvPr>
        </p:nvSpPr>
        <p:spPr>
          <a:xfrm>
            <a:off x="1387295" y="6422856"/>
            <a:ext cx="936000" cy="169277"/>
          </a:xfrm>
          <a:prstGeom prst="rect">
            <a:avLst/>
          </a:prstGeom>
        </p:spPr>
        <p:txBody>
          <a:bodyPr lIns="0" rIns="0"/>
          <a:lstStyle>
            <a:lvl1pPr>
              <a:defRPr sz="500">
                <a:solidFill>
                  <a:srgbClr val="5F5F64"/>
                </a:solidFill>
                <a:latin typeface="+mn-lt"/>
              </a:defRPr>
            </a:lvl1pPr>
          </a:lstStyle>
          <a:p>
            <a:fld id="{B91696E3-4E83-6143-848E-874FA3F23CB4}" type="datetime1">
              <a:rPr lang="sv-SE" smtClean="0"/>
              <a:t>2017-10-03</a:t>
            </a:fld>
            <a:endParaRPr lang="en-GB" dirty="0"/>
          </a:p>
        </p:txBody>
      </p:sp>
      <p:sp>
        <p:nvSpPr>
          <p:cNvPr id="2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358000" y="6422856"/>
            <a:ext cx="3294000" cy="169277"/>
          </a:xfrm>
          <a:prstGeom prst="rect">
            <a:avLst/>
          </a:prstGeom>
        </p:spPr>
        <p:txBody>
          <a:bodyPr lIns="0" rIns="0"/>
          <a:lstStyle>
            <a:lvl1pPr>
              <a:defRPr sz="500">
                <a:solidFill>
                  <a:srgbClr val="5F5F64"/>
                </a:solidFill>
                <a:latin typeface="+mn-lt"/>
              </a:defRPr>
            </a:lvl1pPr>
          </a:lstStyle>
          <a:p>
            <a:endParaRPr lang="en-GB" dirty="0"/>
          </a:p>
        </p:txBody>
      </p:sp>
      <p:sp>
        <p:nvSpPr>
          <p:cNvPr id="24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41326" y="6422856"/>
            <a:ext cx="403851" cy="169200"/>
          </a:xfrm>
          <a:prstGeom prst="rect">
            <a:avLst/>
          </a:prstGeom>
        </p:spPr>
        <p:txBody>
          <a:bodyPr lIns="0" rIns="0"/>
          <a:lstStyle>
            <a:lvl1pPr>
              <a:defRPr sz="500">
                <a:solidFill>
                  <a:srgbClr val="5F5F64"/>
                </a:solidFill>
                <a:latin typeface="+mn-lt"/>
              </a:defRPr>
            </a:lvl1pPr>
          </a:lstStyle>
          <a:p>
            <a:r>
              <a:rPr lang="en-GB"/>
              <a:t>Slide </a:t>
            </a:r>
            <a:fld id="{F29293AB-9AE5-4A3A-8BD1-7FB6AD59B41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5" name="Text Box 30"/>
          <p:cNvSpPr txBox="1">
            <a:spLocks noChangeArrowheads="1"/>
          </p:cNvSpPr>
          <p:nvPr userDrawn="1"/>
        </p:nvSpPr>
        <p:spPr bwMode="auto">
          <a:xfrm>
            <a:off x="351351" y="6422856"/>
            <a:ext cx="471487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500" b="0" i="0" u="none" strike="noStrike" cap="none" normalizeH="0" baseline="0" noProof="0" dirty="0">
                <a:ln>
                  <a:noFill/>
                </a:ln>
                <a:solidFill>
                  <a:srgbClr val="5F5F64"/>
                </a:solidFill>
                <a:effectLst/>
                <a:latin typeface="+mn-lt"/>
              </a:rPr>
              <a:t>© SKF Group</a:t>
            </a:r>
          </a:p>
        </p:txBody>
      </p:sp>
      <p:sp>
        <p:nvSpPr>
          <p:cNvPr id="18" name="Title Placeholder 1"/>
          <p:cNvSpPr>
            <a:spLocks noGrp="1"/>
          </p:cNvSpPr>
          <p:nvPr>
            <p:ph type="title"/>
          </p:nvPr>
        </p:nvSpPr>
        <p:spPr>
          <a:xfrm>
            <a:off x="576000" y="499808"/>
            <a:ext cx="4968000" cy="492443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/>
          <a:p>
            <a:r>
              <a:rPr lang="sv-SE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42617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xgrid 5,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0" y="4608000"/>
            <a:ext cx="9144000" cy="2250000"/>
            <a:chOff x="0" y="4608000"/>
            <a:chExt cx="9144000" cy="2250000"/>
          </a:xfrm>
        </p:grpSpPr>
        <p:sp>
          <p:nvSpPr>
            <p:cNvPr id="32" name="Rectangle 31"/>
            <p:cNvSpPr/>
            <p:nvPr userDrawn="1"/>
          </p:nvSpPr>
          <p:spPr>
            <a:xfrm>
              <a:off x="6130800" y="4608000"/>
              <a:ext cx="3013200" cy="2250000"/>
            </a:xfrm>
            <a:prstGeom prst="rect">
              <a:avLst/>
            </a:prstGeom>
            <a:solidFill>
              <a:srgbClr val="D7F1F4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  <p:sp>
          <p:nvSpPr>
            <p:cNvPr id="27" name="Rectangle 26"/>
            <p:cNvSpPr/>
            <p:nvPr userDrawn="1"/>
          </p:nvSpPr>
          <p:spPr>
            <a:xfrm>
              <a:off x="0" y="4608000"/>
              <a:ext cx="3013200" cy="2250000"/>
            </a:xfrm>
            <a:prstGeom prst="rect">
              <a:avLst/>
            </a:prstGeom>
            <a:solidFill>
              <a:srgbClr val="D9D9D9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  <p:sp>
          <p:nvSpPr>
            <p:cNvPr id="21" name="Rectangle 20"/>
            <p:cNvSpPr/>
            <p:nvPr userDrawn="1"/>
          </p:nvSpPr>
          <p:spPr>
            <a:xfrm>
              <a:off x="3065400" y="4608000"/>
              <a:ext cx="3013200" cy="2250000"/>
            </a:xfrm>
            <a:prstGeom prst="rect">
              <a:avLst/>
            </a:prstGeom>
            <a:solidFill>
              <a:srgbClr val="5F5F64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rtlCol="0" anchor="ctr" anchorCtr="1">
              <a:normAutofit/>
            </a:bodyPr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</p:grpSp>
      <p:sp>
        <p:nvSpPr>
          <p:cNvPr id="14" name="Picture Placeholder 2"/>
          <p:cNvSpPr>
            <a:spLocks noGrp="1"/>
          </p:cNvSpPr>
          <p:nvPr>
            <p:ph type="pic" sz="quarter" idx="40" hasCustomPrompt="1"/>
          </p:nvPr>
        </p:nvSpPr>
        <p:spPr>
          <a:xfrm>
            <a:off x="6130800" y="4608000"/>
            <a:ext cx="30132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2000" b="0">
                <a:solidFill>
                  <a:srgbClr val="5F5F64"/>
                </a:solidFill>
              </a:defRPr>
            </a:lvl1pPr>
          </a:lstStyle>
          <a:p>
            <a:r>
              <a:rPr lang="en-GB" noProof="0" dirty="0"/>
              <a:t>Click to insert picture</a:t>
            </a:r>
          </a:p>
        </p:txBody>
      </p:sp>
      <p:sp>
        <p:nvSpPr>
          <p:cNvPr id="15" name="Picture Placeholder 5"/>
          <p:cNvSpPr>
            <a:spLocks noGrp="1"/>
          </p:cNvSpPr>
          <p:nvPr>
            <p:ph type="pic" sz="quarter" idx="24"/>
          </p:nvPr>
        </p:nvSpPr>
        <p:spPr>
          <a:xfrm>
            <a:off x="0" y="4608000"/>
            <a:ext cx="30132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2000" b="0">
                <a:solidFill>
                  <a:srgbClr val="5F5F64"/>
                </a:solidFill>
              </a:defRPr>
            </a:lvl1pPr>
          </a:lstStyle>
          <a:p>
            <a:r>
              <a:rPr lang="sv-SE" noProof="0"/>
              <a:t>Drag picture to placeholder or click icon to add</a:t>
            </a:r>
            <a:endParaRPr lang="en-GB" noProof="0" dirty="0"/>
          </a:p>
        </p:txBody>
      </p:sp>
      <p:sp>
        <p:nvSpPr>
          <p:cNvPr id="22" name="Text Placeholder 9"/>
          <p:cNvSpPr>
            <a:spLocks noGrp="1"/>
          </p:cNvSpPr>
          <p:nvPr>
            <p:ph type="body" sz="quarter" idx="44"/>
          </p:nvPr>
        </p:nvSpPr>
        <p:spPr>
          <a:xfrm>
            <a:off x="3065400" y="4608000"/>
            <a:ext cx="3013200" cy="2057920"/>
          </a:xfrm>
          <a:noFill/>
        </p:spPr>
        <p:txBody>
          <a:bodyPr lIns="288000" tIns="288000" rIns="288000" bIns="288000" anchor="ctr" anchorCtr="0"/>
          <a:lstStyle>
            <a:lvl1pPr>
              <a:buClr>
                <a:schemeClr val="bg1"/>
              </a:buClr>
              <a:defRPr sz="2000" b="0">
                <a:solidFill>
                  <a:srgbClr val="FFFFFF"/>
                </a:solidFill>
              </a:defRPr>
            </a:lvl1pPr>
            <a:lvl2pPr marL="0" indent="0">
              <a:buClr>
                <a:schemeClr val="bg1"/>
              </a:buClr>
              <a:buFont typeface="Arial" panose="020B0604020202020204" pitchFamily="34" charset="0"/>
              <a:buNone/>
              <a:defRPr>
                <a:solidFill>
                  <a:schemeClr val="bg1"/>
                </a:solidFill>
              </a:defRPr>
            </a:lvl2pPr>
            <a:lvl3pPr marL="357187" indent="0">
              <a:buClr>
                <a:schemeClr val="bg1"/>
              </a:buClr>
              <a:buFont typeface="Arial" panose="020B0604020202020204" pitchFamily="34" charset="0"/>
              <a:buNone/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sv-SE" noProof="0"/>
              <a:t>Click to edit Master text styles</a:t>
            </a:r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39" hasCustomPrompt="1"/>
          </p:nvPr>
        </p:nvSpPr>
        <p:spPr>
          <a:xfrm>
            <a:off x="0" y="6231600"/>
            <a:ext cx="9144000" cy="6264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none" lIns="0" rIns="0" bIns="0" anchor="b" anchorCtr="1">
            <a:noAutofit/>
          </a:bodyPr>
          <a:lstStyle/>
          <a:p>
            <a:r>
              <a:rPr lang="en-GB" noProof="0" dirty="0"/>
              <a:t> </a:t>
            </a:r>
          </a:p>
        </p:txBody>
      </p:sp>
      <p:grpSp>
        <p:nvGrpSpPr>
          <p:cNvPr id="4" name="Group 3"/>
          <p:cNvGrpSpPr/>
          <p:nvPr userDrawn="1"/>
        </p:nvGrpSpPr>
        <p:grpSpPr>
          <a:xfrm>
            <a:off x="6130800" y="0"/>
            <a:ext cx="3013200" cy="4554000"/>
            <a:chOff x="6130800" y="0"/>
            <a:chExt cx="3013200" cy="4554000"/>
          </a:xfrm>
        </p:grpSpPr>
        <p:sp>
          <p:nvSpPr>
            <p:cNvPr id="25" name="Rectangle 24"/>
            <p:cNvSpPr/>
            <p:nvPr userDrawn="1"/>
          </p:nvSpPr>
          <p:spPr>
            <a:xfrm>
              <a:off x="6130800" y="2304000"/>
              <a:ext cx="3013200" cy="2250000"/>
            </a:xfrm>
            <a:prstGeom prst="rect">
              <a:avLst/>
            </a:prstGeom>
            <a:solidFill>
              <a:srgbClr val="FF8004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  <p:sp>
          <p:nvSpPr>
            <p:cNvPr id="26" name="Rectangle 25"/>
            <p:cNvSpPr/>
            <p:nvPr userDrawn="1"/>
          </p:nvSpPr>
          <p:spPr>
            <a:xfrm>
              <a:off x="6130800" y="0"/>
              <a:ext cx="3013200" cy="2250000"/>
            </a:xfrm>
            <a:prstGeom prst="rect">
              <a:avLst/>
            </a:prstGeom>
            <a:solidFill>
              <a:srgbClr val="DCD7C8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</p:grpSp>
      <p:sp>
        <p:nvSpPr>
          <p:cNvPr id="18" name="Picture Placeholder 2"/>
          <p:cNvSpPr>
            <a:spLocks noGrp="1"/>
          </p:cNvSpPr>
          <p:nvPr>
            <p:ph type="pic" sz="quarter" idx="41" hasCustomPrompt="1"/>
          </p:nvPr>
        </p:nvSpPr>
        <p:spPr>
          <a:xfrm>
            <a:off x="6130800" y="0"/>
            <a:ext cx="30132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2000" b="0">
                <a:solidFill>
                  <a:srgbClr val="5F5F64"/>
                </a:solidFill>
              </a:defRPr>
            </a:lvl1pPr>
          </a:lstStyle>
          <a:p>
            <a:r>
              <a:rPr lang="en-GB" noProof="0" dirty="0"/>
              <a:t>Click to insert picture</a:t>
            </a:r>
          </a:p>
        </p:txBody>
      </p:sp>
      <p:sp>
        <p:nvSpPr>
          <p:cNvPr id="24" name="Text Placeholder 9"/>
          <p:cNvSpPr>
            <a:spLocks noGrp="1"/>
          </p:cNvSpPr>
          <p:nvPr>
            <p:ph type="body" sz="quarter" idx="45"/>
          </p:nvPr>
        </p:nvSpPr>
        <p:spPr>
          <a:xfrm>
            <a:off x="6130800" y="2304000"/>
            <a:ext cx="3013200" cy="2250000"/>
          </a:xfrm>
          <a:noFill/>
        </p:spPr>
        <p:txBody>
          <a:bodyPr lIns="288000" tIns="288000" rIns="288000" bIns="288000" anchor="ctr" anchorCtr="0"/>
          <a:lstStyle>
            <a:lvl1pPr>
              <a:buClr>
                <a:schemeClr val="bg1"/>
              </a:buClr>
              <a:defRPr sz="2000" b="0">
                <a:solidFill>
                  <a:srgbClr val="FFFFFF"/>
                </a:solidFill>
              </a:defRPr>
            </a:lvl1pPr>
            <a:lvl2pPr marL="0" indent="0">
              <a:buClr>
                <a:schemeClr val="bg1"/>
              </a:buClr>
              <a:buFont typeface="Arial" panose="020B0604020202020204" pitchFamily="34" charset="0"/>
              <a:buNone/>
              <a:defRPr>
                <a:solidFill>
                  <a:schemeClr val="bg1"/>
                </a:solidFill>
              </a:defRPr>
            </a:lvl2pPr>
            <a:lvl3pPr marL="357187" indent="0">
              <a:buClr>
                <a:schemeClr val="bg1"/>
              </a:buClr>
              <a:buFont typeface="Arial" panose="020B0604020202020204" pitchFamily="34" charset="0"/>
              <a:buNone/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sv-SE" noProof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43"/>
          </p:nvPr>
        </p:nvSpPr>
        <p:spPr>
          <a:xfrm>
            <a:off x="576000" y="1728000"/>
            <a:ext cx="4968000" cy="2844000"/>
          </a:xfrm>
        </p:spPr>
        <p:txBody>
          <a:bodyPr/>
          <a:lstStyle>
            <a:lvl3pPr>
              <a:defRPr/>
            </a:lvl3pPr>
          </a:lstStyle>
          <a:p>
            <a:pPr lvl="0"/>
            <a:r>
              <a:rPr lang="sv-SE" noProof="0"/>
              <a:t>Click to edit Master text styles</a:t>
            </a:r>
          </a:p>
          <a:p>
            <a:pPr lvl="1"/>
            <a:r>
              <a:rPr lang="sv-SE" noProof="0"/>
              <a:t>Second level</a:t>
            </a:r>
          </a:p>
          <a:p>
            <a:pPr lvl="2"/>
            <a:r>
              <a:rPr lang="sv-SE" noProof="0"/>
              <a:t>Third level</a:t>
            </a:r>
          </a:p>
          <a:p>
            <a:pPr lvl="3"/>
            <a:r>
              <a:rPr lang="sv-SE" noProof="0"/>
              <a:t>Fourth level</a:t>
            </a:r>
          </a:p>
          <a:p>
            <a:pPr lvl="4"/>
            <a:r>
              <a:rPr lang="sv-SE" noProof="0"/>
              <a:t>Fifth level</a:t>
            </a:r>
            <a:endParaRPr lang="en-GB" noProof="0" dirty="0"/>
          </a:p>
        </p:txBody>
      </p:sp>
      <p:sp>
        <p:nvSpPr>
          <p:cNvPr id="20" name="Title Placeholder 1"/>
          <p:cNvSpPr>
            <a:spLocks noGrp="1"/>
          </p:cNvSpPr>
          <p:nvPr>
            <p:ph type="title"/>
          </p:nvPr>
        </p:nvSpPr>
        <p:spPr>
          <a:xfrm>
            <a:off x="576000" y="499808"/>
            <a:ext cx="4968000" cy="492443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/>
          <a:p>
            <a:r>
              <a:rPr lang="sv-SE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66806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xgrid 5,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0" y="4608000"/>
            <a:ext cx="9144000" cy="2250000"/>
            <a:chOff x="0" y="4608000"/>
            <a:chExt cx="9144000" cy="2250000"/>
          </a:xfrm>
        </p:grpSpPr>
        <p:sp>
          <p:nvSpPr>
            <p:cNvPr id="32" name="Rectangle 31"/>
            <p:cNvSpPr/>
            <p:nvPr userDrawn="1"/>
          </p:nvSpPr>
          <p:spPr>
            <a:xfrm>
              <a:off x="6130800" y="4608000"/>
              <a:ext cx="3013200" cy="2250000"/>
            </a:xfrm>
            <a:prstGeom prst="rect">
              <a:avLst/>
            </a:prstGeom>
            <a:solidFill>
              <a:srgbClr val="D7F1F4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  <p:sp>
          <p:nvSpPr>
            <p:cNvPr id="27" name="Rectangle 26"/>
            <p:cNvSpPr/>
            <p:nvPr userDrawn="1"/>
          </p:nvSpPr>
          <p:spPr>
            <a:xfrm>
              <a:off x="0" y="4608000"/>
              <a:ext cx="3013200" cy="2250000"/>
            </a:xfrm>
            <a:prstGeom prst="rect">
              <a:avLst/>
            </a:prstGeom>
            <a:solidFill>
              <a:srgbClr val="D9D9D9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  <p:sp>
          <p:nvSpPr>
            <p:cNvPr id="21" name="Rectangle 20"/>
            <p:cNvSpPr/>
            <p:nvPr userDrawn="1"/>
          </p:nvSpPr>
          <p:spPr>
            <a:xfrm>
              <a:off x="3065400" y="4608000"/>
              <a:ext cx="3013200" cy="2250000"/>
            </a:xfrm>
            <a:prstGeom prst="rect">
              <a:avLst/>
            </a:prstGeom>
            <a:solidFill>
              <a:srgbClr val="5F5F64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</p:grpSp>
      <p:grpSp>
        <p:nvGrpSpPr>
          <p:cNvPr id="3" name="Group 2"/>
          <p:cNvGrpSpPr/>
          <p:nvPr userDrawn="1"/>
        </p:nvGrpSpPr>
        <p:grpSpPr>
          <a:xfrm>
            <a:off x="6130800" y="0"/>
            <a:ext cx="3013200" cy="4554000"/>
            <a:chOff x="6130800" y="0"/>
            <a:chExt cx="3013200" cy="4554000"/>
          </a:xfrm>
        </p:grpSpPr>
        <p:sp>
          <p:nvSpPr>
            <p:cNvPr id="25" name="Rectangle 24"/>
            <p:cNvSpPr/>
            <p:nvPr userDrawn="1"/>
          </p:nvSpPr>
          <p:spPr>
            <a:xfrm>
              <a:off x="6130800" y="2304000"/>
              <a:ext cx="3013200" cy="2250000"/>
            </a:xfrm>
            <a:prstGeom prst="rect">
              <a:avLst/>
            </a:prstGeom>
            <a:solidFill>
              <a:srgbClr val="FF8004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  <p:sp>
          <p:nvSpPr>
            <p:cNvPr id="26" name="Rectangle 25"/>
            <p:cNvSpPr/>
            <p:nvPr userDrawn="1"/>
          </p:nvSpPr>
          <p:spPr>
            <a:xfrm>
              <a:off x="6130800" y="0"/>
              <a:ext cx="3013200" cy="2250000"/>
            </a:xfrm>
            <a:prstGeom prst="rect">
              <a:avLst/>
            </a:prstGeom>
            <a:solidFill>
              <a:srgbClr val="DCD7C8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</p:grpSp>
      <p:sp>
        <p:nvSpPr>
          <p:cNvPr id="14" name="Picture Placeholder 2"/>
          <p:cNvSpPr>
            <a:spLocks noGrp="1"/>
          </p:cNvSpPr>
          <p:nvPr>
            <p:ph type="pic" sz="quarter" idx="40" hasCustomPrompt="1"/>
          </p:nvPr>
        </p:nvSpPr>
        <p:spPr>
          <a:xfrm>
            <a:off x="6130800" y="4608000"/>
            <a:ext cx="30132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2000" b="0">
                <a:solidFill>
                  <a:srgbClr val="5F5F64"/>
                </a:solidFill>
              </a:defRPr>
            </a:lvl1pPr>
          </a:lstStyle>
          <a:p>
            <a:r>
              <a:rPr lang="en-GB" noProof="0" dirty="0"/>
              <a:t>Click to insert picture</a:t>
            </a:r>
          </a:p>
        </p:txBody>
      </p:sp>
      <p:sp>
        <p:nvSpPr>
          <p:cNvPr id="15" name="Picture Placeholder 5"/>
          <p:cNvSpPr>
            <a:spLocks noGrp="1"/>
          </p:cNvSpPr>
          <p:nvPr>
            <p:ph type="pic" sz="quarter" idx="24"/>
          </p:nvPr>
        </p:nvSpPr>
        <p:spPr>
          <a:xfrm>
            <a:off x="0" y="4608000"/>
            <a:ext cx="30132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2000" b="0">
                <a:solidFill>
                  <a:srgbClr val="5F5F64"/>
                </a:solidFill>
              </a:defRPr>
            </a:lvl1pPr>
          </a:lstStyle>
          <a:p>
            <a:r>
              <a:rPr lang="sv-SE" noProof="0"/>
              <a:t>Drag picture to placeholder or click icon to add</a:t>
            </a:r>
            <a:endParaRPr lang="en-GB" noProof="0" dirty="0"/>
          </a:p>
        </p:txBody>
      </p:sp>
      <p:sp>
        <p:nvSpPr>
          <p:cNvPr id="22" name="Text Placeholder 9"/>
          <p:cNvSpPr>
            <a:spLocks noGrp="1"/>
          </p:cNvSpPr>
          <p:nvPr>
            <p:ph type="body" sz="quarter" idx="44"/>
          </p:nvPr>
        </p:nvSpPr>
        <p:spPr>
          <a:xfrm>
            <a:off x="3065400" y="4608000"/>
            <a:ext cx="3013200" cy="2057920"/>
          </a:xfrm>
          <a:noFill/>
        </p:spPr>
        <p:txBody>
          <a:bodyPr lIns="288000" tIns="288000" rIns="288000" bIns="288000" anchor="ctr" anchorCtr="0"/>
          <a:lstStyle>
            <a:lvl1pPr>
              <a:buClr>
                <a:schemeClr val="bg1"/>
              </a:buClr>
              <a:defRPr sz="2000" b="0">
                <a:solidFill>
                  <a:srgbClr val="FFFFFF"/>
                </a:solidFill>
              </a:defRPr>
            </a:lvl1pPr>
            <a:lvl2pPr marL="342900" indent="-342900">
              <a:buClr>
                <a:schemeClr val="bg1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  <a:lvl3pPr marL="642937" indent="-285750">
              <a:buClr>
                <a:schemeClr val="bg1"/>
              </a:buClr>
              <a:buFont typeface="Arial" panose="020B0604020202020204" pitchFamily="34" charset="0"/>
              <a:buChar char="-"/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sv-SE" noProof="0"/>
              <a:t>Click to edit Master text styles</a:t>
            </a:r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39" hasCustomPrompt="1"/>
          </p:nvPr>
        </p:nvSpPr>
        <p:spPr>
          <a:xfrm>
            <a:off x="0" y="6231600"/>
            <a:ext cx="9144000" cy="6264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none" lIns="0" rIns="0" bIns="0" anchor="b" anchorCtr="1">
            <a:noAutofit/>
          </a:bodyPr>
          <a:lstStyle/>
          <a:p>
            <a:r>
              <a:rPr lang="en-GB" noProof="0" dirty="0"/>
              <a:t> </a:t>
            </a: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41" hasCustomPrompt="1"/>
          </p:nvPr>
        </p:nvSpPr>
        <p:spPr>
          <a:xfrm>
            <a:off x="6130800" y="0"/>
            <a:ext cx="30132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2000" b="0">
                <a:solidFill>
                  <a:srgbClr val="5F5F64"/>
                </a:solidFill>
              </a:defRPr>
            </a:lvl1pPr>
          </a:lstStyle>
          <a:p>
            <a:r>
              <a:rPr lang="en-GB" noProof="0" dirty="0"/>
              <a:t>Click to insert picture</a:t>
            </a:r>
          </a:p>
        </p:txBody>
      </p:sp>
      <p:sp>
        <p:nvSpPr>
          <p:cNvPr id="24" name="Text Placeholder 9"/>
          <p:cNvSpPr>
            <a:spLocks noGrp="1"/>
          </p:cNvSpPr>
          <p:nvPr>
            <p:ph type="body" sz="quarter" idx="45"/>
          </p:nvPr>
        </p:nvSpPr>
        <p:spPr>
          <a:xfrm>
            <a:off x="6130800" y="2304000"/>
            <a:ext cx="3013200" cy="2250000"/>
          </a:xfrm>
          <a:noFill/>
        </p:spPr>
        <p:txBody>
          <a:bodyPr lIns="288000" tIns="288000" rIns="288000" bIns="288000" anchor="ctr" anchorCtr="0"/>
          <a:lstStyle>
            <a:lvl1pPr>
              <a:buClr>
                <a:schemeClr val="bg1"/>
              </a:buClr>
              <a:defRPr sz="2000" b="0">
                <a:solidFill>
                  <a:srgbClr val="FFFFFF"/>
                </a:solidFill>
              </a:defRPr>
            </a:lvl1pPr>
            <a:lvl2pPr marL="342900" indent="-342900">
              <a:buClr>
                <a:schemeClr val="bg1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  <a:lvl3pPr marL="642937" indent="-285750">
              <a:buClr>
                <a:schemeClr val="bg1"/>
              </a:buClr>
              <a:buFont typeface="Arial" panose="020B0604020202020204" pitchFamily="34" charset="0"/>
              <a:buChar char="-"/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sv-SE" noProof="0"/>
              <a:t>Click to edit Master text styles</a:t>
            </a:r>
          </a:p>
        </p:txBody>
      </p: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576000" y="499808"/>
            <a:ext cx="4968000" cy="492443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/>
          <a:p>
            <a:r>
              <a:rPr lang="sv-SE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65278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xgrid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0" y="4608000"/>
            <a:ext cx="9144000" cy="2250000"/>
            <a:chOff x="0" y="4608000"/>
            <a:chExt cx="9144000" cy="2250000"/>
          </a:xfrm>
        </p:grpSpPr>
        <p:sp>
          <p:nvSpPr>
            <p:cNvPr id="24" name="Rectangle 23"/>
            <p:cNvSpPr/>
            <p:nvPr userDrawn="1"/>
          </p:nvSpPr>
          <p:spPr>
            <a:xfrm>
              <a:off x="3063600" y="4608000"/>
              <a:ext cx="6080400" cy="2250000"/>
            </a:xfrm>
            <a:prstGeom prst="rect">
              <a:avLst/>
            </a:prstGeom>
            <a:solidFill>
              <a:srgbClr val="D7F1F4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  <p:sp>
          <p:nvSpPr>
            <p:cNvPr id="29" name="Rectangle 28"/>
            <p:cNvSpPr/>
            <p:nvPr userDrawn="1"/>
          </p:nvSpPr>
          <p:spPr>
            <a:xfrm>
              <a:off x="0" y="4608000"/>
              <a:ext cx="3013200" cy="2250000"/>
            </a:xfrm>
            <a:prstGeom prst="rect">
              <a:avLst/>
            </a:prstGeom>
            <a:solidFill>
              <a:srgbClr val="D9D9D9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</p:grpSp>
      <p:grpSp>
        <p:nvGrpSpPr>
          <p:cNvPr id="5" name="Group 4"/>
          <p:cNvGrpSpPr/>
          <p:nvPr userDrawn="1"/>
        </p:nvGrpSpPr>
        <p:grpSpPr>
          <a:xfrm>
            <a:off x="6130800" y="0"/>
            <a:ext cx="3013200" cy="4554000"/>
            <a:chOff x="6130800" y="0"/>
            <a:chExt cx="3013200" cy="4554000"/>
          </a:xfrm>
        </p:grpSpPr>
        <p:sp>
          <p:nvSpPr>
            <p:cNvPr id="32" name="Rectangle 31"/>
            <p:cNvSpPr/>
            <p:nvPr userDrawn="1"/>
          </p:nvSpPr>
          <p:spPr>
            <a:xfrm>
              <a:off x="6130800" y="2304000"/>
              <a:ext cx="3013200" cy="2250000"/>
            </a:xfrm>
            <a:prstGeom prst="rect">
              <a:avLst/>
            </a:prstGeom>
            <a:solidFill>
              <a:srgbClr val="5F5F64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6130800" y="0"/>
              <a:ext cx="3013200" cy="2250000"/>
            </a:xfrm>
            <a:prstGeom prst="rect">
              <a:avLst/>
            </a:prstGeom>
            <a:solidFill>
              <a:srgbClr val="C8E6E6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72000" tIns="72000" rIns="72000" bIns="72000" rtlCol="0" anchor="ctr" anchorCtr="1">
              <a:normAutofit/>
            </a:bodyPr>
            <a:lstStyle/>
            <a:p>
              <a:pPr algn="ctr"/>
              <a:endParaRPr lang="en-GB" sz="2000" noProof="0" dirty="0">
                <a:solidFill>
                  <a:schemeClr val="tx2"/>
                </a:solidFill>
              </a:endParaRPr>
            </a:p>
          </p:txBody>
        </p:sp>
      </p:grpSp>
      <p:grpSp>
        <p:nvGrpSpPr>
          <p:cNvPr id="4" name="Group 3"/>
          <p:cNvGrpSpPr/>
          <p:nvPr userDrawn="1"/>
        </p:nvGrpSpPr>
        <p:grpSpPr>
          <a:xfrm>
            <a:off x="0" y="0"/>
            <a:ext cx="6078600" cy="2250000"/>
            <a:chOff x="0" y="0"/>
            <a:chExt cx="6078600" cy="2250000"/>
          </a:xfrm>
        </p:grpSpPr>
        <p:sp>
          <p:nvSpPr>
            <p:cNvPr id="16" name="Rectangle 15"/>
            <p:cNvSpPr/>
            <p:nvPr userDrawn="1"/>
          </p:nvSpPr>
          <p:spPr>
            <a:xfrm>
              <a:off x="3065400" y="0"/>
              <a:ext cx="3013200" cy="2250000"/>
            </a:xfrm>
            <a:prstGeom prst="rect">
              <a:avLst/>
            </a:prstGeom>
            <a:solidFill>
              <a:srgbClr val="88C008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0" y="0"/>
              <a:ext cx="3013200" cy="2250000"/>
            </a:xfrm>
            <a:prstGeom prst="rect">
              <a:avLst/>
            </a:prstGeom>
            <a:solidFill>
              <a:srgbClr val="DCD7C8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</p:grpSp>
      <p:sp>
        <p:nvSpPr>
          <p:cNvPr id="25" name="Picture Placeholder 2"/>
          <p:cNvSpPr>
            <a:spLocks noGrp="1"/>
          </p:cNvSpPr>
          <p:nvPr>
            <p:ph type="pic" sz="quarter" idx="40" hasCustomPrompt="1"/>
          </p:nvPr>
        </p:nvSpPr>
        <p:spPr>
          <a:xfrm>
            <a:off x="3063600" y="4608000"/>
            <a:ext cx="60804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2000" b="0">
                <a:solidFill>
                  <a:srgbClr val="5F5F64"/>
                </a:solidFill>
              </a:defRPr>
            </a:lvl1pPr>
          </a:lstStyle>
          <a:p>
            <a:r>
              <a:rPr lang="en-GB" noProof="0" dirty="0"/>
              <a:t>Click to insert picture</a:t>
            </a:r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42" hasCustomPrompt="1"/>
          </p:nvPr>
        </p:nvSpPr>
        <p:spPr>
          <a:xfrm>
            <a:off x="0" y="4608000"/>
            <a:ext cx="30132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2000" b="0">
                <a:solidFill>
                  <a:srgbClr val="5F5F64"/>
                </a:solidFill>
              </a:defRPr>
            </a:lvl1pPr>
          </a:lstStyle>
          <a:p>
            <a:r>
              <a:rPr lang="en-GB" noProof="0" dirty="0"/>
              <a:t>Click to insert picture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39" hasCustomPrompt="1"/>
          </p:nvPr>
        </p:nvSpPr>
        <p:spPr>
          <a:xfrm>
            <a:off x="0" y="6231600"/>
            <a:ext cx="9144000" cy="626400"/>
          </a:xfr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none" lIns="0" rIns="0" bIns="0" anchor="b" anchorCtr="1">
            <a:noAutofit/>
          </a:bodyPr>
          <a:lstStyle/>
          <a:p>
            <a:r>
              <a:rPr lang="en-GB" noProof="0" dirty="0"/>
              <a:t> </a:t>
            </a:r>
          </a:p>
        </p:txBody>
      </p:sp>
      <p:sp>
        <p:nvSpPr>
          <p:cNvPr id="33" name="Rectangle 32"/>
          <p:cNvSpPr/>
          <p:nvPr userDrawn="1"/>
        </p:nvSpPr>
        <p:spPr>
          <a:xfrm>
            <a:off x="0" y="2304000"/>
            <a:ext cx="6080400" cy="2250000"/>
          </a:xfrm>
          <a:prstGeom prst="rect">
            <a:avLst/>
          </a:prstGeom>
          <a:solidFill>
            <a:srgbClr val="E6F3EC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noProof="0" dirty="0">
              <a:solidFill>
                <a:schemeClr val="tx2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35" hasCustomPrompt="1"/>
          </p:nvPr>
        </p:nvSpPr>
        <p:spPr>
          <a:xfrm>
            <a:off x="0" y="0"/>
            <a:ext cx="30132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2000" b="0">
                <a:solidFill>
                  <a:srgbClr val="5F5F64"/>
                </a:solidFill>
              </a:defRPr>
            </a:lvl1pPr>
          </a:lstStyle>
          <a:p>
            <a:r>
              <a:rPr lang="en-GB" noProof="0" dirty="0"/>
              <a:t>Click to insert picture</a:t>
            </a:r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36" hasCustomPrompt="1"/>
          </p:nvPr>
        </p:nvSpPr>
        <p:spPr>
          <a:xfrm>
            <a:off x="6130800" y="0"/>
            <a:ext cx="30132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2000" b="0">
                <a:solidFill>
                  <a:srgbClr val="5F5F64"/>
                </a:solidFill>
              </a:defRPr>
            </a:lvl1pPr>
          </a:lstStyle>
          <a:p>
            <a:r>
              <a:rPr lang="en-GB" noProof="0" dirty="0"/>
              <a:t>Click to insert picture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41"/>
          </p:nvPr>
        </p:nvSpPr>
        <p:spPr>
          <a:xfrm>
            <a:off x="3065400" y="0"/>
            <a:ext cx="3013200" cy="2250000"/>
          </a:xfrm>
          <a:noFill/>
        </p:spPr>
        <p:txBody>
          <a:bodyPr lIns="288000" tIns="288000" rIns="288000" bIns="288000" anchor="ctr" anchorCtr="0"/>
          <a:lstStyle>
            <a:lvl1pPr>
              <a:buClr>
                <a:schemeClr val="bg1"/>
              </a:buClr>
              <a:defRPr sz="2000" b="0">
                <a:solidFill>
                  <a:srgbClr val="FFFFFF"/>
                </a:solidFill>
              </a:defRPr>
            </a:lvl1pPr>
            <a:lvl2pPr marL="0" indent="0">
              <a:buClr>
                <a:schemeClr val="bg1"/>
              </a:buClr>
              <a:buFont typeface="Arial" panose="020B0604020202020204" pitchFamily="34" charset="0"/>
              <a:buNone/>
              <a:defRPr>
                <a:solidFill>
                  <a:schemeClr val="bg1"/>
                </a:solidFill>
              </a:defRPr>
            </a:lvl2pPr>
            <a:lvl3pPr marL="357187" indent="0">
              <a:buClr>
                <a:schemeClr val="bg1"/>
              </a:buClr>
              <a:buFont typeface="Arial" panose="020B0604020202020204" pitchFamily="34" charset="0"/>
              <a:buNone/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sv-SE" noProof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3" hasCustomPrompt="1"/>
          </p:nvPr>
        </p:nvSpPr>
        <p:spPr>
          <a:xfrm>
            <a:off x="0" y="2304000"/>
            <a:ext cx="6080400" cy="2250000"/>
          </a:xfrm>
          <a:noFill/>
        </p:spPr>
        <p:txBody>
          <a:bodyPr lIns="360000" tIns="288000" rIns="288000" bIns="288000" anchor="ctr" anchorCtr="0"/>
          <a:lstStyle>
            <a:lvl1pPr>
              <a:defRPr b="0" baseline="0">
                <a:solidFill>
                  <a:srgbClr val="5F5F64"/>
                </a:solidFill>
              </a:defRPr>
            </a:lvl1pPr>
            <a:lvl2pPr marL="342900" indent="-342900">
              <a:buClr>
                <a:srgbClr val="0066CC"/>
              </a:buClr>
              <a:buFont typeface="Arial" panose="020B0604020202020204" pitchFamily="34" charset="0"/>
              <a:buChar char="•"/>
              <a:defRPr sz="2000"/>
            </a:lvl2pPr>
            <a:lvl3pPr marL="642937" indent="-285750">
              <a:buClr>
                <a:srgbClr val="0066CC"/>
              </a:buClr>
              <a:buFont typeface="Arial" panose="020B0604020202020204" pitchFamily="34" charset="0"/>
              <a:buChar char="-"/>
              <a:defRPr/>
            </a:lvl3pPr>
            <a:lvl5pPr>
              <a:buClr>
                <a:srgbClr val="0066CC"/>
              </a:buClr>
              <a:defRPr/>
            </a:lvl5pPr>
          </a:lstStyle>
          <a:p>
            <a:pPr lvl="0"/>
            <a:r>
              <a:rPr lang="en-GB" noProof="0" dirty="0"/>
              <a:t>Click to edit text styles</a:t>
            </a:r>
          </a:p>
        </p:txBody>
      </p:sp>
      <p:sp>
        <p:nvSpPr>
          <p:cNvPr id="31" name="Text Placeholder 9"/>
          <p:cNvSpPr>
            <a:spLocks noGrp="1"/>
          </p:cNvSpPr>
          <p:nvPr>
            <p:ph type="body" sz="quarter" idx="43"/>
          </p:nvPr>
        </p:nvSpPr>
        <p:spPr>
          <a:xfrm>
            <a:off x="6130800" y="2304000"/>
            <a:ext cx="3013200" cy="2250000"/>
          </a:xfrm>
          <a:noFill/>
        </p:spPr>
        <p:txBody>
          <a:bodyPr vert="horz" lIns="288000" tIns="288000" rIns="288000" bIns="288000" anchor="ctr" anchorCtr="0">
            <a:noAutofit/>
          </a:bodyPr>
          <a:lstStyle>
            <a:lvl1pPr>
              <a:buClr>
                <a:schemeClr val="bg1"/>
              </a:buClr>
              <a:defRPr sz="2000" b="0">
                <a:solidFill>
                  <a:srgbClr val="FFFFFF"/>
                </a:solidFill>
              </a:defRPr>
            </a:lvl1pPr>
            <a:lvl2pPr marL="0" indent="0">
              <a:buClr>
                <a:schemeClr val="bg1"/>
              </a:buClr>
              <a:buFont typeface="Arial" panose="020B0604020202020204" pitchFamily="34" charset="0"/>
              <a:buNone/>
              <a:defRPr>
                <a:solidFill>
                  <a:schemeClr val="bg1"/>
                </a:solidFill>
              </a:defRPr>
            </a:lvl2pPr>
            <a:lvl3pPr marL="357187" indent="0">
              <a:buClr>
                <a:schemeClr val="bg1"/>
              </a:buClr>
              <a:buFont typeface="Arial" panose="020B0604020202020204" pitchFamily="34" charset="0"/>
              <a:buNone/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sv-SE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96949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xgrid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0" y="4608000"/>
            <a:ext cx="9144000" cy="2250000"/>
            <a:chOff x="0" y="4608000"/>
            <a:chExt cx="9144000" cy="2250000"/>
          </a:xfrm>
        </p:grpSpPr>
        <p:sp>
          <p:nvSpPr>
            <p:cNvPr id="32" name="Rectangle 31"/>
            <p:cNvSpPr/>
            <p:nvPr userDrawn="1"/>
          </p:nvSpPr>
          <p:spPr>
            <a:xfrm>
              <a:off x="3065400" y="4608000"/>
              <a:ext cx="3013200" cy="2250000"/>
            </a:xfrm>
            <a:prstGeom prst="rect">
              <a:avLst/>
            </a:prstGeom>
            <a:solidFill>
              <a:srgbClr val="5F5F64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88000" tIns="288000" rIns="288000" rtlCol="0" anchor="ctr">
              <a:normAutofit/>
            </a:bodyPr>
            <a:lstStyle/>
            <a:p>
              <a:pPr algn="ctr"/>
              <a:endParaRPr lang="en-GB" sz="1600" dirty="0">
                <a:solidFill>
                  <a:schemeClr val="tx2"/>
                </a:solidFill>
              </a:endParaRPr>
            </a:p>
          </p:txBody>
        </p:sp>
        <p:sp>
          <p:nvSpPr>
            <p:cNvPr id="29" name="Rectangle 28"/>
            <p:cNvSpPr/>
            <p:nvPr userDrawn="1"/>
          </p:nvSpPr>
          <p:spPr>
            <a:xfrm>
              <a:off x="0" y="4608000"/>
              <a:ext cx="3013200" cy="2250000"/>
            </a:xfrm>
            <a:prstGeom prst="rect">
              <a:avLst/>
            </a:prstGeom>
            <a:solidFill>
              <a:srgbClr val="D9D9D9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2"/>
                </a:solidFill>
              </a:endParaRPr>
            </a:p>
          </p:txBody>
        </p:sp>
        <p:sp>
          <p:nvSpPr>
            <p:cNvPr id="24" name="Rectangle 23"/>
            <p:cNvSpPr/>
            <p:nvPr userDrawn="1"/>
          </p:nvSpPr>
          <p:spPr>
            <a:xfrm>
              <a:off x="6130800" y="4608000"/>
              <a:ext cx="3013200" cy="2250000"/>
            </a:xfrm>
            <a:prstGeom prst="rect">
              <a:avLst/>
            </a:prstGeom>
            <a:solidFill>
              <a:srgbClr val="D7F1F4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2"/>
                </a:solidFill>
              </a:endParaRPr>
            </a:p>
          </p:txBody>
        </p:sp>
      </p:grpSp>
      <p:grpSp>
        <p:nvGrpSpPr>
          <p:cNvPr id="5" name="Group 4"/>
          <p:cNvGrpSpPr/>
          <p:nvPr userDrawn="1"/>
        </p:nvGrpSpPr>
        <p:grpSpPr>
          <a:xfrm>
            <a:off x="6130800" y="0"/>
            <a:ext cx="3013200" cy="4554000"/>
            <a:chOff x="6130800" y="0"/>
            <a:chExt cx="3013200" cy="4554000"/>
          </a:xfrm>
        </p:grpSpPr>
        <p:sp>
          <p:nvSpPr>
            <p:cNvPr id="34" name="Rectangle 33"/>
            <p:cNvSpPr/>
            <p:nvPr userDrawn="1"/>
          </p:nvSpPr>
          <p:spPr>
            <a:xfrm>
              <a:off x="6130800" y="0"/>
              <a:ext cx="3013200" cy="2250000"/>
            </a:xfrm>
            <a:prstGeom prst="rect">
              <a:avLst/>
            </a:prstGeom>
            <a:solidFill>
              <a:srgbClr val="88C008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2"/>
                </a:solidFill>
              </a:endParaRPr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6130800" y="2304000"/>
              <a:ext cx="3013200" cy="2250000"/>
            </a:xfrm>
            <a:prstGeom prst="rect">
              <a:avLst/>
            </a:prstGeom>
            <a:solidFill>
              <a:srgbClr val="DCD7C8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2"/>
                </a:solidFill>
              </a:endParaRPr>
            </a:p>
          </p:txBody>
        </p:sp>
      </p:grpSp>
      <p:grpSp>
        <p:nvGrpSpPr>
          <p:cNvPr id="4" name="Group 3"/>
          <p:cNvGrpSpPr/>
          <p:nvPr userDrawn="1"/>
        </p:nvGrpSpPr>
        <p:grpSpPr>
          <a:xfrm>
            <a:off x="0" y="0"/>
            <a:ext cx="6078600" cy="2250000"/>
            <a:chOff x="0" y="0"/>
            <a:chExt cx="6078600" cy="2250000"/>
          </a:xfrm>
        </p:grpSpPr>
        <p:sp>
          <p:nvSpPr>
            <p:cNvPr id="16" name="Rectangle 15"/>
            <p:cNvSpPr/>
            <p:nvPr userDrawn="1"/>
          </p:nvSpPr>
          <p:spPr>
            <a:xfrm>
              <a:off x="3065400" y="0"/>
              <a:ext cx="3013200" cy="2250000"/>
            </a:xfrm>
            <a:prstGeom prst="rect">
              <a:avLst/>
            </a:prstGeom>
            <a:solidFill>
              <a:srgbClr val="C8E6E6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2"/>
                </a:solidFill>
              </a:endParaRPr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0" y="0"/>
              <a:ext cx="3013200" cy="2250000"/>
            </a:xfrm>
            <a:prstGeom prst="rect">
              <a:avLst/>
            </a:prstGeom>
            <a:solidFill>
              <a:srgbClr val="DCD7C8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2"/>
                </a:solidFill>
              </a:endParaRPr>
            </a:p>
          </p:txBody>
        </p:sp>
      </p:grpSp>
      <p:sp>
        <p:nvSpPr>
          <p:cNvPr id="31" name="Text Placeholder 9"/>
          <p:cNvSpPr>
            <a:spLocks noGrp="1"/>
          </p:cNvSpPr>
          <p:nvPr>
            <p:ph type="body" sz="quarter" idx="43"/>
          </p:nvPr>
        </p:nvSpPr>
        <p:spPr>
          <a:xfrm>
            <a:off x="3065400" y="4608000"/>
            <a:ext cx="3013200" cy="2057920"/>
          </a:xfrm>
          <a:noFill/>
        </p:spPr>
        <p:txBody>
          <a:bodyPr lIns="288000" tIns="288000" rIns="288000" bIns="288000" anchor="ctr" anchorCtr="0">
            <a:noAutofit/>
          </a:bodyPr>
          <a:lstStyle>
            <a:lvl1pPr>
              <a:buClr>
                <a:schemeClr val="bg1"/>
              </a:buClr>
              <a:defRPr sz="2000" b="0">
                <a:solidFill>
                  <a:srgbClr val="FFFFFF"/>
                </a:solidFill>
              </a:defRPr>
            </a:lvl1pPr>
            <a:lvl2pPr marL="342900" indent="-342900">
              <a:buClr>
                <a:schemeClr val="bg1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  <a:lvl3pPr marL="642937" indent="-285750">
              <a:buClr>
                <a:schemeClr val="bg1"/>
              </a:buClr>
              <a:buFont typeface="Arial" panose="020B0604020202020204" pitchFamily="34" charset="0"/>
              <a:buChar char="-"/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sv-SE"/>
              <a:t>Click to edit Master text styles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40" hasCustomPrompt="1"/>
          </p:nvPr>
        </p:nvSpPr>
        <p:spPr>
          <a:xfrm>
            <a:off x="6130800" y="4608000"/>
            <a:ext cx="30132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2000" b="0">
                <a:solidFill>
                  <a:srgbClr val="5F5F64"/>
                </a:solidFill>
              </a:defRPr>
            </a:lvl1pPr>
          </a:lstStyle>
          <a:p>
            <a:r>
              <a:rPr lang="en-GB" dirty="0"/>
              <a:t>Click to insert picture</a:t>
            </a:r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42" hasCustomPrompt="1"/>
          </p:nvPr>
        </p:nvSpPr>
        <p:spPr>
          <a:xfrm>
            <a:off x="0" y="4608000"/>
            <a:ext cx="30132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2000" b="0">
                <a:solidFill>
                  <a:srgbClr val="5F5F64"/>
                </a:solidFill>
              </a:defRPr>
            </a:lvl1pPr>
          </a:lstStyle>
          <a:p>
            <a:r>
              <a:rPr lang="en-GB" dirty="0"/>
              <a:t>Click to insert picture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39" hasCustomPrompt="1"/>
          </p:nvPr>
        </p:nvSpPr>
        <p:spPr>
          <a:xfrm>
            <a:off x="0" y="6231600"/>
            <a:ext cx="9144000" cy="6264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none" lIns="0" rIns="0" bIns="0" anchor="b" anchorCtr="1">
            <a:no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33" name="Rectangle 32"/>
          <p:cNvSpPr/>
          <p:nvPr userDrawn="1"/>
        </p:nvSpPr>
        <p:spPr>
          <a:xfrm>
            <a:off x="0" y="2304000"/>
            <a:ext cx="6080400" cy="2250000"/>
          </a:xfrm>
          <a:prstGeom prst="rect">
            <a:avLst/>
          </a:prstGeom>
          <a:solidFill>
            <a:srgbClr val="E6F3EC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2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3" hasCustomPrompt="1"/>
          </p:nvPr>
        </p:nvSpPr>
        <p:spPr>
          <a:xfrm>
            <a:off x="0" y="2304000"/>
            <a:ext cx="6080400" cy="2250000"/>
          </a:xfrm>
          <a:noFill/>
        </p:spPr>
        <p:txBody>
          <a:bodyPr lIns="360000" tIns="288000" rIns="288000" bIns="288000" anchor="ctr" anchorCtr="0"/>
          <a:lstStyle>
            <a:lvl1pPr>
              <a:defRPr b="0"/>
            </a:lvl1pPr>
            <a:lvl2pPr marL="342900" marR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F58D6"/>
              </a:buClr>
              <a:buSzPts val="1800"/>
              <a:buFont typeface="Arial" panose="020B0604020202020204" pitchFamily="34" charset="0"/>
              <a:buChar char="•"/>
              <a:tabLst/>
              <a:defRPr/>
            </a:lvl2pPr>
            <a:lvl3pPr marL="642937" marR="0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F58D6"/>
              </a:buClr>
              <a:buSzPts val="1600"/>
              <a:buFont typeface="Arial" panose="020B0604020202020204" pitchFamily="34" charset="0"/>
              <a:buChar char="-"/>
              <a:tabLst/>
              <a:defRPr/>
            </a:lvl3pPr>
            <a:lvl4pPr marL="1001712" marR="0" indent="-28575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0F58D6"/>
              </a:buClr>
              <a:buSzPts val="1400"/>
              <a:buFont typeface="Arial" pitchFamily="34" charset="0"/>
              <a:buChar char="•"/>
              <a:tabLst/>
              <a:defRPr/>
            </a:lvl4pPr>
            <a:lvl5pPr marL="1338263" marR="0" indent="-265113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F58D6"/>
              </a:buClr>
              <a:buSzTx/>
              <a:buFont typeface="Arial" pitchFamily="34" charset="0"/>
              <a:buChar char="-"/>
              <a:tabLst/>
              <a:defRPr/>
            </a:lvl5pPr>
          </a:lstStyle>
          <a:p>
            <a:pPr lvl="0"/>
            <a:r>
              <a:rPr lang="en-GB" dirty="0"/>
              <a:t>Click to edit text styles</a:t>
            </a:r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36" hasCustomPrompt="1"/>
          </p:nvPr>
        </p:nvSpPr>
        <p:spPr>
          <a:xfrm>
            <a:off x="3065400" y="0"/>
            <a:ext cx="30132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2000" b="0">
                <a:solidFill>
                  <a:srgbClr val="5F5F64"/>
                </a:solidFill>
              </a:defRPr>
            </a:lvl1pPr>
          </a:lstStyle>
          <a:p>
            <a:r>
              <a:rPr lang="en-GB" dirty="0"/>
              <a:t>Click to insert picture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41"/>
          </p:nvPr>
        </p:nvSpPr>
        <p:spPr>
          <a:xfrm>
            <a:off x="6130800" y="0"/>
            <a:ext cx="3013200" cy="2250000"/>
          </a:xfrm>
          <a:noFill/>
        </p:spPr>
        <p:txBody>
          <a:bodyPr lIns="288000" tIns="288000" rIns="288000" bIns="288000" anchor="ctr" anchorCtr="0">
            <a:noAutofit/>
          </a:bodyPr>
          <a:lstStyle>
            <a:lvl1pPr>
              <a:buClr>
                <a:schemeClr val="bg1"/>
              </a:buClr>
              <a:defRPr sz="2000" b="0">
                <a:solidFill>
                  <a:srgbClr val="FFFFFF"/>
                </a:solidFill>
              </a:defRPr>
            </a:lvl1pPr>
            <a:lvl2pPr marL="0" indent="0">
              <a:buClr>
                <a:schemeClr val="bg1"/>
              </a:buClr>
              <a:buFont typeface="Arial" panose="020B0604020202020204" pitchFamily="34" charset="0"/>
              <a:buNone/>
              <a:defRPr>
                <a:solidFill>
                  <a:schemeClr val="bg1"/>
                </a:solidFill>
              </a:defRPr>
            </a:lvl2pPr>
            <a:lvl3pPr marL="357187" indent="0">
              <a:buClr>
                <a:schemeClr val="bg1"/>
              </a:buClr>
              <a:buFont typeface="Arial" panose="020B0604020202020204" pitchFamily="34" charset="0"/>
              <a:buNone/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sv-SE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35" hasCustomPrompt="1"/>
          </p:nvPr>
        </p:nvSpPr>
        <p:spPr>
          <a:xfrm>
            <a:off x="0" y="0"/>
            <a:ext cx="30132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2000" b="0">
                <a:solidFill>
                  <a:srgbClr val="5F5F64"/>
                </a:solidFill>
              </a:defRPr>
            </a:lvl1pPr>
          </a:lstStyle>
          <a:p>
            <a:r>
              <a:rPr lang="en-GB" dirty="0"/>
              <a:t>Click to insert picture</a:t>
            </a:r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38" hasCustomPrompt="1"/>
          </p:nvPr>
        </p:nvSpPr>
        <p:spPr>
          <a:xfrm>
            <a:off x="6130800" y="2304000"/>
            <a:ext cx="30132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2000" b="0">
                <a:solidFill>
                  <a:srgbClr val="5F5F64"/>
                </a:solidFill>
              </a:defRPr>
            </a:lvl1pPr>
          </a:lstStyle>
          <a:p>
            <a:r>
              <a:rPr lang="en-GB" dirty="0"/>
              <a:t>Click to insert picture</a:t>
            </a:r>
          </a:p>
        </p:txBody>
      </p:sp>
      <p:sp>
        <p:nvSpPr>
          <p:cNvPr id="18" name="Rectangle 17"/>
          <p:cNvSpPr/>
          <p:nvPr userDrawn="1"/>
        </p:nvSpPr>
        <p:spPr>
          <a:xfrm>
            <a:off x="6130800" y="0"/>
            <a:ext cx="3013200" cy="2250000"/>
          </a:xfrm>
          <a:prstGeom prst="rect">
            <a:avLst/>
          </a:prstGeom>
          <a:noFill/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6315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xgrid Mov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0" y="4608000"/>
            <a:ext cx="9144000" cy="2250000"/>
            <a:chOff x="0" y="4608000"/>
            <a:chExt cx="9144000" cy="2250000"/>
          </a:xfrm>
        </p:grpSpPr>
        <p:sp>
          <p:nvSpPr>
            <p:cNvPr id="32" name="Rectangle 31"/>
            <p:cNvSpPr/>
            <p:nvPr userDrawn="1"/>
          </p:nvSpPr>
          <p:spPr>
            <a:xfrm>
              <a:off x="2304000" y="4608000"/>
              <a:ext cx="2250000" cy="2250000"/>
            </a:xfrm>
            <a:prstGeom prst="rect">
              <a:avLst/>
            </a:prstGeom>
            <a:solidFill>
              <a:srgbClr val="5F5F64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88000" tIns="288000" rIns="288000" bIns="288000" rtlCol="0" anchor="ctr">
              <a:normAutofit/>
            </a:bodyPr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  <p:sp>
          <p:nvSpPr>
            <p:cNvPr id="24" name="Rectangle 23"/>
            <p:cNvSpPr/>
            <p:nvPr userDrawn="1"/>
          </p:nvSpPr>
          <p:spPr>
            <a:xfrm>
              <a:off x="4608000" y="4608000"/>
              <a:ext cx="4536000" cy="2250000"/>
            </a:xfrm>
            <a:prstGeom prst="rect">
              <a:avLst/>
            </a:prstGeom>
            <a:solidFill>
              <a:srgbClr val="D7F1F4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  <p:sp>
          <p:nvSpPr>
            <p:cNvPr id="29" name="Rectangle 28"/>
            <p:cNvSpPr/>
            <p:nvPr userDrawn="1"/>
          </p:nvSpPr>
          <p:spPr>
            <a:xfrm>
              <a:off x="0" y="4608000"/>
              <a:ext cx="2250000" cy="2250000"/>
            </a:xfrm>
            <a:prstGeom prst="rect">
              <a:avLst/>
            </a:prstGeom>
            <a:solidFill>
              <a:srgbClr val="D9D9D9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</p:grpSp>
      <p:grpSp>
        <p:nvGrpSpPr>
          <p:cNvPr id="3" name="Group 2"/>
          <p:cNvGrpSpPr/>
          <p:nvPr userDrawn="1"/>
        </p:nvGrpSpPr>
        <p:grpSpPr>
          <a:xfrm>
            <a:off x="6883200" y="0"/>
            <a:ext cx="2260800" cy="4554000"/>
            <a:chOff x="6883200" y="0"/>
            <a:chExt cx="2260800" cy="4554000"/>
          </a:xfrm>
        </p:grpSpPr>
        <p:sp>
          <p:nvSpPr>
            <p:cNvPr id="34" name="Rectangle 33"/>
            <p:cNvSpPr/>
            <p:nvPr userDrawn="1"/>
          </p:nvSpPr>
          <p:spPr>
            <a:xfrm>
              <a:off x="6883200" y="0"/>
              <a:ext cx="2260800" cy="2250000"/>
            </a:xfrm>
            <a:prstGeom prst="rect">
              <a:avLst/>
            </a:prstGeom>
            <a:solidFill>
              <a:srgbClr val="88C008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88000" tIns="288000" rIns="288000" bIns="288000" rtlCol="0" anchor="ctr">
              <a:normAutofit/>
            </a:bodyPr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6883200" y="2304000"/>
              <a:ext cx="2260800" cy="2250000"/>
            </a:xfrm>
            <a:prstGeom prst="rect">
              <a:avLst/>
            </a:prstGeom>
            <a:solidFill>
              <a:srgbClr val="DCD7C8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noProof="0" dirty="0">
                <a:solidFill>
                  <a:schemeClr val="tx2"/>
                </a:solidFill>
              </a:endParaRPr>
            </a:p>
          </p:txBody>
        </p:sp>
      </p:grpSp>
      <p:sp>
        <p:nvSpPr>
          <p:cNvPr id="25" name="Picture Placeholder 2"/>
          <p:cNvSpPr>
            <a:spLocks noGrp="1"/>
          </p:cNvSpPr>
          <p:nvPr>
            <p:ph type="pic" sz="quarter" idx="40" hasCustomPrompt="1"/>
          </p:nvPr>
        </p:nvSpPr>
        <p:spPr>
          <a:xfrm>
            <a:off x="4608000" y="4608000"/>
            <a:ext cx="45360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1800" b="0">
                <a:solidFill>
                  <a:srgbClr val="5F5F64"/>
                </a:solidFill>
              </a:defRPr>
            </a:lvl1pPr>
          </a:lstStyle>
          <a:p>
            <a:r>
              <a:rPr lang="en-GB" noProof="0" dirty="0"/>
              <a:t>Click to insert picture</a:t>
            </a:r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42" hasCustomPrompt="1"/>
          </p:nvPr>
        </p:nvSpPr>
        <p:spPr>
          <a:xfrm>
            <a:off x="0" y="4608000"/>
            <a:ext cx="22500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1800" b="0">
                <a:solidFill>
                  <a:srgbClr val="5F5F64"/>
                </a:solidFill>
              </a:defRPr>
            </a:lvl1pPr>
          </a:lstStyle>
          <a:p>
            <a:r>
              <a:rPr lang="en-GB" noProof="0" dirty="0"/>
              <a:t>Click to insert picture</a:t>
            </a:r>
          </a:p>
        </p:txBody>
      </p:sp>
      <p:sp>
        <p:nvSpPr>
          <p:cNvPr id="31" name="Text Placeholder 9"/>
          <p:cNvSpPr>
            <a:spLocks noGrp="1"/>
          </p:cNvSpPr>
          <p:nvPr>
            <p:ph type="body" sz="quarter" idx="43"/>
          </p:nvPr>
        </p:nvSpPr>
        <p:spPr>
          <a:xfrm>
            <a:off x="2300400" y="4608000"/>
            <a:ext cx="2253600" cy="2057920"/>
          </a:xfrm>
          <a:noFill/>
        </p:spPr>
        <p:txBody>
          <a:bodyPr lIns="288000" tIns="288000" rIns="288000" bIns="288000" anchor="ctr" anchorCtr="0">
            <a:normAutofit/>
          </a:bodyPr>
          <a:lstStyle>
            <a:lvl1pPr>
              <a:buClr>
                <a:schemeClr val="bg1"/>
              </a:buClr>
              <a:defRPr sz="1800" b="0">
                <a:solidFill>
                  <a:srgbClr val="FFFFFF"/>
                </a:solidFill>
              </a:defRPr>
            </a:lvl1pPr>
            <a:lvl2pPr marL="342900" indent="-342900">
              <a:buClr>
                <a:schemeClr val="bg1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  <a:lvl3pPr marL="642937" indent="-285750">
              <a:buClr>
                <a:schemeClr val="bg1"/>
              </a:buClr>
              <a:buFont typeface="Arial" panose="020B0604020202020204" pitchFamily="34" charset="0"/>
              <a:buChar char="-"/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sv-SE" noProof="0"/>
              <a:t>Click to edit Master text styles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39" hasCustomPrompt="1"/>
          </p:nvPr>
        </p:nvSpPr>
        <p:spPr>
          <a:xfrm>
            <a:off x="0" y="6231600"/>
            <a:ext cx="9144000" cy="6264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none" lIns="0" rIns="0" bIns="0" anchor="b" anchorCtr="1">
            <a:noAutofit/>
          </a:bodyPr>
          <a:lstStyle/>
          <a:p>
            <a:r>
              <a:rPr lang="en-GB" noProof="0" dirty="0"/>
              <a:t> 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41"/>
          </p:nvPr>
        </p:nvSpPr>
        <p:spPr>
          <a:xfrm>
            <a:off x="6883200" y="0"/>
            <a:ext cx="2260800" cy="2250000"/>
          </a:xfrm>
          <a:noFill/>
        </p:spPr>
        <p:txBody>
          <a:bodyPr lIns="288000" tIns="288000" rIns="288000" bIns="288000" anchor="ctr" anchorCtr="0">
            <a:noAutofit/>
          </a:bodyPr>
          <a:lstStyle>
            <a:lvl1pPr>
              <a:buClr>
                <a:schemeClr val="bg1"/>
              </a:buClr>
              <a:defRPr sz="1800" b="0">
                <a:solidFill>
                  <a:srgbClr val="FFFFFF"/>
                </a:solidFill>
              </a:defRPr>
            </a:lvl1pPr>
            <a:lvl2pPr marL="342900" indent="-342900">
              <a:buClr>
                <a:schemeClr val="bg1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  <a:lvl3pPr marL="642937" indent="-285750">
              <a:buClr>
                <a:schemeClr val="bg1"/>
              </a:buClr>
              <a:buFont typeface="Arial" panose="020B0604020202020204" pitchFamily="34" charset="0"/>
              <a:buChar char="-"/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sv-SE" noProof="0"/>
              <a:t>Click to edit Master text styles</a:t>
            </a:r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38" hasCustomPrompt="1"/>
          </p:nvPr>
        </p:nvSpPr>
        <p:spPr>
          <a:xfrm>
            <a:off x="6883200" y="2304000"/>
            <a:ext cx="2260800" cy="2250000"/>
          </a:xfrm>
          <a:noFill/>
        </p:spPr>
        <p:txBody>
          <a:bodyPr lIns="180000" tIns="180000" rIns="180000" bIns="180000">
            <a:normAutofit/>
          </a:bodyPr>
          <a:lstStyle>
            <a:lvl1pPr>
              <a:defRPr sz="1800" b="0">
                <a:solidFill>
                  <a:srgbClr val="5F5F64"/>
                </a:solidFill>
              </a:defRPr>
            </a:lvl1pPr>
          </a:lstStyle>
          <a:p>
            <a:r>
              <a:rPr lang="en-GB" noProof="0" dirty="0"/>
              <a:t>Click to insert picture</a:t>
            </a:r>
          </a:p>
        </p:txBody>
      </p:sp>
      <p:sp>
        <p:nvSpPr>
          <p:cNvPr id="18" name="Rectangle 17"/>
          <p:cNvSpPr/>
          <p:nvPr userDrawn="1"/>
        </p:nvSpPr>
        <p:spPr>
          <a:xfrm>
            <a:off x="6883200" y="0"/>
            <a:ext cx="2260800" cy="2250000"/>
          </a:xfrm>
          <a:prstGeom prst="rect">
            <a:avLst/>
          </a:prstGeom>
          <a:noFill/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noProof="0" dirty="0">
              <a:solidFill>
                <a:schemeClr val="tx2"/>
              </a:solidFill>
            </a:endParaRPr>
          </a:p>
        </p:txBody>
      </p:sp>
      <p:sp>
        <p:nvSpPr>
          <p:cNvPr id="4" name="Media Placeholder 3"/>
          <p:cNvSpPr>
            <a:spLocks noGrp="1"/>
          </p:cNvSpPr>
          <p:nvPr>
            <p:ph type="media" sz="quarter" idx="44"/>
          </p:nvPr>
        </p:nvSpPr>
        <p:spPr>
          <a:xfrm>
            <a:off x="0" y="0"/>
            <a:ext cx="6840000" cy="4550400"/>
          </a:xfrm>
        </p:spPr>
        <p:txBody>
          <a:bodyPr lIns="90000" rIns="90000"/>
          <a:lstStyle/>
          <a:p>
            <a:r>
              <a:rPr lang="sv-SE" noProof="0"/>
              <a:t>Click icon to add media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5747173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tart &amp; End slide">
    <p:bg>
      <p:bgPr>
        <a:solidFill>
          <a:srgbClr val="0F58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302" y="2857473"/>
            <a:ext cx="4019397" cy="1143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9604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3638"/>
            <a:ext cx="8229600" cy="4788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lang="en-GB" dirty="0" smtClean="0"/>
            </a:lvl1pPr>
            <a:lvl2pPr>
              <a:defRPr lang="en-GB" dirty="0" smtClean="0"/>
            </a:lvl2pPr>
            <a:lvl3pPr>
              <a:defRPr lang="en-GB" dirty="0" smtClean="0"/>
            </a:lvl3pPr>
            <a:lvl4pPr>
              <a:defRPr lang="en-US" dirty="0" smtClean="0"/>
            </a:lvl4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476008" y="6585974"/>
            <a:ext cx="863744" cy="169277"/>
          </a:xfrm>
          <a:prstGeom prst="rect">
            <a:avLst/>
          </a:prstGeom>
        </p:spPr>
        <p:txBody>
          <a:bodyPr/>
          <a:lstStyle/>
          <a:p>
            <a:fld id="{8FBBC5F2-489F-4DD5-9DDE-350A60FC152F}" type="datetime3">
              <a:rPr lang="en-GB" smtClean="0"/>
              <a:t>3 October, 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40000" y="6585974"/>
            <a:ext cx="2160000" cy="169277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71600" y="6585974"/>
            <a:ext cx="504056" cy="169277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Slide </a:t>
            </a:r>
            <a:fld id="{F29293AB-9AE5-4A3A-8BD1-7FB6AD59B41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67179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143000"/>
            <a:ext cx="3806825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5025" y="1143000"/>
            <a:ext cx="3806825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8684163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7"/>
          <p:cNvSpPr>
            <a:spLocks noGrp="1"/>
          </p:cNvSpPr>
          <p:nvPr>
            <p:ph type="sldNum" sz="quarter" idx="10"/>
          </p:nvPr>
        </p:nvSpPr>
        <p:spPr>
          <a:xfrm>
            <a:off x="971600" y="6585974"/>
            <a:ext cx="504056" cy="16927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81A9F9-2416-4CCE-B2B9-A6679FD3E4F7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81833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re et diagram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90564" y="236540"/>
            <a:ext cx="7734300" cy="384175"/>
          </a:xfrm>
        </p:spPr>
        <p:txBody>
          <a:bodyPr/>
          <a:lstStyle/>
          <a:p>
            <a:r>
              <a:rPr lang="fr-FR"/>
              <a:t>Cliquez pour modifier le style du titre</a:t>
            </a:r>
            <a:endParaRPr lang="en-US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idx="1"/>
          </p:nvPr>
        </p:nvSpPr>
        <p:spPr>
          <a:xfrm>
            <a:off x="685801" y="1143002"/>
            <a:ext cx="7766050" cy="4678363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714375" y="6584950"/>
            <a:ext cx="2133600" cy="7620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October 30, 2007  © SKF Group  Slide </a:t>
            </a:r>
            <a:fld id="{7C846461-5A58-4507-899D-B1B5B0B70A8D}" type="slidenum">
              <a:rPr lang="en-US"/>
              <a:pPr>
                <a:defRPr/>
              </a:pPr>
              <a:t>‹#›</a:t>
            </a:fld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2557785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188" y="6108700"/>
            <a:ext cx="3706812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 descr="blå_top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25500"/>
            <a:ext cx="914400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skflogga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63" y="6337300"/>
            <a:ext cx="1320800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04-cdv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8" y="6132513"/>
            <a:ext cx="1751012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3D45496-F178-4743-8AAE-B92D21DF650B}" type="datetimeFigureOut">
              <a:rPr lang="fr-FR"/>
              <a:pPr>
                <a:defRPr/>
              </a:pPr>
              <a:t>03/10/2017</a:t>
            </a:fld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942507C8-7DC0-4AAC-B72F-4F763585664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60714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blå_top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25500"/>
            <a:ext cx="914400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188" y="6108700"/>
            <a:ext cx="3706812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7" descr="04-cdv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6215063"/>
            <a:ext cx="1751012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skflogga"/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63" y="6337300"/>
            <a:ext cx="1320800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71190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Section Head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Rectangle 6"/>
          <p:cNvSpPr>
            <a:spLocks noGrp="1" noChangeArrowheads="1"/>
          </p:cNvSpPr>
          <p:nvPr>
            <p:ph type="ctrTitle"/>
          </p:nvPr>
        </p:nvSpPr>
        <p:spPr>
          <a:xfrm>
            <a:off x="508000" y="3554218"/>
            <a:ext cx="6026150" cy="514738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GB" dirty="0"/>
          </a:p>
        </p:txBody>
      </p:sp>
      <p:sp>
        <p:nvSpPr>
          <p:cNvPr id="5" name="Text Placeholder 16"/>
          <p:cNvSpPr>
            <a:spLocks noGrp="1"/>
          </p:cNvSpPr>
          <p:nvPr>
            <p:ph type="body" sz="quarter" idx="10" hasCustomPrompt="1"/>
          </p:nvPr>
        </p:nvSpPr>
        <p:spPr>
          <a:xfrm>
            <a:off x="492125" y="848501"/>
            <a:ext cx="4089600" cy="2617200"/>
          </a:xfrm>
        </p:spPr>
        <p:txBody>
          <a:bodyPr>
            <a:noAutofit/>
          </a:bodyPr>
          <a:lstStyle>
            <a:lvl1pPr>
              <a:defRPr sz="17000" b="1"/>
            </a:lvl1pPr>
          </a:lstStyle>
          <a:p>
            <a:pPr lvl="0"/>
            <a:r>
              <a:rPr lang="en-US" dirty="0"/>
              <a:t>No.</a:t>
            </a:r>
          </a:p>
        </p:txBody>
      </p:sp>
    </p:spTree>
    <p:extLst>
      <p:ext uri="{BB962C8B-B14F-4D97-AF65-F5344CB8AC3E}">
        <p14:creationId xmlns:p14="http://schemas.microsoft.com/office/powerpoint/2010/main" val="4338531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864577" y="317500"/>
            <a:ext cx="7593623" cy="5719763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40229499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re. Texte et image de la bibliothè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90197" y="236539"/>
            <a:ext cx="7734300" cy="38417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685800" y="1143001"/>
            <a:ext cx="3812931" cy="4678363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'image de la bibliothèque 3"/>
          <p:cNvSpPr>
            <a:spLocks noGrp="1"/>
          </p:cNvSpPr>
          <p:nvPr>
            <p:ph type="clipArt" sz="half" idx="2"/>
          </p:nvPr>
        </p:nvSpPr>
        <p:spPr>
          <a:xfrm>
            <a:off x="4639408" y="1143001"/>
            <a:ext cx="3812931" cy="4678363"/>
          </a:xfrm>
        </p:spPr>
        <p:txBody>
          <a:bodyPr/>
          <a:lstStyle/>
          <a:p>
            <a:pPr lvl="0"/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04171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vmlDrawing" Target="../drawings/vmlDrawing1.v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oleObject" Target="../embeddings/oleObject1.bin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0"/>
            </p:custDataLst>
            <p:extLst>
              <p:ext uri="{D42A27DB-BD31-4B8C-83A1-F6EECF244321}">
                <p14:modId xmlns:p14="http://schemas.microsoft.com/office/powerpoint/2010/main" val="3275180387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61" name="think-cell Slide" r:id="rId31" imgW="360" imgH="360" progId="TCLayout.ActiveDocument.1">
                  <p:embed/>
                </p:oleObj>
              </mc:Choice>
              <mc:Fallback>
                <p:oleObj name="think-cell Slide" r:id="rId31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76000" y="499808"/>
            <a:ext cx="7992000" cy="492443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/>
          <a:p>
            <a:r>
              <a:rPr lang="en-US" dirty="0"/>
              <a:t>Click to edit Master title</a:t>
            </a:r>
            <a:endParaRPr lang="en-GB" dirty="0"/>
          </a:p>
        </p:txBody>
      </p:sp>
      <p:sp>
        <p:nvSpPr>
          <p:cNvPr id="44" name="Text Placeholder 43"/>
          <p:cNvSpPr>
            <a:spLocks noGrp="1"/>
          </p:cNvSpPr>
          <p:nvPr>
            <p:ph type="body" idx="1"/>
          </p:nvPr>
        </p:nvSpPr>
        <p:spPr>
          <a:xfrm>
            <a:off x="576000" y="1728001"/>
            <a:ext cx="7992000" cy="4140000"/>
          </a:xfrm>
          <a:prstGeom prst="rect">
            <a:avLst/>
          </a:prstGeom>
        </p:spPr>
        <p:txBody>
          <a:bodyPr vert="horz" lIns="0" tIns="0" rIns="0" bIns="45720" rtlCol="0">
            <a:noAutofit/>
          </a:bodyPr>
          <a:lstStyle/>
          <a:p>
            <a:pPr lvl="0"/>
            <a:r>
              <a:rPr lang="sv-SE"/>
              <a:t>Click to edit Master text styles</a:t>
            </a:r>
          </a:p>
          <a:p>
            <a:pPr lvl="1"/>
            <a:r>
              <a:rPr lang="sv-SE"/>
              <a:t>Second level</a:t>
            </a:r>
          </a:p>
          <a:p>
            <a:pPr lvl="2"/>
            <a:r>
              <a:rPr lang="sv-SE"/>
              <a:t>Third level</a:t>
            </a:r>
          </a:p>
          <a:p>
            <a:pPr lvl="3"/>
            <a:r>
              <a:rPr lang="sv-SE"/>
              <a:t>Fourth level</a:t>
            </a:r>
          </a:p>
          <a:p>
            <a:pPr lvl="4"/>
            <a:r>
              <a:rPr lang="sv-SE"/>
              <a:t>Fifth level</a:t>
            </a:r>
            <a:endParaRPr lang="en-GB" dirty="0"/>
          </a:p>
        </p:txBody>
      </p:sp>
      <p:sp>
        <p:nvSpPr>
          <p:cNvPr id="4" name="Text Box 30"/>
          <p:cNvSpPr txBox="1">
            <a:spLocks noChangeArrowheads="1"/>
          </p:cNvSpPr>
          <p:nvPr/>
        </p:nvSpPr>
        <p:spPr bwMode="auto">
          <a:xfrm>
            <a:off x="265806" y="6665920"/>
            <a:ext cx="471487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500" b="0" i="0" u="none" strike="noStrike" cap="none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latin typeface="+mn-lt"/>
              </a:rPr>
              <a:t>© SKF Group</a:t>
            </a:r>
          </a:p>
        </p:txBody>
      </p:sp>
    </p:spTree>
    <p:extLst>
      <p:ext uri="{BB962C8B-B14F-4D97-AF65-F5344CB8AC3E}">
        <p14:creationId xmlns:p14="http://schemas.microsoft.com/office/powerpoint/2010/main" val="4269065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30" r:id="rId6"/>
    <p:sldLayoutId id="2147483734" r:id="rId7"/>
    <p:sldLayoutId id="2147483752" r:id="rId8"/>
    <p:sldLayoutId id="2147483773" r:id="rId9"/>
    <p:sldLayoutId id="2147483774" r:id="rId10"/>
    <p:sldLayoutId id="2147483775" r:id="rId11"/>
    <p:sldLayoutId id="2147483837" r:id="rId12"/>
    <p:sldLayoutId id="2147483777" r:id="rId13"/>
    <p:sldLayoutId id="2147483778" r:id="rId14"/>
    <p:sldLayoutId id="2147483744" r:id="rId15"/>
    <p:sldLayoutId id="2147483743" r:id="rId16"/>
    <p:sldLayoutId id="2147483751" r:id="rId17"/>
    <p:sldLayoutId id="2147483836" r:id="rId18"/>
    <p:sldLayoutId id="2147483838" r:id="rId19"/>
    <p:sldLayoutId id="2147483840" r:id="rId20"/>
    <p:sldLayoutId id="2147483841" r:id="rId21"/>
    <p:sldLayoutId id="2147483842" r:id="rId22"/>
    <p:sldLayoutId id="2147483843" r:id="rId23"/>
    <p:sldLayoutId id="2147483844" r:id="rId24"/>
    <p:sldLayoutId id="2147483845" r:id="rId25"/>
    <p:sldLayoutId id="2147483846" r:id="rId26"/>
    <p:sldLayoutId id="2147483847" r:id="rId27"/>
  </p:sldLayoutIdLst>
  <p:hf hdr="0" ft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b="1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marR="0" indent="0" algn="l" defTabSz="914400" rtl="0" eaLnBrk="1" fontAlgn="base" latinLnBrk="0" hangingPunct="1">
        <a:lnSpc>
          <a:spcPct val="100000"/>
        </a:lnSpc>
        <a:spcBef>
          <a:spcPts val="1800"/>
        </a:spcBef>
        <a:spcAft>
          <a:spcPts val="0"/>
        </a:spcAft>
        <a:buClr>
          <a:schemeClr val="accent4"/>
        </a:buClr>
        <a:buSzPts val="2000"/>
        <a:buFont typeface="Arial" pitchFamily="34" charset="0"/>
        <a:buNone/>
        <a:tabLst/>
        <a:defRPr sz="2000" b="0" kern="1200">
          <a:solidFill>
            <a:schemeClr val="tx2"/>
          </a:solidFill>
          <a:latin typeface="+mn-lt"/>
          <a:ea typeface="+mn-ea"/>
          <a:cs typeface="+mn-cs"/>
        </a:defRPr>
      </a:lvl1pPr>
      <a:lvl2pPr marL="342900" marR="0" indent="-342900" algn="l" defTabSz="914400" rtl="0" eaLnBrk="1" fontAlgn="base" latinLnBrk="0" hangingPunct="1">
        <a:lnSpc>
          <a:spcPct val="100000"/>
        </a:lnSpc>
        <a:spcBef>
          <a:spcPts val="600"/>
        </a:spcBef>
        <a:spcAft>
          <a:spcPts val="0"/>
        </a:spcAft>
        <a:buClr>
          <a:srgbClr val="0066CC"/>
        </a:buClr>
        <a:buSzPct val="100000"/>
        <a:buFont typeface="Arial" panose="020B0604020202020204" pitchFamily="34" charset="0"/>
        <a:buChar char="•"/>
        <a:tabLst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642937" marR="0" indent="-285750" algn="l" defTabSz="914400" rtl="0" eaLnBrk="1" fontAlgn="base" latinLnBrk="0" hangingPunct="1">
        <a:lnSpc>
          <a:spcPct val="100000"/>
        </a:lnSpc>
        <a:spcBef>
          <a:spcPts val="600"/>
        </a:spcBef>
        <a:spcAft>
          <a:spcPct val="0"/>
        </a:spcAft>
        <a:buClr>
          <a:srgbClr val="0066CC"/>
        </a:buClr>
        <a:buSzPct val="100000"/>
        <a:buFont typeface="Arial" panose="020B0604020202020204" pitchFamily="34" charset="0"/>
        <a:buChar char="-"/>
        <a:tabLst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001712" marR="0" indent="-285750" algn="l" defTabSz="914400" rtl="0" eaLnBrk="1" fontAlgn="base" latinLnBrk="0" hangingPunct="1">
        <a:lnSpc>
          <a:spcPct val="100000"/>
        </a:lnSpc>
        <a:spcBef>
          <a:spcPts val="300"/>
        </a:spcBef>
        <a:spcAft>
          <a:spcPct val="0"/>
        </a:spcAft>
        <a:buClr>
          <a:srgbClr val="0066CC"/>
        </a:buClr>
        <a:buSzPct val="100000"/>
        <a:buFont typeface="Arial" pitchFamily="34" charset="0"/>
        <a:buChar char="•"/>
        <a:tabLst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338263" indent="-265113" algn="l" defTabSz="914400" rtl="0" eaLnBrk="1" latinLnBrk="0" hangingPunct="1">
        <a:lnSpc>
          <a:spcPct val="100000"/>
        </a:lnSpc>
        <a:spcBef>
          <a:spcPts val="300"/>
        </a:spcBef>
        <a:buClr>
          <a:srgbClr val="0066CC"/>
        </a:buClr>
        <a:buFont typeface="Arial" pitchFamily="34" charset="0"/>
        <a:buChar char="-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3.pn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4.png"/><Relationship Id="rId5" Type="http://schemas.openxmlformats.org/officeDocument/2006/relationships/image" Target="../media/image9.png"/><Relationship Id="rId4" Type="http://schemas.openxmlformats.org/officeDocument/2006/relationships/image" Target="../media/image10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3" Type="http://schemas.openxmlformats.org/officeDocument/2006/relationships/control" Target="../activeX/activeX2.xml"/><Relationship Id="rId7" Type="http://schemas.openxmlformats.org/officeDocument/2006/relationships/image" Target="../media/image32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4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5.png"/><Relationship Id="rId4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36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8.jpeg"/><Relationship Id="rId7" Type="http://schemas.openxmlformats.org/officeDocument/2006/relationships/image" Target="../media/image40.jpeg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7.png"/><Relationship Id="rId11" Type="http://schemas.openxmlformats.org/officeDocument/2006/relationships/image" Target="../media/image44.jpeg"/><Relationship Id="rId5" Type="http://schemas.openxmlformats.org/officeDocument/2006/relationships/oleObject" Target="../embeddings/oleObject3.bin"/><Relationship Id="rId10" Type="http://schemas.openxmlformats.org/officeDocument/2006/relationships/image" Target="../media/image43.jpeg"/><Relationship Id="rId4" Type="http://schemas.openxmlformats.org/officeDocument/2006/relationships/image" Target="../media/image39.jpeg"/><Relationship Id="rId9" Type="http://schemas.openxmlformats.org/officeDocument/2006/relationships/image" Target="../media/image4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7.png"/><Relationship Id="rId4" Type="http://schemas.openxmlformats.org/officeDocument/2006/relationships/image" Target="../media/image4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10" Type="http://schemas.openxmlformats.org/officeDocument/2006/relationships/image" Target="../media/image58.jpeg"/><Relationship Id="rId4" Type="http://schemas.openxmlformats.org/officeDocument/2006/relationships/image" Target="../media/image52.jpeg"/><Relationship Id="rId9" Type="http://schemas.openxmlformats.org/officeDocument/2006/relationships/image" Target="../media/image57.jpeg"/></Relationships>
</file>

<file path=ppt/slides/_rels/slide18.xml.rels><?xml version="1.0" encoding="UTF-8" standalone="yes"?>
<Relationships xmlns="http://schemas.openxmlformats.org/package/2006/relationships"><Relationship Id="rId117" Type="http://schemas.openxmlformats.org/officeDocument/2006/relationships/tags" Target="../tags/tag119.xml"/><Relationship Id="rId299" Type="http://schemas.openxmlformats.org/officeDocument/2006/relationships/tags" Target="../tags/tag301.xml"/><Relationship Id="rId303" Type="http://schemas.openxmlformats.org/officeDocument/2006/relationships/tags" Target="../tags/tag305.xml"/><Relationship Id="rId21" Type="http://schemas.openxmlformats.org/officeDocument/2006/relationships/tags" Target="../tags/tag23.xml"/><Relationship Id="rId42" Type="http://schemas.openxmlformats.org/officeDocument/2006/relationships/tags" Target="../tags/tag44.xml"/><Relationship Id="rId63" Type="http://schemas.openxmlformats.org/officeDocument/2006/relationships/tags" Target="../tags/tag65.xml"/><Relationship Id="rId84" Type="http://schemas.openxmlformats.org/officeDocument/2006/relationships/tags" Target="../tags/tag86.xml"/><Relationship Id="rId138" Type="http://schemas.openxmlformats.org/officeDocument/2006/relationships/tags" Target="../tags/tag140.xml"/><Relationship Id="rId159" Type="http://schemas.openxmlformats.org/officeDocument/2006/relationships/tags" Target="../tags/tag161.xml"/><Relationship Id="rId324" Type="http://schemas.openxmlformats.org/officeDocument/2006/relationships/tags" Target="../tags/tag326.xml"/><Relationship Id="rId345" Type="http://schemas.openxmlformats.org/officeDocument/2006/relationships/tags" Target="../tags/tag347.xml"/><Relationship Id="rId366" Type="http://schemas.openxmlformats.org/officeDocument/2006/relationships/tags" Target="../tags/tag368.xml"/><Relationship Id="rId170" Type="http://schemas.openxmlformats.org/officeDocument/2006/relationships/tags" Target="../tags/tag172.xml"/><Relationship Id="rId191" Type="http://schemas.openxmlformats.org/officeDocument/2006/relationships/tags" Target="../tags/tag193.xml"/><Relationship Id="rId205" Type="http://schemas.openxmlformats.org/officeDocument/2006/relationships/tags" Target="../tags/tag207.xml"/><Relationship Id="rId226" Type="http://schemas.openxmlformats.org/officeDocument/2006/relationships/tags" Target="../tags/tag228.xml"/><Relationship Id="rId247" Type="http://schemas.openxmlformats.org/officeDocument/2006/relationships/tags" Target="../tags/tag249.xml"/><Relationship Id="rId107" Type="http://schemas.openxmlformats.org/officeDocument/2006/relationships/tags" Target="../tags/tag109.xml"/><Relationship Id="rId268" Type="http://schemas.openxmlformats.org/officeDocument/2006/relationships/tags" Target="../tags/tag270.xml"/><Relationship Id="rId289" Type="http://schemas.openxmlformats.org/officeDocument/2006/relationships/tags" Target="../tags/tag291.xml"/><Relationship Id="rId11" Type="http://schemas.openxmlformats.org/officeDocument/2006/relationships/tags" Target="../tags/tag13.xml"/><Relationship Id="rId32" Type="http://schemas.openxmlformats.org/officeDocument/2006/relationships/tags" Target="../tags/tag34.xml"/><Relationship Id="rId53" Type="http://schemas.openxmlformats.org/officeDocument/2006/relationships/tags" Target="../tags/tag55.xml"/><Relationship Id="rId74" Type="http://schemas.openxmlformats.org/officeDocument/2006/relationships/tags" Target="../tags/tag76.xml"/><Relationship Id="rId128" Type="http://schemas.openxmlformats.org/officeDocument/2006/relationships/tags" Target="../tags/tag130.xml"/><Relationship Id="rId149" Type="http://schemas.openxmlformats.org/officeDocument/2006/relationships/tags" Target="../tags/tag151.xml"/><Relationship Id="rId314" Type="http://schemas.openxmlformats.org/officeDocument/2006/relationships/tags" Target="../tags/tag316.xml"/><Relationship Id="rId335" Type="http://schemas.openxmlformats.org/officeDocument/2006/relationships/tags" Target="../tags/tag337.xml"/><Relationship Id="rId356" Type="http://schemas.openxmlformats.org/officeDocument/2006/relationships/tags" Target="../tags/tag358.xml"/><Relationship Id="rId5" Type="http://schemas.openxmlformats.org/officeDocument/2006/relationships/tags" Target="../tags/tag7.xml"/><Relationship Id="rId95" Type="http://schemas.openxmlformats.org/officeDocument/2006/relationships/tags" Target="../tags/tag97.xml"/><Relationship Id="rId160" Type="http://schemas.openxmlformats.org/officeDocument/2006/relationships/tags" Target="../tags/tag162.xml"/><Relationship Id="rId181" Type="http://schemas.openxmlformats.org/officeDocument/2006/relationships/tags" Target="../tags/tag183.xml"/><Relationship Id="rId216" Type="http://schemas.openxmlformats.org/officeDocument/2006/relationships/tags" Target="../tags/tag218.xml"/><Relationship Id="rId237" Type="http://schemas.openxmlformats.org/officeDocument/2006/relationships/tags" Target="../tags/tag239.xml"/><Relationship Id="rId258" Type="http://schemas.openxmlformats.org/officeDocument/2006/relationships/tags" Target="../tags/tag260.xml"/><Relationship Id="rId279" Type="http://schemas.openxmlformats.org/officeDocument/2006/relationships/tags" Target="../tags/tag281.xml"/><Relationship Id="rId22" Type="http://schemas.openxmlformats.org/officeDocument/2006/relationships/tags" Target="../tags/tag24.xml"/><Relationship Id="rId43" Type="http://schemas.openxmlformats.org/officeDocument/2006/relationships/tags" Target="../tags/tag45.xml"/><Relationship Id="rId64" Type="http://schemas.openxmlformats.org/officeDocument/2006/relationships/tags" Target="../tags/tag66.xml"/><Relationship Id="rId118" Type="http://schemas.openxmlformats.org/officeDocument/2006/relationships/tags" Target="../tags/tag120.xml"/><Relationship Id="rId139" Type="http://schemas.openxmlformats.org/officeDocument/2006/relationships/tags" Target="../tags/tag141.xml"/><Relationship Id="rId290" Type="http://schemas.openxmlformats.org/officeDocument/2006/relationships/tags" Target="../tags/tag292.xml"/><Relationship Id="rId304" Type="http://schemas.openxmlformats.org/officeDocument/2006/relationships/tags" Target="../tags/tag306.xml"/><Relationship Id="rId325" Type="http://schemas.openxmlformats.org/officeDocument/2006/relationships/tags" Target="../tags/tag327.xml"/><Relationship Id="rId346" Type="http://schemas.openxmlformats.org/officeDocument/2006/relationships/tags" Target="../tags/tag348.xml"/><Relationship Id="rId367" Type="http://schemas.openxmlformats.org/officeDocument/2006/relationships/tags" Target="../tags/tag369.xml"/><Relationship Id="rId85" Type="http://schemas.openxmlformats.org/officeDocument/2006/relationships/tags" Target="../tags/tag87.xml"/><Relationship Id="rId150" Type="http://schemas.openxmlformats.org/officeDocument/2006/relationships/tags" Target="../tags/tag152.xml"/><Relationship Id="rId171" Type="http://schemas.openxmlformats.org/officeDocument/2006/relationships/tags" Target="../tags/tag173.xml"/><Relationship Id="rId192" Type="http://schemas.openxmlformats.org/officeDocument/2006/relationships/tags" Target="../tags/tag194.xml"/><Relationship Id="rId206" Type="http://schemas.openxmlformats.org/officeDocument/2006/relationships/tags" Target="../tags/tag208.xml"/><Relationship Id="rId227" Type="http://schemas.openxmlformats.org/officeDocument/2006/relationships/tags" Target="../tags/tag229.xml"/><Relationship Id="rId248" Type="http://schemas.openxmlformats.org/officeDocument/2006/relationships/tags" Target="../tags/tag250.xml"/><Relationship Id="rId269" Type="http://schemas.openxmlformats.org/officeDocument/2006/relationships/tags" Target="../tags/tag271.xml"/><Relationship Id="rId12" Type="http://schemas.openxmlformats.org/officeDocument/2006/relationships/tags" Target="../tags/tag14.xml"/><Relationship Id="rId33" Type="http://schemas.openxmlformats.org/officeDocument/2006/relationships/tags" Target="../tags/tag35.xml"/><Relationship Id="rId108" Type="http://schemas.openxmlformats.org/officeDocument/2006/relationships/tags" Target="../tags/tag110.xml"/><Relationship Id="rId129" Type="http://schemas.openxmlformats.org/officeDocument/2006/relationships/tags" Target="../tags/tag131.xml"/><Relationship Id="rId280" Type="http://schemas.openxmlformats.org/officeDocument/2006/relationships/tags" Target="../tags/tag282.xml"/><Relationship Id="rId315" Type="http://schemas.openxmlformats.org/officeDocument/2006/relationships/tags" Target="../tags/tag317.xml"/><Relationship Id="rId336" Type="http://schemas.openxmlformats.org/officeDocument/2006/relationships/tags" Target="../tags/tag338.xml"/><Relationship Id="rId357" Type="http://schemas.openxmlformats.org/officeDocument/2006/relationships/tags" Target="../tags/tag359.xml"/><Relationship Id="rId54" Type="http://schemas.openxmlformats.org/officeDocument/2006/relationships/tags" Target="../tags/tag56.xml"/><Relationship Id="rId75" Type="http://schemas.openxmlformats.org/officeDocument/2006/relationships/tags" Target="../tags/tag77.xml"/><Relationship Id="rId96" Type="http://schemas.openxmlformats.org/officeDocument/2006/relationships/tags" Target="../tags/tag98.xml"/><Relationship Id="rId140" Type="http://schemas.openxmlformats.org/officeDocument/2006/relationships/tags" Target="../tags/tag142.xml"/><Relationship Id="rId161" Type="http://schemas.openxmlformats.org/officeDocument/2006/relationships/tags" Target="../tags/tag163.xml"/><Relationship Id="rId182" Type="http://schemas.openxmlformats.org/officeDocument/2006/relationships/tags" Target="../tags/tag184.xml"/><Relationship Id="rId217" Type="http://schemas.openxmlformats.org/officeDocument/2006/relationships/tags" Target="../tags/tag219.xml"/><Relationship Id="rId6" Type="http://schemas.openxmlformats.org/officeDocument/2006/relationships/tags" Target="../tags/tag8.xml"/><Relationship Id="rId238" Type="http://schemas.openxmlformats.org/officeDocument/2006/relationships/tags" Target="../tags/tag240.xml"/><Relationship Id="rId259" Type="http://schemas.openxmlformats.org/officeDocument/2006/relationships/tags" Target="../tags/tag261.xml"/><Relationship Id="rId23" Type="http://schemas.openxmlformats.org/officeDocument/2006/relationships/tags" Target="../tags/tag25.xml"/><Relationship Id="rId119" Type="http://schemas.openxmlformats.org/officeDocument/2006/relationships/tags" Target="../tags/tag121.xml"/><Relationship Id="rId270" Type="http://schemas.openxmlformats.org/officeDocument/2006/relationships/tags" Target="../tags/tag272.xml"/><Relationship Id="rId291" Type="http://schemas.openxmlformats.org/officeDocument/2006/relationships/tags" Target="../tags/tag293.xml"/><Relationship Id="rId305" Type="http://schemas.openxmlformats.org/officeDocument/2006/relationships/tags" Target="../tags/tag307.xml"/><Relationship Id="rId326" Type="http://schemas.openxmlformats.org/officeDocument/2006/relationships/tags" Target="../tags/tag328.xml"/><Relationship Id="rId347" Type="http://schemas.openxmlformats.org/officeDocument/2006/relationships/tags" Target="../tags/tag349.xml"/><Relationship Id="rId44" Type="http://schemas.openxmlformats.org/officeDocument/2006/relationships/tags" Target="../tags/tag46.xml"/><Relationship Id="rId65" Type="http://schemas.openxmlformats.org/officeDocument/2006/relationships/tags" Target="../tags/tag67.xml"/><Relationship Id="rId86" Type="http://schemas.openxmlformats.org/officeDocument/2006/relationships/tags" Target="../tags/tag88.xml"/><Relationship Id="rId130" Type="http://schemas.openxmlformats.org/officeDocument/2006/relationships/tags" Target="../tags/tag132.xml"/><Relationship Id="rId151" Type="http://schemas.openxmlformats.org/officeDocument/2006/relationships/tags" Target="../tags/tag153.xml"/><Relationship Id="rId368" Type="http://schemas.openxmlformats.org/officeDocument/2006/relationships/tags" Target="../tags/tag370.xml"/><Relationship Id="rId172" Type="http://schemas.openxmlformats.org/officeDocument/2006/relationships/tags" Target="../tags/tag174.xml"/><Relationship Id="rId193" Type="http://schemas.openxmlformats.org/officeDocument/2006/relationships/tags" Target="../tags/tag195.xml"/><Relationship Id="rId207" Type="http://schemas.openxmlformats.org/officeDocument/2006/relationships/tags" Target="../tags/tag209.xml"/><Relationship Id="rId228" Type="http://schemas.openxmlformats.org/officeDocument/2006/relationships/tags" Target="../tags/tag230.xml"/><Relationship Id="rId249" Type="http://schemas.openxmlformats.org/officeDocument/2006/relationships/tags" Target="../tags/tag251.xml"/><Relationship Id="rId13" Type="http://schemas.openxmlformats.org/officeDocument/2006/relationships/tags" Target="../tags/tag15.xml"/><Relationship Id="rId109" Type="http://schemas.openxmlformats.org/officeDocument/2006/relationships/tags" Target="../tags/tag111.xml"/><Relationship Id="rId260" Type="http://schemas.openxmlformats.org/officeDocument/2006/relationships/tags" Target="../tags/tag262.xml"/><Relationship Id="rId281" Type="http://schemas.openxmlformats.org/officeDocument/2006/relationships/tags" Target="../tags/tag283.xml"/><Relationship Id="rId316" Type="http://schemas.openxmlformats.org/officeDocument/2006/relationships/tags" Target="../tags/tag318.xml"/><Relationship Id="rId337" Type="http://schemas.openxmlformats.org/officeDocument/2006/relationships/tags" Target="../tags/tag339.xml"/><Relationship Id="rId34" Type="http://schemas.openxmlformats.org/officeDocument/2006/relationships/tags" Target="../tags/tag36.xml"/><Relationship Id="rId55" Type="http://schemas.openxmlformats.org/officeDocument/2006/relationships/tags" Target="../tags/tag57.xml"/><Relationship Id="rId76" Type="http://schemas.openxmlformats.org/officeDocument/2006/relationships/tags" Target="../tags/tag78.xml"/><Relationship Id="rId97" Type="http://schemas.openxmlformats.org/officeDocument/2006/relationships/tags" Target="../tags/tag99.xml"/><Relationship Id="rId120" Type="http://schemas.openxmlformats.org/officeDocument/2006/relationships/tags" Target="../tags/tag122.xml"/><Relationship Id="rId141" Type="http://schemas.openxmlformats.org/officeDocument/2006/relationships/tags" Target="../tags/tag143.xml"/><Relationship Id="rId358" Type="http://schemas.openxmlformats.org/officeDocument/2006/relationships/tags" Target="../tags/tag360.xml"/><Relationship Id="rId7" Type="http://schemas.openxmlformats.org/officeDocument/2006/relationships/tags" Target="../tags/tag9.xml"/><Relationship Id="rId162" Type="http://schemas.openxmlformats.org/officeDocument/2006/relationships/tags" Target="../tags/tag164.xml"/><Relationship Id="rId183" Type="http://schemas.openxmlformats.org/officeDocument/2006/relationships/tags" Target="../tags/tag185.xml"/><Relationship Id="rId218" Type="http://schemas.openxmlformats.org/officeDocument/2006/relationships/tags" Target="../tags/tag220.xml"/><Relationship Id="rId239" Type="http://schemas.openxmlformats.org/officeDocument/2006/relationships/tags" Target="../tags/tag241.xml"/><Relationship Id="rId250" Type="http://schemas.openxmlformats.org/officeDocument/2006/relationships/tags" Target="../tags/tag252.xml"/><Relationship Id="rId271" Type="http://schemas.openxmlformats.org/officeDocument/2006/relationships/tags" Target="../tags/tag273.xml"/><Relationship Id="rId292" Type="http://schemas.openxmlformats.org/officeDocument/2006/relationships/tags" Target="../tags/tag294.xml"/><Relationship Id="rId306" Type="http://schemas.openxmlformats.org/officeDocument/2006/relationships/tags" Target="../tags/tag308.xml"/><Relationship Id="rId24" Type="http://schemas.openxmlformats.org/officeDocument/2006/relationships/tags" Target="../tags/tag26.xml"/><Relationship Id="rId45" Type="http://schemas.openxmlformats.org/officeDocument/2006/relationships/tags" Target="../tags/tag47.xml"/><Relationship Id="rId66" Type="http://schemas.openxmlformats.org/officeDocument/2006/relationships/tags" Target="../tags/tag68.xml"/><Relationship Id="rId87" Type="http://schemas.openxmlformats.org/officeDocument/2006/relationships/tags" Target="../tags/tag89.xml"/><Relationship Id="rId110" Type="http://schemas.openxmlformats.org/officeDocument/2006/relationships/tags" Target="../tags/tag112.xml"/><Relationship Id="rId131" Type="http://schemas.openxmlformats.org/officeDocument/2006/relationships/tags" Target="../tags/tag133.xml"/><Relationship Id="rId327" Type="http://schemas.openxmlformats.org/officeDocument/2006/relationships/tags" Target="../tags/tag329.xml"/><Relationship Id="rId348" Type="http://schemas.openxmlformats.org/officeDocument/2006/relationships/tags" Target="../tags/tag350.xml"/><Relationship Id="rId369" Type="http://schemas.openxmlformats.org/officeDocument/2006/relationships/tags" Target="../tags/tag371.xml"/><Relationship Id="rId152" Type="http://schemas.openxmlformats.org/officeDocument/2006/relationships/tags" Target="../tags/tag154.xml"/><Relationship Id="rId173" Type="http://schemas.openxmlformats.org/officeDocument/2006/relationships/tags" Target="../tags/tag175.xml"/><Relationship Id="rId194" Type="http://schemas.openxmlformats.org/officeDocument/2006/relationships/tags" Target="../tags/tag196.xml"/><Relationship Id="rId208" Type="http://schemas.openxmlformats.org/officeDocument/2006/relationships/tags" Target="../tags/tag210.xml"/><Relationship Id="rId229" Type="http://schemas.openxmlformats.org/officeDocument/2006/relationships/tags" Target="../tags/tag231.xml"/><Relationship Id="rId240" Type="http://schemas.openxmlformats.org/officeDocument/2006/relationships/tags" Target="../tags/tag242.xml"/><Relationship Id="rId261" Type="http://schemas.openxmlformats.org/officeDocument/2006/relationships/tags" Target="../tags/tag263.xml"/><Relationship Id="rId14" Type="http://schemas.openxmlformats.org/officeDocument/2006/relationships/tags" Target="../tags/tag16.xml"/><Relationship Id="rId35" Type="http://schemas.openxmlformats.org/officeDocument/2006/relationships/tags" Target="../tags/tag37.xml"/><Relationship Id="rId56" Type="http://schemas.openxmlformats.org/officeDocument/2006/relationships/tags" Target="../tags/tag58.xml"/><Relationship Id="rId77" Type="http://schemas.openxmlformats.org/officeDocument/2006/relationships/tags" Target="../tags/tag79.xml"/><Relationship Id="rId100" Type="http://schemas.openxmlformats.org/officeDocument/2006/relationships/tags" Target="../tags/tag102.xml"/><Relationship Id="rId282" Type="http://schemas.openxmlformats.org/officeDocument/2006/relationships/tags" Target="../tags/tag284.xml"/><Relationship Id="rId317" Type="http://schemas.openxmlformats.org/officeDocument/2006/relationships/tags" Target="../tags/tag319.xml"/><Relationship Id="rId338" Type="http://schemas.openxmlformats.org/officeDocument/2006/relationships/tags" Target="../tags/tag340.xml"/><Relationship Id="rId359" Type="http://schemas.openxmlformats.org/officeDocument/2006/relationships/tags" Target="../tags/tag361.xml"/><Relationship Id="rId8" Type="http://schemas.openxmlformats.org/officeDocument/2006/relationships/tags" Target="../tags/tag10.xml"/><Relationship Id="rId98" Type="http://schemas.openxmlformats.org/officeDocument/2006/relationships/tags" Target="../tags/tag100.xml"/><Relationship Id="rId121" Type="http://schemas.openxmlformats.org/officeDocument/2006/relationships/tags" Target="../tags/tag123.xml"/><Relationship Id="rId142" Type="http://schemas.openxmlformats.org/officeDocument/2006/relationships/tags" Target="../tags/tag144.xml"/><Relationship Id="rId163" Type="http://schemas.openxmlformats.org/officeDocument/2006/relationships/tags" Target="../tags/tag165.xml"/><Relationship Id="rId184" Type="http://schemas.openxmlformats.org/officeDocument/2006/relationships/tags" Target="../tags/tag186.xml"/><Relationship Id="rId219" Type="http://schemas.openxmlformats.org/officeDocument/2006/relationships/tags" Target="../tags/tag221.xml"/><Relationship Id="rId370" Type="http://schemas.openxmlformats.org/officeDocument/2006/relationships/tags" Target="../tags/tag372.xml"/><Relationship Id="rId230" Type="http://schemas.openxmlformats.org/officeDocument/2006/relationships/tags" Target="../tags/tag232.xml"/><Relationship Id="rId251" Type="http://schemas.openxmlformats.org/officeDocument/2006/relationships/tags" Target="../tags/tag253.xml"/><Relationship Id="rId25" Type="http://schemas.openxmlformats.org/officeDocument/2006/relationships/tags" Target="../tags/tag27.xml"/><Relationship Id="rId46" Type="http://schemas.openxmlformats.org/officeDocument/2006/relationships/tags" Target="../tags/tag48.xml"/><Relationship Id="rId67" Type="http://schemas.openxmlformats.org/officeDocument/2006/relationships/tags" Target="../tags/tag69.xml"/><Relationship Id="rId272" Type="http://schemas.openxmlformats.org/officeDocument/2006/relationships/tags" Target="../tags/tag274.xml"/><Relationship Id="rId293" Type="http://schemas.openxmlformats.org/officeDocument/2006/relationships/tags" Target="../tags/tag295.xml"/><Relationship Id="rId307" Type="http://schemas.openxmlformats.org/officeDocument/2006/relationships/tags" Target="../tags/tag309.xml"/><Relationship Id="rId328" Type="http://schemas.openxmlformats.org/officeDocument/2006/relationships/tags" Target="../tags/tag330.xml"/><Relationship Id="rId349" Type="http://schemas.openxmlformats.org/officeDocument/2006/relationships/tags" Target="../tags/tag351.xml"/><Relationship Id="rId88" Type="http://schemas.openxmlformats.org/officeDocument/2006/relationships/tags" Target="../tags/tag90.xml"/><Relationship Id="rId111" Type="http://schemas.openxmlformats.org/officeDocument/2006/relationships/tags" Target="../tags/tag113.xml"/><Relationship Id="rId132" Type="http://schemas.openxmlformats.org/officeDocument/2006/relationships/tags" Target="../tags/tag134.xml"/><Relationship Id="rId153" Type="http://schemas.openxmlformats.org/officeDocument/2006/relationships/tags" Target="../tags/tag155.xml"/><Relationship Id="rId174" Type="http://schemas.openxmlformats.org/officeDocument/2006/relationships/tags" Target="../tags/tag176.xml"/><Relationship Id="rId195" Type="http://schemas.openxmlformats.org/officeDocument/2006/relationships/tags" Target="../tags/tag197.xml"/><Relationship Id="rId209" Type="http://schemas.openxmlformats.org/officeDocument/2006/relationships/tags" Target="../tags/tag211.xml"/><Relationship Id="rId360" Type="http://schemas.openxmlformats.org/officeDocument/2006/relationships/tags" Target="../tags/tag362.xml"/><Relationship Id="rId220" Type="http://schemas.openxmlformats.org/officeDocument/2006/relationships/tags" Target="../tags/tag222.xml"/><Relationship Id="rId241" Type="http://schemas.openxmlformats.org/officeDocument/2006/relationships/tags" Target="../tags/tag243.xml"/><Relationship Id="rId15" Type="http://schemas.openxmlformats.org/officeDocument/2006/relationships/tags" Target="../tags/tag17.xml"/><Relationship Id="rId36" Type="http://schemas.openxmlformats.org/officeDocument/2006/relationships/tags" Target="../tags/tag38.xml"/><Relationship Id="rId57" Type="http://schemas.openxmlformats.org/officeDocument/2006/relationships/tags" Target="../tags/tag59.xml"/><Relationship Id="rId262" Type="http://schemas.openxmlformats.org/officeDocument/2006/relationships/tags" Target="../tags/tag264.xml"/><Relationship Id="rId283" Type="http://schemas.openxmlformats.org/officeDocument/2006/relationships/tags" Target="../tags/tag285.xml"/><Relationship Id="rId318" Type="http://schemas.openxmlformats.org/officeDocument/2006/relationships/tags" Target="../tags/tag320.xml"/><Relationship Id="rId339" Type="http://schemas.openxmlformats.org/officeDocument/2006/relationships/tags" Target="../tags/tag341.xml"/><Relationship Id="rId78" Type="http://schemas.openxmlformats.org/officeDocument/2006/relationships/tags" Target="../tags/tag80.xml"/><Relationship Id="rId99" Type="http://schemas.openxmlformats.org/officeDocument/2006/relationships/tags" Target="../tags/tag101.xml"/><Relationship Id="rId101" Type="http://schemas.openxmlformats.org/officeDocument/2006/relationships/tags" Target="../tags/tag103.xml"/><Relationship Id="rId122" Type="http://schemas.openxmlformats.org/officeDocument/2006/relationships/tags" Target="../tags/tag124.xml"/><Relationship Id="rId143" Type="http://schemas.openxmlformats.org/officeDocument/2006/relationships/tags" Target="../tags/tag145.xml"/><Relationship Id="rId164" Type="http://schemas.openxmlformats.org/officeDocument/2006/relationships/tags" Target="../tags/tag166.xml"/><Relationship Id="rId185" Type="http://schemas.openxmlformats.org/officeDocument/2006/relationships/tags" Target="../tags/tag187.xml"/><Relationship Id="rId350" Type="http://schemas.openxmlformats.org/officeDocument/2006/relationships/tags" Target="../tags/tag352.xml"/><Relationship Id="rId371" Type="http://schemas.openxmlformats.org/officeDocument/2006/relationships/slideLayout" Target="../slideLayouts/slideLayout8.xml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80" Type="http://schemas.openxmlformats.org/officeDocument/2006/relationships/tags" Target="../tags/tag182.xml"/><Relationship Id="rId210" Type="http://schemas.openxmlformats.org/officeDocument/2006/relationships/tags" Target="../tags/tag212.xml"/><Relationship Id="rId215" Type="http://schemas.openxmlformats.org/officeDocument/2006/relationships/tags" Target="../tags/tag217.xml"/><Relationship Id="rId236" Type="http://schemas.openxmlformats.org/officeDocument/2006/relationships/tags" Target="../tags/tag238.xml"/><Relationship Id="rId257" Type="http://schemas.openxmlformats.org/officeDocument/2006/relationships/tags" Target="../tags/tag259.xml"/><Relationship Id="rId278" Type="http://schemas.openxmlformats.org/officeDocument/2006/relationships/tags" Target="../tags/tag280.xml"/><Relationship Id="rId26" Type="http://schemas.openxmlformats.org/officeDocument/2006/relationships/tags" Target="../tags/tag28.xml"/><Relationship Id="rId231" Type="http://schemas.openxmlformats.org/officeDocument/2006/relationships/tags" Target="../tags/tag233.xml"/><Relationship Id="rId252" Type="http://schemas.openxmlformats.org/officeDocument/2006/relationships/tags" Target="../tags/tag254.xml"/><Relationship Id="rId273" Type="http://schemas.openxmlformats.org/officeDocument/2006/relationships/tags" Target="../tags/tag275.xml"/><Relationship Id="rId294" Type="http://schemas.openxmlformats.org/officeDocument/2006/relationships/tags" Target="../tags/tag296.xml"/><Relationship Id="rId308" Type="http://schemas.openxmlformats.org/officeDocument/2006/relationships/tags" Target="../tags/tag310.xml"/><Relationship Id="rId329" Type="http://schemas.openxmlformats.org/officeDocument/2006/relationships/tags" Target="../tags/tag331.xml"/><Relationship Id="rId47" Type="http://schemas.openxmlformats.org/officeDocument/2006/relationships/tags" Target="../tags/tag49.xml"/><Relationship Id="rId68" Type="http://schemas.openxmlformats.org/officeDocument/2006/relationships/tags" Target="../tags/tag70.xml"/><Relationship Id="rId89" Type="http://schemas.openxmlformats.org/officeDocument/2006/relationships/tags" Target="../tags/tag91.xml"/><Relationship Id="rId112" Type="http://schemas.openxmlformats.org/officeDocument/2006/relationships/tags" Target="../tags/tag114.xml"/><Relationship Id="rId133" Type="http://schemas.openxmlformats.org/officeDocument/2006/relationships/tags" Target="../tags/tag135.xml"/><Relationship Id="rId154" Type="http://schemas.openxmlformats.org/officeDocument/2006/relationships/tags" Target="../tags/tag156.xml"/><Relationship Id="rId175" Type="http://schemas.openxmlformats.org/officeDocument/2006/relationships/tags" Target="../tags/tag177.xml"/><Relationship Id="rId340" Type="http://schemas.openxmlformats.org/officeDocument/2006/relationships/tags" Target="../tags/tag342.xml"/><Relationship Id="rId361" Type="http://schemas.openxmlformats.org/officeDocument/2006/relationships/tags" Target="../tags/tag363.xml"/><Relationship Id="rId196" Type="http://schemas.openxmlformats.org/officeDocument/2006/relationships/tags" Target="../tags/tag198.xml"/><Relationship Id="rId200" Type="http://schemas.openxmlformats.org/officeDocument/2006/relationships/tags" Target="../tags/tag202.xml"/><Relationship Id="rId16" Type="http://schemas.openxmlformats.org/officeDocument/2006/relationships/tags" Target="../tags/tag18.xml"/><Relationship Id="rId221" Type="http://schemas.openxmlformats.org/officeDocument/2006/relationships/tags" Target="../tags/tag223.xml"/><Relationship Id="rId242" Type="http://schemas.openxmlformats.org/officeDocument/2006/relationships/tags" Target="../tags/tag244.xml"/><Relationship Id="rId263" Type="http://schemas.openxmlformats.org/officeDocument/2006/relationships/tags" Target="../tags/tag265.xml"/><Relationship Id="rId284" Type="http://schemas.openxmlformats.org/officeDocument/2006/relationships/tags" Target="../tags/tag286.xml"/><Relationship Id="rId319" Type="http://schemas.openxmlformats.org/officeDocument/2006/relationships/tags" Target="../tags/tag321.xml"/><Relationship Id="rId37" Type="http://schemas.openxmlformats.org/officeDocument/2006/relationships/tags" Target="../tags/tag39.xml"/><Relationship Id="rId58" Type="http://schemas.openxmlformats.org/officeDocument/2006/relationships/tags" Target="../tags/tag60.xml"/><Relationship Id="rId79" Type="http://schemas.openxmlformats.org/officeDocument/2006/relationships/tags" Target="../tags/tag81.xml"/><Relationship Id="rId102" Type="http://schemas.openxmlformats.org/officeDocument/2006/relationships/tags" Target="../tags/tag104.xml"/><Relationship Id="rId123" Type="http://schemas.openxmlformats.org/officeDocument/2006/relationships/tags" Target="../tags/tag125.xml"/><Relationship Id="rId144" Type="http://schemas.openxmlformats.org/officeDocument/2006/relationships/tags" Target="../tags/tag146.xml"/><Relationship Id="rId330" Type="http://schemas.openxmlformats.org/officeDocument/2006/relationships/tags" Target="../tags/tag332.xml"/><Relationship Id="rId90" Type="http://schemas.openxmlformats.org/officeDocument/2006/relationships/tags" Target="../tags/tag92.xml"/><Relationship Id="rId165" Type="http://schemas.openxmlformats.org/officeDocument/2006/relationships/tags" Target="../tags/tag167.xml"/><Relationship Id="rId186" Type="http://schemas.openxmlformats.org/officeDocument/2006/relationships/tags" Target="../tags/tag188.xml"/><Relationship Id="rId351" Type="http://schemas.openxmlformats.org/officeDocument/2006/relationships/tags" Target="../tags/tag353.xml"/><Relationship Id="rId372" Type="http://schemas.openxmlformats.org/officeDocument/2006/relationships/image" Target="../media/image59.jpeg"/><Relationship Id="rId211" Type="http://schemas.openxmlformats.org/officeDocument/2006/relationships/tags" Target="../tags/tag213.xml"/><Relationship Id="rId232" Type="http://schemas.openxmlformats.org/officeDocument/2006/relationships/tags" Target="../tags/tag234.xml"/><Relationship Id="rId253" Type="http://schemas.openxmlformats.org/officeDocument/2006/relationships/tags" Target="../tags/tag255.xml"/><Relationship Id="rId274" Type="http://schemas.openxmlformats.org/officeDocument/2006/relationships/tags" Target="../tags/tag276.xml"/><Relationship Id="rId295" Type="http://schemas.openxmlformats.org/officeDocument/2006/relationships/tags" Target="../tags/tag297.xml"/><Relationship Id="rId309" Type="http://schemas.openxmlformats.org/officeDocument/2006/relationships/tags" Target="../tags/tag311.xml"/><Relationship Id="rId27" Type="http://schemas.openxmlformats.org/officeDocument/2006/relationships/tags" Target="../tags/tag29.xml"/><Relationship Id="rId48" Type="http://schemas.openxmlformats.org/officeDocument/2006/relationships/tags" Target="../tags/tag50.xml"/><Relationship Id="rId69" Type="http://schemas.openxmlformats.org/officeDocument/2006/relationships/tags" Target="../tags/tag71.xml"/><Relationship Id="rId113" Type="http://schemas.openxmlformats.org/officeDocument/2006/relationships/tags" Target="../tags/tag115.xml"/><Relationship Id="rId134" Type="http://schemas.openxmlformats.org/officeDocument/2006/relationships/tags" Target="../tags/tag136.xml"/><Relationship Id="rId320" Type="http://schemas.openxmlformats.org/officeDocument/2006/relationships/tags" Target="../tags/tag322.xml"/><Relationship Id="rId80" Type="http://schemas.openxmlformats.org/officeDocument/2006/relationships/tags" Target="../tags/tag82.xml"/><Relationship Id="rId155" Type="http://schemas.openxmlformats.org/officeDocument/2006/relationships/tags" Target="../tags/tag157.xml"/><Relationship Id="rId176" Type="http://schemas.openxmlformats.org/officeDocument/2006/relationships/tags" Target="../tags/tag178.xml"/><Relationship Id="rId197" Type="http://schemas.openxmlformats.org/officeDocument/2006/relationships/tags" Target="../tags/tag199.xml"/><Relationship Id="rId341" Type="http://schemas.openxmlformats.org/officeDocument/2006/relationships/tags" Target="../tags/tag343.xml"/><Relationship Id="rId362" Type="http://schemas.openxmlformats.org/officeDocument/2006/relationships/tags" Target="../tags/tag364.xml"/><Relationship Id="rId201" Type="http://schemas.openxmlformats.org/officeDocument/2006/relationships/tags" Target="../tags/tag203.xml"/><Relationship Id="rId222" Type="http://schemas.openxmlformats.org/officeDocument/2006/relationships/tags" Target="../tags/tag224.xml"/><Relationship Id="rId243" Type="http://schemas.openxmlformats.org/officeDocument/2006/relationships/tags" Target="../tags/tag245.xml"/><Relationship Id="rId264" Type="http://schemas.openxmlformats.org/officeDocument/2006/relationships/tags" Target="../tags/tag266.xml"/><Relationship Id="rId285" Type="http://schemas.openxmlformats.org/officeDocument/2006/relationships/tags" Target="../tags/tag287.xml"/><Relationship Id="rId17" Type="http://schemas.openxmlformats.org/officeDocument/2006/relationships/tags" Target="../tags/tag19.xml"/><Relationship Id="rId38" Type="http://schemas.openxmlformats.org/officeDocument/2006/relationships/tags" Target="../tags/tag40.xml"/><Relationship Id="rId59" Type="http://schemas.openxmlformats.org/officeDocument/2006/relationships/tags" Target="../tags/tag61.xml"/><Relationship Id="rId103" Type="http://schemas.openxmlformats.org/officeDocument/2006/relationships/tags" Target="../tags/tag105.xml"/><Relationship Id="rId124" Type="http://schemas.openxmlformats.org/officeDocument/2006/relationships/tags" Target="../tags/tag126.xml"/><Relationship Id="rId310" Type="http://schemas.openxmlformats.org/officeDocument/2006/relationships/tags" Target="../tags/tag312.xml"/><Relationship Id="rId70" Type="http://schemas.openxmlformats.org/officeDocument/2006/relationships/tags" Target="../tags/tag72.xml"/><Relationship Id="rId91" Type="http://schemas.openxmlformats.org/officeDocument/2006/relationships/tags" Target="../tags/tag93.xml"/><Relationship Id="rId145" Type="http://schemas.openxmlformats.org/officeDocument/2006/relationships/tags" Target="../tags/tag147.xml"/><Relationship Id="rId166" Type="http://schemas.openxmlformats.org/officeDocument/2006/relationships/tags" Target="../tags/tag168.xml"/><Relationship Id="rId187" Type="http://schemas.openxmlformats.org/officeDocument/2006/relationships/tags" Target="../tags/tag189.xml"/><Relationship Id="rId331" Type="http://schemas.openxmlformats.org/officeDocument/2006/relationships/tags" Target="../tags/tag333.xml"/><Relationship Id="rId352" Type="http://schemas.openxmlformats.org/officeDocument/2006/relationships/tags" Target="../tags/tag354.xml"/><Relationship Id="rId373" Type="http://schemas.openxmlformats.org/officeDocument/2006/relationships/image" Target="../media/image60.jpeg"/><Relationship Id="rId1" Type="http://schemas.openxmlformats.org/officeDocument/2006/relationships/tags" Target="../tags/tag3.xml"/><Relationship Id="rId212" Type="http://schemas.openxmlformats.org/officeDocument/2006/relationships/tags" Target="../tags/tag214.xml"/><Relationship Id="rId233" Type="http://schemas.openxmlformats.org/officeDocument/2006/relationships/tags" Target="../tags/tag235.xml"/><Relationship Id="rId254" Type="http://schemas.openxmlformats.org/officeDocument/2006/relationships/tags" Target="../tags/tag256.xml"/><Relationship Id="rId28" Type="http://schemas.openxmlformats.org/officeDocument/2006/relationships/tags" Target="../tags/tag30.xml"/><Relationship Id="rId49" Type="http://schemas.openxmlformats.org/officeDocument/2006/relationships/tags" Target="../tags/tag51.xml"/><Relationship Id="rId114" Type="http://schemas.openxmlformats.org/officeDocument/2006/relationships/tags" Target="../tags/tag116.xml"/><Relationship Id="rId275" Type="http://schemas.openxmlformats.org/officeDocument/2006/relationships/tags" Target="../tags/tag277.xml"/><Relationship Id="rId296" Type="http://schemas.openxmlformats.org/officeDocument/2006/relationships/tags" Target="../tags/tag298.xml"/><Relationship Id="rId300" Type="http://schemas.openxmlformats.org/officeDocument/2006/relationships/tags" Target="../tags/tag302.xml"/><Relationship Id="rId60" Type="http://schemas.openxmlformats.org/officeDocument/2006/relationships/tags" Target="../tags/tag62.xml"/><Relationship Id="rId81" Type="http://schemas.openxmlformats.org/officeDocument/2006/relationships/tags" Target="../tags/tag83.xml"/><Relationship Id="rId135" Type="http://schemas.openxmlformats.org/officeDocument/2006/relationships/tags" Target="../tags/tag137.xml"/><Relationship Id="rId156" Type="http://schemas.openxmlformats.org/officeDocument/2006/relationships/tags" Target="../tags/tag158.xml"/><Relationship Id="rId177" Type="http://schemas.openxmlformats.org/officeDocument/2006/relationships/tags" Target="../tags/tag179.xml"/><Relationship Id="rId198" Type="http://schemas.openxmlformats.org/officeDocument/2006/relationships/tags" Target="../tags/tag200.xml"/><Relationship Id="rId321" Type="http://schemas.openxmlformats.org/officeDocument/2006/relationships/tags" Target="../tags/tag323.xml"/><Relationship Id="rId342" Type="http://schemas.openxmlformats.org/officeDocument/2006/relationships/tags" Target="../tags/tag344.xml"/><Relationship Id="rId363" Type="http://schemas.openxmlformats.org/officeDocument/2006/relationships/tags" Target="../tags/tag365.xml"/><Relationship Id="rId202" Type="http://schemas.openxmlformats.org/officeDocument/2006/relationships/tags" Target="../tags/tag204.xml"/><Relationship Id="rId223" Type="http://schemas.openxmlformats.org/officeDocument/2006/relationships/tags" Target="../tags/tag225.xml"/><Relationship Id="rId244" Type="http://schemas.openxmlformats.org/officeDocument/2006/relationships/tags" Target="../tags/tag246.xml"/><Relationship Id="rId18" Type="http://schemas.openxmlformats.org/officeDocument/2006/relationships/tags" Target="../tags/tag20.xml"/><Relationship Id="rId39" Type="http://schemas.openxmlformats.org/officeDocument/2006/relationships/tags" Target="../tags/tag41.xml"/><Relationship Id="rId265" Type="http://schemas.openxmlformats.org/officeDocument/2006/relationships/tags" Target="../tags/tag267.xml"/><Relationship Id="rId286" Type="http://schemas.openxmlformats.org/officeDocument/2006/relationships/tags" Target="../tags/tag288.xml"/><Relationship Id="rId50" Type="http://schemas.openxmlformats.org/officeDocument/2006/relationships/tags" Target="../tags/tag52.xml"/><Relationship Id="rId104" Type="http://schemas.openxmlformats.org/officeDocument/2006/relationships/tags" Target="../tags/tag106.xml"/><Relationship Id="rId125" Type="http://schemas.openxmlformats.org/officeDocument/2006/relationships/tags" Target="../tags/tag127.xml"/><Relationship Id="rId146" Type="http://schemas.openxmlformats.org/officeDocument/2006/relationships/tags" Target="../tags/tag148.xml"/><Relationship Id="rId167" Type="http://schemas.openxmlformats.org/officeDocument/2006/relationships/tags" Target="../tags/tag169.xml"/><Relationship Id="rId188" Type="http://schemas.openxmlformats.org/officeDocument/2006/relationships/tags" Target="../tags/tag190.xml"/><Relationship Id="rId311" Type="http://schemas.openxmlformats.org/officeDocument/2006/relationships/tags" Target="../tags/tag313.xml"/><Relationship Id="rId332" Type="http://schemas.openxmlformats.org/officeDocument/2006/relationships/tags" Target="../tags/tag334.xml"/><Relationship Id="rId353" Type="http://schemas.openxmlformats.org/officeDocument/2006/relationships/tags" Target="../tags/tag355.xml"/><Relationship Id="rId374" Type="http://schemas.openxmlformats.org/officeDocument/2006/relationships/image" Target="../media/image61.jpeg"/><Relationship Id="rId71" Type="http://schemas.openxmlformats.org/officeDocument/2006/relationships/tags" Target="../tags/tag73.xml"/><Relationship Id="rId92" Type="http://schemas.openxmlformats.org/officeDocument/2006/relationships/tags" Target="../tags/tag94.xml"/><Relationship Id="rId213" Type="http://schemas.openxmlformats.org/officeDocument/2006/relationships/tags" Target="../tags/tag215.xml"/><Relationship Id="rId234" Type="http://schemas.openxmlformats.org/officeDocument/2006/relationships/tags" Target="../tags/tag236.xml"/><Relationship Id="rId2" Type="http://schemas.openxmlformats.org/officeDocument/2006/relationships/tags" Target="../tags/tag4.xml"/><Relationship Id="rId29" Type="http://schemas.openxmlformats.org/officeDocument/2006/relationships/tags" Target="../tags/tag31.xml"/><Relationship Id="rId255" Type="http://schemas.openxmlformats.org/officeDocument/2006/relationships/tags" Target="../tags/tag257.xml"/><Relationship Id="rId276" Type="http://schemas.openxmlformats.org/officeDocument/2006/relationships/tags" Target="../tags/tag278.xml"/><Relationship Id="rId297" Type="http://schemas.openxmlformats.org/officeDocument/2006/relationships/tags" Target="../tags/tag299.xml"/><Relationship Id="rId40" Type="http://schemas.openxmlformats.org/officeDocument/2006/relationships/tags" Target="../tags/tag42.xml"/><Relationship Id="rId115" Type="http://schemas.openxmlformats.org/officeDocument/2006/relationships/tags" Target="../tags/tag117.xml"/><Relationship Id="rId136" Type="http://schemas.openxmlformats.org/officeDocument/2006/relationships/tags" Target="../tags/tag138.xml"/><Relationship Id="rId157" Type="http://schemas.openxmlformats.org/officeDocument/2006/relationships/tags" Target="../tags/tag159.xml"/><Relationship Id="rId178" Type="http://schemas.openxmlformats.org/officeDocument/2006/relationships/tags" Target="../tags/tag180.xml"/><Relationship Id="rId301" Type="http://schemas.openxmlformats.org/officeDocument/2006/relationships/tags" Target="../tags/tag303.xml"/><Relationship Id="rId322" Type="http://schemas.openxmlformats.org/officeDocument/2006/relationships/tags" Target="../tags/tag324.xml"/><Relationship Id="rId343" Type="http://schemas.openxmlformats.org/officeDocument/2006/relationships/tags" Target="../tags/tag345.xml"/><Relationship Id="rId364" Type="http://schemas.openxmlformats.org/officeDocument/2006/relationships/tags" Target="../tags/tag366.xml"/><Relationship Id="rId61" Type="http://schemas.openxmlformats.org/officeDocument/2006/relationships/tags" Target="../tags/tag63.xml"/><Relationship Id="rId82" Type="http://schemas.openxmlformats.org/officeDocument/2006/relationships/tags" Target="../tags/tag84.xml"/><Relationship Id="rId199" Type="http://schemas.openxmlformats.org/officeDocument/2006/relationships/tags" Target="../tags/tag201.xml"/><Relationship Id="rId203" Type="http://schemas.openxmlformats.org/officeDocument/2006/relationships/tags" Target="../tags/tag205.xml"/><Relationship Id="rId19" Type="http://schemas.openxmlformats.org/officeDocument/2006/relationships/tags" Target="../tags/tag21.xml"/><Relationship Id="rId224" Type="http://schemas.openxmlformats.org/officeDocument/2006/relationships/tags" Target="../tags/tag226.xml"/><Relationship Id="rId245" Type="http://schemas.openxmlformats.org/officeDocument/2006/relationships/tags" Target="../tags/tag247.xml"/><Relationship Id="rId266" Type="http://schemas.openxmlformats.org/officeDocument/2006/relationships/tags" Target="../tags/tag268.xml"/><Relationship Id="rId287" Type="http://schemas.openxmlformats.org/officeDocument/2006/relationships/tags" Target="../tags/tag289.xml"/><Relationship Id="rId30" Type="http://schemas.openxmlformats.org/officeDocument/2006/relationships/tags" Target="../tags/tag32.xml"/><Relationship Id="rId105" Type="http://schemas.openxmlformats.org/officeDocument/2006/relationships/tags" Target="../tags/tag107.xml"/><Relationship Id="rId126" Type="http://schemas.openxmlformats.org/officeDocument/2006/relationships/tags" Target="../tags/tag128.xml"/><Relationship Id="rId147" Type="http://schemas.openxmlformats.org/officeDocument/2006/relationships/tags" Target="../tags/tag149.xml"/><Relationship Id="rId168" Type="http://schemas.openxmlformats.org/officeDocument/2006/relationships/tags" Target="../tags/tag170.xml"/><Relationship Id="rId312" Type="http://schemas.openxmlformats.org/officeDocument/2006/relationships/tags" Target="../tags/tag314.xml"/><Relationship Id="rId333" Type="http://schemas.openxmlformats.org/officeDocument/2006/relationships/tags" Target="../tags/tag335.xml"/><Relationship Id="rId354" Type="http://schemas.openxmlformats.org/officeDocument/2006/relationships/tags" Target="../tags/tag356.xml"/><Relationship Id="rId51" Type="http://schemas.openxmlformats.org/officeDocument/2006/relationships/tags" Target="../tags/tag53.xml"/><Relationship Id="rId72" Type="http://schemas.openxmlformats.org/officeDocument/2006/relationships/tags" Target="../tags/tag74.xml"/><Relationship Id="rId93" Type="http://schemas.openxmlformats.org/officeDocument/2006/relationships/tags" Target="../tags/tag95.xml"/><Relationship Id="rId189" Type="http://schemas.openxmlformats.org/officeDocument/2006/relationships/tags" Target="../tags/tag191.xml"/><Relationship Id="rId375" Type="http://schemas.openxmlformats.org/officeDocument/2006/relationships/image" Target="../media/image62.jpeg"/><Relationship Id="rId3" Type="http://schemas.openxmlformats.org/officeDocument/2006/relationships/tags" Target="../tags/tag5.xml"/><Relationship Id="rId214" Type="http://schemas.openxmlformats.org/officeDocument/2006/relationships/tags" Target="../tags/tag216.xml"/><Relationship Id="rId235" Type="http://schemas.openxmlformats.org/officeDocument/2006/relationships/tags" Target="../tags/tag237.xml"/><Relationship Id="rId256" Type="http://schemas.openxmlformats.org/officeDocument/2006/relationships/tags" Target="../tags/tag258.xml"/><Relationship Id="rId277" Type="http://schemas.openxmlformats.org/officeDocument/2006/relationships/tags" Target="../tags/tag279.xml"/><Relationship Id="rId298" Type="http://schemas.openxmlformats.org/officeDocument/2006/relationships/tags" Target="../tags/tag300.xml"/><Relationship Id="rId116" Type="http://schemas.openxmlformats.org/officeDocument/2006/relationships/tags" Target="../tags/tag118.xml"/><Relationship Id="rId137" Type="http://schemas.openxmlformats.org/officeDocument/2006/relationships/tags" Target="../tags/tag139.xml"/><Relationship Id="rId158" Type="http://schemas.openxmlformats.org/officeDocument/2006/relationships/tags" Target="../tags/tag160.xml"/><Relationship Id="rId302" Type="http://schemas.openxmlformats.org/officeDocument/2006/relationships/tags" Target="../tags/tag304.xml"/><Relationship Id="rId323" Type="http://schemas.openxmlformats.org/officeDocument/2006/relationships/tags" Target="../tags/tag325.xml"/><Relationship Id="rId344" Type="http://schemas.openxmlformats.org/officeDocument/2006/relationships/tags" Target="../tags/tag346.xml"/><Relationship Id="rId20" Type="http://schemas.openxmlformats.org/officeDocument/2006/relationships/tags" Target="../tags/tag22.xml"/><Relationship Id="rId41" Type="http://schemas.openxmlformats.org/officeDocument/2006/relationships/tags" Target="../tags/tag43.xml"/><Relationship Id="rId62" Type="http://schemas.openxmlformats.org/officeDocument/2006/relationships/tags" Target="../tags/tag64.xml"/><Relationship Id="rId83" Type="http://schemas.openxmlformats.org/officeDocument/2006/relationships/tags" Target="../tags/tag85.xml"/><Relationship Id="rId179" Type="http://schemas.openxmlformats.org/officeDocument/2006/relationships/tags" Target="../tags/tag181.xml"/><Relationship Id="rId365" Type="http://schemas.openxmlformats.org/officeDocument/2006/relationships/tags" Target="../tags/tag367.xml"/><Relationship Id="rId190" Type="http://schemas.openxmlformats.org/officeDocument/2006/relationships/tags" Target="../tags/tag192.xml"/><Relationship Id="rId204" Type="http://schemas.openxmlformats.org/officeDocument/2006/relationships/tags" Target="../tags/tag206.xml"/><Relationship Id="rId225" Type="http://schemas.openxmlformats.org/officeDocument/2006/relationships/tags" Target="../tags/tag227.xml"/><Relationship Id="rId246" Type="http://schemas.openxmlformats.org/officeDocument/2006/relationships/tags" Target="../tags/tag248.xml"/><Relationship Id="rId267" Type="http://schemas.openxmlformats.org/officeDocument/2006/relationships/tags" Target="../tags/tag269.xml"/><Relationship Id="rId288" Type="http://schemas.openxmlformats.org/officeDocument/2006/relationships/tags" Target="../tags/tag290.xml"/><Relationship Id="rId106" Type="http://schemas.openxmlformats.org/officeDocument/2006/relationships/tags" Target="../tags/tag108.xml"/><Relationship Id="rId127" Type="http://schemas.openxmlformats.org/officeDocument/2006/relationships/tags" Target="../tags/tag129.xml"/><Relationship Id="rId313" Type="http://schemas.openxmlformats.org/officeDocument/2006/relationships/tags" Target="../tags/tag315.xml"/><Relationship Id="rId10" Type="http://schemas.openxmlformats.org/officeDocument/2006/relationships/tags" Target="../tags/tag12.xml"/><Relationship Id="rId31" Type="http://schemas.openxmlformats.org/officeDocument/2006/relationships/tags" Target="../tags/tag33.xml"/><Relationship Id="rId52" Type="http://schemas.openxmlformats.org/officeDocument/2006/relationships/tags" Target="../tags/tag54.xml"/><Relationship Id="rId73" Type="http://schemas.openxmlformats.org/officeDocument/2006/relationships/tags" Target="../tags/tag75.xml"/><Relationship Id="rId94" Type="http://schemas.openxmlformats.org/officeDocument/2006/relationships/tags" Target="../tags/tag96.xml"/><Relationship Id="rId148" Type="http://schemas.openxmlformats.org/officeDocument/2006/relationships/tags" Target="../tags/tag150.xml"/><Relationship Id="rId169" Type="http://schemas.openxmlformats.org/officeDocument/2006/relationships/tags" Target="../tags/tag171.xml"/><Relationship Id="rId334" Type="http://schemas.openxmlformats.org/officeDocument/2006/relationships/tags" Target="../tags/tag336.xml"/><Relationship Id="rId355" Type="http://schemas.openxmlformats.org/officeDocument/2006/relationships/tags" Target="../tags/tag357.xml"/></Relationships>
</file>

<file path=ppt/slides/_rels/slide1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74.png"/><Relationship Id="rId18" Type="http://schemas.openxmlformats.org/officeDocument/2006/relationships/image" Target="../media/image79.png"/><Relationship Id="rId26" Type="http://schemas.openxmlformats.org/officeDocument/2006/relationships/image" Target="../media/image87.png"/><Relationship Id="rId39" Type="http://schemas.openxmlformats.org/officeDocument/2006/relationships/image" Target="../media/image100.wmf"/><Relationship Id="rId3" Type="http://schemas.openxmlformats.org/officeDocument/2006/relationships/image" Target="../media/image64.png"/><Relationship Id="rId21" Type="http://schemas.openxmlformats.org/officeDocument/2006/relationships/image" Target="../media/image82.png"/><Relationship Id="rId34" Type="http://schemas.openxmlformats.org/officeDocument/2006/relationships/image" Target="../media/image95.png"/><Relationship Id="rId42" Type="http://schemas.openxmlformats.org/officeDocument/2006/relationships/image" Target="../media/image103.png"/><Relationship Id="rId47" Type="http://schemas.openxmlformats.org/officeDocument/2006/relationships/image" Target="../media/image108.png"/><Relationship Id="rId50" Type="http://schemas.openxmlformats.org/officeDocument/2006/relationships/image" Target="../media/image111.png"/><Relationship Id="rId7" Type="http://schemas.openxmlformats.org/officeDocument/2006/relationships/image" Target="../media/image68.jpeg"/><Relationship Id="rId12" Type="http://schemas.openxmlformats.org/officeDocument/2006/relationships/image" Target="../media/image73.wmf"/><Relationship Id="rId17" Type="http://schemas.openxmlformats.org/officeDocument/2006/relationships/image" Target="../media/image78.png"/><Relationship Id="rId25" Type="http://schemas.openxmlformats.org/officeDocument/2006/relationships/image" Target="../media/image86.png"/><Relationship Id="rId33" Type="http://schemas.openxmlformats.org/officeDocument/2006/relationships/image" Target="../media/image94.png"/><Relationship Id="rId38" Type="http://schemas.openxmlformats.org/officeDocument/2006/relationships/image" Target="../media/image99.wmf"/><Relationship Id="rId46" Type="http://schemas.openxmlformats.org/officeDocument/2006/relationships/image" Target="../media/image107.png"/><Relationship Id="rId2" Type="http://schemas.openxmlformats.org/officeDocument/2006/relationships/image" Target="../media/image63.png"/><Relationship Id="rId16" Type="http://schemas.openxmlformats.org/officeDocument/2006/relationships/image" Target="../media/image77.png"/><Relationship Id="rId20" Type="http://schemas.openxmlformats.org/officeDocument/2006/relationships/image" Target="../media/image81.png"/><Relationship Id="rId29" Type="http://schemas.openxmlformats.org/officeDocument/2006/relationships/image" Target="../media/image90.wmf"/><Relationship Id="rId41" Type="http://schemas.openxmlformats.org/officeDocument/2006/relationships/image" Target="../media/image102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7.wmf"/><Relationship Id="rId11" Type="http://schemas.openxmlformats.org/officeDocument/2006/relationships/image" Target="../media/image72.png"/><Relationship Id="rId24" Type="http://schemas.openxmlformats.org/officeDocument/2006/relationships/image" Target="../media/image85.png"/><Relationship Id="rId32" Type="http://schemas.openxmlformats.org/officeDocument/2006/relationships/image" Target="../media/image93.jpeg"/><Relationship Id="rId37" Type="http://schemas.openxmlformats.org/officeDocument/2006/relationships/image" Target="../media/image98.png"/><Relationship Id="rId40" Type="http://schemas.openxmlformats.org/officeDocument/2006/relationships/image" Target="../media/image101.wmf"/><Relationship Id="rId45" Type="http://schemas.openxmlformats.org/officeDocument/2006/relationships/image" Target="../media/image106.png"/><Relationship Id="rId5" Type="http://schemas.openxmlformats.org/officeDocument/2006/relationships/image" Target="../media/image66.wmf"/><Relationship Id="rId15" Type="http://schemas.openxmlformats.org/officeDocument/2006/relationships/image" Target="../media/image76.png"/><Relationship Id="rId23" Type="http://schemas.openxmlformats.org/officeDocument/2006/relationships/image" Target="../media/image84.png"/><Relationship Id="rId28" Type="http://schemas.openxmlformats.org/officeDocument/2006/relationships/image" Target="../media/image89.wmf"/><Relationship Id="rId36" Type="http://schemas.openxmlformats.org/officeDocument/2006/relationships/image" Target="../media/image97.png"/><Relationship Id="rId49" Type="http://schemas.openxmlformats.org/officeDocument/2006/relationships/image" Target="../media/image110.png"/><Relationship Id="rId10" Type="http://schemas.openxmlformats.org/officeDocument/2006/relationships/image" Target="../media/image71.wmf"/><Relationship Id="rId19" Type="http://schemas.openxmlformats.org/officeDocument/2006/relationships/image" Target="../media/image80.wmf"/><Relationship Id="rId31" Type="http://schemas.openxmlformats.org/officeDocument/2006/relationships/image" Target="../media/image92.jpeg"/><Relationship Id="rId44" Type="http://schemas.openxmlformats.org/officeDocument/2006/relationships/image" Target="../media/image105.jpeg"/><Relationship Id="rId4" Type="http://schemas.openxmlformats.org/officeDocument/2006/relationships/image" Target="../media/image65.png"/><Relationship Id="rId9" Type="http://schemas.openxmlformats.org/officeDocument/2006/relationships/image" Target="../media/image70.wmf"/><Relationship Id="rId14" Type="http://schemas.openxmlformats.org/officeDocument/2006/relationships/image" Target="../media/image75.png"/><Relationship Id="rId22" Type="http://schemas.openxmlformats.org/officeDocument/2006/relationships/image" Target="../media/image83.png"/><Relationship Id="rId27" Type="http://schemas.openxmlformats.org/officeDocument/2006/relationships/image" Target="../media/image88.wmf"/><Relationship Id="rId30" Type="http://schemas.openxmlformats.org/officeDocument/2006/relationships/image" Target="../media/image91.png"/><Relationship Id="rId35" Type="http://schemas.openxmlformats.org/officeDocument/2006/relationships/image" Target="../media/image96.jpeg"/><Relationship Id="rId43" Type="http://schemas.openxmlformats.org/officeDocument/2006/relationships/image" Target="../media/image104.png"/><Relationship Id="rId48" Type="http://schemas.openxmlformats.org/officeDocument/2006/relationships/image" Target="../media/image109.png"/><Relationship Id="rId8" Type="http://schemas.openxmlformats.org/officeDocument/2006/relationships/image" Target="../media/image6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wmf"/><Relationship Id="rId3" Type="http://schemas.openxmlformats.org/officeDocument/2006/relationships/image" Target="../media/image115.jpeg"/><Relationship Id="rId7" Type="http://schemas.openxmlformats.org/officeDocument/2006/relationships/image" Target="../media/image119.pn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18.jpeg"/><Relationship Id="rId5" Type="http://schemas.openxmlformats.org/officeDocument/2006/relationships/image" Target="../media/image117.wmf"/><Relationship Id="rId10" Type="http://schemas.openxmlformats.org/officeDocument/2006/relationships/image" Target="../media/image122.png"/><Relationship Id="rId4" Type="http://schemas.openxmlformats.org/officeDocument/2006/relationships/image" Target="../media/image116.jpeg"/><Relationship Id="rId9" Type="http://schemas.openxmlformats.org/officeDocument/2006/relationships/image" Target="../media/image12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6.png"/><Relationship Id="rId4" Type="http://schemas.openxmlformats.org/officeDocument/2006/relationships/image" Target="../media/image12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wmf"/><Relationship Id="rId3" Type="http://schemas.openxmlformats.org/officeDocument/2006/relationships/image" Target="../media/image132.jpeg"/><Relationship Id="rId7" Type="http://schemas.openxmlformats.org/officeDocument/2006/relationships/image" Target="../media/image135.wmf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17.wmf"/><Relationship Id="rId5" Type="http://schemas.openxmlformats.org/officeDocument/2006/relationships/image" Target="../media/image134.png"/><Relationship Id="rId10" Type="http://schemas.openxmlformats.org/officeDocument/2006/relationships/image" Target="../media/image136.png"/><Relationship Id="rId4" Type="http://schemas.openxmlformats.org/officeDocument/2006/relationships/image" Target="../media/image133.jpeg"/><Relationship Id="rId9" Type="http://schemas.openxmlformats.org/officeDocument/2006/relationships/hyperlink" Target="http://www.curtisswright.com/default.asp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png"/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40.jpeg"/><Relationship Id="rId5" Type="http://schemas.openxmlformats.org/officeDocument/2006/relationships/image" Target="../media/image139.jpeg"/><Relationship Id="rId4" Type="http://schemas.openxmlformats.org/officeDocument/2006/relationships/hyperlink" Target="http://www.tomsktransgaz.ru/news/?id=2498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42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wmf"/><Relationship Id="rId3" Type="http://schemas.openxmlformats.org/officeDocument/2006/relationships/image" Target="../media/image144.png"/><Relationship Id="rId7" Type="http://schemas.openxmlformats.org/officeDocument/2006/relationships/image" Target="../media/image148.png"/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47.jpeg"/><Relationship Id="rId5" Type="http://schemas.openxmlformats.org/officeDocument/2006/relationships/image" Target="../media/image146.jpeg"/><Relationship Id="rId10" Type="http://schemas.openxmlformats.org/officeDocument/2006/relationships/image" Target="../media/image150.png"/><Relationship Id="rId4" Type="http://schemas.openxmlformats.org/officeDocument/2006/relationships/image" Target="../media/image145.png"/><Relationship Id="rId9" Type="http://schemas.openxmlformats.org/officeDocument/2006/relationships/image" Target="../media/image14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51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55.jpeg"/><Relationship Id="rId5" Type="http://schemas.openxmlformats.org/officeDocument/2006/relationships/image" Target="../media/image154.png"/><Relationship Id="rId4" Type="http://schemas.openxmlformats.org/officeDocument/2006/relationships/image" Target="../media/image153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jpeg"/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59.jpeg"/><Relationship Id="rId5" Type="http://schemas.openxmlformats.org/officeDocument/2006/relationships/image" Target="../media/image69.png"/><Relationship Id="rId4" Type="http://schemas.openxmlformats.org/officeDocument/2006/relationships/image" Target="../media/image113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jpeg"/><Relationship Id="rId2" Type="http://schemas.openxmlformats.org/officeDocument/2006/relationships/image" Target="../media/image161.jpeg"/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8.png"/><Relationship Id="rId3" Type="http://schemas.openxmlformats.org/officeDocument/2006/relationships/image" Target="../media/image163.jpeg"/><Relationship Id="rId7" Type="http://schemas.openxmlformats.org/officeDocument/2006/relationships/image" Target="../media/image167.png"/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66.png"/><Relationship Id="rId5" Type="http://schemas.openxmlformats.org/officeDocument/2006/relationships/image" Target="../media/image165.png"/><Relationship Id="rId4" Type="http://schemas.openxmlformats.org/officeDocument/2006/relationships/image" Target="../media/image164.png"/><Relationship Id="rId9" Type="http://schemas.openxmlformats.org/officeDocument/2006/relationships/image" Target="../media/image16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jpeg"/><Relationship Id="rId2" Type="http://schemas.openxmlformats.org/officeDocument/2006/relationships/image" Target="../media/image163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71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png"/><Relationship Id="rId2" Type="http://schemas.openxmlformats.org/officeDocument/2006/relationships/image" Target="../media/image16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png"/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8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8.png"/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177.png"/><Relationship Id="rId12" Type="http://schemas.openxmlformats.org/officeDocument/2006/relationships/image" Target="../media/image173.wmf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76.jpeg"/><Relationship Id="rId11" Type="http://schemas.openxmlformats.org/officeDocument/2006/relationships/image" Target="../media/image181.png"/><Relationship Id="rId5" Type="http://schemas.openxmlformats.org/officeDocument/2006/relationships/image" Target="../media/image175.png"/><Relationship Id="rId10" Type="http://schemas.openxmlformats.org/officeDocument/2006/relationships/image" Target="../media/image180.png"/><Relationship Id="rId4" Type="http://schemas.openxmlformats.org/officeDocument/2006/relationships/image" Target="../media/image174.png"/><Relationship Id="rId9" Type="http://schemas.openxmlformats.org/officeDocument/2006/relationships/image" Target="../media/image179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8.png"/><Relationship Id="rId3" Type="http://schemas.openxmlformats.org/officeDocument/2006/relationships/image" Target="../media/image183.png"/><Relationship Id="rId7" Type="http://schemas.openxmlformats.org/officeDocument/2006/relationships/image" Target="../media/image187.jpeg"/><Relationship Id="rId2" Type="http://schemas.openxmlformats.org/officeDocument/2006/relationships/image" Target="../media/image18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86.png"/><Relationship Id="rId5" Type="http://schemas.openxmlformats.org/officeDocument/2006/relationships/image" Target="../media/image185.png"/><Relationship Id="rId4" Type="http://schemas.openxmlformats.org/officeDocument/2006/relationships/image" Target="../media/image184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467544" y="476672"/>
            <a:ext cx="7992000" cy="1231106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Магнитные системы для нефтегазовой отрасли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467544" y="2204864"/>
            <a:ext cx="7848872" cy="1440160"/>
          </a:xfrm>
        </p:spPr>
        <p:txBody>
          <a:bodyPr/>
          <a:lstStyle/>
          <a:p>
            <a:r>
              <a:rPr lang="ru-RU" sz="2000" b="1" dirty="0">
                <a:solidFill>
                  <a:schemeClr val="tx2"/>
                </a:solidFill>
              </a:rPr>
              <a:t>Кирилл Лукин, Руководитель отдела магнитных систем  СКФ,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ru-RU" sz="2000" b="1" dirty="0">
                <a:solidFill>
                  <a:schemeClr val="tx2"/>
                </a:solidFill>
              </a:rPr>
              <a:t>Россия</a:t>
            </a:r>
            <a:endParaRPr lang="en-US" sz="2000" b="1" dirty="0">
              <a:solidFill>
                <a:schemeClr val="tx2"/>
              </a:solidFill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398" y="3487851"/>
            <a:ext cx="3384376" cy="2924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shaft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0" y="3814197"/>
            <a:ext cx="2543299" cy="2298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85708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fr-FR" dirty="0">
                <a:latin typeface="Calibri" pitchFamily="34" charset="0"/>
                <a:ea typeface="Calibri" pitchFamily="34" charset="0"/>
                <a:cs typeface="Calibri" pitchFamily="34" charset="0"/>
              </a:rPr>
              <a:t>Магнитные системы </a:t>
            </a:r>
            <a:r>
              <a:rPr lang="fr-FR" altLang="fr-FR" dirty="0">
                <a:latin typeface="Calibri" pitchFamily="34" charset="0"/>
                <a:ea typeface="Calibri" pitchFamily="34" charset="0"/>
                <a:cs typeface="Calibri" pitchFamily="34" charset="0"/>
              </a:rPr>
              <a:t>SKF</a:t>
            </a:r>
            <a:endParaRPr lang="en-US" altLang="fr-FR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7411" name="ZoneTexte 3"/>
          <p:cNvSpPr txBox="1">
            <a:spLocks noChangeArrowheads="1"/>
          </p:cNvSpPr>
          <p:nvPr/>
        </p:nvSpPr>
        <p:spPr bwMode="auto">
          <a:xfrm>
            <a:off x="167353" y="44624"/>
            <a:ext cx="8496300" cy="709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1085850" indent="-3429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lnSpc>
                <a:spcPct val="250000"/>
              </a:lnSpc>
              <a:spcBef>
                <a:spcPct val="0"/>
              </a:spcBef>
              <a:buSzTx/>
            </a:pPr>
            <a:endParaRPr lang="ru-RU" altLang="fr-FR" sz="1800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SzTx/>
            </a:pPr>
            <a:r>
              <a:rPr lang="ru-RU" altLang="fr-FR" sz="2000" b="1" dirty="0">
                <a:solidFill>
                  <a:srgbClr val="FF0000"/>
                </a:solidFill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       </a:t>
            </a:r>
            <a:r>
              <a:rPr lang="ru-RU" altLang="fr-FR" sz="3200" b="1" dirty="0">
                <a:solidFill>
                  <a:srgbClr val="FF0000"/>
                </a:solidFill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Содержание</a:t>
            </a:r>
            <a:endParaRPr lang="en-US" altLang="fr-FR" sz="3200" b="1" dirty="0">
              <a:solidFill>
                <a:srgbClr val="FF0000"/>
              </a:solidFill>
              <a:latin typeface="Arial" panose="020B0604020202020204" pitchFamily="34" charset="0"/>
              <a:ea typeface="Calibri" pitchFamily="34" charset="0"/>
              <a:cs typeface="Arial" panose="020B0604020202020204" pitchFamily="34" charset="0"/>
            </a:endParaRPr>
          </a:p>
          <a:p>
            <a:pPr lvl="0" eaLnBrk="1" hangingPunct="1">
              <a:lnSpc>
                <a:spcPct val="250000"/>
              </a:lnSpc>
              <a:spcBef>
                <a:spcPct val="0"/>
              </a:spcBef>
              <a:buSzTx/>
              <a:buFont typeface="SKF Chevin Light" pitchFamily="34" charset="0"/>
              <a:buAutoNum type="romanUcPeriod"/>
            </a:pPr>
            <a:r>
              <a:rPr lang="ru-RU" altLang="fr-FR" sz="1800" dirty="0">
                <a:solidFill>
                  <a:srgbClr val="0F58D6">
                    <a:lumMod val="75000"/>
                  </a:srgb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Группа </a:t>
            </a:r>
            <a:r>
              <a:rPr lang="en-US" altLang="fr-FR" sz="1800" dirty="0">
                <a:solidFill>
                  <a:srgbClr val="0F58D6">
                    <a:lumMod val="75000"/>
                  </a:srgb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SKF, </a:t>
            </a:r>
            <a:r>
              <a:rPr lang="ru-RU" altLang="fr-FR" sz="1800" dirty="0">
                <a:solidFill>
                  <a:srgbClr val="0F58D6">
                    <a:lumMod val="75000"/>
                  </a:srgb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подразделение </a:t>
            </a:r>
            <a:r>
              <a:rPr lang="en-US" altLang="fr-FR" sz="1800" dirty="0">
                <a:solidFill>
                  <a:srgbClr val="0F58D6">
                    <a:lumMod val="75000"/>
                  </a:srgb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S2M</a:t>
            </a:r>
            <a:r>
              <a:rPr lang="ru-RU" altLang="fr-FR" sz="1800" dirty="0">
                <a:solidFill>
                  <a:srgbClr val="0F58D6">
                    <a:lumMod val="75000"/>
                  </a:srgb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в составе группы.</a:t>
            </a:r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SzTx/>
              <a:buFontTx/>
              <a:buAutoNum type="romanUcPeriod"/>
            </a:pPr>
            <a:r>
              <a:rPr lang="ru-RU" altLang="fr-FR" sz="1800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Технология МП. Преимущества применения  «сухих» агрегатов с МП</a:t>
            </a:r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SzTx/>
              <a:buFontTx/>
              <a:buAutoNum type="romanUcPeriod"/>
            </a:pPr>
            <a:r>
              <a:rPr lang="ru-RU" altLang="fr-FR" sz="1800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Области применения магнитных систем и референции:</a:t>
            </a:r>
          </a:p>
          <a:p>
            <a:pPr lvl="1" eaLnBrk="1" hangingPunct="1">
              <a:lnSpc>
                <a:spcPct val="250000"/>
              </a:lnSpc>
              <a:spcBef>
                <a:spcPct val="0"/>
              </a:spcBef>
              <a:buClrTx/>
              <a:buSzTx/>
              <a:buFontTx/>
              <a:buAutoNum type="arabicPeriod"/>
            </a:pPr>
            <a:r>
              <a:rPr lang="ru-RU" altLang="fr-FR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Компрессоры и эл. двигатели (ДКС, КС, хранение газа...)</a:t>
            </a:r>
          </a:p>
          <a:p>
            <a:pPr lvl="1" eaLnBrk="1" hangingPunct="1">
              <a:lnSpc>
                <a:spcPct val="250000"/>
              </a:lnSpc>
              <a:spcBef>
                <a:spcPct val="0"/>
              </a:spcBef>
              <a:buClrTx/>
              <a:buSzTx/>
              <a:buFontTx/>
              <a:buAutoNum type="arabicPeriod"/>
            </a:pPr>
            <a:r>
              <a:rPr lang="ru-RU" altLang="fr-FR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Турбодетандеры</a:t>
            </a:r>
          </a:p>
          <a:p>
            <a:pPr marL="742950" lvl="1" indent="0" eaLnBrk="1" hangingPunct="1">
              <a:lnSpc>
                <a:spcPct val="25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fr-FR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3.   Подводный проект и новые технологи</a:t>
            </a:r>
            <a:endParaRPr lang="en-US" altLang="fr-FR" dirty="0">
              <a:solidFill>
                <a:schemeClr val="accent1">
                  <a:lumMod val="75000"/>
                </a:schemeClr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0" eaLnBrk="1" hangingPunct="1">
              <a:lnSpc>
                <a:spcPct val="250000"/>
              </a:lnSpc>
              <a:spcBef>
                <a:spcPct val="0"/>
              </a:spcBef>
              <a:buSzTx/>
            </a:pPr>
            <a:endParaRPr lang="ru-RU" altLang="fr-FR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326397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Clr>
                <a:schemeClr val="accent1"/>
              </a:buClr>
              <a:tabLst>
                <a:tab pos="2356247" algn="l"/>
              </a:tabLst>
            </a:pPr>
            <a:r>
              <a:rPr lang="ru-RU" dirty="0"/>
              <a:t>Год основания</a:t>
            </a:r>
            <a:r>
              <a:rPr lang="en-US" dirty="0"/>
              <a:t> 	1907</a:t>
            </a:r>
          </a:p>
          <a:p>
            <a:pPr lvl="1">
              <a:buClr>
                <a:schemeClr val="accent1"/>
              </a:buClr>
              <a:tabLst>
                <a:tab pos="2356247" algn="l"/>
              </a:tabLst>
            </a:pPr>
            <a:r>
              <a:rPr lang="ru-RU" dirty="0"/>
              <a:t>Продажи в </a:t>
            </a:r>
            <a:r>
              <a:rPr lang="en-US" dirty="0"/>
              <a:t> 2016 	</a:t>
            </a:r>
            <a:r>
              <a:rPr lang="en-US" dirty="0">
                <a:solidFill>
                  <a:schemeClr val="tx2"/>
                </a:solidFill>
              </a:rPr>
              <a:t>SEK 72,787 </a:t>
            </a:r>
            <a:r>
              <a:rPr lang="ru-RU" dirty="0">
                <a:solidFill>
                  <a:schemeClr val="tx2"/>
                </a:solidFill>
              </a:rPr>
              <a:t>млн.</a:t>
            </a:r>
            <a:endParaRPr lang="en-US" dirty="0">
              <a:solidFill>
                <a:schemeClr val="tx2"/>
              </a:solidFill>
            </a:endParaRPr>
          </a:p>
          <a:p>
            <a:pPr lvl="1">
              <a:buClr>
                <a:schemeClr val="accent1"/>
              </a:buClr>
              <a:tabLst>
                <a:tab pos="2356247" algn="l"/>
              </a:tabLst>
            </a:pPr>
            <a:r>
              <a:rPr lang="ru-RU" dirty="0">
                <a:solidFill>
                  <a:schemeClr val="tx2"/>
                </a:solidFill>
              </a:rPr>
              <a:t>Сотрудники</a:t>
            </a:r>
            <a:r>
              <a:rPr lang="en-US" dirty="0">
                <a:solidFill>
                  <a:schemeClr val="tx2"/>
                </a:solidFill>
              </a:rPr>
              <a:t> 	44,868</a:t>
            </a:r>
          </a:p>
          <a:p>
            <a:pPr lvl="1">
              <a:buClr>
                <a:schemeClr val="accent1"/>
              </a:buClr>
              <a:tabLst>
                <a:tab pos="2356247" algn="l"/>
              </a:tabLst>
            </a:pPr>
            <a:r>
              <a:rPr lang="ru-RU" dirty="0"/>
              <a:t>Производства</a:t>
            </a:r>
            <a:r>
              <a:rPr lang="en-US" dirty="0"/>
              <a:t>	108</a:t>
            </a:r>
          </a:p>
          <a:p>
            <a:pPr lvl="1">
              <a:buClr>
                <a:schemeClr val="accent1"/>
              </a:buClr>
              <a:tabLst>
                <a:tab pos="2356247" algn="l"/>
              </a:tabLst>
            </a:pPr>
            <a:r>
              <a:rPr lang="ru-RU" dirty="0"/>
              <a:t>Присутствие</a:t>
            </a:r>
            <a:r>
              <a:rPr lang="en-US" dirty="0"/>
              <a:t>	130 </a:t>
            </a:r>
            <a:r>
              <a:rPr lang="ru-RU" dirty="0"/>
              <a:t>стран</a:t>
            </a:r>
            <a:endParaRPr lang="en-US" dirty="0"/>
          </a:p>
          <a:p>
            <a:pPr lvl="1">
              <a:buClr>
                <a:schemeClr val="accent1"/>
              </a:buClr>
              <a:tabLst>
                <a:tab pos="2356247" algn="l"/>
              </a:tabLst>
            </a:pPr>
            <a:r>
              <a:rPr lang="ru-RU" dirty="0"/>
              <a:t>Дилеры/дистрибуторы</a:t>
            </a:r>
            <a:r>
              <a:rPr lang="en-US" dirty="0"/>
              <a:t> 	17,000 </a:t>
            </a:r>
            <a:r>
              <a:rPr lang="ru-RU" dirty="0"/>
              <a:t>точек </a:t>
            </a:r>
            <a:endParaRPr lang="en-US" dirty="0"/>
          </a:p>
          <a:p>
            <a:pPr lvl="1">
              <a:buClr>
                <a:schemeClr val="accent1"/>
              </a:buClr>
              <a:tabLst>
                <a:tab pos="2356247" algn="l"/>
              </a:tabLst>
            </a:pPr>
            <a:r>
              <a:rPr lang="ru-RU" dirty="0"/>
              <a:t>Сертификаты</a:t>
            </a:r>
            <a:r>
              <a:rPr lang="en-US" dirty="0"/>
              <a:t> 	ISO 14001 </a:t>
            </a:r>
            <a:br>
              <a:rPr lang="en-US" dirty="0"/>
            </a:br>
            <a:r>
              <a:rPr lang="en-US" dirty="0"/>
              <a:t>	OHSAS 18001 </a:t>
            </a:r>
            <a:br>
              <a:rPr lang="en-US" dirty="0"/>
            </a:br>
            <a:r>
              <a:rPr lang="en-US" dirty="0"/>
              <a:t>	ISO 50001 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1300" y="476672"/>
            <a:ext cx="7886700" cy="492443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  <a:ea typeface="Geneva" pitchFamily="-84" charset="0"/>
                <a:cs typeface="ＭＳ Ｐゴシック" pitchFamily="34" charset="-128"/>
              </a:rPr>
              <a:t>I.  </a:t>
            </a:r>
            <a:r>
              <a:rPr lang="en-GB" dirty="0">
                <a:solidFill>
                  <a:srgbClr val="FF0000"/>
                </a:solidFill>
                <a:ea typeface="Geneva" pitchFamily="-84" charset="0"/>
                <a:cs typeface="ＭＳ Ｐゴシック" pitchFamily="34" charset="-128"/>
              </a:rPr>
              <a:t>SKF – </a:t>
            </a:r>
            <a:r>
              <a:rPr lang="ru-RU" dirty="0">
                <a:solidFill>
                  <a:srgbClr val="FF0000"/>
                </a:solidFill>
                <a:ea typeface="Geneva" pitchFamily="-84" charset="0"/>
                <a:cs typeface="ＭＳ Ｐゴシック" pitchFamily="34" charset="-128"/>
              </a:rPr>
              <a:t>мировая компания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4" name="Picture 3" descr="Skärmavbild 2015-02-05 kl. 13.19.39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49"/>
          <a:stretch/>
        </p:blipFill>
        <p:spPr>
          <a:xfrm>
            <a:off x="7296150" y="1680790"/>
            <a:ext cx="1857375" cy="334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9826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9552" y="764704"/>
            <a:ext cx="7886700" cy="492443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SKF </a:t>
            </a:r>
            <a:r>
              <a:rPr lang="ru-RU" dirty="0">
                <a:solidFill>
                  <a:srgbClr val="FF0000"/>
                </a:solidFill>
              </a:rPr>
              <a:t>видение и миссия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496741" y="2564904"/>
            <a:ext cx="3510087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ru-RU" sz="2100" dirty="0">
                <a:solidFill>
                  <a:srgbClr val="5F5F64"/>
                </a:solidFill>
              </a:rPr>
              <a:t>Мир надежного вращения</a:t>
            </a:r>
            <a:endParaRPr lang="en-US" sz="2100" dirty="0">
              <a:solidFill>
                <a:srgbClr val="5F5F64"/>
              </a:solidFill>
            </a:endParaRPr>
          </a:p>
          <a:p>
            <a:pPr eaLnBrk="1" hangingPunct="1"/>
            <a:endParaRPr lang="sv-SE" sz="2100" dirty="0">
              <a:solidFill>
                <a:srgbClr val="5F5F64"/>
              </a:solidFill>
            </a:endParaRPr>
          </a:p>
          <a:p>
            <a:pPr eaLnBrk="1" hangingPunct="1"/>
            <a:r>
              <a:rPr lang="ru-RU" sz="2100" dirty="0">
                <a:solidFill>
                  <a:srgbClr val="5F5F64"/>
                </a:solidFill>
              </a:rPr>
              <a:t>Бесспорный лидер в подшипниковом деле</a:t>
            </a:r>
            <a:endParaRPr lang="en-US" sz="2100" dirty="0">
              <a:solidFill>
                <a:srgbClr val="5F5F64"/>
              </a:solidFill>
            </a:endParaRPr>
          </a:p>
          <a:p>
            <a:pPr eaLnBrk="1" hangingPunct="1"/>
            <a:endParaRPr lang="en-US" sz="2100" dirty="0">
              <a:solidFill>
                <a:srgbClr val="5F5F64"/>
              </a:solidFill>
            </a:endParaRPr>
          </a:p>
        </p:txBody>
      </p:sp>
      <p:pic>
        <p:nvPicPr>
          <p:cNvPr id="6" name="Picture 5" descr="C 2212 V side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647825"/>
            <a:ext cx="2384103" cy="3895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8276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8" descr="radial1-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5" y="1785938"/>
            <a:ext cx="1016000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9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83027"/>
            <a:ext cx="7900169" cy="984885"/>
          </a:xfrm>
        </p:spPr>
        <p:txBody>
          <a:bodyPr/>
          <a:lstStyle/>
          <a:p>
            <a:pPr eaLnBrk="1" hangingPunct="1"/>
            <a:r>
              <a:rPr lang="fr-FR" altLang="fr-FR" dirty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ru-RU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Профиль подразделения </a:t>
            </a:r>
            <a:r>
              <a:rPr lang="fr-FR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S2M</a:t>
            </a:r>
            <a:r>
              <a:rPr lang="ru-RU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входящего в группу </a:t>
            </a:r>
            <a:r>
              <a:rPr lang="fr-FR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SKF</a:t>
            </a:r>
            <a:r>
              <a:rPr lang="ru-RU" altLang="fr-FR" dirty="0">
                <a:latin typeface="Calibri" pitchFamily="34" charset="0"/>
                <a:ea typeface="Calibri" pitchFamily="34" charset="0"/>
                <a:cs typeface="Calibri" pitchFamily="34" charset="0"/>
              </a:rPr>
              <a:t>. </a:t>
            </a:r>
            <a:endParaRPr lang="en-US" altLang="fr-FR" i="1" dirty="0">
              <a:latin typeface="SKF Chevin Cyr" pitchFamily="2" charset="-52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357313"/>
            <a:ext cx="4283968" cy="5072062"/>
          </a:xfrm>
        </p:spPr>
        <p:txBody>
          <a:bodyPr>
            <a:normAutofit/>
          </a:bodyPr>
          <a:lstStyle/>
          <a:p>
            <a:pPr marL="177800" indent="-177800" eaLnBrk="1" hangingPunct="1">
              <a:spcAft>
                <a:spcPct val="35000"/>
              </a:spcAft>
              <a:buClr>
                <a:schemeClr val="tx2"/>
              </a:buClr>
              <a:buFont typeface="Arial" pitchFamily="34" charset="0"/>
              <a:buChar char="•"/>
              <a:defRPr/>
            </a:pPr>
            <a:r>
              <a:rPr lang="ru-RU" sz="1600" b="1" kern="1200" dirty="0">
                <a:solidFill>
                  <a:schemeClr val="tx1"/>
                </a:solidFill>
                <a:cs typeface="Arial" pitchFamily="34" charset="0"/>
              </a:rPr>
              <a:t> </a:t>
            </a:r>
            <a:r>
              <a:rPr lang="ru-RU" sz="1500" b="1" kern="1200" dirty="0">
                <a:cs typeface="Arial" pitchFamily="34" charset="0"/>
              </a:rPr>
              <a:t>МИРОВОЙ ЛИДЕР в производстве систем магнитного подвеса и высокоскоростных двигателей-генераторов </a:t>
            </a:r>
            <a:r>
              <a:rPr lang="en-US" sz="1500" b="1" kern="1200" dirty="0">
                <a:cs typeface="Arial" pitchFamily="34" charset="0"/>
              </a:rPr>
              <a:t>.</a:t>
            </a:r>
          </a:p>
          <a:p>
            <a:pPr marL="177800" indent="-177800" eaLnBrk="1" hangingPunct="1">
              <a:spcAft>
                <a:spcPct val="35000"/>
              </a:spcAft>
              <a:buClr>
                <a:schemeClr val="tx2"/>
              </a:buClr>
              <a:buFont typeface="Arial" pitchFamily="34" charset="0"/>
              <a:buChar char="•"/>
              <a:defRPr/>
            </a:pPr>
            <a:endParaRPr lang="en-US" sz="1500" b="1" kern="1200" dirty="0">
              <a:cs typeface="Arial" pitchFamily="34" charset="0"/>
            </a:endParaRPr>
          </a:p>
          <a:p>
            <a:pPr marL="177800" indent="-177800" eaLnBrk="1" hangingPunct="1">
              <a:spcAft>
                <a:spcPct val="35000"/>
              </a:spcAft>
              <a:buClr>
                <a:schemeClr val="tx2"/>
              </a:buClr>
              <a:tabLst>
                <a:tab pos="177800" algn="l"/>
              </a:tabLst>
              <a:defRPr/>
            </a:pPr>
            <a:endParaRPr lang="fr-FR" sz="1500" b="1" kern="1200" dirty="0">
              <a:cs typeface="Arial" pitchFamily="34" charset="0"/>
            </a:endParaRPr>
          </a:p>
          <a:p>
            <a:pPr marL="177800" indent="-177800" eaLnBrk="1" hangingPunct="1">
              <a:spcAft>
                <a:spcPct val="35000"/>
              </a:spcAft>
              <a:buClr>
                <a:schemeClr val="tx2"/>
              </a:buClr>
              <a:buFont typeface="Arial" pitchFamily="34" charset="0"/>
              <a:buChar char="•"/>
              <a:tabLst>
                <a:tab pos="177800" algn="l"/>
              </a:tabLst>
              <a:defRPr/>
            </a:pPr>
            <a:r>
              <a:rPr lang="ru-RU" sz="1500" b="1" kern="1200" dirty="0">
                <a:cs typeface="Arial" pitchFamily="34" charset="0"/>
              </a:rPr>
              <a:t>БОЛЕЕ </a:t>
            </a:r>
            <a:r>
              <a:rPr lang="ru-RU" sz="1500" b="1" dirty="0">
                <a:cs typeface="Arial" pitchFamily="34" charset="0"/>
              </a:rPr>
              <a:t>40</a:t>
            </a:r>
            <a:r>
              <a:rPr lang="ru-RU" sz="1500" b="1" kern="1200" dirty="0">
                <a:cs typeface="Arial" pitchFamily="34" charset="0"/>
              </a:rPr>
              <a:t> лет накопленного опыта работы в нефтегазовой промышленности</a:t>
            </a:r>
            <a:endParaRPr lang="fr-FR" sz="1500" b="1" kern="1200" dirty="0">
              <a:cs typeface="Arial" pitchFamily="34" charset="0"/>
            </a:endParaRPr>
          </a:p>
          <a:p>
            <a:pPr marL="177800" indent="-177800" eaLnBrk="1" hangingPunct="1">
              <a:spcAft>
                <a:spcPct val="35000"/>
              </a:spcAft>
              <a:buClr>
                <a:schemeClr val="tx2"/>
              </a:buClr>
              <a:tabLst>
                <a:tab pos="177800" algn="l"/>
              </a:tabLst>
              <a:defRPr/>
            </a:pPr>
            <a:endParaRPr lang="fr-FR" sz="1500" b="1" kern="1200" dirty="0">
              <a:cs typeface="Arial" pitchFamily="34" charset="0"/>
            </a:endParaRPr>
          </a:p>
          <a:p>
            <a:pPr marL="177800" indent="-177800" eaLnBrk="1" hangingPunct="1">
              <a:spcAft>
                <a:spcPct val="35000"/>
              </a:spcAft>
              <a:buClr>
                <a:schemeClr val="tx2"/>
              </a:buClr>
              <a:tabLst>
                <a:tab pos="177800" algn="l"/>
              </a:tabLst>
              <a:defRPr/>
            </a:pPr>
            <a:endParaRPr lang="fr-FR" sz="1500" b="1" kern="1200" dirty="0">
              <a:cs typeface="Arial" pitchFamily="34" charset="0"/>
            </a:endParaRPr>
          </a:p>
          <a:p>
            <a:pPr marL="177800" indent="-177800" eaLnBrk="1" hangingPunct="1">
              <a:spcAft>
                <a:spcPct val="35000"/>
              </a:spcAft>
              <a:buClr>
                <a:schemeClr val="tx2"/>
              </a:buClr>
              <a:buFont typeface="Arial" pitchFamily="34" charset="0"/>
              <a:buChar char="•"/>
              <a:tabLst>
                <a:tab pos="177800" algn="l"/>
              </a:tabLst>
              <a:defRPr/>
            </a:pPr>
            <a:r>
              <a:rPr lang="ru-RU" sz="1500" b="1" kern="1200" dirty="0">
                <a:cs typeface="Arial" pitchFamily="34" charset="0"/>
              </a:rPr>
              <a:t>БОЛЕЕ </a:t>
            </a:r>
            <a:r>
              <a:rPr lang="fr-FR" sz="1500" b="1" kern="1200" dirty="0">
                <a:cs typeface="Arial" pitchFamily="34" charset="0"/>
              </a:rPr>
              <a:t>1</a:t>
            </a:r>
            <a:r>
              <a:rPr lang="ru-RU" sz="1500" b="1" kern="1200" dirty="0">
                <a:cs typeface="Arial" pitchFamily="34" charset="0"/>
              </a:rPr>
              <a:t>2</a:t>
            </a:r>
            <a:r>
              <a:rPr lang="fr-FR" sz="1500" b="1" kern="1200" dirty="0">
                <a:cs typeface="Arial" pitchFamily="34" charset="0"/>
              </a:rPr>
              <a:t>00</a:t>
            </a:r>
            <a:r>
              <a:rPr lang="ru-RU" sz="1500" b="1" kern="1200" dirty="0">
                <a:cs typeface="Arial" pitchFamily="34" charset="0"/>
              </a:rPr>
              <a:t> турбомашин газовой промышленности работают  на магнитных подвесах </a:t>
            </a:r>
            <a:r>
              <a:rPr lang="fr-FR" sz="1500" b="1" kern="1200" dirty="0">
                <a:cs typeface="Arial" pitchFamily="34" charset="0"/>
              </a:rPr>
              <a:t>S2M </a:t>
            </a:r>
            <a:r>
              <a:rPr lang="ru-RU" sz="1500" b="1" kern="1200" dirty="0">
                <a:cs typeface="Arial" pitchFamily="34" charset="0"/>
              </a:rPr>
              <a:t>и 120 000 прочих агрегатов</a:t>
            </a:r>
          </a:p>
          <a:p>
            <a:pPr marL="0" indent="0" eaLnBrk="1" hangingPunct="1">
              <a:spcAft>
                <a:spcPct val="35000"/>
              </a:spcAft>
              <a:buClr>
                <a:schemeClr val="tx2"/>
              </a:buClr>
              <a:buFont typeface="Arial" pitchFamily="34" charset="0"/>
              <a:buChar char="•"/>
              <a:defRPr/>
            </a:pPr>
            <a:endParaRPr lang="en-US" sz="1600" b="1" kern="12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2262188" y="392113"/>
            <a:ext cx="37750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spcBef>
                <a:spcPct val="0"/>
              </a:spcBef>
              <a:buSzTx/>
            </a:pPr>
            <a:endParaRPr lang="en-US" altLang="fr-FR" b="1">
              <a:solidFill>
                <a:schemeClr val="bg1"/>
              </a:solidFill>
              <a:latin typeface="Arial" pitchFamily="34" charset="0"/>
            </a:endParaRPr>
          </a:p>
        </p:txBody>
      </p:sp>
      <p:pic>
        <p:nvPicPr>
          <p:cNvPr id="19461" name="Picture 9" descr="shaft8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1857375"/>
            <a:ext cx="1071562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Text Box 10"/>
          <p:cNvSpPr txBox="1">
            <a:spLocks noChangeArrowheads="1"/>
          </p:cNvSpPr>
          <p:nvPr/>
        </p:nvSpPr>
        <p:spPr bwMode="auto">
          <a:xfrm>
            <a:off x="4857750" y="2714625"/>
            <a:ext cx="1881188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spcBef>
                <a:spcPct val="0"/>
              </a:spcBef>
              <a:buSzTx/>
            </a:pPr>
            <a:r>
              <a:rPr lang="ru-RU" altLang="fr-FR" sz="1100" b="1">
                <a:solidFill>
                  <a:srgbClr val="4D4D4D"/>
                </a:solidFill>
                <a:latin typeface="Arial" pitchFamily="34" charset="0"/>
              </a:rPr>
              <a:t>Магнитные подшипники</a:t>
            </a:r>
            <a:endParaRPr lang="fr-FR" altLang="fr-FR" sz="1100" b="1">
              <a:solidFill>
                <a:srgbClr val="4D4D4D"/>
              </a:solidFill>
              <a:latin typeface="Arial" pitchFamily="34" charset="0"/>
            </a:endParaRPr>
          </a:p>
        </p:txBody>
      </p:sp>
      <p:sp>
        <p:nvSpPr>
          <p:cNvPr id="19463" name="Text Box 11"/>
          <p:cNvSpPr txBox="1">
            <a:spLocks noChangeArrowheads="1"/>
          </p:cNvSpPr>
          <p:nvPr/>
        </p:nvSpPr>
        <p:spPr bwMode="auto">
          <a:xfrm>
            <a:off x="6786563" y="2786063"/>
            <a:ext cx="158115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spcBef>
                <a:spcPct val="0"/>
              </a:spcBef>
              <a:buSzTx/>
            </a:pPr>
            <a:r>
              <a:rPr lang="fr-FR" altLang="fr-FR" sz="1100" b="1">
                <a:solidFill>
                  <a:srgbClr val="4D4D4D"/>
                </a:solidFill>
                <a:latin typeface="Arial" pitchFamily="34" charset="0"/>
              </a:rPr>
              <a:t>* </a:t>
            </a:r>
            <a:r>
              <a:rPr lang="ru-RU" altLang="fr-FR" sz="1100" b="1">
                <a:solidFill>
                  <a:srgbClr val="4D4D4D"/>
                </a:solidFill>
                <a:latin typeface="Arial" pitchFamily="34" charset="0"/>
              </a:rPr>
              <a:t>Моторы</a:t>
            </a:r>
            <a:r>
              <a:rPr lang="fr-FR" altLang="fr-FR" sz="1100" b="1">
                <a:solidFill>
                  <a:srgbClr val="4D4D4D"/>
                </a:solidFill>
                <a:latin typeface="Arial" pitchFamily="34" charset="0"/>
              </a:rPr>
              <a:t> (&lt; 400 kW)</a:t>
            </a:r>
          </a:p>
        </p:txBody>
      </p:sp>
      <p:pic>
        <p:nvPicPr>
          <p:cNvPr id="19464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857250"/>
            <a:ext cx="115728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5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3" y="928688"/>
            <a:ext cx="14605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3" descr="C-S2M-100-14"/>
          <p:cNvPicPr>
            <a:picLocks noChangeAspect="1" noChangeArrowheads="1"/>
          </p:cNvPicPr>
          <p:nvPr/>
        </p:nvPicPr>
        <p:blipFill>
          <a:blip r:embed="rId7" cstate="print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4643438"/>
            <a:ext cx="2165350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Picture 11" descr="IMG_007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2963" y="4643438"/>
            <a:ext cx="2062162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8" name="Image 1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58" t="28256" r="6763" b="20750"/>
          <a:stretch>
            <a:fillRect/>
          </a:stretch>
        </p:blipFill>
        <p:spPr bwMode="auto">
          <a:xfrm>
            <a:off x="4643438" y="3000375"/>
            <a:ext cx="4286250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8306463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9" name="Rectangle 2"/>
          <p:cNvSpPr>
            <a:spLocks noGrp="1" noChangeArrowheads="1"/>
          </p:cNvSpPr>
          <p:nvPr>
            <p:ph type="title"/>
          </p:nvPr>
        </p:nvSpPr>
        <p:spPr>
          <a:xfrm>
            <a:off x="518229" y="182503"/>
            <a:ext cx="7992000" cy="984885"/>
          </a:xfrm>
        </p:spPr>
        <p:txBody>
          <a:bodyPr/>
          <a:lstStyle/>
          <a:p>
            <a:pPr eaLnBrk="1" hangingPunct="1"/>
            <a:r>
              <a:rPr lang="fr-FR" altLang="fr-FR" dirty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ru-RU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Профиль подразделения </a:t>
            </a:r>
            <a:r>
              <a:rPr lang="fr-FR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S2M</a:t>
            </a:r>
            <a:r>
              <a:rPr lang="ru-RU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входящего в группу </a:t>
            </a:r>
            <a:r>
              <a:rPr lang="fr-FR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SKF</a:t>
            </a:r>
            <a:r>
              <a:rPr lang="ru-RU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 </a:t>
            </a:r>
            <a:endParaRPr lang="en-US" altLang="fr-FR" i="1" dirty="0">
              <a:solidFill>
                <a:srgbClr val="FF0000"/>
              </a:solidFill>
              <a:latin typeface="SKF Chevin Cyr" pitchFamily="2" charset="-52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9512" y="1575952"/>
            <a:ext cx="3571875" cy="4014787"/>
          </a:xfrm>
        </p:spPr>
        <p:txBody>
          <a:bodyPr/>
          <a:lstStyle/>
          <a:p>
            <a:pPr marL="177800" indent="-177800" eaLnBrk="1" hangingPunct="1">
              <a:spcAft>
                <a:spcPct val="35000"/>
              </a:spcAft>
              <a:buClr>
                <a:schemeClr val="tx2"/>
              </a:buClr>
              <a:buFont typeface="Arial" pitchFamily="34" charset="0"/>
              <a:buChar char="•"/>
              <a:defRPr/>
            </a:pPr>
            <a:r>
              <a:rPr lang="ru-RU" sz="1800" b="1" kern="1200" dirty="0">
                <a:cs typeface="Arial" pitchFamily="34" charset="0"/>
              </a:rPr>
              <a:t>ПОЛНЫЙ ЦИКЛ</a:t>
            </a:r>
          </a:p>
          <a:p>
            <a:pPr marL="320675" lvl="2" indent="0" eaLnBrk="1" hangingPunct="1">
              <a:spcAft>
                <a:spcPct val="35000"/>
              </a:spcAft>
              <a:buSzPct val="120000"/>
              <a:defRPr/>
            </a:pPr>
            <a:r>
              <a:rPr lang="ru-RU" b="1" kern="1200" dirty="0">
                <a:ea typeface="+mn-ea"/>
                <a:cs typeface="Arial" pitchFamily="34" charset="0"/>
              </a:rPr>
              <a:t>НИОКР, Проектирование</a:t>
            </a:r>
            <a:endParaRPr lang="en-US" b="1" kern="1200" dirty="0">
              <a:ea typeface="+mn-ea"/>
              <a:cs typeface="Arial" pitchFamily="34" charset="0"/>
            </a:endParaRPr>
          </a:p>
          <a:p>
            <a:pPr marL="320675" lvl="2" indent="0" eaLnBrk="1" hangingPunct="1">
              <a:spcAft>
                <a:spcPct val="35000"/>
              </a:spcAft>
              <a:buSzPct val="120000"/>
              <a:defRPr/>
            </a:pPr>
            <a:r>
              <a:rPr lang="ru-RU" b="1" kern="1200" dirty="0">
                <a:ea typeface="+mn-ea"/>
                <a:cs typeface="Arial" pitchFamily="34" charset="0"/>
              </a:rPr>
              <a:t>Производство</a:t>
            </a:r>
            <a:endParaRPr lang="en-US" b="1" kern="1200" dirty="0">
              <a:ea typeface="+mn-ea"/>
              <a:cs typeface="Arial" pitchFamily="34" charset="0"/>
            </a:endParaRPr>
          </a:p>
          <a:p>
            <a:pPr marL="320675" lvl="2" indent="0" eaLnBrk="1" hangingPunct="1">
              <a:spcAft>
                <a:spcPct val="35000"/>
              </a:spcAft>
              <a:buSzPct val="120000"/>
              <a:defRPr/>
            </a:pPr>
            <a:r>
              <a:rPr lang="ru-RU" b="1" kern="1200" dirty="0">
                <a:ea typeface="+mn-ea"/>
                <a:cs typeface="Arial" pitchFamily="34" charset="0"/>
              </a:rPr>
              <a:t>Запуск и Сервисное обслуживание</a:t>
            </a:r>
          </a:p>
          <a:p>
            <a:pPr marL="320675" lvl="2" indent="0" eaLnBrk="1" hangingPunct="1">
              <a:spcAft>
                <a:spcPct val="35000"/>
              </a:spcAft>
              <a:buSzPct val="120000"/>
              <a:defRPr/>
            </a:pPr>
            <a:r>
              <a:rPr lang="ru-RU" b="1" kern="1200" dirty="0">
                <a:ea typeface="+mn-ea"/>
                <a:cs typeface="Arial" pitchFamily="34" charset="0"/>
              </a:rPr>
              <a:t>Обучение персонала конечного пользователя</a:t>
            </a:r>
            <a:endParaRPr lang="en-US" sz="1800" b="1" kern="1200" dirty="0">
              <a:ea typeface="+mn-ea"/>
              <a:cs typeface="Arial" pitchFamily="34" charset="0"/>
            </a:endParaRPr>
          </a:p>
        </p:txBody>
      </p:sp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2262188" y="392113"/>
            <a:ext cx="37750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spcBef>
                <a:spcPct val="0"/>
              </a:spcBef>
              <a:buSzTx/>
            </a:pPr>
            <a:endParaRPr lang="en-US" altLang="fr-FR" b="1">
              <a:solidFill>
                <a:schemeClr val="bg1"/>
              </a:solidFill>
              <a:latin typeface="Arial" pitchFamily="34" charset="0"/>
            </a:endParaRPr>
          </a:p>
        </p:txBody>
      </p:sp>
      <p:pic>
        <p:nvPicPr>
          <p:cNvPr id="20484" name="Picture 21" descr="S2M-BUILDING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0" y="4214813"/>
            <a:ext cx="2571750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29" descr="BUC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3" y="2428875"/>
            <a:ext cx="1995487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20" descr="FAB-MEC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2428875"/>
            <a:ext cx="2278063" cy="164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22" descr="MESUR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857250"/>
            <a:ext cx="2143125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25" descr="BUSP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25" y="857250"/>
            <a:ext cx="2047875" cy="1481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23B9AE4E-3C72-42E8-AB27-07236AD9521B}"/>
              </a:ext>
            </a:extLst>
          </p:cNvPr>
          <p:cNvSpPr/>
          <p:nvPr/>
        </p:nvSpPr>
        <p:spPr>
          <a:xfrm>
            <a:off x="516447" y="5114700"/>
            <a:ext cx="4752528" cy="952078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ru-RU" dirty="0"/>
              <a:t>Лицензионное</a:t>
            </a:r>
            <a:r>
              <a:rPr lang="en-US" dirty="0"/>
              <a:t> </a:t>
            </a:r>
            <a:r>
              <a:rPr lang="ru-RU" dirty="0"/>
              <a:t> производство МП в России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09119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Picture 9"/>
          <p:cNvPicPr>
            <a:picLocks noChangeAspect="1" noChangeArrowheads="1"/>
          </p:cNvPicPr>
          <p:nvPr/>
        </p:nvPicPr>
        <p:blipFill>
          <a:blip r:embed="rId2">
            <a:lum bright="5000"/>
          </a:blip>
          <a:srcRect/>
          <a:stretch>
            <a:fillRect/>
          </a:stretch>
        </p:blipFill>
        <p:spPr bwMode="auto">
          <a:xfrm>
            <a:off x="870133" y="1431985"/>
            <a:ext cx="7897738" cy="4592869"/>
          </a:xfrm>
          <a:prstGeom prst="roundRect">
            <a:avLst>
              <a:gd name="adj" fmla="val 14299"/>
            </a:avLst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" name="AutoShape 9"/>
          <p:cNvSpPr>
            <a:spLocks noChangeArrowheads="1"/>
          </p:cNvSpPr>
          <p:nvPr/>
        </p:nvSpPr>
        <p:spPr bwMode="auto">
          <a:xfrm>
            <a:off x="5149195" y="2375166"/>
            <a:ext cx="1357322" cy="571504"/>
          </a:xfrm>
          <a:prstGeom prst="roundRect">
            <a:avLst>
              <a:gd name="adj" fmla="val 16667"/>
            </a:avLst>
          </a:prstGeom>
          <a:noFill/>
          <a:ln>
            <a:solidFill>
              <a:schemeClr val="accent2">
                <a:lumMod val="75000"/>
              </a:schemeClr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ru-RU" sz="1100" dirty="0">
                <a:solidFill>
                  <a:srgbClr val="0070C0"/>
                </a:solidFill>
                <a:latin typeface="Calibri" pitchFamily="34" charset="0"/>
              </a:rPr>
              <a:t>Руководитель отдела </a:t>
            </a:r>
          </a:p>
          <a:p>
            <a:pPr algn="ctr">
              <a:defRPr/>
            </a:pPr>
            <a:r>
              <a:rPr lang="ru-RU" sz="1100" dirty="0">
                <a:solidFill>
                  <a:srgbClr val="0070C0"/>
                </a:solidFill>
                <a:latin typeface="Calibri" pitchFamily="34" charset="0"/>
              </a:rPr>
              <a:t>магнитных систем</a:t>
            </a:r>
            <a:endParaRPr lang="fr-FR" sz="1100" dirty="0">
              <a:solidFill>
                <a:srgbClr val="0070C0"/>
              </a:solidFill>
              <a:latin typeface="Calibri" pitchFamily="34" charset="0"/>
            </a:endParaRPr>
          </a:p>
          <a:p>
            <a:pPr algn="ctr">
              <a:defRPr/>
            </a:pPr>
            <a:r>
              <a:rPr lang="ru-RU" sz="1100" dirty="0">
                <a:solidFill>
                  <a:srgbClr val="0070C0"/>
                </a:solidFill>
                <a:latin typeface="Calibri" pitchFamily="34" charset="0"/>
              </a:rPr>
              <a:t>Кирилл Лукин</a:t>
            </a:r>
            <a:endParaRPr lang="fr-FR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24" name="_s1030"/>
          <p:cNvSpPr>
            <a:spLocks noChangeArrowheads="1"/>
          </p:cNvSpPr>
          <p:nvPr/>
        </p:nvSpPr>
        <p:spPr bwMode="auto">
          <a:xfrm>
            <a:off x="5292080" y="1912921"/>
            <a:ext cx="1214437" cy="357188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3500000" scaled="1"/>
            <a:tileRect/>
          </a:gradFill>
          <a:ln>
            <a:solidFill>
              <a:schemeClr val="accent2">
                <a:lumMod val="75000"/>
              </a:schemeClr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dirty="0">
                <a:solidFill>
                  <a:srgbClr val="0070C0"/>
                </a:solidFill>
                <a:latin typeface="Calibri" pitchFamily="34" charset="0"/>
              </a:rPr>
              <a:t>ЗАО СКФ</a:t>
            </a:r>
            <a:endParaRPr lang="fr-FR" sz="11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cxnSp>
        <p:nvCxnSpPr>
          <p:cNvPr id="25" name="Forme 78"/>
          <p:cNvCxnSpPr>
            <a:endCxn id="70" idx="1"/>
          </p:cNvCxnSpPr>
          <p:nvPr/>
        </p:nvCxnSpPr>
        <p:spPr>
          <a:xfrm rot="16200000" flipH="1">
            <a:off x="4944355" y="4091051"/>
            <a:ext cx="2495704" cy="216066"/>
          </a:xfrm>
          <a:prstGeom prst="bentConnector2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AutoShape 9"/>
          <p:cNvSpPr>
            <a:spLocks noChangeArrowheads="1"/>
          </p:cNvSpPr>
          <p:nvPr/>
        </p:nvSpPr>
        <p:spPr bwMode="auto">
          <a:xfrm>
            <a:off x="6314565" y="4462888"/>
            <a:ext cx="930282" cy="428625"/>
          </a:xfrm>
          <a:prstGeom prst="roundRect">
            <a:avLst>
              <a:gd name="adj" fmla="val 16667"/>
            </a:avLst>
          </a:prstGeom>
          <a:noFill/>
          <a:ln>
            <a:solidFill>
              <a:schemeClr val="accent2">
                <a:lumMod val="75000"/>
              </a:schemeClr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0" tIns="0" rIns="0" bIns="0" anchor="ctr"/>
          <a:lstStyle/>
          <a:p>
            <a:pPr algn="ctr"/>
            <a:r>
              <a:rPr lang="ru-RU" sz="1100" dirty="0">
                <a:solidFill>
                  <a:srgbClr val="0070C0"/>
                </a:solidFill>
                <a:latin typeface="Calibri" pitchFamily="34" charset="0"/>
              </a:rPr>
              <a:t>Андрей Круглов</a:t>
            </a:r>
            <a:endParaRPr lang="fr-FR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28" name="AutoShape 9"/>
          <p:cNvSpPr>
            <a:spLocks noChangeArrowheads="1"/>
          </p:cNvSpPr>
          <p:nvPr/>
        </p:nvSpPr>
        <p:spPr bwMode="auto">
          <a:xfrm>
            <a:off x="4932040" y="4437112"/>
            <a:ext cx="930282" cy="428625"/>
          </a:xfrm>
          <a:prstGeom prst="roundRect">
            <a:avLst>
              <a:gd name="adj" fmla="val 16667"/>
            </a:avLst>
          </a:prstGeom>
          <a:noFill/>
          <a:ln>
            <a:solidFill>
              <a:schemeClr val="accent2">
                <a:lumMod val="75000"/>
              </a:schemeClr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0" tIns="0" rIns="0" bIns="0" anchor="ctr"/>
          <a:lstStyle/>
          <a:p>
            <a:pPr algn="ctr"/>
            <a:r>
              <a:rPr lang="ru-RU" sz="1100" dirty="0">
                <a:solidFill>
                  <a:srgbClr val="0070C0"/>
                </a:solidFill>
                <a:latin typeface="Calibri" pitchFamily="34" charset="0"/>
              </a:rPr>
              <a:t>Максим </a:t>
            </a:r>
          </a:p>
          <a:p>
            <a:pPr algn="ctr"/>
            <a:r>
              <a:rPr lang="ru-RU" sz="1100" dirty="0" err="1">
                <a:solidFill>
                  <a:srgbClr val="0070C0"/>
                </a:solidFill>
                <a:latin typeface="Calibri" pitchFamily="34" charset="0"/>
              </a:rPr>
              <a:t>Костаков</a:t>
            </a:r>
            <a:endParaRPr lang="fr-FR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cxnSp>
        <p:nvCxnSpPr>
          <p:cNvPr id="29" name="Connecteur droit 28"/>
          <p:cNvCxnSpPr>
            <a:endCxn id="24" idx="0"/>
          </p:cNvCxnSpPr>
          <p:nvPr/>
        </p:nvCxnSpPr>
        <p:spPr>
          <a:xfrm>
            <a:off x="5899094" y="1784520"/>
            <a:ext cx="205" cy="12840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31" name="Picture 17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8352" y="4391390"/>
            <a:ext cx="432000" cy="5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09427" y="4391454"/>
            <a:ext cx="432000" cy="5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4" name="Image 43" descr="C:\Users\GROGNET\AppData\Local\Microsoft\Windows\Temporary Internet Files\Content.Word\Zelensky Ilya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52" y="3729065"/>
            <a:ext cx="401470" cy="571502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Image 44" descr="C:\Users\GROGNET\AppData\Local\Microsoft\Windows\Temporary Internet Files\Content.Word\Tabachnikov Igor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6797" y="3671374"/>
            <a:ext cx="477259" cy="631437"/>
          </a:xfrm>
          <a:prstGeom prst="rect">
            <a:avLst/>
          </a:prstGeom>
          <a:noFill/>
          <a:ln>
            <a:noFill/>
          </a:ln>
        </p:spPr>
      </p:pic>
      <p:sp>
        <p:nvSpPr>
          <p:cNvPr id="46" name="AutoShape 9"/>
          <p:cNvSpPr>
            <a:spLocks noChangeArrowheads="1"/>
          </p:cNvSpPr>
          <p:nvPr/>
        </p:nvSpPr>
        <p:spPr bwMode="auto">
          <a:xfrm>
            <a:off x="6300240" y="3746741"/>
            <a:ext cx="928694" cy="428625"/>
          </a:xfrm>
          <a:prstGeom prst="roundRect">
            <a:avLst>
              <a:gd name="adj" fmla="val 16667"/>
            </a:avLst>
          </a:prstGeom>
          <a:noFill/>
          <a:ln>
            <a:solidFill>
              <a:schemeClr val="accent2">
                <a:lumMod val="75000"/>
              </a:schemeClr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0" tIns="0" rIns="0" bIns="0" anchor="ctr"/>
          <a:lstStyle/>
          <a:p>
            <a:pPr algn="ctr"/>
            <a:r>
              <a:rPr lang="ru-RU" sz="1100" dirty="0">
                <a:solidFill>
                  <a:srgbClr val="0070C0"/>
                </a:solidFill>
                <a:latin typeface="Calibri" panose="020F0502020204030204" pitchFamily="34" charset="0"/>
              </a:rPr>
              <a:t>Илья</a:t>
            </a:r>
          </a:p>
          <a:p>
            <a:pPr algn="ctr"/>
            <a:r>
              <a:rPr lang="ru-RU" sz="1100" dirty="0">
                <a:solidFill>
                  <a:srgbClr val="0070C0"/>
                </a:solidFill>
                <a:latin typeface="Calibri" panose="020F0502020204030204" pitchFamily="34" charset="0"/>
              </a:rPr>
              <a:t>Зеленский</a:t>
            </a:r>
            <a:r>
              <a:rPr lang="fr-FR" sz="1100" dirty="0">
                <a:solidFill>
                  <a:srgbClr val="0070C0"/>
                </a:solidFill>
                <a:latin typeface="Calibri" pitchFamily="34" charset="0"/>
              </a:rPr>
              <a:t> </a:t>
            </a:r>
          </a:p>
        </p:txBody>
      </p:sp>
      <p:cxnSp>
        <p:nvCxnSpPr>
          <p:cNvPr id="54" name="Connecteur droit 53"/>
          <p:cNvCxnSpPr/>
          <p:nvPr/>
        </p:nvCxnSpPr>
        <p:spPr>
          <a:xfrm>
            <a:off x="5939947" y="2246765"/>
            <a:ext cx="205" cy="12840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8" name="AutoShape 9"/>
          <p:cNvSpPr>
            <a:spLocks noChangeArrowheads="1"/>
          </p:cNvSpPr>
          <p:nvPr/>
        </p:nvSpPr>
        <p:spPr bwMode="auto">
          <a:xfrm>
            <a:off x="4970400" y="3728420"/>
            <a:ext cx="928694" cy="428625"/>
          </a:xfrm>
          <a:prstGeom prst="roundRect">
            <a:avLst>
              <a:gd name="adj" fmla="val 16667"/>
            </a:avLst>
          </a:prstGeom>
          <a:noFill/>
          <a:ln>
            <a:solidFill>
              <a:schemeClr val="accent2">
                <a:lumMod val="75000"/>
              </a:schemeClr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0" tIns="0" rIns="0" bIns="0" anchor="ctr"/>
          <a:lstStyle/>
          <a:p>
            <a:pPr algn="ctr"/>
            <a:r>
              <a:rPr lang="ru-RU" sz="1100" dirty="0">
                <a:solidFill>
                  <a:srgbClr val="0070C0"/>
                </a:solidFill>
                <a:latin typeface="Calibri" panose="020F0502020204030204" pitchFamily="34" charset="0"/>
              </a:rPr>
              <a:t>Игорь</a:t>
            </a:r>
          </a:p>
          <a:p>
            <a:pPr algn="ctr"/>
            <a:r>
              <a:rPr lang="ru-RU" sz="1100" dirty="0">
                <a:solidFill>
                  <a:srgbClr val="0070C0"/>
                </a:solidFill>
                <a:latin typeface="Calibri" panose="020F0502020204030204" pitchFamily="34" charset="0"/>
              </a:rPr>
              <a:t> Табачников,</a:t>
            </a:r>
            <a:r>
              <a:rPr lang="fr-FR" sz="1100" dirty="0">
                <a:solidFill>
                  <a:srgbClr val="0070C0"/>
                </a:solidFill>
                <a:latin typeface="Calibri" pitchFamily="34" charset="0"/>
              </a:rPr>
              <a:t> </a:t>
            </a:r>
          </a:p>
        </p:txBody>
      </p:sp>
      <p:pic>
        <p:nvPicPr>
          <p:cNvPr id="62" name="Picture 7" descr="\\bell\communication\affairesCom\___Tableau des salons 2012\flag_set_256x256_glossy\ru.png"/>
          <p:cNvPicPr>
            <a:picLocks noChangeAspect="1" noChangeArrowheads="1"/>
          </p:cNvPicPr>
          <p:nvPr/>
        </p:nvPicPr>
        <p:blipFill>
          <a:blip r:embed="rId7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20" y="962477"/>
            <a:ext cx="662094" cy="682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AutoShape 9"/>
          <p:cNvSpPr>
            <a:spLocks noChangeArrowheads="1"/>
          </p:cNvSpPr>
          <p:nvPr/>
        </p:nvSpPr>
        <p:spPr bwMode="auto">
          <a:xfrm>
            <a:off x="6300240" y="5232623"/>
            <a:ext cx="930282" cy="428625"/>
          </a:xfrm>
          <a:prstGeom prst="roundRect">
            <a:avLst>
              <a:gd name="adj" fmla="val 16667"/>
            </a:avLst>
          </a:prstGeom>
          <a:noFill/>
          <a:ln>
            <a:solidFill>
              <a:schemeClr val="accent2">
                <a:lumMod val="75000"/>
              </a:schemeClr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0" tIns="0" rIns="0" bIns="0" anchor="ctr"/>
          <a:lstStyle/>
          <a:p>
            <a:pPr algn="ctr"/>
            <a:r>
              <a:rPr lang="ru-RU" sz="1100" dirty="0">
                <a:solidFill>
                  <a:srgbClr val="0070C0"/>
                </a:solidFill>
                <a:latin typeface="Calibri" pitchFamily="34" charset="0"/>
              </a:rPr>
              <a:t>Кирилл </a:t>
            </a:r>
            <a:r>
              <a:rPr lang="ru-RU" sz="1100" dirty="0" err="1">
                <a:solidFill>
                  <a:srgbClr val="0070C0"/>
                </a:solidFill>
                <a:latin typeface="Calibri" pitchFamily="34" charset="0"/>
              </a:rPr>
              <a:t>Силкин</a:t>
            </a:r>
            <a:endParaRPr lang="fr-FR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cxnSp>
        <p:nvCxnSpPr>
          <p:cNvPr id="84" name="Connecteur en angle 83"/>
          <p:cNvCxnSpPr>
            <a:stCxn id="46" idx="1"/>
            <a:endCxn id="58" idx="3"/>
          </p:cNvCxnSpPr>
          <p:nvPr/>
        </p:nvCxnSpPr>
        <p:spPr>
          <a:xfrm rot="10800000">
            <a:off x="5899094" y="3942734"/>
            <a:ext cx="401146" cy="18321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6" name="Connecteur en angle 95"/>
          <p:cNvCxnSpPr/>
          <p:nvPr/>
        </p:nvCxnSpPr>
        <p:spPr>
          <a:xfrm rot="10800000">
            <a:off x="5862323" y="4653136"/>
            <a:ext cx="437871" cy="3424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8" name="Connecteur en angle 97"/>
          <p:cNvCxnSpPr/>
          <p:nvPr/>
        </p:nvCxnSpPr>
        <p:spPr>
          <a:xfrm rot="10800000">
            <a:off x="6082580" y="5443635"/>
            <a:ext cx="1588" cy="1588"/>
          </a:xfrm>
          <a:prstGeom prst="bentConnector3">
            <a:avLst>
              <a:gd name="adj1" fmla="val 13584513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077" y="5164715"/>
            <a:ext cx="473581" cy="584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5" name="AutoShape 9">
            <a:extLst>
              <a:ext uri="{FF2B5EF4-FFF2-40B4-BE49-F238E27FC236}">
                <a16:creationId xmlns:a16="http://schemas.microsoft.com/office/drawing/2014/main" id="{B5C7CE56-DB94-4143-9F6F-A2AD32787A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1980" y="5246266"/>
            <a:ext cx="930282" cy="428625"/>
          </a:xfrm>
          <a:prstGeom prst="roundRect">
            <a:avLst>
              <a:gd name="adj" fmla="val 16667"/>
            </a:avLst>
          </a:prstGeom>
          <a:noFill/>
          <a:ln>
            <a:solidFill>
              <a:schemeClr val="accent2">
                <a:lumMod val="75000"/>
              </a:schemeClr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0" tIns="0" rIns="0" bIns="0" anchor="ctr"/>
          <a:lstStyle/>
          <a:p>
            <a:pPr algn="ctr"/>
            <a:r>
              <a:rPr lang="ru-RU" sz="1100" dirty="0">
                <a:solidFill>
                  <a:srgbClr val="0070C0"/>
                </a:solidFill>
                <a:latin typeface="Calibri" pitchFamily="34" charset="0"/>
              </a:rPr>
              <a:t>Ассистент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B6B7C5-7761-4199-B441-39ED3C46BA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3427" y="196965"/>
            <a:ext cx="7992000" cy="492443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Подразделение </a:t>
            </a:r>
            <a:r>
              <a:rPr lang="en-US" dirty="0">
                <a:solidFill>
                  <a:srgbClr val="FF0000"/>
                </a:solidFill>
              </a:rPr>
              <a:t>S2M </a:t>
            </a:r>
            <a:r>
              <a:rPr lang="ru-RU" dirty="0">
                <a:solidFill>
                  <a:srgbClr val="FF0000"/>
                </a:solidFill>
              </a:rPr>
              <a:t>в России</a:t>
            </a:r>
            <a:endParaRPr lang="ru-RU" dirty="0"/>
          </a:p>
        </p:txBody>
      </p:sp>
      <p:pic>
        <p:nvPicPr>
          <p:cNvPr id="59" name="Рисунок 58">
            <a:extLst>
              <a:ext uri="{FF2B5EF4-FFF2-40B4-BE49-F238E27FC236}">
                <a16:creationId xmlns:a16="http://schemas.microsoft.com/office/drawing/2014/main" id="{11D488D8-B57C-46BE-BE8E-E4CC88FC69B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71910" y="1679665"/>
            <a:ext cx="1443318" cy="1114435"/>
          </a:xfrm>
          <a:prstGeom prst="rect">
            <a:avLst/>
          </a:prstGeom>
        </p:spPr>
      </p:pic>
      <p:sp>
        <p:nvSpPr>
          <p:cNvPr id="30" name="Объект 1">
            <a:extLst>
              <a:ext uri="{FF2B5EF4-FFF2-40B4-BE49-F238E27FC236}">
                <a16:creationId xmlns:a16="http://schemas.microsoft.com/office/drawing/2014/main" id="{0619F179-2F3B-4B55-9559-56AB5AB17C2D}"/>
              </a:ext>
            </a:extLst>
          </p:cNvPr>
          <p:cNvSpPr txBox="1">
            <a:spLocks/>
          </p:cNvSpPr>
          <p:nvPr/>
        </p:nvSpPr>
        <p:spPr>
          <a:xfrm>
            <a:off x="187523" y="919440"/>
            <a:ext cx="4094402" cy="4355558"/>
          </a:xfrm>
          <a:prstGeom prst="rect">
            <a:avLst/>
          </a:prstGeom>
        </p:spPr>
        <p:txBody>
          <a:bodyPr vert="horz" lIns="0" tIns="0" rIns="0" bIns="45720" rtlCol="0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4"/>
              </a:buClr>
              <a:buSzPts val="2000"/>
              <a:buFontTx/>
              <a:buNone/>
              <a:tabLst/>
              <a:defRPr sz="20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900" marR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66CC"/>
              </a:buClr>
              <a:buSzPct val="100000"/>
              <a:buFont typeface="Arial" panose="020B0604020202020204" pitchFamily="34" charset="0"/>
              <a:buChar char="•"/>
              <a:tabLst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2937" marR="0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66CC"/>
              </a:buClr>
              <a:buSzPct val="100000"/>
              <a:buFont typeface="Arial" panose="020B0604020202020204" pitchFamily="34" charset="0"/>
              <a:buChar char="-"/>
              <a:tabLst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01712" marR="0" indent="-28575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0066CC"/>
              </a:buClr>
              <a:buSzPct val="100000"/>
              <a:buFont typeface="Arial" pitchFamily="34" charset="0"/>
              <a:buChar char="•"/>
              <a:tabLst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38263" indent="-265113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rgbClr val="0066CC"/>
              </a:buClr>
              <a:buFont typeface="Arial" pitchFamily="34" charset="0"/>
              <a:buChar char="-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dirty="0"/>
              <a:t> </a:t>
            </a:r>
            <a:r>
              <a:rPr lang="ru-RU" sz="1800" dirty="0">
                <a:solidFill>
                  <a:schemeClr val="tx1"/>
                </a:solidFill>
              </a:rPr>
              <a:t>С  2007 г  подразделение </a:t>
            </a:r>
            <a:r>
              <a:rPr lang="en-US" sz="1800" dirty="0">
                <a:solidFill>
                  <a:schemeClr val="tx1"/>
                </a:solidFill>
              </a:rPr>
              <a:t>S2M </a:t>
            </a:r>
            <a:r>
              <a:rPr lang="ru-RU" sz="1800" dirty="0">
                <a:solidFill>
                  <a:schemeClr val="tx1"/>
                </a:solidFill>
              </a:rPr>
              <a:t>осуществляет свою деятельность в России в рамках компании ЗАО СКФ   </a:t>
            </a:r>
          </a:p>
          <a:p>
            <a:r>
              <a:rPr lang="ru-RU" sz="1800" dirty="0">
                <a:solidFill>
                  <a:schemeClr val="tx1"/>
                </a:solidFill>
              </a:rPr>
              <a:t>    </a:t>
            </a:r>
            <a:r>
              <a:rPr lang="ru-RU" sz="1800" b="1" dirty="0">
                <a:solidFill>
                  <a:schemeClr val="tx1"/>
                </a:solidFill>
              </a:rPr>
              <a:t>Основные цели и задачи локального подразделения</a:t>
            </a:r>
            <a:r>
              <a:rPr lang="en-US" sz="1800" b="1" dirty="0">
                <a:solidFill>
                  <a:schemeClr val="tx1"/>
                </a:solidFill>
              </a:rPr>
              <a:t>:</a:t>
            </a:r>
            <a:endParaRPr lang="ru-RU" sz="1800" b="1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 Ведение и  новых проектов </a:t>
            </a:r>
            <a:endParaRPr lang="en-US" sz="18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Взаимодействие с конечными потребителями </a:t>
            </a:r>
            <a:endParaRPr lang="en-US" sz="18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Продвижение новых продуктов и инноваций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Сервисная поддержка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3BDE5FC-5E2E-49C9-B256-E081CC87AB6C}"/>
              </a:ext>
            </a:extLst>
          </p:cNvPr>
          <p:cNvSpPr/>
          <p:nvPr/>
        </p:nvSpPr>
        <p:spPr>
          <a:xfrm>
            <a:off x="99594" y="5746010"/>
            <a:ext cx="71293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>
                <a:solidFill>
                  <a:srgbClr val="FF0000"/>
                </a:solidFill>
              </a:rPr>
              <a:t>Постепенная полная локализация производства всех ЭМП  </a:t>
            </a:r>
            <a:r>
              <a:rPr lang="en-US" b="1" u="sng" dirty="0">
                <a:solidFill>
                  <a:srgbClr val="FF0000"/>
                </a:solidFill>
              </a:rPr>
              <a:t>S2M </a:t>
            </a:r>
            <a:r>
              <a:rPr lang="ru-RU" b="1" u="sng" dirty="0">
                <a:solidFill>
                  <a:srgbClr val="FF0000"/>
                </a:solidFill>
              </a:rPr>
              <a:t>в России.</a:t>
            </a:r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val="19092004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ZoneTexte 5"/>
          <p:cNvSpPr txBox="1">
            <a:spLocks noChangeArrowheads="1"/>
          </p:cNvSpPr>
          <p:nvPr/>
        </p:nvSpPr>
        <p:spPr bwMode="auto">
          <a:xfrm>
            <a:off x="357188" y="1214438"/>
            <a:ext cx="585787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ja-JP" dirty="0">
                <a:solidFill>
                  <a:schemeClr val="tx2"/>
                </a:solidFill>
                <a:latin typeface="Calibri" pitchFamily="34" charset="0"/>
                <a:ea typeface="MS PGothic" pitchFamily="34" charset="-128"/>
                <a:cs typeface="Calibri" pitchFamily="34" charset="0"/>
              </a:rPr>
              <a:t>Магнитный подвес состоит из электромагнитов</a:t>
            </a:r>
            <a:r>
              <a:rPr lang="en-GB" altLang="ja-JP" dirty="0">
                <a:solidFill>
                  <a:schemeClr val="tx2"/>
                </a:solidFill>
                <a:latin typeface="Calibri" pitchFamily="34" charset="0"/>
                <a:ea typeface="MS PGothic" pitchFamily="34" charset="-128"/>
                <a:cs typeface="Calibri" pitchFamily="34" charset="0"/>
              </a:rPr>
              <a:t> (1) </a:t>
            </a:r>
            <a:r>
              <a:rPr lang="ru-RU" altLang="ja-JP" dirty="0">
                <a:solidFill>
                  <a:schemeClr val="tx2"/>
                </a:solidFill>
                <a:latin typeface="Calibri" pitchFamily="34" charset="0"/>
                <a:ea typeface="MS PGothic" pitchFamily="34" charset="-128"/>
                <a:cs typeface="Calibri" pitchFamily="34" charset="0"/>
              </a:rPr>
              <a:t>притягивающих ротор</a:t>
            </a:r>
            <a:r>
              <a:rPr lang="en-GB" altLang="ja-JP" dirty="0">
                <a:solidFill>
                  <a:schemeClr val="tx2"/>
                </a:solidFill>
                <a:latin typeface="Calibri" pitchFamily="34" charset="0"/>
                <a:ea typeface="MS PGothic" pitchFamily="34" charset="-128"/>
                <a:cs typeface="Calibri" pitchFamily="34" charset="0"/>
              </a:rPr>
              <a:t> (2) </a:t>
            </a:r>
            <a:r>
              <a:rPr lang="ru-RU" altLang="ja-JP" dirty="0">
                <a:solidFill>
                  <a:schemeClr val="tx2"/>
                </a:solidFill>
                <a:latin typeface="Calibri" pitchFamily="34" charset="0"/>
                <a:ea typeface="MS PGothic" pitchFamily="34" charset="-128"/>
                <a:cs typeface="Calibri" pitchFamily="34" charset="0"/>
              </a:rPr>
              <a:t>удерживая его в центре статора и гарантируя воздушный зазор между ротором и статором. </a:t>
            </a:r>
          </a:p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ja-JP" dirty="0">
              <a:solidFill>
                <a:schemeClr val="tx2"/>
              </a:solidFill>
              <a:latin typeface="Calibri" pitchFamily="34" charset="0"/>
              <a:ea typeface="MS PGothic" pitchFamily="34" charset="-128"/>
              <a:cs typeface="Calibri" pitchFamily="34" charset="0"/>
            </a:endParaRPr>
          </a:p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ja-JP" dirty="0">
                <a:solidFill>
                  <a:schemeClr val="tx2"/>
                </a:solidFill>
                <a:latin typeface="Calibri" pitchFamily="34" charset="0"/>
                <a:ea typeface="MS PGothic" pitchFamily="34" charset="-128"/>
                <a:cs typeface="Calibri" pitchFamily="34" charset="0"/>
              </a:rPr>
              <a:t>Нет контакта между ротором и статором. </a:t>
            </a:r>
          </a:p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ja-JP" dirty="0">
                <a:solidFill>
                  <a:schemeClr val="tx2"/>
                </a:solidFill>
                <a:latin typeface="Calibri" pitchFamily="34" charset="0"/>
                <a:ea typeface="MS PGothic" pitchFamily="34" charset="-128"/>
                <a:cs typeface="Calibri" pitchFamily="34" charset="0"/>
              </a:rPr>
              <a:t>Радиальный зазор 0,5-1мм; осевой зазор 0,6-1,8 мм</a:t>
            </a:r>
            <a:r>
              <a:rPr lang="en-GB" altLang="ja-JP" dirty="0">
                <a:solidFill>
                  <a:schemeClr val="tx2"/>
                </a:solidFill>
                <a:latin typeface="Calibri" pitchFamily="34" charset="0"/>
                <a:ea typeface="MS PGothic" pitchFamily="34" charset="-128"/>
                <a:cs typeface="Calibri" pitchFamily="34" charset="0"/>
              </a:rPr>
              <a:t>. </a:t>
            </a:r>
          </a:p>
          <a:p>
            <a:pPr eaLnBrk="1" hangingPunct="1">
              <a:spcBef>
                <a:spcPct val="0"/>
              </a:spcBef>
              <a:buSzTx/>
            </a:pPr>
            <a:endParaRPr lang="fr-FR" altLang="fr-FR" sz="1800" dirty="0">
              <a:solidFill>
                <a:schemeClr val="tx1"/>
              </a:solidFill>
              <a:latin typeface="Calibri" pitchFamily="34" charset="0"/>
              <a:ea typeface="MS PGothic" pitchFamily="34" charset="-128"/>
              <a:cs typeface="Calibri" pitchFamily="34" charset="0"/>
            </a:endParaRPr>
          </a:p>
        </p:txBody>
      </p:sp>
      <p:pic>
        <p:nvPicPr>
          <p:cNvPr id="2053" name="Picture 5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59"/>
          <a:stretch>
            <a:fillRect/>
          </a:stretch>
        </p:blipFill>
        <p:spPr bwMode="auto">
          <a:xfrm>
            <a:off x="6643688" y="1285875"/>
            <a:ext cx="1643062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>
            <a:off x="5214938" y="4727575"/>
            <a:ext cx="214312" cy="214313"/>
          </a:xfrm>
          <a:prstGeom prst="ellipse">
            <a:avLst/>
          </a:prstGeom>
          <a:noFill/>
          <a:ln w="9525" cap="flat" cmpd="sng" algn="ctr">
            <a:solidFill>
              <a:schemeClr val="accent1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46800" rIns="46800" anchor="ctr"/>
          <a:lstStyle/>
          <a:p>
            <a:pPr eaLnBrk="0" hangingPunct="0">
              <a:defRPr/>
            </a:pPr>
            <a:r>
              <a:rPr lang="ru-RU" sz="1100" b="1" i="1" dirty="0">
                <a:solidFill>
                  <a:srgbClr val="000000"/>
                </a:solidFill>
                <a:latin typeface="Arial" charset="0"/>
                <a:cs typeface="Arial" charset="0"/>
              </a:rPr>
              <a:t>2</a:t>
            </a:r>
            <a:endParaRPr lang="fr-FR" sz="1100" b="1" i="1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055" name="Rectangle 2"/>
          <p:cNvSpPr txBox="1">
            <a:spLocks noChangeArrowheads="1"/>
          </p:cNvSpPr>
          <p:nvPr/>
        </p:nvSpPr>
        <p:spPr bwMode="auto">
          <a:xfrm>
            <a:off x="690563" y="180833"/>
            <a:ext cx="7734300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912813"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SzTx/>
            </a:pPr>
            <a:r>
              <a:rPr lang="ru-RU" altLang="fr-FR" sz="3200" b="1" dirty="0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Технология и принцип действия МП</a:t>
            </a:r>
            <a:endParaRPr lang="en-US" altLang="fr-FR" sz="3200" b="1" dirty="0">
              <a:solidFill>
                <a:srgbClr val="FF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5219700" y="4078288"/>
            <a:ext cx="214313" cy="214312"/>
          </a:xfrm>
          <a:prstGeom prst="ellipse">
            <a:avLst/>
          </a:prstGeom>
          <a:noFill/>
          <a:ln w="9525" cap="flat" cmpd="sng" algn="ctr">
            <a:solidFill>
              <a:schemeClr val="accent1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46800" rIns="46800" anchor="ctr"/>
          <a:lstStyle/>
          <a:p>
            <a:pPr eaLnBrk="0" hangingPunct="0">
              <a:defRPr/>
            </a:pPr>
            <a:r>
              <a:rPr lang="ru-RU" sz="1100" b="1" i="1" dirty="0">
                <a:solidFill>
                  <a:srgbClr val="000000"/>
                </a:solidFill>
                <a:latin typeface="Arial" charset="0"/>
                <a:cs typeface="Arial" charset="0"/>
              </a:rPr>
              <a:t>1</a:t>
            </a:r>
            <a:endParaRPr lang="fr-FR" sz="1100" b="1" i="1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146" name="ShockwaveFlash1" r:id="rId2" imgW="5446800" imgH="4605480"/>
        </mc:Choice>
        <mc:Fallback>
          <p:control name="ShockwaveFlash1" r:id="rId2" imgW="5446800" imgH="4605480">
            <p:pic>
              <p:nvPicPr>
                <p:cNvPr id="2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/>
                <a:srcRect/>
                <a:stretch>
                  <a:fillRect/>
                </a:stretch>
              </p:blipFill>
              <p:spPr bwMode="auto">
                <a:xfrm>
                  <a:off x="611188" y="3357563"/>
                  <a:ext cx="3382962" cy="29527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47" name="ShockwaveFlash2" r:id="rId3" imgW="2479680" imgH="1944720"/>
        </mc:Choice>
        <mc:Fallback>
          <p:control name="ShockwaveFlash2" r:id="rId3" imgW="2479680" imgH="1944720">
            <p:pic>
              <p:nvPicPr>
                <p:cNvPr id="3" name="ShockwaveFlash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5508625" y="3860800"/>
                  <a:ext cx="2479675" cy="19446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016569678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0" name="Object 5"/>
          <p:cNvGraphicFramePr>
            <a:graphicFrameLocks noChangeAspect="1"/>
          </p:cNvGraphicFramePr>
          <p:nvPr/>
        </p:nvGraphicFramePr>
        <p:xfrm>
          <a:off x="398463" y="1247775"/>
          <a:ext cx="7486650" cy="4557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6" name="CorelPhotoPaint.Image.8" r:id="rId4" imgW="4906874" imgH="2755164" progId="CorelPhotoPaint.Image.8">
                  <p:embed/>
                </p:oleObj>
              </mc:Choice>
              <mc:Fallback>
                <p:oleObj name="CorelPhotoPaint.Image.8" r:id="rId4" imgW="4906874" imgH="2755164" progId="CorelPhotoPaint.Imag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8463" y="1247775"/>
                        <a:ext cx="7486650" cy="4557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3" name="Rectangle 2"/>
          <p:cNvSpPr txBox="1">
            <a:spLocks noChangeArrowheads="1"/>
          </p:cNvSpPr>
          <p:nvPr/>
        </p:nvSpPr>
        <p:spPr bwMode="auto">
          <a:xfrm>
            <a:off x="690563" y="180833"/>
            <a:ext cx="7734300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912813"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SzTx/>
            </a:pPr>
            <a:r>
              <a:rPr lang="ru-RU" altLang="fr-FR" sz="3200" b="1" dirty="0">
                <a:solidFill>
                  <a:srgbClr val="FF0000"/>
                </a:solidFill>
                <a:latin typeface="Calibri" panose="020F0502020204030204" pitchFamily="34" charset="0"/>
                <a:cs typeface="Times New Roman" pitchFamily="18" charset="0"/>
              </a:rPr>
              <a:t>Принцип действия МП</a:t>
            </a:r>
            <a:endParaRPr lang="en-US" altLang="fr-FR" sz="3200" b="1" dirty="0">
              <a:solidFill>
                <a:srgbClr val="FF0000"/>
              </a:solidFill>
              <a:latin typeface="Calibri" panose="020F0502020204030204" pitchFamily="34" charset="0"/>
              <a:cs typeface="Times New Roman" pitchFamily="18" charset="0"/>
            </a:endParaRPr>
          </a:p>
        </p:txBody>
      </p:sp>
      <p:sp>
        <p:nvSpPr>
          <p:cNvPr id="22534" name="Rectangle 2"/>
          <p:cNvSpPr txBox="1">
            <a:spLocks noChangeArrowheads="1"/>
          </p:cNvSpPr>
          <p:nvPr/>
        </p:nvSpPr>
        <p:spPr bwMode="auto">
          <a:xfrm>
            <a:off x="4873625" y="844550"/>
            <a:ext cx="25066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912813"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SzTx/>
            </a:pPr>
            <a:r>
              <a:rPr lang="ru-RU" altLang="fr-FR" sz="2000" b="1" i="1" dirty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Шкаф управления</a:t>
            </a:r>
            <a:r>
              <a:rPr lang="fr-FR" altLang="fr-FR" sz="2000" b="1" i="1" dirty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ru-RU" altLang="fr-FR" sz="2000" b="1" i="1" dirty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МП </a:t>
            </a:r>
            <a:endParaRPr lang="en-US" altLang="fr-FR" sz="2000" b="1" i="1" dirty="0">
              <a:solidFill>
                <a:schemeClr val="tx2"/>
              </a:solidFill>
              <a:latin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030540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1609C23-9AF7-462C-AB01-EA39E9DA11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D301219-9190-4EBC-B383-F7E52FEFC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1285" name="ShockwaveFlash1" r:id="rId2" imgW="9142560" imgH="6095880"/>
        </mc:Choice>
        <mc:Fallback>
          <p:control name="ShockwaveFlash1" r:id="rId2" imgW="9142560" imgH="6095880">
            <p:pic>
              <p:nvPicPr>
                <p:cNvPr id="4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9144000" cy="60928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8797423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2" descr="détouré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550" y="1898650"/>
            <a:ext cx="1020763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17" descr="photo5-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28480">
            <a:off x="4423569" y="2885281"/>
            <a:ext cx="1184275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Text Box 31"/>
          <p:cNvSpPr txBox="1">
            <a:spLocks noChangeArrowheads="1"/>
          </p:cNvSpPr>
          <p:nvPr/>
        </p:nvSpPr>
        <p:spPr bwMode="auto">
          <a:xfrm>
            <a:off x="2643188" y="3857625"/>
            <a:ext cx="1473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spcBef>
                <a:spcPct val="50000"/>
              </a:spcBef>
              <a:buSzTx/>
            </a:pPr>
            <a:r>
              <a:rPr lang="ru-RU" altLang="fr-FR" sz="1200">
                <a:solidFill>
                  <a:srgbClr val="0000FF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Опорный подшипник   </a:t>
            </a:r>
            <a:endParaRPr lang="fr-FR" altLang="fr-FR" sz="1200">
              <a:solidFill>
                <a:srgbClr val="0000FF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23558" name="Text Box 34"/>
          <p:cNvSpPr txBox="1">
            <a:spLocks noChangeArrowheads="1"/>
          </p:cNvSpPr>
          <p:nvPr/>
        </p:nvSpPr>
        <p:spPr bwMode="auto">
          <a:xfrm>
            <a:off x="6500813" y="3786188"/>
            <a:ext cx="14732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spcBef>
                <a:spcPct val="50000"/>
              </a:spcBef>
              <a:buSzTx/>
            </a:pPr>
            <a:r>
              <a:rPr lang="ru-RU" altLang="fr-FR" sz="1200">
                <a:solidFill>
                  <a:srgbClr val="0000FF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Упорный подшипник</a:t>
            </a:r>
            <a:endParaRPr lang="fr-FR" altLang="fr-FR" sz="1200">
              <a:solidFill>
                <a:srgbClr val="0000FF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graphicFrame>
        <p:nvGraphicFramePr>
          <p:cNvPr id="23560" name="Object 2"/>
          <p:cNvGraphicFramePr>
            <a:graphicFrameLocks noChangeAspect="1"/>
          </p:cNvGraphicFramePr>
          <p:nvPr/>
        </p:nvGraphicFramePr>
        <p:xfrm>
          <a:off x="6500813" y="2857500"/>
          <a:ext cx="1185862" cy="855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6" name="Image" r:id="rId5" imgW="8165079" imgH="5892063" progId="Photoshop.Image.8">
                  <p:embed/>
                </p:oleObj>
              </mc:Choice>
              <mc:Fallback>
                <p:oleObj name="Image" r:id="rId5" imgW="8165079" imgH="5892063" progId="Photoshop.Imag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0813" y="2857500"/>
                        <a:ext cx="1185862" cy="855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1" name="ZoneTexte 19"/>
          <p:cNvSpPr txBox="1">
            <a:spLocks noChangeArrowheads="1"/>
          </p:cNvSpPr>
          <p:nvPr/>
        </p:nvSpPr>
        <p:spPr bwMode="auto">
          <a:xfrm>
            <a:off x="214313" y="3195638"/>
            <a:ext cx="257175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40000"/>
              </a:spcBef>
              <a:buSzTx/>
            </a:pPr>
            <a:r>
              <a:rPr lang="ru-RU" altLang="fr-FR" sz="1800" b="1">
                <a:solidFill>
                  <a:srgbClr val="0000FF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Статорные части</a:t>
            </a:r>
            <a:endParaRPr lang="fr-FR" altLang="fr-FR" sz="1800" b="1">
              <a:solidFill>
                <a:srgbClr val="0000FF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23562" name="ZoneTexte 20"/>
          <p:cNvSpPr txBox="1">
            <a:spLocks noChangeArrowheads="1"/>
          </p:cNvSpPr>
          <p:nvPr/>
        </p:nvSpPr>
        <p:spPr bwMode="auto">
          <a:xfrm>
            <a:off x="357188" y="5286375"/>
            <a:ext cx="32861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spcBef>
                <a:spcPct val="0"/>
              </a:spcBef>
              <a:buSzTx/>
            </a:pPr>
            <a:r>
              <a:rPr lang="ru-RU" altLang="fr-FR" sz="1800" b="1" dirty="0">
                <a:solidFill>
                  <a:srgbClr val="0000FF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Шкаф управления Е300/30</a:t>
            </a:r>
            <a:r>
              <a:rPr lang="en-US" altLang="fr-FR" sz="1800" b="1" dirty="0">
                <a:solidFill>
                  <a:srgbClr val="0000FF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V2</a:t>
            </a:r>
            <a:endParaRPr lang="ru-RU" altLang="fr-FR" sz="1800" b="1" dirty="0">
              <a:solidFill>
                <a:srgbClr val="0000FF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23563" name="Picture 17" descr="photo5-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8156">
            <a:off x="2978150" y="2690813"/>
            <a:ext cx="1504950" cy="129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4" name="Picture 22" descr="détouré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5" y="1979613"/>
            <a:ext cx="887413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3899" y="1958181"/>
            <a:ext cx="3473450" cy="441325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spcBef>
                <a:spcPct val="40000"/>
              </a:spcBef>
            </a:pPr>
            <a:r>
              <a:rPr lang="ru-RU" altLang="fr-FR" sz="1600" b="1" dirty="0">
                <a:solidFill>
                  <a:srgbClr val="0000FF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Роторные части</a:t>
            </a:r>
          </a:p>
          <a:p>
            <a:pPr>
              <a:lnSpc>
                <a:spcPct val="80000"/>
              </a:lnSpc>
              <a:spcBef>
                <a:spcPct val="40000"/>
              </a:spcBef>
            </a:pPr>
            <a:endParaRPr lang="fr-FR" altLang="fr-FR" sz="1600" dirty="0">
              <a:solidFill>
                <a:srgbClr val="0000FF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spcBef>
                <a:spcPct val="40000"/>
              </a:spcBef>
            </a:pPr>
            <a:r>
              <a:rPr lang="ru-RU" altLang="fr-FR" sz="1600" dirty="0">
                <a:latin typeface="Calibri" pitchFamily="34" charset="0"/>
                <a:ea typeface="Calibri" pitchFamily="34" charset="0"/>
                <a:cs typeface="Calibri" pitchFamily="34" charset="0"/>
              </a:rPr>
              <a:t>  </a:t>
            </a:r>
            <a:endParaRPr lang="fr-FR" altLang="fr-FR" sz="16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23566" name="Picture 23" descr="détouré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713" y="1760538"/>
            <a:ext cx="1103312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7" name="Picture 24" descr="détouré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4563" y="1643063"/>
            <a:ext cx="1349375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8" name="Text Box 27"/>
          <p:cNvSpPr txBox="1">
            <a:spLocks noChangeArrowheads="1"/>
          </p:cNvSpPr>
          <p:nvPr/>
        </p:nvSpPr>
        <p:spPr bwMode="auto">
          <a:xfrm>
            <a:off x="3643313" y="1285875"/>
            <a:ext cx="12350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spcBef>
                <a:spcPct val="50000"/>
              </a:spcBef>
              <a:buSzTx/>
            </a:pPr>
            <a:r>
              <a:rPr lang="ru-RU" altLang="fr-FR" sz="1200">
                <a:solidFill>
                  <a:srgbClr val="0000FF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Опорный подшипник</a:t>
            </a:r>
            <a:endParaRPr lang="fr-FR" altLang="fr-FR" sz="1200">
              <a:solidFill>
                <a:srgbClr val="0000FF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23569" name="Text Box 28"/>
          <p:cNvSpPr txBox="1">
            <a:spLocks noChangeArrowheads="1"/>
          </p:cNvSpPr>
          <p:nvPr/>
        </p:nvSpPr>
        <p:spPr bwMode="auto">
          <a:xfrm>
            <a:off x="5429250" y="1428750"/>
            <a:ext cx="149225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spcBef>
                <a:spcPct val="50000"/>
              </a:spcBef>
              <a:buSzTx/>
            </a:pPr>
            <a:r>
              <a:rPr lang="ru-RU" altLang="fr-FR" sz="1200">
                <a:solidFill>
                  <a:srgbClr val="0000FF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Датчик положения</a:t>
            </a:r>
            <a:endParaRPr lang="fr-FR" altLang="fr-FR" sz="1200">
              <a:solidFill>
                <a:srgbClr val="0000FF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23570" name="Text Box 29"/>
          <p:cNvSpPr txBox="1">
            <a:spLocks noChangeArrowheads="1"/>
          </p:cNvSpPr>
          <p:nvPr/>
        </p:nvSpPr>
        <p:spPr bwMode="auto">
          <a:xfrm>
            <a:off x="7286625" y="1285875"/>
            <a:ext cx="12477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spcBef>
                <a:spcPct val="50000"/>
              </a:spcBef>
              <a:buSzTx/>
            </a:pPr>
            <a:r>
              <a:rPr lang="ru-RU" altLang="fr-FR" sz="1200">
                <a:solidFill>
                  <a:srgbClr val="0000FF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Упорный диск</a:t>
            </a:r>
            <a:endParaRPr lang="fr-FR" altLang="fr-FR" sz="1200">
              <a:solidFill>
                <a:srgbClr val="0000FF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23571" name="Picture 23" descr="détouré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1766888"/>
            <a:ext cx="1103313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73" name="Rectangle 2"/>
          <p:cNvSpPr txBox="1">
            <a:spLocks noChangeArrowheads="1"/>
          </p:cNvSpPr>
          <p:nvPr/>
        </p:nvSpPr>
        <p:spPr bwMode="auto">
          <a:xfrm>
            <a:off x="690563" y="180833"/>
            <a:ext cx="7734300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912813"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SzTx/>
            </a:pPr>
            <a:r>
              <a:rPr lang="fr-FR" altLang="fr-FR" sz="3200" b="1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  </a:t>
            </a:r>
            <a:endParaRPr lang="ru-RU" altLang="fr-FR" sz="3200" b="1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22" name="Picture 2" descr="D:\mes documents\Presentations\Gazprom\17 Gazprom dobitcha mars 2016\E300V2 - Oct 2015 - 3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6072" y="3978079"/>
            <a:ext cx="1627851" cy="2616591"/>
          </a:xfrm>
          <a:prstGeom prst="roundRect">
            <a:avLst>
              <a:gd name="adj" fmla="val 5630"/>
            </a:avLst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13" y="377809"/>
            <a:ext cx="7992000" cy="492443"/>
          </a:xfrm>
        </p:spPr>
        <p:txBody>
          <a:bodyPr/>
          <a:lstStyle/>
          <a:p>
            <a:r>
              <a:rPr lang="ru-RU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Технология МП. Состав комплекта МП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174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fr-FR" dirty="0">
                <a:solidFill>
                  <a:srgbClr val="FF0000"/>
                </a:solidFill>
                <a:latin typeface="Calibri" pitchFamily="34" charset="0"/>
              </a:rPr>
              <a:t>Магнитные системы </a:t>
            </a:r>
            <a:r>
              <a:rPr lang="fr-FR" altLang="fr-FR" dirty="0">
                <a:solidFill>
                  <a:srgbClr val="FF0000"/>
                </a:solidFill>
                <a:latin typeface="Calibri" pitchFamily="34" charset="0"/>
              </a:rPr>
              <a:t>SKF</a:t>
            </a:r>
            <a:r>
              <a:rPr lang="ru-RU" altLang="fr-FR" dirty="0">
                <a:solidFill>
                  <a:srgbClr val="FF0000"/>
                </a:solidFill>
                <a:latin typeface="Calibri" pitchFamily="34" charset="0"/>
              </a:rPr>
              <a:t>. </a:t>
            </a:r>
            <a:endParaRPr lang="en-US" altLang="fr-FR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60" name="Espace réservé du contenu 2"/>
          <p:cNvSpPr>
            <a:spLocks noGrp="1"/>
          </p:cNvSpPr>
          <p:nvPr>
            <p:ph idx="4294967295"/>
          </p:nvPr>
        </p:nvSpPr>
        <p:spPr>
          <a:xfrm>
            <a:off x="683568" y="1484784"/>
            <a:ext cx="7766050" cy="4135438"/>
          </a:xfrm>
        </p:spPr>
        <p:txBody>
          <a:bodyPr/>
          <a:lstStyle/>
          <a:p>
            <a:pPr marL="0" indent="0"/>
            <a:r>
              <a:rPr lang="ru-RU" altLang="fr-FR" dirty="0">
                <a:solidFill>
                  <a:srgbClr val="FF0000"/>
                </a:solidFill>
                <a:latin typeface="Calibri" pitchFamily="34" charset="0"/>
              </a:rPr>
              <a:t>Что ищет пользователь магнитных систем при проектировании КС:</a:t>
            </a:r>
          </a:p>
          <a:p>
            <a:pPr marL="0" indent="0"/>
            <a:r>
              <a:rPr lang="ru-RU" altLang="fr-FR" dirty="0">
                <a:latin typeface="Calibri" pitchFamily="34" charset="0"/>
              </a:rPr>
              <a:t>Снизить стоимость проектных и СМР</a:t>
            </a:r>
          </a:p>
          <a:p>
            <a:pPr marL="0" indent="0"/>
            <a:r>
              <a:rPr lang="ru-RU" altLang="fr-FR" dirty="0">
                <a:latin typeface="Calibri" pitchFamily="34" charset="0"/>
              </a:rPr>
              <a:t>Сокращение сроков ПНР</a:t>
            </a:r>
          </a:p>
          <a:p>
            <a:pPr marL="0" indent="0"/>
            <a:r>
              <a:rPr lang="ru-RU" altLang="fr-FR" dirty="0">
                <a:latin typeface="Calibri" pitchFamily="34" charset="0"/>
              </a:rPr>
              <a:t>Экономичность и простота в эксплуатации установленного оборудования.</a:t>
            </a:r>
          </a:p>
          <a:p>
            <a:pPr marL="0" indent="0"/>
            <a:r>
              <a:rPr lang="ru-RU" altLang="fr-FR" b="1" dirty="0">
                <a:latin typeface="Calibri" pitchFamily="34" charset="0"/>
              </a:rPr>
              <a:t>Надежность</a:t>
            </a:r>
          </a:p>
          <a:p>
            <a:pPr marL="0" indent="0"/>
            <a:r>
              <a:rPr lang="ru-RU" altLang="fr-FR" dirty="0">
                <a:latin typeface="Calibri" pitchFamily="34" charset="0"/>
              </a:rPr>
              <a:t>Минимум обслуживания, малолюдные технологии</a:t>
            </a:r>
          </a:p>
          <a:p>
            <a:pPr marL="0" indent="0"/>
            <a:endParaRPr lang="ru-RU" altLang="fr-FR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58132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332656"/>
            <a:ext cx="7992000" cy="492443"/>
          </a:xfrm>
        </p:spPr>
        <p:txBody>
          <a:bodyPr/>
          <a:lstStyle/>
          <a:p>
            <a:pPr eaLnBrk="1" hangingPunct="1"/>
            <a:r>
              <a:rPr lang="ru-RU" altLang="fr-FR" dirty="0">
                <a:solidFill>
                  <a:srgbClr val="FF0000"/>
                </a:solidFill>
                <a:latin typeface="Calibri" pitchFamily="34" charset="0"/>
              </a:rPr>
              <a:t>Магнитные системы </a:t>
            </a:r>
            <a:r>
              <a:rPr lang="fr-FR" altLang="fr-FR" dirty="0">
                <a:solidFill>
                  <a:srgbClr val="FF0000"/>
                </a:solidFill>
                <a:latin typeface="Calibri" pitchFamily="34" charset="0"/>
              </a:rPr>
              <a:t>SKF</a:t>
            </a:r>
            <a:endParaRPr lang="en-US" altLang="fr-FR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27651" name="Espace réservé du contenu 2"/>
          <p:cNvSpPr>
            <a:spLocks noGrp="1"/>
          </p:cNvSpPr>
          <p:nvPr>
            <p:ph idx="4294967295"/>
          </p:nvPr>
        </p:nvSpPr>
        <p:spPr>
          <a:xfrm>
            <a:off x="251520" y="908720"/>
            <a:ext cx="8713788" cy="4135437"/>
          </a:xfrm>
        </p:spPr>
        <p:txBody>
          <a:bodyPr/>
          <a:lstStyle/>
          <a:p>
            <a:pPr marL="0" indent="0"/>
            <a:r>
              <a:rPr lang="ru-RU" altLang="fr-FR" dirty="0">
                <a:solidFill>
                  <a:srgbClr val="FF0000"/>
                </a:solidFill>
                <a:latin typeface="Calibri" pitchFamily="34" charset="0"/>
              </a:rPr>
              <a:t>Что ищет пользователь магнитных систем при проектировании КС:</a:t>
            </a:r>
          </a:p>
          <a:p>
            <a:pPr marL="0" indent="0"/>
            <a:r>
              <a:rPr lang="ru-RU" altLang="fr-FR" dirty="0">
                <a:latin typeface="Calibri" pitchFamily="34" charset="0"/>
              </a:rPr>
              <a:t>Снизить стоимость проектных и СМР</a:t>
            </a:r>
          </a:p>
          <a:p>
            <a:pPr marL="0" indent="0"/>
            <a:endParaRPr lang="ru-RU" altLang="fr-FR" dirty="0">
              <a:latin typeface="Calibri" pitchFamily="34" charset="0"/>
            </a:endParaRPr>
          </a:p>
        </p:txBody>
      </p:sp>
      <p:sp>
        <p:nvSpPr>
          <p:cNvPr id="27652" name="ZoneTexte 25"/>
          <p:cNvSpPr txBox="1">
            <a:spLocks noChangeArrowheads="1"/>
          </p:cNvSpPr>
          <p:nvPr/>
        </p:nvSpPr>
        <p:spPr bwMode="auto">
          <a:xfrm>
            <a:off x="0" y="6163797"/>
            <a:ext cx="54737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spcBef>
                <a:spcPct val="0"/>
              </a:spcBef>
              <a:buSzTx/>
            </a:pPr>
            <a:r>
              <a:rPr lang="ru-RU" altLang="fr-FR" sz="1000" i="1">
                <a:solidFill>
                  <a:schemeClr val="tx1"/>
                </a:solidFill>
                <a:latin typeface="Arial" pitchFamily="34" charset="0"/>
                <a:cs typeface="Times New Roman" pitchFamily="18" charset="0"/>
              </a:rPr>
              <a:t>Пример ЭГПА. Для ГПА тенденции остаются идентичными, но в меньших масштабах</a:t>
            </a:r>
          </a:p>
        </p:txBody>
      </p:sp>
      <p:sp>
        <p:nvSpPr>
          <p:cNvPr id="100352" name="Rectangle 100351"/>
          <p:cNvSpPr>
            <a:spLocks noChangeArrowheads="1"/>
          </p:cNvSpPr>
          <p:nvPr/>
        </p:nvSpPr>
        <p:spPr bwMode="auto">
          <a:xfrm>
            <a:off x="107950" y="2133600"/>
            <a:ext cx="5616575" cy="279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lvl="1" eaLnBrk="1" hangingPunct="1">
              <a:lnSpc>
                <a:spcPct val="80000"/>
              </a:lnSpc>
              <a:spcBef>
                <a:spcPct val="25000"/>
              </a:spcBef>
              <a:buClrTx/>
              <a:buSzTx/>
            </a:pPr>
            <a:r>
              <a:rPr lang="ru-RU" altLang="fr-FR" i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Уменьшение площади выделяемой под агрегат</a:t>
            </a:r>
            <a:r>
              <a:rPr lang="en-US" altLang="fr-FR" i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:</a:t>
            </a:r>
            <a:r>
              <a:rPr lang="ru-RU" altLang="fr-FR" i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для «сухого» ЭГПА - </a:t>
            </a:r>
            <a:r>
              <a:rPr lang="en-US" altLang="fr-FR" i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fr-FR" i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на </a:t>
            </a:r>
            <a:r>
              <a:rPr lang="en-US" altLang="fr-FR" i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40% –60% </a:t>
            </a:r>
            <a:r>
              <a:rPr lang="ru-RU" altLang="fr-FR" i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меньше, чем для традиционного агрегата</a:t>
            </a:r>
          </a:p>
          <a:p>
            <a:pPr lvl="1" eaLnBrk="1" hangingPunct="1">
              <a:lnSpc>
                <a:spcPct val="80000"/>
              </a:lnSpc>
              <a:spcBef>
                <a:spcPct val="25000"/>
              </a:spcBef>
              <a:buClrTx/>
              <a:buSzTx/>
              <a:buFontTx/>
              <a:buNone/>
            </a:pPr>
            <a:endParaRPr lang="ru-RU" altLang="fr-FR" i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lvl="1" eaLnBrk="1" hangingPunct="1">
              <a:lnSpc>
                <a:spcPct val="80000"/>
              </a:lnSpc>
              <a:spcBef>
                <a:spcPct val="25000"/>
              </a:spcBef>
              <a:buClrTx/>
              <a:buSzTx/>
              <a:buFontTx/>
              <a:buNone/>
            </a:pPr>
            <a:endParaRPr lang="en-US" altLang="fr-FR" i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lvl="1" eaLnBrk="1" hangingPunct="1">
              <a:lnSpc>
                <a:spcPct val="80000"/>
              </a:lnSpc>
              <a:spcBef>
                <a:spcPct val="25000"/>
              </a:spcBef>
              <a:buClrTx/>
              <a:buSzTx/>
            </a:pPr>
            <a:r>
              <a:rPr lang="ru-RU" altLang="fr-FR" i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Уменьшение  веса агрегата</a:t>
            </a:r>
          </a:p>
          <a:p>
            <a:pPr lvl="1" eaLnBrk="1" hangingPunct="1">
              <a:lnSpc>
                <a:spcPct val="80000"/>
              </a:lnSpc>
              <a:spcBef>
                <a:spcPct val="25000"/>
              </a:spcBef>
              <a:buClrTx/>
              <a:buSzTx/>
            </a:pPr>
            <a:endParaRPr lang="ru-RU" altLang="fr-FR" sz="2400" dirty="0">
              <a:latin typeface="Calibri" pitchFamily="34" charset="0"/>
            </a:endParaRPr>
          </a:p>
          <a:p>
            <a:pPr lvl="1" eaLnBrk="1" hangingPunct="1">
              <a:lnSpc>
                <a:spcPct val="80000"/>
              </a:lnSpc>
              <a:spcBef>
                <a:spcPct val="25000"/>
              </a:spcBef>
              <a:buClrTx/>
              <a:buSzTx/>
            </a:pPr>
            <a:endParaRPr lang="ru-RU" altLang="fr-FR" sz="2400" dirty="0">
              <a:latin typeface="Calibri" pitchFamily="34" charset="0"/>
            </a:endParaRPr>
          </a:p>
          <a:p>
            <a:pPr lvl="1" eaLnBrk="1" hangingPunct="1">
              <a:lnSpc>
                <a:spcPct val="80000"/>
              </a:lnSpc>
              <a:spcBef>
                <a:spcPct val="25000"/>
              </a:spcBef>
              <a:buClrTx/>
              <a:buSzTx/>
            </a:pPr>
            <a:endParaRPr lang="en-US" altLang="fr-FR" sz="2400" dirty="0">
              <a:latin typeface="Calibri" pitchFamily="34" charset="0"/>
            </a:endParaRPr>
          </a:p>
        </p:txBody>
      </p:sp>
      <p:grpSp>
        <p:nvGrpSpPr>
          <p:cNvPr id="100357" name="Groupe 100356"/>
          <p:cNvGrpSpPr>
            <a:grpSpLocks/>
          </p:cNvGrpSpPr>
          <p:nvPr/>
        </p:nvGrpSpPr>
        <p:grpSpPr bwMode="auto">
          <a:xfrm rot="-5400000">
            <a:off x="5383213" y="1970088"/>
            <a:ext cx="2928937" cy="2967037"/>
            <a:chOff x="1113159" y="4562108"/>
            <a:chExt cx="6732748" cy="1753706"/>
          </a:xfrm>
        </p:grpSpPr>
        <p:sp>
          <p:nvSpPr>
            <p:cNvPr id="100353" name="Accolade fermante 100352"/>
            <p:cNvSpPr/>
            <p:nvPr/>
          </p:nvSpPr>
          <p:spPr>
            <a:xfrm rot="5400000">
              <a:off x="4299377" y="1375890"/>
              <a:ext cx="360312" cy="6732748"/>
            </a:xfrm>
            <a:prstGeom prst="rightBrace">
              <a:avLst>
                <a:gd name="adj1" fmla="val 148349"/>
                <a:gd name="adj2" fmla="val 50000"/>
              </a:avLst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7656" name="Rectangle 100354"/>
            <p:cNvSpPr>
              <a:spLocks noChangeArrowheads="1"/>
            </p:cNvSpPr>
            <p:nvPr/>
          </p:nvSpPr>
          <p:spPr bwMode="auto">
            <a:xfrm rot="5400000">
              <a:off x="3692764" y="3894490"/>
              <a:ext cx="1573540" cy="3269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eaLnBrk="0" hangingPunct="0">
                <a:spcBef>
                  <a:spcPct val="30000"/>
                </a:spcBef>
                <a:buSzPct val="120000"/>
                <a:defRPr sz="2400">
                  <a:solidFill>
                    <a:srgbClr val="0066CC"/>
                  </a:solidFill>
                  <a:latin typeface="SKF Chevin Cyr" pitchFamily="2" charset="-52"/>
                </a:defRPr>
              </a:lvl1pPr>
              <a:lvl2pPr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>
                  <a:solidFill>
                    <a:srgbClr val="0066CC"/>
                  </a:solidFill>
                  <a:latin typeface="SKF Chevin Cyr" pitchFamily="2" charset="-52"/>
                </a:defRPr>
              </a:lvl2pPr>
              <a:lvl3pPr marL="11430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600">
                  <a:solidFill>
                    <a:srgbClr val="0066CC"/>
                  </a:solidFill>
                  <a:latin typeface="SKF Chevin Cyr" pitchFamily="2" charset="-52"/>
                </a:defRPr>
              </a:lvl3pPr>
              <a:lvl4pPr marL="16002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 sz="1500">
                  <a:solidFill>
                    <a:srgbClr val="0066CC"/>
                  </a:solidFill>
                  <a:latin typeface="SKF Chevin Cyr" pitchFamily="2" charset="-52"/>
                </a:defRPr>
              </a:lvl4pPr>
              <a:lvl5pPr marL="20574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5pPr>
              <a:lvl6pPr marL="25146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6pPr>
              <a:lvl7pPr marL="29718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7pPr>
              <a:lvl8pPr marL="34290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8pPr>
              <a:lvl9pPr marL="38862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9pPr>
            </a:lstStyle>
            <a:p>
              <a:pPr lvl="1" algn="ctr" eaLnBrk="1" hangingPunct="1">
                <a:lnSpc>
                  <a:spcPct val="80000"/>
                </a:lnSpc>
                <a:spcBef>
                  <a:spcPct val="25000"/>
                </a:spcBef>
                <a:buClrTx/>
                <a:buSzTx/>
                <a:buFontTx/>
                <a:buNone/>
              </a:pPr>
              <a:r>
                <a:rPr lang="ru-RU" altLang="fr-FR" i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Уменьшение площади </a:t>
              </a:r>
              <a:r>
                <a:rPr lang="ru-RU" altLang="fr-FR" i="1" dirty="0" err="1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промплощадки</a:t>
              </a:r>
              <a:r>
                <a:rPr lang="ru-RU" altLang="fr-FR" i="1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rPr>
                <a:t> и объема работ, связанных с ее подготовкой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210640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0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576000" y="188640"/>
            <a:ext cx="7992000" cy="492443"/>
          </a:xfrm>
        </p:spPr>
        <p:txBody>
          <a:bodyPr/>
          <a:lstStyle/>
          <a:p>
            <a:pPr eaLnBrk="1" hangingPunct="1"/>
            <a:r>
              <a:rPr lang="ru-RU" altLang="fr-FR" dirty="0">
                <a:solidFill>
                  <a:srgbClr val="FF0000"/>
                </a:solidFill>
                <a:latin typeface="Calibri" pitchFamily="34" charset="0"/>
              </a:rPr>
              <a:t>Магнитные системы </a:t>
            </a:r>
            <a:r>
              <a:rPr lang="fr-FR" altLang="fr-FR" dirty="0">
                <a:solidFill>
                  <a:srgbClr val="FF0000"/>
                </a:solidFill>
                <a:latin typeface="Calibri" pitchFamily="34" charset="0"/>
              </a:rPr>
              <a:t>SKF</a:t>
            </a:r>
            <a:endParaRPr lang="en-US" altLang="fr-FR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28675" name="Espace réservé du contenu 2"/>
          <p:cNvSpPr>
            <a:spLocks noGrp="1"/>
          </p:cNvSpPr>
          <p:nvPr>
            <p:ph idx="4294967295"/>
          </p:nvPr>
        </p:nvSpPr>
        <p:spPr>
          <a:xfrm>
            <a:off x="160129" y="713164"/>
            <a:ext cx="8713788" cy="4135437"/>
          </a:xfrm>
        </p:spPr>
        <p:txBody>
          <a:bodyPr/>
          <a:lstStyle/>
          <a:p>
            <a:pPr marL="0" indent="0"/>
            <a:r>
              <a:rPr lang="ru-RU" altLang="fr-FR" dirty="0">
                <a:solidFill>
                  <a:srgbClr val="FF0000"/>
                </a:solidFill>
                <a:latin typeface="Calibri" pitchFamily="34" charset="0"/>
              </a:rPr>
              <a:t>Что ищет пользователь магнитных систем при проектировании КС:</a:t>
            </a:r>
          </a:p>
          <a:p>
            <a:pPr marL="0" indent="0"/>
            <a:r>
              <a:rPr lang="ru-RU" altLang="fr-FR" dirty="0">
                <a:latin typeface="Calibri" pitchFamily="34" charset="0"/>
              </a:rPr>
              <a:t>Снизить стоимость проектных и СМР</a:t>
            </a:r>
          </a:p>
          <a:p>
            <a:pPr marL="0" indent="0"/>
            <a:endParaRPr lang="ru-RU" altLang="fr-FR" dirty="0">
              <a:latin typeface="Calibri" pitchFamily="34" charset="0"/>
            </a:endParaRPr>
          </a:p>
        </p:txBody>
      </p:sp>
      <p:pic>
        <p:nvPicPr>
          <p:cNvPr id="2867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23" y="1772211"/>
            <a:ext cx="7056438" cy="438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5" name="Groupe 14"/>
          <p:cNvGrpSpPr>
            <a:grpSpLocks/>
          </p:cNvGrpSpPr>
          <p:nvPr/>
        </p:nvGrpSpPr>
        <p:grpSpPr bwMode="auto">
          <a:xfrm>
            <a:off x="1042988" y="2562225"/>
            <a:ext cx="3384550" cy="1760538"/>
            <a:chOff x="1043608" y="2562806"/>
            <a:chExt cx="3383632" cy="1759436"/>
          </a:xfrm>
        </p:grpSpPr>
        <p:grpSp>
          <p:nvGrpSpPr>
            <p:cNvPr id="28694" name="Group 40"/>
            <p:cNvGrpSpPr>
              <a:grpSpLocks/>
            </p:cNvGrpSpPr>
            <p:nvPr/>
          </p:nvGrpSpPr>
          <p:grpSpPr bwMode="auto">
            <a:xfrm>
              <a:off x="4274840" y="4038038"/>
              <a:ext cx="152400" cy="284204"/>
              <a:chOff x="4512" y="1920"/>
              <a:chExt cx="864" cy="864"/>
            </a:xfrm>
          </p:grpSpPr>
          <p:sp>
            <p:nvSpPr>
              <p:cNvPr id="28698" name="Line 41"/>
              <p:cNvSpPr>
                <a:spLocks noChangeShapeType="1"/>
              </p:cNvSpPr>
              <p:nvPr/>
            </p:nvSpPr>
            <p:spPr bwMode="auto">
              <a:xfrm flipV="1">
                <a:off x="4512" y="1920"/>
                <a:ext cx="864" cy="864"/>
              </a:xfrm>
              <a:prstGeom prst="line">
                <a:avLst/>
              </a:prstGeom>
              <a:noFill/>
              <a:ln w="762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699" name="Line 42"/>
              <p:cNvSpPr>
                <a:spLocks noChangeShapeType="1"/>
              </p:cNvSpPr>
              <p:nvPr/>
            </p:nvSpPr>
            <p:spPr bwMode="auto">
              <a:xfrm flipH="1" flipV="1">
                <a:off x="4512" y="1920"/>
                <a:ext cx="864" cy="864"/>
              </a:xfrm>
              <a:prstGeom prst="line">
                <a:avLst/>
              </a:prstGeom>
              <a:noFill/>
              <a:ln w="762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8695" name="Groupe 5"/>
            <p:cNvGrpSpPr>
              <a:grpSpLocks/>
            </p:cNvGrpSpPr>
            <p:nvPr/>
          </p:nvGrpSpPr>
          <p:grpSpPr bwMode="auto">
            <a:xfrm>
              <a:off x="1043608" y="2562806"/>
              <a:ext cx="3231232" cy="1475232"/>
              <a:chOff x="1043608" y="2562806"/>
              <a:chExt cx="3231232" cy="1475232"/>
            </a:xfrm>
          </p:grpSpPr>
          <p:sp>
            <p:nvSpPr>
              <p:cNvPr id="28696" name="Text Box 15"/>
              <p:cNvSpPr txBox="1">
                <a:spLocks noChangeArrowheads="1"/>
              </p:cNvSpPr>
              <p:nvPr/>
            </p:nvSpPr>
            <p:spPr bwMode="auto">
              <a:xfrm>
                <a:off x="1043608" y="2562806"/>
                <a:ext cx="1693304" cy="437043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eaLnBrk="1" hangingPunct="1">
                  <a:lnSpc>
                    <a:spcPct val="80000"/>
                  </a:lnSpc>
                  <a:spcBef>
                    <a:spcPct val="0"/>
                  </a:spcBef>
                  <a:buSzTx/>
                </a:pPr>
                <a:r>
                  <a:rPr lang="ru-RU" altLang="fr-FR" sz="1400" i="1">
                    <a:solidFill>
                      <a:srgbClr val="1E4191"/>
                    </a:solidFill>
                    <a:latin typeface="Arial" pitchFamily="34" charset="0"/>
                    <a:cs typeface="Arial" pitchFamily="34" charset="0"/>
                  </a:rPr>
                  <a:t>Соединительные трубопроводы</a:t>
                </a:r>
                <a:endParaRPr lang="en-US" altLang="fr-FR" sz="1400" i="1">
                  <a:solidFill>
                    <a:srgbClr val="1E419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4" name="Connecteur droit avec flèche 3"/>
              <p:cNvCxnSpPr>
                <a:endCxn id="28699" idx="1"/>
              </p:cNvCxnSpPr>
              <p:nvPr/>
            </p:nvCxnSpPr>
            <p:spPr>
              <a:xfrm>
                <a:off x="2700508" y="3000682"/>
                <a:ext cx="1574373" cy="1037575"/>
              </a:xfrm>
              <a:prstGeom prst="straightConnector1">
                <a:avLst/>
              </a:prstGeom>
              <a:ln w="317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8" name="Groupe 17"/>
          <p:cNvGrpSpPr>
            <a:grpSpLocks/>
          </p:cNvGrpSpPr>
          <p:nvPr/>
        </p:nvGrpSpPr>
        <p:grpSpPr bwMode="auto">
          <a:xfrm>
            <a:off x="3419475" y="4510088"/>
            <a:ext cx="5453063" cy="1817687"/>
            <a:chOff x="3419872" y="4510755"/>
            <a:chExt cx="4820622" cy="1816568"/>
          </a:xfrm>
        </p:grpSpPr>
        <p:sp>
          <p:nvSpPr>
            <p:cNvPr id="28689" name="ZoneTexte 1"/>
            <p:cNvSpPr txBox="1">
              <a:spLocks noChangeArrowheads="1"/>
            </p:cNvSpPr>
            <p:nvPr/>
          </p:nvSpPr>
          <p:spPr bwMode="auto">
            <a:xfrm>
              <a:off x="4883927" y="5373216"/>
              <a:ext cx="3356567" cy="95410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marL="285750" indent="-285750" eaLnBrk="0" hangingPunct="0">
                <a:spcBef>
                  <a:spcPct val="30000"/>
                </a:spcBef>
                <a:buSzPct val="120000"/>
                <a:defRPr sz="2400">
                  <a:solidFill>
                    <a:srgbClr val="0066CC"/>
                  </a:solidFill>
                  <a:latin typeface="SKF Chevin Cyr" pitchFamily="2" charset="-52"/>
                </a:defRPr>
              </a:lvl1pPr>
              <a:lvl2pPr marL="742950" indent="-28575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>
                  <a:solidFill>
                    <a:srgbClr val="0066CC"/>
                  </a:solidFill>
                  <a:latin typeface="SKF Chevin Cyr" pitchFamily="2" charset="-52"/>
                </a:defRPr>
              </a:lvl2pPr>
              <a:lvl3pPr marL="11430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600">
                  <a:solidFill>
                    <a:srgbClr val="0066CC"/>
                  </a:solidFill>
                  <a:latin typeface="SKF Chevin Cyr" pitchFamily="2" charset="-52"/>
                </a:defRPr>
              </a:lvl3pPr>
              <a:lvl4pPr marL="16002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 sz="1500">
                  <a:solidFill>
                    <a:srgbClr val="0066CC"/>
                  </a:solidFill>
                  <a:latin typeface="SKF Chevin Cyr" pitchFamily="2" charset="-52"/>
                </a:defRPr>
              </a:lvl4pPr>
              <a:lvl5pPr marL="20574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5pPr>
              <a:lvl6pPr marL="25146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6pPr>
              <a:lvl7pPr marL="29718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7pPr>
              <a:lvl8pPr marL="34290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8pPr>
              <a:lvl9pPr marL="38862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9pPr>
            </a:lstStyle>
            <a:p>
              <a:pPr eaLnBrk="1" hangingPunct="1">
                <a:spcBef>
                  <a:spcPct val="0"/>
                </a:spcBef>
                <a:buSzTx/>
                <a:buFontTx/>
                <a:buChar char="•"/>
              </a:pPr>
              <a:r>
                <a:rPr lang="ru-RU" altLang="fr-FR" sz="1400" i="1">
                  <a:solidFill>
                    <a:srgbClr val="1E4191"/>
                  </a:solidFill>
                  <a:latin typeface="Arial" pitchFamily="34" charset="0"/>
                  <a:cs typeface="Arial" pitchFamily="34" charset="0"/>
                </a:rPr>
                <a:t>Маслосистема </a:t>
              </a:r>
            </a:p>
            <a:p>
              <a:pPr eaLnBrk="1" hangingPunct="1">
                <a:spcBef>
                  <a:spcPct val="0"/>
                </a:spcBef>
                <a:buSzTx/>
                <a:buFontTx/>
                <a:buChar char="•"/>
              </a:pPr>
              <a:r>
                <a:rPr lang="ru-RU" altLang="fr-FR" sz="1400" i="1">
                  <a:solidFill>
                    <a:srgbClr val="1E4191"/>
                  </a:solidFill>
                  <a:latin typeface="Arial" pitchFamily="34" charset="0"/>
                  <a:cs typeface="Arial" pitchFamily="34" charset="0"/>
                </a:rPr>
                <a:t>Подземные дренажные емкости</a:t>
              </a:r>
            </a:p>
            <a:p>
              <a:pPr eaLnBrk="1" hangingPunct="1">
                <a:spcBef>
                  <a:spcPct val="0"/>
                </a:spcBef>
                <a:buSzTx/>
                <a:buFontTx/>
                <a:buChar char="•"/>
              </a:pPr>
              <a:r>
                <a:rPr lang="ru-RU" altLang="fr-FR" sz="1400" i="1">
                  <a:solidFill>
                    <a:srgbClr val="1E4191"/>
                  </a:solidFill>
                  <a:latin typeface="Arial" pitchFamily="34" charset="0"/>
                  <a:cs typeface="Arial" pitchFamily="34" charset="0"/>
                </a:rPr>
                <a:t>Трубопроводная обвязка и запорная арматура</a:t>
              </a:r>
            </a:p>
          </p:txBody>
        </p:sp>
        <p:grpSp>
          <p:nvGrpSpPr>
            <p:cNvPr id="28690" name="Group 40"/>
            <p:cNvGrpSpPr>
              <a:grpSpLocks/>
            </p:cNvGrpSpPr>
            <p:nvPr/>
          </p:nvGrpSpPr>
          <p:grpSpPr bwMode="auto">
            <a:xfrm>
              <a:off x="3419872" y="4510755"/>
              <a:ext cx="609600" cy="609600"/>
              <a:chOff x="4512" y="1920"/>
              <a:chExt cx="864" cy="864"/>
            </a:xfrm>
          </p:grpSpPr>
          <p:sp>
            <p:nvSpPr>
              <p:cNvPr id="28692" name="Line 41"/>
              <p:cNvSpPr>
                <a:spLocks noChangeShapeType="1"/>
              </p:cNvSpPr>
              <p:nvPr/>
            </p:nvSpPr>
            <p:spPr bwMode="auto">
              <a:xfrm flipV="1">
                <a:off x="4512" y="1920"/>
                <a:ext cx="864" cy="864"/>
              </a:xfrm>
              <a:prstGeom prst="line">
                <a:avLst/>
              </a:prstGeom>
              <a:noFill/>
              <a:ln w="762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693" name="Line 42"/>
              <p:cNvSpPr>
                <a:spLocks noChangeShapeType="1"/>
              </p:cNvSpPr>
              <p:nvPr/>
            </p:nvSpPr>
            <p:spPr bwMode="auto">
              <a:xfrm flipH="1" flipV="1">
                <a:off x="4512" y="1920"/>
                <a:ext cx="864" cy="864"/>
              </a:xfrm>
              <a:prstGeom prst="line">
                <a:avLst/>
              </a:prstGeom>
              <a:noFill/>
              <a:ln w="762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cxnSp>
          <p:nvCxnSpPr>
            <p:cNvPr id="17" name="Connecteur droit avec flèche 16"/>
            <p:cNvCxnSpPr>
              <a:endCxn id="28693" idx="0"/>
            </p:cNvCxnSpPr>
            <p:nvPr/>
          </p:nvCxnSpPr>
          <p:spPr>
            <a:xfrm flipH="1" flipV="1">
              <a:off x="4028940" y="5119980"/>
              <a:ext cx="854661" cy="253844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8679" name="Picture 4" descr="http://illustration.pixmac.com/4/oil-drop-petrol-3d-oil-drop-pixmac-illustration-4206594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756025"/>
            <a:ext cx="817562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Image 2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60" t="19743" r="56886" b="61795"/>
          <a:stretch>
            <a:fillRect/>
          </a:stretch>
        </p:blipFill>
        <p:spPr bwMode="auto">
          <a:xfrm>
            <a:off x="7569200" y="3695700"/>
            <a:ext cx="1303338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1" name="ZoneTexte 22"/>
          <p:cNvSpPr txBox="1">
            <a:spLocks noChangeArrowheads="1"/>
          </p:cNvSpPr>
          <p:nvPr/>
        </p:nvSpPr>
        <p:spPr bwMode="auto">
          <a:xfrm>
            <a:off x="7569200" y="3379788"/>
            <a:ext cx="1179513" cy="3079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spcBef>
                <a:spcPct val="0"/>
              </a:spcBef>
              <a:buSzTx/>
            </a:pPr>
            <a:r>
              <a:rPr lang="ru-RU" altLang="fr-FR" sz="1400" i="1">
                <a:solidFill>
                  <a:srgbClr val="1E4191"/>
                </a:solidFill>
                <a:latin typeface="Arial" pitchFamily="34" charset="0"/>
                <a:cs typeface="Arial" pitchFamily="34" charset="0"/>
              </a:rPr>
              <a:t>Склад ГСМ</a:t>
            </a:r>
          </a:p>
        </p:txBody>
      </p:sp>
      <p:sp>
        <p:nvSpPr>
          <p:cNvPr id="28682" name="ZoneTexte 25"/>
          <p:cNvSpPr txBox="1">
            <a:spLocks noChangeArrowheads="1"/>
          </p:cNvSpPr>
          <p:nvPr/>
        </p:nvSpPr>
        <p:spPr bwMode="auto">
          <a:xfrm>
            <a:off x="149" y="6244432"/>
            <a:ext cx="54737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spcBef>
                <a:spcPct val="0"/>
              </a:spcBef>
              <a:buSzTx/>
            </a:pPr>
            <a:r>
              <a:rPr lang="ru-RU" altLang="fr-FR" sz="1000" i="1" dirty="0">
                <a:solidFill>
                  <a:schemeClr val="tx1"/>
                </a:solidFill>
                <a:latin typeface="Arial" pitchFamily="34" charset="0"/>
                <a:cs typeface="Times New Roman" pitchFamily="18" charset="0"/>
              </a:rPr>
              <a:t>Пример ЭГПА. Для ГПА тенденции остаются идентичными, но в меньших масштабах</a:t>
            </a:r>
          </a:p>
        </p:txBody>
      </p:sp>
      <p:grpSp>
        <p:nvGrpSpPr>
          <p:cNvPr id="31" name="Groupe 30"/>
          <p:cNvGrpSpPr>
            <a:grpSpLocks/>
          </p:cNvGrpSpPr>
          <p:nvPr/>
        </p:nvGrpSpPr>
        <p:grpSpPr bwMode="auto">
          <a:xfrm>
            <a:off x="4572000" y="1773238"/>
            <a:ext cx="4392613" cy="2820987"/>
            <a:chOff x="4572000" y="1772816"/>
            <a:chExt cx="4392488" cy="2822098"/>
          </a:xfrm>
        </p:grpSpPr>
        <p:sp>
          <p:nvSpPr>
            <p:cNvPr id="28684" name="ZoneTexte 6"/>
            <p:cNvSpPr txBox="1">
              <a:spLocks noChangeArrowheads="1"/>
            </p:cNvSpPr>
            <p:nvPr/>
          </p:nvSpPr>
          <p:spPr bwMode="auto">
            <a:xfrm>
              <a:off x="4572000" y="1772816"/>
              <a:ext cx="4392488" cy="1169551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marL="285750" indent="-285750" eaLnBrk="0" hangingPunct="0">
                <a:spcBef>
                  <a:spcPct val="30000"/>
                </a:spcBef>
                <a:buSzPct val="120000"/>
                <a:defRPr sz="2400">
                  <a:solidFill>
                    <a:srgbClr val="0066CC"/>
                  </a:solidFill>
                  <a:latin typeface="SKF Chevin Cyr" pitchFamily="2" charset="-52"/>
                </a:defRPr>
              </a:lvl1pPr>
              <a:lvl2pPr marL="742950" indent="-28575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>
                  <a:solidFill>
                    <a:srgbClr val="0066CC"/>
                  </a:solidFill>
                  <a:latin typeface="SKF Chevin Cyr" pitchFamily="2" charset="-52"/>
                </a:defRPr>
              </a:lvl2pPr>
              <a:lvl3pPr marL="11430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600">
                  <a:solidFill>
                    <a:srgbClr val="0066CC"/>
                  </a:solidFill>
                  <a:latin typeface="SKF Chevin Cyr" pitchFamily="2" charset="-52"/>
                </a:defRPr>
              </a:lvl3pPr>
              <a:lvl4pPr marL="16002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 sz="1500">
                  <a:solidFill>
                    <a:srgbClr val="0066CC"/>
                  </a:solidFill>
                  <a:latin typeface="SKF Chevin Cyr" pitchFamily="2" charset="-52"/>
                </a:defRPr>
              </a:lvl4pPr>
              <a:lvl5pPr marL="20574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5pPr>
              <a:lvl6pPr marL="25146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6pPr>
              <a:lvl7pPr marL="29718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7pPr>
              <a:lvl8pPr marL="34290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8pPr>
              <a:lvl9pPr marL="38862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9pPr>
            </a:lstStyle>
            <a:p>
              <a:pPr eaLnBrk="1" hangingPunct="1">
                <a:spcBef>
                  <a:spcPct val="0"/>
                </a:spcBef>
                <a:buSzTx/>
                <a:buFontTx/>
                <a:buChar char="•"/>
              </a:pPr>
              <a:r>
                <a:rPr lang="ru-RU" altLang="fr-FR" sz="1400" i="1">
                  <a:solidFill>
                    <a:srgbClr val="1E4191"/>
                  </a:solidFill>
                  <a:latin typeface="Arial" pitchFamily="34" charset="0"/>
                  <a:cs typeface="Arial" pitchFamily="34" charset="0"/>
                </a:rPr>
                <a:t>АВО масла, </a:t>
              </a:r>
            </a:p>
            <a:p>
              <a:pPr eaLnBrk="1" hangingPunct="1">
                <a:spcBef>
                  <a:spcPct val="0"/>
                </a:spcBef>
                <a:buSzTx/>
                <a:buFontTx/>
                <a:buChar char="•"/>
              </a:pPr>
              <a:r>
                <a:rPr lang="ru-RU" altLang="fr-FR" sz="1400" i="1">
                  <a:solidFill>
                    <a:srgbClr val="1E4191"/>
                  </a:solidFill>
                  <a:latin typeface="Arial" pitchFamily="34" charset="0"/>
                  <a:cs typeface="Arial" pitchFamily="34" charset="0"/>
                </a:rPr>
                <a:t>насосное оборудование, </a:t>
              </a:r>
            </a:p>
            <a:p>
              <a:pPr eaLnBrk="1" hangingPunct="1">
                <a:spcBef>
                  <a:spcPct val="0"/>
                </a:spcBef>
                <a:buSzTx/>
                <a:buFontTx/>
                <a:buChar char="•"/>
              </a:pPr>
              <a:r>
                <a:rPr lang="ru-RU" altLang="fr-FR" sz="1400" i="1">
                  <a:solidFill>
                    <a:srgbClr val="1E4191"/>
                  </a:solidFill>
                  <a:latin typeface="Arial" pitchFamily="34" charset="0"/>
                  <a:cs typeface="Arial" pitchFamily="34" charset="0"/>
                </a:rPr>
                <a:t>запорная арматура</a:t>
              </a:r>
            </a:p>
            <a:p>
              <a:pPr eaLnBrk="1" hangingPunct="1">
                <a:spcBef>
                  <a:spcPct val="0"/>
                </a:spcBef>
                <a:buSzTx/>
                <a:buFontTx/>
                <a:buChar char="•"/>
              </a:pPr>
              <a:r>
                <a:rPr lang="ru-RU" altLang="fr-FR" sz="1400" i="1">
                  <a:solidFill>
                    <a:srgbClr val="1E4191"/>
                  </a:solidFill>
                  <a:latin typeface="Arial" pitchFamily="34" charset="0"/>
                  <a:cs typeface="Arial" pitchFamily="34" charset="0"/>
                </a:rPr>
                <a:t>Система обогрева трубопроводов, емкостей и маслобаков</a:t>
              </a:r>
            </a:p>
          </p:txBody>
        </p:sp>
        <p:grpSp>
          <p:nvGrpSpPr>
            <p:cNvPr id="28685" name="Group 23"/>
            <p:cNvGrpSpPr>
              <a:grpSpLocks/>
            </p:cNvGrpSpPr>
            <p:nvPr/>
          </p:nvGrpSpPr>
          <p:grpSpPr bwMode="auto">
            <a:xfrm>
              <a:off x="4788024" y="3223314"/>
              <a:ext cx="1371600" cy="1371600"/>
              <a:chOff x="4512" y="1920"/>
              <a:chExt cx="864" cy="864"/>
            </a:xfrm>
          </p:grpSpPr>
          <p:sp>
            <p:nvSpPr>
              <p:cNvPr id="28687" name="Line 24"/>
              <p:cNvSpPr>
                <a:spLocks noChangeShapeType="1"/>
              </p:cNvSpPr>
              <p:nvPr/>
            </p:nvSpPr>
            <p:spPr bwMode="auto">
              <a:xfrm flipV="1">
                <a:off x="4512" y="1920"/>
                <a:ext cx="864" cy="864"/>
              </a:xfrm>
              <a:prstGeom prst="line">
                <a:avLst/>
              </a:prstGeom>
              <a:noFill/>
              <a:ln w="762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688" name="Line 25"/>
              <p:cNvSpPr>
                <a:spLocks noChangeShapeType="1"/>
              </p:cNvSpPr>
              <p:nvPr/>
            </p:nvSpPr>
            <p:spPr bwMode="auto">
              <a:xfrm flipH="1" flipV="1">
                <a:off x="4512" y="1920"/>
                <a:ext cx="864" cy="864"/>
              </a:xfrm>
              <a:prstGeom prst="line">
                <a:avLst/>
              </a:prstGeom>
              <a:noFill/>
              <a:ln w="762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cxnSp>
          <p:nvCxnSpPr>
            <p:cNvPr id="28" name="Connecteur droit avec flèche 27"/>
            <p:cNvCxnSpPr/>
            <p:nvPr/>
          </p:nvCxnSpPr>
          <p:spPr>
            <a:xfrm>
              <a:off x="5003788" y="2941676"/>
              <a:ext cx="73023" cy="438323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446437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4D76DC-B1EF-4FD8-A6F6-BDBC2D6F7579}" type="slidenum">
              <a:rPr lang="en-US"/>
              <a:pPr>
                <a:defRPr/>
              </a:pPr>
              <a:t>15</a:t>
            </a:fld>
            <a:endParaRPr lang="en-US"/>
          </a:p>
        </p:txBody>
      </p:sp>
      <p:sp>
        <p:nvSpPr>
          <p:cNvPr id="29703" name="Rectangle 2"/>
          <p:cNvSpPr>
            <a:spLocks noGrp="1" noChangeArrowheads="1"/>
          </p:cNvSpPr>
          <p:nvPr>
            <p:ph type="title"/>
          </p:nvPr>
        </p:nvSpPr>
        <p:spPr>
          <a:xfrm>
            <a:off x="543155" y="222095"/>
            <a:ext cx="7992000" cy="492443"/>
          </a:xfrm>
        </p:spPr>
        <p:txBody>
          <a:bodyPr/>
          <a:lstStyle/>
          <a:p>
            <a:pPr eaLnBrk="1" hangingPunct="1"/>
            <a:r>
              <a:rPr lang="ru-RU" altLang="fr-FR" dirty="0">
                <a:solidFill>
                  <a:srgbClr val="FF0000"/>
                </a:solidFill>
                <a:latin typeface="Calibri" pitchFamily="34" charset="0"/>
              </a:rPr>
              <a:t>Магнитные системы </a:t>
            </a:r>
            <a:r>
              <a:rPr lang="fr-FR" altLang="fr-FR" dirty="0">
                <a:solidFill>
                  <a:srgbClr val="FF0000"/>
                </a:solidFill>
                <a:latin typeface="Calibri" pitchFamily="34" charset="0"/>
              </a:rPr>
              <a:t>SKF</a:t>
            </a:r>
            <a:endParaRPr lang="en-US" altLang="fr-FR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246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0" y="1285875"/>
            <a:ext cx="5302250" cy="479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8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000500"/>
            <a:ext cx="3281363" cy="220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571500" y="24288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spcBef>
                <a:spcPct val="0"/>
              </a:spcBef>
              <a:buSzTx/>
            </a:pPr>
            <a:r>
              <a:rPr lang="ru-RU" altLang="fr-FR" sz="1800" dirty="0">
                <a:solidFill>
                  <a:schemeClr val="tx1"/>
                </a:solidFill>
                <a:latin typeface="Arial" pitchFamily="34" charset="0"/>
              </a:rPr>
              <a:t>Оценка </a:t>
            </a:r>
            <a:r>
              <a:rPr lang="ru-RU" altLang="fr-FR" sz="1800" dirty="0" err="1">
                <a:solidFill>
                  <a:schemeClr val="tx1"/>
                </a:solidFill>
                <a:latin typeface="Arial" pitchFamily="34" charset="0"/>
              </a:rPr>
              <a:t>Мафи</a:t>
            </a:r>
            <a:r>
              <a:rPr lang="ru-RU" altLang="fr-FR" sz="18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ru-RU" altLang="fr-FR" sz="1800" dirty="0" err="1">
                <a:solidFill>
                  <a:schemeClr val="tx1"/>
                </a:solidFill>
                <a:latin typeface="Arial" pitchFamily="34" charset="0"/>
              </a:rPr>
              <a:t>Трэнч</a:t>
            </a:r>
            <a:endParaRPr lang="fr-FR" altLang="fr-FR" sz="1800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9702" name="Rectangle 1"/>
          <p:cNvSpPr>
            <a:spLocks noChangeArrowheads="1"/>
          </p:cNvSpPr>
          <p:nvPr/>
        </p:nvSpPr>
        <p:spPr bwMode="auto">
          <a:xfrm>
            <a:off x="-36513" y="1101725"/>
            <a:ext cx="5127626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spcBef>
                <a:spcPct val="0"/>
              </a:spcBef>
              <a:buSzTx/>
            </a:pPr>
            <a:r>
              <a:rPr lang="ru-RU" altLang="fr-FR">
                <a:solidFill>
                  <a:schemeClr val="tx1"/>
                </a:solidFill>
                <a:latin typeface="Calibri" pitchFamily="34" charset="0"/>
              </a:rPr>
              <a:t>Снизить стоимость проектных и СМР</a:t>
            </a:r>
          </a:p>
        </p:txBody>
      </p:sp>
    </p:spTree>
    <p:extLst>
      <p:ext uri="{BB962C8B-B14F-4D97-AF65-F5344CB8AC3E}">
        <p14:creationId xmlns:p14="http://schemas.microsoft.com/office/powerpoint/2010/main" val="18027275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819" y="260648"/>
            <a:ext cx="7992000" cy="492443"/>
          </a:xfrm>
        </p:spPr>
        <p:txBody>
          <a:bodyPr/>
          <a:lstStyle/>
          <a:p>
            <a:pPr eaLnBrk="1" hangingPunct="1"/>
            <a:r>
              <a:rPr lang="ru-RU" altLang="fr-FR" dirty="0">
                <a:solidFill>
                  <a:srgbClr val="FF0000"/>
                </a:solidFill>
                <a:latin typeface="Calibri" pitchFamily="34" charset="0"/>
              </a:rPr>
              <a:t>Магнитные системы </a:t>
            </a:r>
            <a:r>
              <a:rPr lang="fr-FR" altLang="fr-FR" dirty="0">
                <a:solidFill>
                  <a:srgbClr val="FF0000"/>
                </a:solidFill>
                <a:latin typeface="Calibri" pitchFamily="34" charset="0"/>
              </a:rPr>
              <a:t>SKF</a:t>
            </a:r>
            <a:endParaRPr lang="en-US" altLang="fr-FR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35843" name="Espace réservé du contenu 2"/>
          <p:cNvSpPr txBox="1">
            <a:spLocks/>
          </p:cNvSpPr>
          <p:nvPr/>
        </p:nvSpPr>
        <p:spPr bwMode="auto">
          <a:xfrm>
            <a:off x="34925" y="877888"/>
            <a:ext cx="8713788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Tx/>
            </a:pPr>
            <a:r>
              <a:rPr lang="ru-RU" altLang="fr-FR" dirty="0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Что ищет пользователь магнитных систем при проектировании КС:</a:t>
            </a:r>
          </a:p>
          <a:p>
            <a:pPr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Tx/>
              <a:buFontTx/>
              <a:buChar char="•"/>
            </a:pPr>
            <a:r>
              <a:rPr lang="ru-RU" altLang="fr-FR" dirty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Снизить стоимость проектных и СМР</a:t>
            </a:r>
          </a:p>
          <a:p>
            <a:pPr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Tx/>
              <a:buFontTx/>
              <a:buChar char="•"/>
            </a:pPr>
            <a:r>
              <a:rPr lang="ru-RU" altLang="fr-FR" dirty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Сокращение сроков ПНР</a:t>
            </a:r>
          </a:p>
          <a:p>
            <a:pPr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Tx/>
              <a:buFontTx/>
              <a:buChar char="•"/>
            </a:pPr>
            <a:r>
              <a:rPr lang="ru-RU" altLang="fr-FR" dirty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Экономичность и простота в эксплуатации установленного оборудования</a:t>
            </a:r>
          </a:p>
          <a:p>
            <a:pPr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Tx/>
            </a:pPr>
            <a:endParaRPr lang="ru-RU" altLang="fr-FR" dirty="0">
              <a:latin typeface="Calibri" pitchFamily="34" charset="0"/>
              <a:cs typeface="Times New Roman" pitchFamily="18" charset="0"/>
            </a:endParaRPr>
          </a:p>
        </p:txBody>
      </p:sp>
      <p:grpSp>
        <p:nvGrpSpPr>
          <p:cNvPr id="35844" name="Группа 3"/>
          <p:cNvGrpSpPr>
            <a:grpSpLocks/>
          </p:cNvGrpSpPr>
          <p:nvPr/>
        </p:nvGrpSpPr>
        <p:grpSpPr bwMode="auto">
          <a:xfrm>
            <a:off x="34925" y="3211513"/>
            <a:ext cx="2376488" cy="2378075"/>
            <a:chOff x="-1815953" y="3210760"/>
            <a:chExt cx="6192838" cy="6565772"/>
          </a:xfrm>
        </p:grpSpPr>
        <p:sp>
          <p:nvSpPr>
            <p:cNvPr id="2" name="Rectangle 1"/>
            <p:cNvSpPr>
              <a:spLocks noChangeArrowheads="1"/>
            </p:cNvSpPr>
            <p:nvPr/>
          </p:nvSpPr>
          <p:spPr bwMode="auto">
            <a:xfrm>
              <a:off x="-1815953" y="3210760"/>
              <a:ext cx="6192838" cy="6565772"/>
            </a:xfrm>
            <a:prstGeom prst="rect">
              <a:avLst/>
            </a:prstGeom>
            <a:noFill/>
            <a:ln w="9525">
              <a:solidFill>
                <a:schemeClr val="accent5">
                  <a:lumMod val="50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/>
            <a:p>
              <a:pPr marL="179388" lvl="2" indent="-93663">
                <a:lnSpc>
                  <a:spcPct val="150000"/>
                </a:lnSpc>
                <a:buFontTx/>
                <a:buChar char="•"/>
                <a:defRPr/>
              </a:pPr>
              <a:r>
                <a:rPr lang="ru-RU" sz="1100" i="1" dirty="0">
                  <a:solidFill>
                    <a:srgbClr val="1E4191"/>
                  </a:solidFill>
                  <a:cs typeface="Arial" pitchFamily="34" charset="0"/>
                </a:rPr>
                <a:t>Быстрый пуск в работу</a:t>
              </a:r>
            </a:p>
            <a:p>
              <a:pPr marL="179388" lvl="2" indent="-93663">
                <a:lnSpc>
                  <a:spcPct val="150000"/>
                </a:lnSpc>
                <a:buFontTx/>
                <a:buChar char="•"/>
                <a:defRPr/>
              </a:pPr>
              <a:r>
                <a:rPr lang="ru-RU" sz="1100" i="1" dirty="0">
                  <a:solidFill>
                    <a:srgbClr val="1E4191"/>
                  </a:solidFill>
                  <a:cs typeface="Arial" pitchFamily="34" charset="0"/>
                </a:rPr>
                <a:t>Неограниченное количество пусков/остановов</a:t>
              </a:r>
            </a:p>
            <a:p>
              <a:pPr marL="179388" lvl="2" indent="-93663">
                <a:lnSpc>
                  <a:spcPct val="150000"/>
                </a:lnSpc>
                <a:buFontTx/>
                <a:buChar char="•"/>
                <a:defRPr/>
              </a:pPr>
              <a:r>
                <a:rPr lang="ru-RU" sz="1100" i="1" dirty="0">
                  <a:solidFill>
                    <a:srgbClr val="1E4191"/>
                  </a:solidFill>
                  <a:cs typeface="Arial" pitchFamily="34" charset="0"/>
                </a:rPr>
                <a:t>Отсутствие уносов масла. </a:t>
              </a:r>
            </a:p>
            <a:p>
              <a:pPr marL="179388" lvl="2" indent="-93663">
                <a:lnSpc>
                  <a:spcPct val="150000"/>
                </a:lnSpc>
                <a:buFontTx/>
                <a:buChar char="•"/>
                <a:defRPr/>
              </a:pPr>
              <a:r>
                <a:rPr lang="ru-RU" sz="1100" i="1" dirty="0">
                  <a:solidFill>
                    <a:srgbClr val="1E4191"/>
                  </a:solidFill>
                  <a:cs typeface="Arial" pitchFamily="34" charset="0"/>
                  <a:sym typeface="Wingdings" pitchFamily="2" charset="2"/>
                </a:rPr>
                <a:t>повышение КПД на 2-5%.. </a:t>
              </a:r>
              <a:endParaRPr lang="ru-RU" sz="1100" i="1" dirty="0">
                <a:solidFill>
                  <a:srgbClr val="1E4191"/>
                </a:solidFill>
                <a:cs typeface="Arial" pitchFamily="34" charset="0"/>
              </a:endParaRPr>
            </a:p>
            <a:p>
              <a:pPr marL="179388" lvl="2" indent="-93663">
                <a:lnSpc>
                  <a:spcPct val="150000"/>
                </a:lnSpc>
                <a:buFontTx/>
                <a:buChar char="•"/>
                <a:defRPr/>
              </a:pPr>
              <a:r>
                <a:rPr lang="ru-RU" sz="1100" i="1" dirty="0">
                  <a:solidFill>
                    <a:srgbClr val="1E4191"/>
                  </a:solidFill>
                  <a:cs typeface="Arial" pitchFamily="34" charset="0"/>
                </a:rPr>
                <a:t>Рекомендуемые процедуры обслуживания – </a:t>
              </a:r>
              <a:r>
                <a:rPr lang="ru-RU" sz="1100" i="1" dirty="0" err="1">
                  <a:solidFill>
                    <a:srgbClr val="1E4191"/>
                  </a:solidFill>
                  <a:cs typeface="Arial" pitchFamily="34" charset="0"/>
                </a:rPr>
                <a:t>прбл</a:t>
              </a:r>
              <a:r>
                <a:rPr lang="ru-RU" sz="1100" i="1" dirty="0">
                  <a:solidFill>
                    <a:srgbClr val="1E4191"/>
                  </a:solidFill>
                  <a:cs typeface="Arial" pitchFamily="34" charset="0"/>
                </a:rPr>
                <a:t>. 8,3 часа каждые 2 года (спец. </a:t>
              </a:r>
              <a:r>
                <a:rPr lang="ru-RU" sz="1100" i="1" dirty="0" err="1">
                  <a:solidFill>
                    <a:srgbClr val="1E4191"/>
                  </a:solidFill>
                  <a:cs typeface="Arial" pitchFamily="34" charset="0"/>
                </a:rPr>
                <a:t>мероп</a:t>
              </a:r>
              <a:r>
                <a:rPr lang="ru-RU" sz="1100" i="1" dirty="0">
                  <a:solidFill>
                    <a:srgbClr val="1E4191"/>
                  </a:solidFill>
                  <a:cs typeface="Arial" pitchFamily="34" charset="0"/>
                </a:rPr>
                <a:t>-я </a:t>
              </a:r>
              <a:r>
                <a:rPr lang="ru-RU" sz="1100" i="1" dirty="0">
                  <a:solidFill>
                    <a:srgbClr val="1E4191"/>
                  </a:solidFill>
                  <a:cs typeface="Arial" pitchFamily="34" charset="0"/>
                  <a:sym typeface="Wingdings" pitchFamily="2" charset="2"/>
                </a:rPr>
                <a:t></a:t>
              </a:r>
              <a:r>
                <a:rPr lang="fr-FR" sz="1100" i="1" dirty="0">
                  <a:solidFill>
                    <a:srgbClr val="1E4191"/>
                  </a:solidFill>
                  <a:cs typeface="Arial" pitchFamily="34" charset="0"/>
                  <a:sym typeface="Wingdings" pitchFamily="2" charset="2"/>
                </a:rPr>
                <a:t> 1</a:t>
              </a:r>
              <a:r>
                <a:rPr lang="ru-RU" sz="1100" i="1" dirty="0">
                  <a:solidFill>
                    <a:srgbClr val="1E4191"/>
                  </a:solidFill>
                  <a:cs typeface="Arial" pitchFamily="34" charset="0"/>
                  <a:sym typeface="Wingdings" pitchFamily="2" charset="2"/>
                </a:rPr>
                <a:t>р/5лет)</a:t>
              </a:r>
              <a:endParaRPr lang="ru-RU" sz="1100" i="1" dirty="0">
                <a:solidFill>
                  <a:srgbClr val="1E4191"/>
                </a:solidFill>
                <a:cs typeface="Arial" pitchFamily="34" charset="0"/>
              </a:endParaRPr>
            </a:p>
          </p:txBody>
        </p:sp>
        <p:sp>
          <p:nvSpPr>
            <p:cNvPr id="35851" name="Овал 2"/>
            <p:cNvSpPr>
              <a:spLocks noChangeArrowheads="1"/>
            </p:cNvSpPr>
            <p:nvPr/>
          </p:nvSpPr>
          <p:spPr bwMode="auto">
            <a:xfrm>
              <a:off x="3439680" y="3280916"/>
              <a:ext cx="648049" cy="727428"/>
            </a:xfrm>
            <a:prstGeom prst="ellipse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30000"/>
                </a:spcBef>
                <a:buSzPct val="120000"/>
                <a:defRPr sz="2400">
                  <a:solidFill>
                    <a:srgbClr val="0066CC"/>
                  </a:solidFill>
                  <a:latin typeface="SKF Chevin Cyr" pitchFamily="2" charset="-52"/>
                </a:defRPr>
              </a:lvl1pPr>
              <a:lvl2pPr marL="742950" indent="-28575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>
                  <a:solidFill>
                    <a:srgbClr val="0066CC"/>
                  </a:solidFill>
                  <a:latin typeface="SKF Chevin Cyr" pitchFamily="2" charset="-52"/>
                </a:defRPr>
              </a:lvl2pPr>
              <a:lvl3pPr marL="11430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600">
                  <a:solidFill>
                    <a:srgbClr val="0066CC"/>
                  </a:solidFill>
                  <a:latin typeface="SKF Chevin Cyr" pitchFamily="2" charset="-52"/>
                </a:defRPr>
              </a:lvl3pPr>
              <a:lvl4pPr marL="16002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 sz="1500">
                  <a:solidFill>
                    <a:srgbClr val="0066CC"/>
                  </a:solidFill>
                  <a:latin typeface="SKF Chevin Cyr" pitchFamily="2" charset="-52"/>
                </a:defRPr>
              </a:lvl4pPr>
              <a:lvl5pPr marL="20574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5pPr>
              <a:lvl6pPr marL="25146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6pPr>
              <a:lvl7pPr marL="29718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7pPr>
              <a:lvl8pPr marL="34290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8pPr>
              <a:lvl9pPr marL="38862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9pPr>
            </a:lstStyle>
            <a:p>
              <a:pPr>
                <a:spcBef>
                  <a:spcPct val="0"/>
                </a:spcBef>
                <a:buSzTx/>
              </a:pPr>
              <a:r>
                <a:rPr lang="ru-RU" altLang="fr-FR" sz="1000" b="1" i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en-US" altLang="fr-FR" sz="10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5845" name="Группа 6"/>
          <p:cNvGrpSpPr>
            <a:grpSpLocks/>
          </p:cNvGrpSpPr>
          <p:nvPr/>
        </p:nvGrpSpPr>
        <p:grpSpPr bwMode="auto">
          <a:xfrm>
            <a:off x="2627313" y="3195638"/>
            <a:ext cx="2376487" cy="2647950"/>
            <a:chOff x="413537" y="3671153"/>
            <a:chExt cx="8335175" cy="4229432"/>
          </a:xfrm>
        </p:grpSpPr>
        <p:sp>
          <p:nvSpPr>
            <p:cNvPr id="8" name="Rectangle 1"/>
            <p:cNvSpPr>
              <a:spLocks noChangeArrowheads="1"/>
            </p:cNvSpPr>
            <p:nvPr/>
          </p:nvSpPr>
          <p:spPr bwMode="auto">
            <a:xfrm>
              <a:off x="413537" y="3671153"/>
              <a:ext cx="8335175" cy="4229432"/>
            </a:xfrm>
            <a:prstGeom prst="rect">
              <a:avLst/>
            </a:prstGeom>
            <a:noFill/>
            <a:ln w="9525">
              <a:solidFill>
                <a:schemeClr val="accent4">
                  <a:lumMod val="60000"/>
                  <a:lumOff val="40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sz="1100" i="1" dirty="0">
                  <a:solidFill>
                    <a:srgbClr val="1E4191"/>
                  </a:solidFill>
                  <a:cs typeface="Arial" pitchFamily="34" charset="0"/>
                </a:rPr>
                <a:t>При замене подшипников скольжения компрессора на электромагнитные и газо-масляные уплотнений вала на ТГДУ достигается экономия:</a:t>
              </a:r>
            </a:p>
            <a:p>
              <a:pPr>
                <a:defRPr/>
              </a:pPr>
              <a:r>
                <a:rPr lang="ru-RU" sz="1100" i="1" dirty="0">
                  <a:solidFill>
                    <a:srgbClr val="1E4191"/>
                  </a:solidFill>
                  <a:cs typeface="Arial" pitchFamily="34" charset="0"/>
                </a:rPr>
                <a:t>	-масло 0,4 кг/час;</a:t>
              </a:r>
            </a:p>
            <a:p>
              <a:pPr lvl="1">
                <a:defRPr/>
              </a:pPr>
              <a:r>
                <a:rPr lang="ru-RU" sz="1100" i="1" dirty="0">
                  <a:solidFill>
                    <a:srgbClr val="1E4191"/>
                  </a:solidFill>
                  <a:cs typeface="Arial" pitchFamily="34" charset="0"/>
                </a:rPr>
                <a:t>	-топливный газ 33 м3/час.</a:t>
              </a:r>
            </a:p>
            <a:p>
              <a:pPr>
                <a:defRPr/>
              </a:pPr>
              <a:r>
                <a:rPr lang="ru-RU" sz="1100" i="1" dirty="0">
                  <a:solidFill>
                    <a:srgbClr val="1E4191"/>
                  </a:solidFill>
                  <a:cs typeface="Arial" pitchFamily="34" charset="0"/>
                </a:rPr>
                <a:t>При годовой наработке ГПА 6000 час, годовая экономия для одного ГПА составляет:</a:t>
              </a:r>
            </a:p>
            <a:p>
              <a:pPr>
                <a:defRPr/>
              </a:pPr>
              <a:r>
                <a:rPr lang="ru-RU" sz="1100" i="1" dirty="0">
                  <a:solidFill>
                    <a:srgbClr val="1E4191"/>
                  </a:solidFill>
                  <a:cs typeface="Arial" pitchFamily="34" charset="0"/>
                </a:rPr>
                <a:t>-	масло 2400 кг;</a:t>
              </a:r>
            </a:p>
            <a:p>
              <a:pPr>
                <a:defRPr/>
              </a:pPr>
              <a:r>
                <a:rPr lang="ru-RU" sz="1100" i="1" dirty="0">
                  <a:solidFill>
                    <a:srgbClr val="1E4191"/>
                  </a:solidFill>
                  <a:cs typeface="Arial" pitchFamily="34" charset="0"/>
                </a:rPr>
                <a:t>-	топливный газ 198000 м3."</a:t>
              </a:r>
            </a:p>
          </p:txBody>
        </p:sp>
        <p:sp>
          <p:nvSpPr>
            <p:cNvPr id="9" name="Овал 8"/>
            <p:cNvSpPr/>
            <p:nvPr/>
          </p:nvSpPr>
          <p:spPr bwMode="auto">
            <a:xfrm>
              <a:off x="7740920" y="3739614"/>
              <a:ext cx="618037" cy="349917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algn="ctr" eaLnBrk="0" hangingPunct="0">
                <a:defRPr/>
              </a:pPr>
              <a:r>
                <a:rPr lang="ru-RU" sz="1050" b="1" i="1" dirty="0">
                  <a:latin typeface="Arial" charset="0"/>
                  <a:cs typeface="Arial" charset="0"/>
                </a:rPr>
                <a:t>2</a:t>
              </a:r>
              <a:endParaRPr lang="en-US" sz="1050" b="1" i="1" dirty="0">
                <a:latin typeface="Arial" charset="0"/>
                <a:cs typeface="Arial" charset="0"/>
              </a:endParaRPr>
            </a:p>
          </p:txBody>
        </p:sp>
      </p:grp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5292725" y="3211513"/>
            <a:ext cx="3600450" cy="1477962"/>
          </a:xfrm>
          <a:prstGeom prst="rect">
            <a:avLst/>
          </a:prstGeom>
          <a:noFill/>
          <a:ln w="9525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i="1" dirty="0">
                <a:solidFill>
                  <a:srgbClr val="1E4191"/>
                </a:solidFill>
                <a:cs typeface="Arial" pitchFamily="34" charset="0"/>
              </a:rPr>
              <a:t>При применении Активного Магнитного Подвеса суммарные потери мощности агрегата уменьшаются на, как минимум, 200кВт</a:t>
            </a:r>
          </a:p>
        </p:txBody>
      </p:sp>
      <p:sp>
        <p:nvSpPr>
          <p:cNvPr id="11" name="Овал 10"/>
          <p:cNvSpPr/>
          <p:nvPr/>
        </p:nvSpPr>
        <p:spPr bwMode="auto">
          <a:xfrm flipH="1">
            <a:off x="8501063" y="3292475"/>
            <a:ext cx="319087" cy="327025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eaLnBrk="0" hangingPunct="0">
              <a:defRPr/>
            </a:pPr>
            <a:r>
              <a:rPr lang="ru-RU" sz="1050" b="1" i="1" dirty="0">
                <a:latin typeface="Arial" charset="0"/>
                <a:cs typeface="Arial" charset="0"/>
              </a:rPr>
              <a:t>3</a:t>
            </a:r>
            <a:endParaRPr lang="en-US" sz="1050" b="1" i="1" dirty="0">
              <a:latin typeface="Arial" charset="0"/>
              <a:cs typeface="Arial" charset="0"/>
            </a:endParaRPr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-52637" y="5661248"/>
            <a:ext cx="8713787" cy="456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79388" indent="-93663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lvl="2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Char char="•"/>
            </a:pPr>
            <a:r>
              <a:rPr lang="ru-RU" altLang="fr-FR" sz="1800" i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Надежность: 99,9% / </a:t>
            </a:r>
            <a:r>
              <a:rPr lang="fr-FR" altLang="fr-FR" sz="1800" i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MTBF 250 000 </a:t>
            </a:r>
            <a:r>
              <a:rPr lang="ru-RU" altLang="fr-FR" sz="1800" i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час для мех. частей и </a:t>
            </a:r>
            <a:r>
              <a:rPr lang="fr-FR" altLang="fr-FR" sz="1800" i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70</a:t>
            </a:r>
            <a:r>
              <a:rPr lang="ru-RU" altLang="fr-FR" sz="1800" i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000 для ШУМП</a:t>
            </a:r>
          </a:p>
        </p:txBody>
      </p:sp>
    </p:spTree>
    <p:extLst>
      <p:ext uri="{BB962C8B-B14F-4D97-AF65-F5344CB8AC3E}">
        <p14:creationId xmlns:p14="http://schemas.microsoft.com/office/powerpoint/2010/main" val="2718245600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082" name="Group 30"/>
          <p:cNvGrpSpPr>
            <a:grpSpLocks/>
          </p:cNvGrpSpPr>
          <p:nvPr/>
        </p:nvGrpSpPr>
        <p:grpSpPr bwMode="auto">
          <a:xfrm>
            <a:off x="2646363" y="2640013"/>
            <a:ext cx="6497637" cy="3654425"/>
            <a:chOff x="1729" y="1031"/>
            <a:chExt cx="4434" cy="2302"/>
          </a:xfrm>
        </p:grpSpPr>
        <p:pic>
          <p:nvPicPr>
            <p:cNvPr id="46129" name="Picture 31" descr="sol2-[Converti]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29" y="1031"/>
              <a:ext cx="4434" cy="2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6130" name="Group 32"/>
            <p:cNvGrpSpPr>
              <a:grpSpLocks/>
            </p:cNvGrpSpPr>
            <p:nvPr/>
          </p:nvGrpSpPr>
          <p:grpSpPr bwMode="auto">
            <a:xfrm>
              <a:off x="1828" y="1868"/>
              <a:ext cx="176" cy="183"/>
              <a:chOff x="1094" y="1701"/>
              <a:chExt cx="176" cy="183"/>
            </a:xfrm>
          </p:grpSpPr>
          <p:sp>
            <p:nvSpPr>
              <p:cNvPr id="46155" name="Oval 33"/>
              <p:cNvSpPr>
                <a:spLocks noChangeArrowheads="1"/>
              </p:cNvSpPr>
              <p:nvPr/>
            </p:nvSpPr>
            <p:spPr bwMode="auto">
              <a:xfrm>
                <a:off x="1104" y="1718"/>
                <a:ext cx="166" cy="166"/>
              </a:xfrm>
              <a:prstGeom prst="ellipse">
                <a:avLst/>
              </a:prstGeom>
              <a:solidFill>
                <a:srgbClr val="808080"/>
              </a:solidFill>
              <a:ln w="9525" algn="ctr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endParaRPr lang="en-US" altLang="fr-FR" sz="1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46156" name="Oval 34"/>
              <p:cNvSpPr>
                <a:spLocks noChangeArrowheads="1"/>
              </p:cNvSpPr>
              <p:nvPr/>
            </p:nvSpPr>
            <p:spPr bwMode="auto">
              <a:xfrm>
                <a:off x="1094" y="1701"/>
                <a:ext cx="166" cy="166"/>
              </a:xfrm>
              <a:prstGeom prst="ellipse">
                <a:avLst/>
              </a:prstGeom>
              <a:solidFill>
                <a:srgbClr val="0BA2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r>
                  <a:rPr lang="en-US" altLang="fr-FR" sz="1400" b="1">
                    <a:solidFill>
                      <a:schemeClr val="bg1"/>
                    </a:solidFill>
                    <a:latin typeface="Arial" pitchFamily="34" charset="0"/>
                  </a:rPr>
                  <a:t>1</a:t>
                </a:r>
              </a:p>
            </p:txBody>
          </p:sp>
        </p:grpSp>
        <p:grpSp>
          <p:nvGrpSpPr>
            <p:cNvPr id="46131" name="Group 35"/>
            <p:cNvGrpSpPr>
              <a:grpSpLocks/>
            </p:cNvGrpSpPr>
            <p:nvPr/>
          </p:nvGrpSpPr>
          <p:grpSpPr bwMode="auto">
            <a:xfrm>
              <a:off x="2738" y="2626"/>
              <a:ext cx="176" cy="183"/>
              <a:chOff x="1094" y="1701"/>
              <a:chExt cx="176" cy="183"/>
            </a:xfrm>
          </p:grpSpPr>
          <p:sp>
            <p:nvSpPr>
              <p:cNvPr id="46153" name="Oval 36"/>
              <p:cNvSpPr>
                <a:spLocks noChangeArrowheads="1"/>
              </p:cNvSpPr>
              <p:nvPr/>
            </p:nvSpPr>
            <p:spPr bwMode="auto">
              <a:xfrm>
                <a:off x="1104" y="1718"/>
                <a:ext cx="166" cy="166"/>
              </a:xfrm>
              <a:prstGeom prst="ellipse">
                <a:avLst/>
              </a:prstGeom>
              <a:solidFill>
                <a:srgbClr val="808080"/>
              </a:solidFill>
              <a:ln w="9525" algn="ctr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endParaRPr lang="en-US" altLang="fr-FR" sz="1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46154" name="Oval 37"/>
              <p:cNvSpPr>
                <a:spLocks noChangeArrowheads="1"/>
              </p:cNvSpPr>
              <p:nvPr/>
            </p:nvSpPr>
            <p:spPr bwMode="auto">
              <a:xfrm>
                <a:off x="1094" y="1701"/>
                <a:ext cx="166" cy="166"/>
              </a:xfrm>
              <a:prstGeom prst="ellipse">
                <a:avLst/>
              </a:prstGeom>
              <a:solidFill>
                <a:srgbClr val="0BA2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r>
                  <a:rPr lang="en-US" altLang="fr-FR" sz="1400" b="1">
                    <a:solidFill>
                      <a:schemeClr val="bg1"/>
                    </a:solidFill>
                    <a:latin typeface="Arial" pitchFamily="34" charset="0"/>
                  </a:rPr>
                  <a:t>2</a:t>
                </a:r>
              </a:p>
            </p:txBody>
          </p:sp>
        </p:grpSp>
        <p:grpSp>
          <p:nvGrpSpPr>
            <p:cNvPr id="46132" name="Group 38"/>
            <p:cNvGrpSpPr>
              <a:grpSpLocks/>
            </p:cNvGrpSpPr>
            <p:nvPr/>
          </p:nvGrpSpPr>
          <p:grpSpPr bwMode="auto">
            <a:xfrm>
              <a:off x="3284" y="2299"/>
              <a:ext cx="176" cy="183"/>
              <a:chOff x="1094" y="1701"/>
              <a:chExt cx="176" cy="183"/>
            </a:xfrm>
          </p:grpSpPr>
          <p:sp>
            <p:nvSpPr>
              <p:cNvPr id="46151" name="Oval 39"/>
              <p:cNvSpPr>
                <a:spLocks noChangeArrowheads="1"/>
              </p:cNvSpPr>
              <p:nvPr/>
            </p:nvSpPr>
            <p:spPr bwMode="auto">
              <a:xfrm>
                <a:off x="1104" y="1718"/>
                <a:ext cx="166" cy="166"/>
              </a:xfrm>
              <a:prstGeom prst="ellipse">
                <a:avLst/>
              </a:prstGeom>
              <a:solidFill>
                <a:srgbClr val="808080"/>
              </a:solidFill>
              <a:ln w="9525" algn="ctr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endParaRPr lang="en-US" altLang="fr-FR" sz="1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46152" name="Oval 40"/>
              <p:cNvSpPr>
                <a:spLocks noChangeArrowheads="1"/>
              </p:cNvSpPr>
              <p:nvPr/>
            </p:nvSpPr>
            <p:spPr bwMode="auto">
              <a:xfrm>
                <a:off x="1094" y="1701"/>
                <a:ext cx="166" cy="166"/>
              </a:xfrm>
              <a:prstGeom prst="ellipse">
                <a:avLst/>
              </a:prstGeom>
              <a:solidFill>
                <a:srgbClr val="0BA2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r>
                  <a:rPr lang="en-US" altLang="fr-FR" sz="1400" b="1">
                    <a:solidFill>
                      <a:schemeClr val="bg1"/>
                    </a:solidFill>
                    <a:latin typeface="Arial" pitchFamily="34" charset="0"/>
                  </a:rPr>
                  <a:t>3</a:t>
                </a:r>
              </a:p>
            </p:txBody>
          </p:sp>
        </p:grpSp>
        <p:grpSp>
          <p:nvGrpSpPr>
            <p:cNvPr id="46133" name="Group 41"/>
            <p:cNvGrpSpPr>
              <a:grpSpLocks/>
            </p:cNvGrpSpPr>
            <p:nvPr/>
          </p:nvGrpSpPr>
          <p:grpSpPr bwMode="auto">
            <a:xfrm>
              <a:off x="4049" y="2978"/>
              <a:ext cx="176" cy="183"/>
              <a:chOff x="1094" y="1701"/>
              <a:chExt cx="176" cy="183"/>
            </a:xfrm>
          </p:grpSpPr>
          <p:sp>
            <p:nvSpPr>
              <p:cNvPr id="46149" name="Oval 42"/>
              <p:cNvSpPr>
                <a:spLocks noChangeArrowheads="1"/>
              </p:cNvSpPr>
              <p:nvPr/>
            </p:nvSpPr>
            <p:spPr bwMode="auto">
              <a:xfrm>
                <a:off x="1104" y="1718"/>
                <a:ext cx="166" cy="166"/>
              </a:xfrm>
              <a:prstGeom prst="ellipse">
                <a:avLst/>
              </a:prstGeom>
              <a:solidFill>
                <a:srgbClr val="808080"/>
              </a:solidFill>
              <a:ln w="9525" algn="ctr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endParaRPr lang="en-US" altLang="fr-FR" sz="1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46150" name="Oval 43"/>
              <p:cNvSpPr>
                <a:spLocks noChangeArrowheads="1"/>
              </p:cNvSpPr>
              <p:nvPr/>
            </p:nvSpPr>
            <p:spPr bwMode="auto">
              <a:xfrm>
                <a:off x="1094" y="1701"/>
                <a:ext cx="166" cy="166"/>
              </a:xfrm>
              <a:prstGeom prst="ellipse">
                <a:avLst/>
              </a:prstGeom>
              <a:solidFill>
                <a:srgbClr val="0BA2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r>
                  <a:rPr lang="en-US" altLang="fr-FR" sz="1400" b="1">
                    <a:solidFill>
                      <a:schemeClr val="bg1"/>
                    </a:solidFill>
                    <a:latin typeface="Arial" pitchFamily="34" charset="0"/>
                  </a:rPr>
                  <a:t>4</a:t>
                </a:r>
              </a:p>
            </p:txBody>
          </p:sp>
        </p:grpSp>
        <p:grpSp>
          <p:nvGrpSpPr>
            <p:cNvPr id="46134" name="Group 44"/>
            <p:cNvGrpSpPr>
              <a:grpSpLocks/>
            </p:cNvGrpSpPr>
            <p:nvPr/>
          </p:nvGrpSpPr>
          <p:grpSpPr bwMode="auto">
            <a:xfrm>
              <a:off x="4006" y="1989"/>
              <a:ext cx="176" cy="183"/>
              <a:chOff x="1094" y="1701"/>
              <a:chExt cx="176" cy="183"/>
            </a:xfrm>
          </p:grpSpPr>
          <p:sp>
            <p:nvSpPr>
              <p:cNvPr id="46147" name="Oval 45"/>
              <p:cNvSpPr>
                <a:spLocks noChangeArrowheads="1"/>
              </p:cNvSpPr>
              <p:nvPr/>
            </p:nvSpPr>
            <p:spPr bwMode="auto">
              <a:xfrm>
                <a:off x="1104" y="1718"/>
                <a:ext cx="166" cy="166"/>
              </a:xfrm>
              <a:prstGeom prst="ellipse">
                <a:avLst/>
              </a:prstGeom>
              <a:solidFill>
                <a:srgbClr val="808080"/>
              </a:solidFill>
              <a:ln w="9525" algn="ctr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endParaRPr lang="en-US" altLang="fr-FR" sz="1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46148" name="Oval 46"/>
              <p:cNvSpPr>
                <a:spLocks noChangeArrowheads="1"/>
              </p:cNvSpPr>
              <p:nvPr/>
            </p:nvSpPr>
            <p:spPr bwMode="auto">
              <a:xfrm>
                <a:off x="1094" y="1701"/>
                <a:ext cx="166" cy="166"/>
              </a:xfrm>
              <a:prstGeom prst="ellipse">
                <a:avLst/>
              </a:prstGeom>
              <a:solidFill>
                <a:srgbClr val="0BA2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r>
                  <a:rPr lang="en-US" altLang="fr-FR" sz="1400" b="1">
                    <a:solidFill>
                      <a:schemeClr val="bg1"/>
                    </a:solidFill>
                    <a:latin typeface="Arial" pitchFamily="34" charset="0"/>
                  </a:rPr>
                  <a:t>5</a:t>
                </a:r>
              </a:p>
            </p:txBody>
          </p:sp>
        </p:grpSp>
        <p:grpSp>
          <p:nvGrpSpPr>
            <p:cNvPr id="46135" name="Group 47"/>
            <p:cNvGrpSpPr>
              <a:grpSpLocks/>
            </p:cNvGrpSpPr>
            <p:nvPr/>
          </p:nvGrpSpPr>
          <p:grpSpPr bwMode="auto">
            <a:xfrm>
              <a:off x="4486" y="2331"/>
              <a:ext cx="176" cy="183"/>
              <a:chOff x="1094" y="1701"/>
              <a:chExt cx="176" cy="183"/>
            </a:xfrm>
          </p:grpSpPr>
          <p:sp>
            <p:nvSpPr>
              <p:cNvPr id="46145" name="Oval 48"/>
              <p:cNvSpPr>
                <a:spLocks noChangeArrowheads="1"/>
              </p:cNvSpPr>
              <p:nvPr/>
            </p:nvSpPr>
            <p:spPr bwMode="auto">
              <a:xfrm>
                <a:off x="1104" y="1718"/>
                <a:ext cx="166" cy="166"/>
              </a:xfrm>
              <a:prstGeom prst="ellipse">
                <a:avLst/>
              </a:prstGeom>
              <a:solidFill>
                <a:srgbClr val="808080"/>
              </a:solidFill>
              <a:ln w="9525" algn="ctr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endParaRPr lang="en-US" altLang="fr-FR" sz="1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46146" name="Oval 49"/>
              <p:cNvSpPr>
                <a:spLocks noChangeArrowheads="1"/>
              </p:cNvSpPr>
              <p:nvPr/>
            </p:nvSpPr>
            <p:spPr bwMode="auto">
              <a:xfrm>
                <a:off x="1094" y="1701"/>
                <a:ext cx="166" cy="166"/>
              </a:xfrm>
              <a:prstGeom prst="ellipse">
                <a:avLst/>
              </a:prstGeom>
              <a:solidFill>
                <a:srgbClr val="0BA2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r>
                  <a:rPr lang="en-US" altLang="fr-FR" sz="1400" b="1">
                    <a:solidFill>
                      <a:schemeClr val="bg1"/>
                    </a:solidFill>
                    <a:latin typeface="Arial" pitchFamily="34" charset="0"/>
                  </a:rPr>
                  <a:t>6</a:t>
                </a:r>
              </a:p>
            </p:txBody>
          </p:sp>
        </p:grpSp>
        <p:grpSp>
          <p:nvGrpSpPr>
            <p:cNvPr id="46136" name="Group 50"/>
            <p:cNvGrpSpPr>
              <a:grpSpLocks/>
            </p:cNvGrpSpPr>
            <p:nvPr/>
          </p:nvGrpSpPr>
          <p:grpSpPr bwMode="auto">
            <a:xfrm>
              <a:off x="5330" y="2448"/>
              <a:ext cx="176" cy="183"/>
              <a:chOff x="1094" y="1701"/>
              <a:chExt cx="176" cy="183"/>
            </a:xfrm>
          </p:grpSpPr>
          <p:sp>
            <p:nvSpPr>
              <p:cNvPr id="46143" name="Oval 51"/>
              <p:cNvSpPr>
                <a:spLocks noChangeArrowheads="1"/>
              </p:cNvSpPr>
              <p:nvPr/>
            </p:nvSpPr>
            <p:spPr bwMode="auto">
              <a:xfrm>
                <a:off x="1104" y="1718"/>
                <a:ext cx="166" cy="166"/>
              </a:xfrm>
              <a:prstGeom prst="ellipse">
                <a:avLst/>
              </a:prstGeom>
              <a:solidFill>
                <a:srgbClr val="808080"/>
              </a:solidFill>
              <a:ln w="9525" algn="ctr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endParaRPr lang="en-US" altLang="fr-FR" sz="1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46144" name="Oval 52"/>
              <p:cNvSpPr>
                <a:spLocks noChangeArrowheads="1"/>
              </p:cNvSpPr>
              <p:nvPr/>
            </p:nvSpPr>
            <p:spPr bwMode="auto">
              <a:xfrm>
                <a:off x="1094" y="1701"/>
                <a:ext cx="166" cy="166"/>
              </a:xfrm>
              <a:prstGeom prst="ellipse">
                <a:avLst/>
              </a:prstGeom>
              <a:solidFill>
                <a:srgbClr val="0BA2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r>
                  <a:rPr lang="en-US" altLang="fr-FR" sz="1400" b="1">
                    <a:solidFill>
                      <a:schemeClr val="bg1"/>
                    </a:solidFill>
                    <a:latin typeface="Arial" pitchFamily="34" charset="0"/>
                  </a:rPr>
                  <a:t>7</a:t>
                </a:r>
              </a:p>
            </p:txBody>
          </p:sp>
        </p:grpSp>
        <p:grpSp>
          <p:nvGrpSpPr>
            <p:cNvPr id="46137" name="Group 53"/>
            <p:cNvGrpSpPr>
              <a:grpSpLocks/>
            </p:cNvGrpSpPr>
            <p:nvPr/>
          </p:nvGrpSpPr>
          <p:grpSpPr bwMode="auto">
            <a:xfrm>
              <a:off x="2422" y="1809"/>
              <a:ext cx="176" cy="183"/>
              <a:chOff x="1094" y="1701"/>
              <a:chExt cx="176" cy="183"/>
            </a:xfrm>
          </p:grpSpPr>
          <p:sp>
            <p:nvSpPr>
              <p:cNvPr id="46141" name="Oval 54"/>
              <p:cNvSpPr>
                <a:spLocks noChangeArrowheads="1"/>
              </p:cNvSpPr>
              <p:nvPr/>
            </p:nvSpPr>
            <p:spPr bwMode="auto">
              <a:xfrm>
                <a:off x="1104" y="1718"/>
                <a:ext cx="166" cy="166"/>
              </a:xfrm>
              <a:prstGeom prst="ellipse">
                <a:avLst/>
              </a:prstGeom>
              <a:solidFill>
                <a:srgbClr val="808080"/>
              </a:solidFill>
              <a:ln w="9525" algn="ctr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endParaRPr lang="en-US" altLang="fr-FR" sz="1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46142" name="Oval 55"/>
              <p:cNvSpPr>
                <a:spLocks noChangeArrowheads="1"/>
              </p:cNvSpPr>
              <p:nvPr/>
            </p:nvSpPr>
            <p:spPr bwMode="auto">
              <a:xfrm>
                <a:off x="1094" y="1701"/>
                <a:ext cx="166" cy="166"/>
              </a:xfrm>
              <a:prstGeom prst="ellipse">
                <a:avLst/>
              </a:prstGeom>
              <a:solidFill>
                <a:srgbClr val="0BA2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r>
                  <a:rPr lang="en-US" altLang="fr-FR" sz="1400" b="1">
                    <a:solidFill>
                      <a:schemeClr val="bg1"/>
                    </a:solidFill>
                    <a:latin typeface="Arial" pitchFamily="34" charset="0"/>
                  </a:rPr>
                  <a:t>9</a:t>
                </a:r>
              </a:p>
            </p:txBody>
          </p:sp>
        </p:grpSp>
        <p:grpSp>
          <p:nvGrpSpPr>
            <p:cNvPr id="46138" name="Group 56"/>
            <p:cNvGrpSpPr>
              <a:grpSpLocks/>
            </p:cNvGrpSpPr>
            <p:nvPr/>
          </p:nvGrpSpPr>
          <p:grpSpPr bwMode="auto">
            <a:xfrm>
              <a:off x="5119" y="1938"/>
              <a:ext cx="176" cy="183"/>
              <a:chOff x="1094" y="1701"/>
              <a:chExt cx="176" cy="183"/>
            </a:xfrm>
          </p:grpSpPr>
          <p:sp>
            <p:nvSpPr>
              <p:cNvPr id="46139" name="Oval 57"/>
              <p:cNvSpPr>
                <a:spLocks noChangeArrowheads="1"/>
              </p:cNvSpPr>
              <p:nvPr/>
            </p:nvSpPr>
            <p:spPr bwMode="auto">
              <a:xfrm>
                <a:off x="1104" y="1718"/>
                <a:ext cx="166" cy="166"/>
              </a:xfrm>
              <a:prstGeom prst="ellipse">
                <a:avLst/>
              </a:prstGeom>
              <a:solidFill>
                <a:srgbClr val="808080"/>
              </a:solidFill>
              <a:ln w="9525" algn="ctr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endParaRPr lang="en-US" altLang="fr-FR" sz="1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46140" name="Oval 58"/>
              <p:cNvSpPr>
                <a:spLocks noChangeArrowheads="1"/>
              </p:cNvSpPr>
              <p:nvPr/>
            </p:nvSpPr>
            <p:spPr bwMode="auto">
              <a:xfrm>
                <a:off x="1094" y="1701"/>
                <a:ext cx="166" cy="166"/>
              </a:xfrm>
              <a:prstGeom prst="ellipse">
                <a:avLst/>
              </a:prstGeom>
              <a:solidFill>
                <a:srgbClr val="0BA2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r>
                  <a:rPr lang="en-US" altLang="fr-FR" sz="1400" b="1">
                    <a:solidFill>
                      <a:schemeClr val="bg1"/>
                    </a:solidFill>
                    <a:latin typeface="Arial" pitchFamily="34" charset="0"/>
                  </a:rPr>
                  <a:t>8</a:t>
                </a:r>
              </a:p>
            </p:txBody>
          </p:sp>
        </p:grpSp>
      </p:grpSp>
      <p:sp>
        <p:nvSpPr>
          <p:cNvPr id="46083" name="Line 68"/>
          <p:cNvSpPr>
            <a:spLocks noChangeShapeType="1"/>
          </p:cNvSpPr>
          <p:nvPr/>
        </p:nvSpPr>
        <p:spPr bwMode="auto">
          <a:xfrm flipH="1">
            <a:off x="2916238" y="3394075"/>
            <a:ext cx="280987" cy="5921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084" name="Oval 79"/>
          <p:cNvSpPr>
            <a:spLocks noChangeArrowheads="1"/>
          </p:cNvSpPr>
          <p:nvPr/>
        </p:nvSpPr>
        <p:spPr bwMode="auto">
          <a:xfrm>
            <a:off x="836969" y="1233486"/>
            <a:ext cx="244475" cy="263525"/>
          </a:xfrm>
          <a:prstGeom prst="ellipse">
            <a:avLst/>
          </a:prstGeom>
          <a:solidFill>
            <a:srgbClr val="808080"/>
          </a:soli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</a:pPr>
            <a:endParaRPr lang="en-US" altLang="fr-FR" sz="1400">
              <a:solidFill>
                <a:schemeClr val="bg1"/>
              </a:solidFill>
              <a:latin typeface="Arial" pitchFamily="34" charset="0"/>
            </a:endParaRPr>
          </a:p>
        </p:txBody>
      </p:sp>
      <p:grpSp>
        <p:nvGrpSpPr>
          <p:cNvPr id="46085" name="Groupe 79"/>
          <p:cNvGrpSpPr>
            <a:grpSpLocks/>
          </p:cNvGrpSpPr>
          <p:nvPr/>
        </p:nvGrpSpPr>
        <p:grpSpPr bwMode="auto">
          <a:xfrm>
            <a:off x="803173" y="1134268"/>
            <a:ext cx="2873375" cy="5240338"/>
            <a:chOff x="946150" y="1365250"/>
            <a:chExt cx="2873375" cy="5240338"/>
          </a:xfrm>
        </p:grpSpPr>
        <p:sp>
          <p:nvSpPr>
            <p:cNvPr id="46095" name="Text Box 8"/>
            <p:cNvSpPr txBox="1">
              <a:spLocks noChangeArrowheads="1"/>
            </p:cNvSpPr>
            <p:nvPr/>
          </p:nvSpPr>
          <p:spPr bwMode="auto">
            <a:xfrm>
              <a:off x="1228725" y="5054600"/>
              <a:ext cx="1541463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30000"/>
                </a:spcBef>
                <a:buSzPct val="120000"/>
                <a:defRPr sz="2400">
                  <a:solidFill>
                    <a:srgbClr val="0066CC"/>
                  </a:solidFill>
                  <a:latin typeface="SKF Chevin Cyr" pitchFamily="2" charset="-52"/>
                </a:defRPr>
              </a:lvl1pPr>
              <a:lvl2pPr marL="742950" indent="-28575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>
                  <a:solidFill>
                    <a:srgbClr val="0066CC"/>
                  </a:solidFill>
                  <a:latin typeface="SKF Chevin Cyr" pitchFamily="2" charset="-52"/>
                </a:defRPr>
              </a:lvl2pPr>
              <a:lvl3pPr marL="11430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600">
                  <a:solidFill>
                    <a:srgbClr val="0066CC"/>
                  </a:solidFill>
                  <a:latin typeface="SKF Chevin Cyr" pitchFamily="2" charset="-52"/>
                </a:defRPr>
              </a:lvl3pPr>
              <a:lvl4pPr marL="16002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 sz="1500">
                  <a:solidFill>
                    <a:srgbClr val="0066CC"/>
                  </a:solidFill>
                  <a:latin typeface="SKF Chevin Cyr" pitchFamily="2" charset="-52"/>
                </a:defRPr>
              </a:lvl4pPr>
              <a:lvl5pPr marL="20574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5pPr>
              <a:lvl6pPr marL="25146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6pPr>
              <a:lvl7pPr marL="29718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7pPr>
              <a:lvl8pPr marL="34290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8pPr>
              <a:lvl9pPr marL="38862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9pPr>
            </a:lstStyle>
            <a:p>
              <a:pPr eaLnBrk="1" hangingPunct="1">
                <a:spcBef>
                  <a:spcPct val="0"/>
                </a:spcBef>
                <a:buSzTx/>
              </a:pPr>
              <a:r>
                <a:rPr lang="ru-RU" altLang="fr-FR" sz="1200" b="1">
                  <a:solidFill>
                    <a:schemeClr val="tx2"/>
                  </a:solidFill>
                  <a:latin typeface="Arial" pitchFamily="34" charset="0"/>
                </a:rPr>
                <a:t>Расширение газа</a:t>
              </a:r>
            </a:p>
            <a:p>
              <a:pPr eaLnBrk="1" hangingPunct="1">
                <a:spcBef>
                  <a:spcPct val="0"/>
                </a:spcBef>
                <a:buSzTx/>
              </a:pPr>
              <a:r>
                <a:rPr lang="ru-RU" altLang="fr-FR" sz="1200" b="1">
                  <a:solidFill>
                    <a:srgbClr val="0BA2C7"/>
                  </a:solidFill>
                  <a:latin typeface="Arial" pitchFamily="34" charset="0"/>
                </a:rPr>
                <a:t>Турбогенераторы</a:t>
              </a:r>
              <a:endParaRPr lang="fr-FR" altLang="fr-FR" sz="1200" b="1">
                <a:solidFill>
                  <a:srgbClr val="0BA2C7"/>
                </a:solidFill>
                <a:latin typeface="Arial" pitchFamily="34" charset="0"/>
              </a:endParaRPr>
            </a:p>
          </p:txBody>
        </p:sp>
        <p:sp>
          <p:nvSpPr>
            <p:cNvPr id="46096" name="Text Box 71"/>
            <p:cNvSpPr txBox="1">
              <a:spLocks noChangeArrowheads="1"/>
            </p:cNvSpPr>
            <p:nvPr/>
          </p:nvSpPr>
          <p:spPr bwMode="auto">
            <a:xfrm>
              <a:off x="1228725" y="1365250"/>
              <a:ext cx="1516063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30000"/>
                </a:spcBef>
                <a:buSzPct val="120000"/>
                <a:defRPr sz="2400">
                  <a:solidFill>
                    <a:srgbClr val="0066CC"/>
                  </a:solidFill>
                  <a:latin typeface="SKF Chevin Cyr" pitchFamily="2" charset="-52"/>
                </a:defRPr>
              </a:lvl1pPr>
              <a:lvl2pPr marL="742950" indent="-28575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>
                  <a:solidFill>
                    <a:srgbClr val="0066CC"/>
                  </a:solidFill>
                  <a:latin typeface="SKF Chevin Cyr" pitchFamily="2" charset="-52"/>
                </a:defRPr>
              </a:lvl2pPr>
              <a:lvl3pPr marL="11430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600">
                  <a:solidFill>
                    <a:srgbClr val="0066CC"/>
                  </a:solidFill>
                  <a:latin typeface="SKF Chevin Cyr" pitchFamily="2" charset="-52"/>
                </a:defRPr>
              </a:lvl3pPr>
              <a:lvl4pPr marL="16002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 sz="1500">
                  <a:solidFill>
                    <a:srgbClr val="0066CC"/>
                  </a:solidFill>
                  <a:latin typeface="SKF Chevin Cyr" pitchFamily="2" charset="-52"/>
                </a:defRPr>
              </a:lvl4pPr>
              <a:lvl5pPr marL="20574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5pPr>
              <a:lvl6pPr marL="25146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6pPr>
              <a:lvl7pPr marL="29718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7pPr>
              <a:lvl8pPr marL="34290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8pPr>
              <a:lvl9pPr marL="38862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9pPr>
            </a:lstStyle>
            <a:p>
              <a:pPr eaLnBrk="1" hangingPunct="1">
                <a:spcBef>
                  <a:spcPct val="0"/>
                </a:spcBef>
                <a:buSzTx/>
              </a:pPr>
              <a:r>
                <a:rPr lang="ru-RU" altLang="fr-FR" sz="1200" b="1">
                  <a:solidFill>
                    <a:schemeClr val="tx2"/>
                  </a:solidFill>
                  <a:latin typeface="Arial" pitchFamily="34" charset="0"/>
                </a:rPr>
                <a:t>Переработка газа</a:t>
              </a:r>
              <a:endParaRPr lang="fr-FR" altLang="fr-FR" sz="1200" b="1">
                <a:solidFill>
                  <a:schemeClr val="tx2"/>
                </a:solidFill>
                <a:latin typeface="Arial" pitchFamily="34" charset="0"/>
              </a:endParaRPr>
            </a:p>
            <a:p>
              <a:pPr eaLnBrk="1" hangingPunct="1">
                <a:spcBef>
                  <a:spcPct val="0"/>
                </a:spcBef>
                <a:buSzTx/>
              </a:pPr>
              <a:r>
                <a:rPr lang="ru-RU" altLang="fr-FR" sz="1200" b="1">
                  <a:solidFill>
                    <a:srgbClr val="0BA2C7"/>
                  </a:solidFill>
                  <a:latin typeface="Arial" pitchFamily="34" charset="0"/>
                </a:rPr>
                <a:t>Турбодетандеры</a:t>
              </a:r>
              <a:endParaRPr lang="fr-FR" altLang="fr-FR" sz="1200" b="1">
                <a:solidFill>
                  <a:srgbClr val="0BA2C7"/>
                </a:solidFill>
                <a:latin typeface="Arial" pitchFamily="34" charset="0"/>
              </a:endParaRPr>
            </a:p>
          </p:txBody>
        </p:sp>
        <p:sp>
          <p:nvSpPr>
            <p:cNvPr id="46097" name="Text Box 72"/>
            <p:cNvSpPr txBox="1">
              <a:spLocks noChangeArrowheads="1"/>
            </p:cNvSpPr>
            <p:nvPr/>
          </p:nvSpPr>
          <p:spPr bwMode="auto">
            <a:xfrm>
              <a:off x="1228725" y="1968500"/>
              <a:ext cx="124777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30000"/>
                </a:spcBef>
                <a:buSzPct val="120000"/>
                <a:defRPr sz="2400">
                  <a:solidFill>
                    <a:srgbClr val="0066CC"/>
                  </a:solidFill>
                  <a:latin typeface="SKF Chevin Cyr" pitchFamily="2" charset="-52"/>
                </a:defRPr>
              </a:lvl1pPr>
              <a:lvl2pPr marL="742950" indent="-28575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>
                  <a:solidFill>
                    <a:srgbClr val="0066CC"/>
                  </a:solidFill>
                  <a:latin typeface="SKF Chevin Cyr" pitchFamily="2" charset="-52"/>
                </a:defRPr>
              </a:lvl2pPr>
              <a:lvl3pPr marL="11430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600">
                  <a:solidFill>
                    <a:srgbClr val="0066CC"/>
                  </a:solidFill>
                  <a:latin typeface="SKF Chevin Cyr" pitchFamily="2" charset="-52"/>
                </a:defRPr>
              </a:lvl3pPr>
              <a:lvl4pPr marL="16002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 sz="1500">
                  <a:solidFill>
                    <a:srgbClr val="0066CC"/>
                  </a:solidFill>
                  <a:latin typeface="SKF Chevin Cyr" pitchFamily="2" charset="-52"/>
                </a:defRPr>
              </a:lvl4pPr>
              <a:lvl5pPr marL="20574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5pPr>
              <a:lvl6pPr marL="25146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6pPr>
              <a:lvl7pPr marL="29718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7pPr>
              <a:lvl8pPr marL="34290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8pPr>
              <a:lvl9pPr marL="38862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9pPr>
            </a:lstStyle>
            <a:p>
              <a:pPr eaLnBrk="1" hangingPunct="1">
                <a:spcBef>
                  <a:spcPct val="0"/>
                </a:spcBef>
                <a:buSzTx/>
              </a:pPr>
              <a:r>
                <a:rPr lang="ru-RU" altLang="fr-FR" sz="1200" b="1" dirty="0">
                  <a:solidFill>
                    <a:schemeClr val="tx2"/>
                  </a:solidFill>
                  <a:latin typeface="Arial" pitchFamily="34" charset="0"/>
                </a:rPr>
                <a:t>Закачка газа</a:t>
              </a:r>
              <a:endParaRPr lang="fr-FR" altLang="fr-FR" sz="1200" b="1" dirty="0">
                <a:solidFill>
                  <a:schemeClr val="tx2"/>
                </a:solidFill>
                <a:latin typeface="Arial" pitchFamily="34" charset="0"/>
              </a:endParaRPr>
            </a:p>
            <a:p>
              <a:pPr eaLnBrk="1" hangingPunct="1">
                <a:spcBef>
                  <a:spcPct val="0"/>
                </a:spcBef>
                <a:buSzTx/>
              </a:pPr>
              <a:r>
                <a:rPr lang="ru-RU" altLang="fr-FR" sz="1200" b="1" dirty="0">
                  <a:solidFill>
                    <a:srgbClr val="0BA2C7"/>
                  </a:solidFill>
                  <a:latin typeface="Arial" pitchFamily="34" charset="0"/>
                </a:rPr>
                <a:t>Компрессоры</a:t>
              </a:r>
              <a:endParaRPr lang="fr-FR" altLang="fr-FR" sz="1200" b="1" dirty="0">
                <a:solidFill>
                  <a:srgbClr val="0BA2C7"/>
                </a:solidFill>
                <a:latin typeface="Arial" pitchFamily="34" charset="0"/>
              </a:endParaRPr>
            </a:p>
          </p:txBody>
        </p:sp>
        <p:sp>
          <p:nvSpPr>
            <p:cNvPr id="46098" name="Text Box 73"/>
            <p:cNvSpPr txBox="1">
              <a:spLocks noChangeArrowheads="1"/>
            </p:cNvSpPr>
            <p:nvPr/>
          </p:nvSpPr>
          <p:spPr bwMode="auto">
            <a:xfrm>
              <a:off x="1214438" y="2571750"/>
              <a:ext cx="1246187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30000"/>
                </a:spcBef>
                <a:buSzPct val="120000"/>
                <a:defRPr sz="2400">
                  <a:solidFill>
                    <a:srgbClr val="0066CC"/>
                  </a:solidFill>
                  <a:latin typeface="SKF Chevin Cyr" pitchFamily="2" charset="-52"/>
                </a:defRPr>
              </a:lvl1pPr>
              <a:lvl2pPr marL="742950" indent="-28575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>
                  <a:solidFill>
                    <a:srgbClr val="0066CC"/>
                  </a:solidFill>
                  <a:latin typeface="SKF Chevin Cyr" pitchFamily="2" charset="-52"/>
                </a:defRPr>
              </a:lvl2pPr>
              <a:lvl3pPr marL="11430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600">
                  <a:solidFill>
                    <a:srgbClr val="0066CC"/>
                  </a:solidFill>
                  <a:latin typeface="SKF Chevin Cyr" pitchFamily="2" charset="-52"/>
                </a:defRPr>
              </a:lvl3pPr>
              <a:lvl4pPr marL="16002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 sz="1500">
                  <a:solidFill>
                    <a:srgbClr val="0066CC"/>
                  </a:solidFill>
                  <a:latin typeface="SKF Chevin Cyr" pitchFamily="2" charset="-52"/>
                </a:defRPr>
              </a:lvl4pPr>
              <a:lvl5pPr marL="20574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5pPr>
              <a:lvl6pPr marL="25146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6pPr>
              <a:lvl7pPr marL="29718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7pPr>
              <a:lvl8pPr marL="34290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8pPr>
              <a:lvl9pPr marL="38862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9pPr>
            </a:lstStyle>
            <a:p>
              <a:pPr eaLnBrk="1" hangingPunct="1">
                <a:spcBef>
                  <a:spcPct val="0"/>
                </a:spcBef>
                <a:buSzTx/>
              </a:pPr>
              <a:r>
                <a:rPr lang="ru-RU" altLang="fr-FR" sz="1200" b="1">
                  <a:solidFill>
                    <a:schemeClr val="tx2"/>
                  </a:solidFill>
                  <a:latin typeface="Arial" pitchFamily="34" charset="0"/>
                </a:rPr>
                <a:t>Транспорт</a:t>
              </a:r>
              <a:endParaRPr lang="fr-FR" altLang="fr-FR" sz="1200" b="1">
                <a:solidFill>
                  <a:schemeClr val="tx2"/>
                </a:solidFill>
                <a:latin typeface="Arial" pitchFamily="34" charset="0"/>
              </a:endParaRPr>
            </a:p>
            <a:p>
              <a:pPr eaLnBrk="1" hangingPunct="1">
                <a:spcBef>
                  <a:spcPct val="0"/>
                </a:spcBef>
                <a:buSzTx/>
              </a:pPr>
              <a:r>
                <a:rPr lang="ru-RU" altLang="fr-FR" sz="1200" b="1">
                  <a:solidFill>
                    <a:srgbClr val="0BA2C7"/>
                  </a:solidFill>
                  <a:latin typeface="Arial" pitchFamily="34" charset="0"/>
                </a:rPr>
                <a:t>Компрессоры</a:t>
              </a:r>
            </a:p>
            <a:p>
              <a:pPr eaLnBrk="1" hangingPunct="1">
                <a:spcBef>
                  <a:spcPct val="0"/>
                </a:spcBef>
                <a:buSzTx/>
              </a:pPr>
              <a:r>
                <a:rPr lang="ru-RU" altLang="fr-FR" sz="1200" b="1">
                  <a:solidFill>
                    <a:srgbClr val="0BA2C7"/>
                  </a:solidFill>
                  <a:latin typeface="Arial" pitchFamily="34" charset="0"/>
                </a:rPr>
                <a:t>Моторы</a:t>
              </a:r>
              <a:endParaRPr lang="fr-FR" altLang="fr-FR" sz="1200" b="1">
                <a:solidFill>
                  <a:srgbClr val="0BA2C7"/>
                </a:solidFill>
                <a:latin typeface="Arial" pitchFamily="34" charset="0"/>
              </a:endParaRPr>
            </a:p>
          </p:txBody>
        </p:sp>
        <p:sp>
          <p:nvSpPr>
            <p:cNvPr id="46099" name="Text Box 74"/>
            <p:cNvSpPr txBox="1">
              <a:spLocks noChangeArrowheads="1"/>
            </p:cNvSpPr>
            <p:nvPr/>
          </p:nvSpPr>
          <p:spPr bwMode="auto">
            <a:xfrm>
              <a:off x="1228725" y="3795713"/>
              <a:ext cx="1481138" cy="830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30000"/>
                </a:spcBef>
                <a:buSzPct val="120000"/>
                <a:defRPr sz="2400">
                  <a:solidFill>
                    <a:srgbClr val="0066CC"/>
                  </a:solidFill>
                  <a:latin typeface="SKF Chevin Cyr" pitchFamily="2" charset="-52"/>
                </a:defRPr>
              </a:lvl1pPr>
              <a:lvl2pPr marL="742950" indent="-28575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>
                  <a:solidFill>
                    <a:srgbClr val="0066CC"/>
                  </a:solidFill>
                  <a:latin typeface="SKF Chevin Cyr" pitchFamily="2" charset="-52"/>
                </a:defRPr>
              </a:lvl2pPr>
              <a:lvl3pPr marL="11430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600">
                  <a:solidFill>
                    <a:srgbClr val="0066CC"/>
                  </a:solidFill>
                  <a:latin typeface="SKF Chevin Cyr" pitchFamily="2" charset="-52"/>
                </a:defRPr>
              </a:lvl3pPr>
              <a:lvl4pPr marL="16002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 sz="1500">
                  <a:solidFill>
                    <a:srgbClr val="0066CC"/>
                  </a:solidFill>
                  <a:latin typeface="SKF Chevin Cyr" pitchFamily="2" charset="-52"/>
                </a:defRPr>
              </a:lvl4pPr>
              <a:lvl5pPr marL="20574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5pPr>
              <a:lvl6pPr marL="25146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6pPr>
              <a:lvl7pPr marL="29718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7pPr>
              <a:lvl8pPr marL="34290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8pPr>
              <a:lvl9pPr marL="38862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9pPr>
            </a:lstStyle>
            <a:p>
              <a:pPr eaLnBrk="1" hangingPunct="1">
                <a:spcBef>
                  <a:spcPct val="0"/>
                </a:spcBef>
                <a:buSzTx/>
              </a:pPr>
              <a:r>
                <a:rPr lang="ru-RU" altLang="fr-FR" sz="1200" b="1">
                  <a:solidFill>
                    <a:schemeClr val="tx2"/>
                  </a:solidFill>
                  <a:latin typeface="Arial" pitchFamily="34" charset="0"/>
                </a:rPr>
                <a:t>Нефтехимия</a:t>
              </a:r>
              <a:endParaRPr lang="fr-FR" altLang="fr-FR" sz="1200" b="1">
                <a:solidFill>
                  <a:schemeClr val="tx2"/>
                </a:solidFill>
                <a:latin typeface="Arial" pitchFamily="34" charset="0"/>
              </a:endParaRPr>
            </a:p>
            <a:p>
              <a:pPr eaLnBrk="1" hangingPunct="1">
                <a:spcBef>
                  <a:spcPct val="0"/>
                </a:spcBef>
                <a:buSzTx/>
              </a:pPr>
              <a:r>
                <a:rPr lang="ru-RU" altLang="fr-FR" sz="1200" b="1">
                  <a:solidFill>
                    <a:srgbClr val="0BA2C7"/>
                  </a:solidFill>
                  <a:latin typeface="Arial" pitchFamily="34" charset="0"/>
                </a:rPr>
                <a:t>Компрессоры</a:t>
              </a:r>
              <a:endParaRPr lang="fr-FR" altLang="fr-FR" sz="1200" b="1">
                <a:solidFill>
                  <a:srgbClr val="0BA2C7"/>
                </a:solidFill>
                <a:latin typeface="Arial" pitchFamily="34" charset="0"/>
              </a:endParaRPr>
            </a:p>
            <a:p>
              <a:pPr eaLnBrk="1" hangingPunct="1">
                <a:spcBef>
                  <a:spcPct val="0"/>
                </a:spcBef>
                <a:buSzTx/>
              </a:pPr>
              <a:r>
                <a:rPr lang="ru-RU" altLang="fr-FR" sz="1200" b="1">
                  <a:solidFill>
                    <a:srgbClr val="0BA2C7"/>
                  </a:solidFill>
                  <a:latin typeface="Arial" pitchFamily="34" charset="0"/>
                </a:rPr>
                <a:t>Турбодетандеры</a:t>
              </a:r>
              <a:endParaRPr lang="fr-FR" altLang="fr-FR" sz="1200" b="1">
                <a:solidFill>
                  <a:srgbClr val="0BA2C7"/>
                </a:solidFill>
                <a:latin typeface="Arial" pitchFamily="34" charset="0"/>
              </a:endParaRPr>
            </a:p>
            <a:p>
              <a:pPr eaLnBrk="1" hangingPunct="1">
                <a:spcBef>
                  <a:spcPct val="0"/>
                </a:spcBef>
                <a:buSzTx/>
              </a:pPr>
              <a:endParaRPr lang="fr-FR" altLang="fr-FR" sz="1200" b="1">
                <a:solidFill>
                  <a:srgbClr val="0BA2C7"/>
                </a:solidFill>
                <a:latin typeface="Arial" pitchFamily="34" charset="0"/>
              </a:endParaRPr>
            </a:p>
          </p:txBody>
        </p:sp>
        <p:sp>
          <p:nvSpPr>
            <p:cNvPr id="46100" name="Text Box 75"/>
            <p:cNvSpPr txBox="1">
              <a:spLocks noChangeArrowheads="1"/>
            </p:cNvSpPr>
            <p:nvPr/>
          </p:nvSpPr>
          <p:spPr bwMode="auto">
            <a:xfrm>
              <a:off x="1228725" y="3257550"/>
              <a:ext cx="1743075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30000"/>
                </a:spcBef>
                <a:buSzPct val="120000"/>
                <a:defRPr sz="2400">
                  <a:solidFill>
                    <a:srgbClr val="0066CC"/>
                  </a:solidFill>
                  <a:latin typeface="SKF Chevin Cyr" pitchFamily="2" charset="-52"/>
                </a:defRPr>
              </a:lvl1pPr>
              <a:lvl2pPr marL="742950" indent="-28575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>
                  <a:solidFill>
                    <a:srgbClr val="0066CC"/>
                  </a:solidFill>
                  <a:latin typeface="SKF Chevin Cyr" pitchFamily="2" charset="-52"/>
                </a:defRPr>
              </a:lvl2pPr>
              <a:lvl3pPr marL="11430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600">
                  <a:solidFill>
                    <a:srgbClr val="0066CC"/>
                  </a:solidFill>
                  <a:latin typeface="SKF Chevin Cyr" pitchFamily="2" charset="-52"/>
                </a:defRPr>
              </a:lvl3pPr>
              <a:lvl4pPr marL="16002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 sz="1500">
                  <a:solidFill>
                    <a:srgbClr val="0066CC"/>
                  </a:solidFill>
                  <a:latin typeface="SKF Chevin Cyr" pitchFamily="2" charset="-52"/>
                </a:defRPr>
              </a:lvl4pPr>
              <a:lvl5pPr marL="20574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5pPr>
              <a:lvl6pPr marL="25146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6pPr>
              <a:lvl7pPr marL="29718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7pPr>
              <a:lvl8pPr marL="34290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8pPr>
              <a:lvl9pPr marL="38862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9pPr>
            </a:lstStyle>
            <a:p>
              <a:pPr eaLnBrk="1" hangingPunct="1">
                <a:spcBef>
                  <a:spcPct val="0"/>
                </a:spcBef>
                <a:buSzTx/>
              </a:pPr>
              <a:r>
                <a:rPr lang="ru-RU" altLang="fr-FR" sz="1200" b="1">
                  <a:solidFill>
                    <a:schemeClr val="tx2"/>
                  </a:solidFill>
                  <a:latin typeface="Arial" pitchFamily="34" charset="0"/>
                </a:rPr>
                <a:t>Складирование газа</a:t>
              </a:r>
              <a:endParaRPr lang="fr-FR" altLang="fr-FR" sz="1200" b="1">
                <a:solidFill>
                  <a:schemeClr val="tx2"/>
                </a:solidFill>
                <a:latin typeface="Arial" pitchFamily="34" charset="0"/>
              </a:endParaRPr>
            </a:p>
            <a:p>
              <a:pPr eaLnBrk="1" hangingPunct="1">
                <a:spcBef>
                  <a:spcPct val="0"/>
                </a:spcBef>
                <a:buSzTx/>
              </a:pPr>
              <a:r>
                <a:rPr lang="ru-RU" altLang="fr-FR" sz="1200" b="1">
                  <a:solidFill>
                    <a:srgbClr val="0BA2C7"/>
                  </a:solidFill>
                  <a:latin typeface="Arial" pitchFamily="34" charset="0"/>
                </a:rPr>
                <a:t>Компрессоры</a:t>
              </a:r>
            </a:p>
            <a:p>
              <a:pPr eaLnBrk="1" hangingPunct="1">
                <a:spcBef>
                  <a:spcPct val="0"/>
                </a:spcBef>
                <a:buSzTx/>
              </a:pPr>
              <a:r>
                <a:rPr lang="ru-RU" altLang="fr-FR" sz="1200" b="1">
                  <a:solidFill>
                    <a:srgbClr val="0BA2C7"/>
                  </a:solidFill>
                  <a:latin typeface="Arial" pitchFamily="34" charset="0"/>
                </a:rPr>
                <a:t>Моторы</a:t>
              </a:r>
              <a:endParaRPr lang="fr-FR" altLang="fr-FR" sz="1200" b="1">
                <a:solidFill>
                  <a:srgbClr val="0BA2C7"/>
                </a:solidFill>
                <a:latin typeface="Arial" pitchFamily="34" charset="0"/>
              </a:endParaRPr>
            </a:p>
          </p:txBody>
        </p:sp>
        <p:sp>
          <p:nvSpPr>
            <p:cNvPr id="46101" name="Text Box 76"/>
            <p:cNvSpPr txBox="1">
              <a:spLocks noChangeArrowheads="1"/>
            </p:cNvSpPr>
            <p:nvPr/>
          </p:nvSpPr>
          <p:spPr bwMode="auto">
            <a:xfrm>
              <a:off x="1228725" y="4437063"/>
              <a:ext cx="1541463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30000"/>
                </a:spcBef>
                <a:buSzPct val="120000"/>
                <a:defRPr sz="2400">
                  <a:solidFill>
                    <a:srgbClr val="0066CC"/>
                  </a:solidFill>
                  <a:latin typeface="SKF Chevin Cyr" pitchFamily="2" charset="-52"/>
                </a:defRPr>
              </a:lvl1pPr>
              <a:lvl2pPr marL="742950" indent="-28575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>
                  <a:solidFill>
                    <a:srgbClr val="0066CC"/>
                  </a:solidFill>
                  <a:latin typeface="SKF Chevin Cyr" pitchFamily="2" charset="-52"/>
                </a:defRPr>
              </a:lvl2pPr>
              <a:lvl3pPr marL="11430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600">
                  <a:solidFill>
                    <a:srgbClr val="0066CC"/>
                  </a:solidFill>
                  <a:latin typeface="SKF Chevin Cyr" pitchFamily="2" charset="-52"/>
                </a:defRPr>
              </a:lvl3pPr>
              <a:lvl4pPr marL="16002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 sz="1500">
                  <a:solidFill>
                    <a:srgbClr val="0066CC"/>
                  </a:solidFill>
                  <a:latin typeface="SKF Chevin Cyr" pitchFamily="2" charset="-52"/>
                </a:defRPr>
              </a:lvl4pPr>
              <a:lvl5pPr marL="20574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5pPr>
              <a:lvl6pPr marL="25146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6pPr>
              <a:lvl7pPr marL="29718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7pPr>
              <a:lvl8pPr marL="34290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8pPr>
              <a:lvl9pPr marL="38862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9pPr>
            </a:lstStyle>
            <a:p>
              <a:pPr eaLnBrk="1" hangingPunct="1">
                <a:spcBef>
                  <a:spcPct val="0"/>
                </a:spcBef>
                <a:buSzTx/>
              </a:pPr>
              <a:r>
                <a:rPr lang="ru-RU" altLang="fr-FR" sz="1200" b="1">
                  <a:solidFill>
                    <a:schemeClr val="tx2"/>
                  </a:solidFill>
                  <a:latin typeface="Arial" pitchFamily="34" charset="0"/>
                </a:rPr>
                <a:t>Генерация эл-ва</a:t>
              </a:r>
              <a:endParaRPr lang="fr-FR" altLang="fr-FR" sz="1200" b="1">
                <a:solidFill>
                  <a:schemeClr val="tx2"/>
                </a:solidFill>
                <a:latin typeface="Arial" pitchFamily="34" charset="0"/>
              </a:endParaRPr>
            </a:p>
            <a:p>
              <a:pPr eaLnBrk="1" hangingPunct="1">
                <a:spcBef>
                  <a:spcPct val="0"/>
                </a:spcBef>
                <a:buSzTx/>
              </a:pPr>
              <a:r>
                <a:rPr lang="ru-RU" altLang="fr-FR" sz="1200" b="1">
                  <a:solidFill>
                    <a:srgbClr val="0BA2C7"/>
                  </a:solidFill>
                  <a:latin typeface="Arial" pitchFamily="34" charset="0"/>
                </a:rPr>
                <a:t>Турбогенераторы</a:t>
              </a:r>
              <a:endParaRPr lang="fr-FR" altLang="fr-FR" sz="1200" b="1">
                <a:solidFill>
                  <a:srgbClr val="0BA2C7"/>
                </a:solidFill>
                <a:latin typeface="Arial" pitchFamily="34" charset="0"/>
              </a:endParaRPr>
            </a:p>
          </p:txBody>
        </p:sp>
        <p:grpSp>
          <p:nvGrpSpPr>
            <p:cNvPr id="46102" name="Group 81"/>
            <p:cNvGrpSpPr>
              <a:grpSpLocks/>
            </p:cNvGrpSpPr>
            <p:nvPr/>
          </p:nvGrpSpPr>
          <p:grpSpPr bwMode="auto">
            <a:xfrm>
              <a:off x="947738" y="2039938"/>
              <a:ext cx="258762" cy="290512"/>
              <a:chOff x="1094" y="1701"/>
              <a:chExt cx="176" cy="183"/>
            </a:xfrm>
          </p:grpSpPr>
          <p:sp>
            <p:nvSpPr>
              <p:cNvPr id="46127" name="Oval 82"/>
              <p:cNvSpPr>
                <a:spLocks noChangeArrowheads="1"/>
              </p:cNvSpPr>
              <p:nvPr/>
            </p:nvSpPr>
            <p:spPr bwMode="auto">
              <a:xfrm>
                <a:off x="1104" y="1718"/>
                <a:ext cx="166" cy="166"/>
              </a:xfrm>
              <a:prstGeom prst="ellipse">
                <a:avLst/>
              </a:prstGeom>
              <a:solidFill>
                <a:srgbClr val="808080"/>
              </a:solidFill>
              <a:ln w="9525" algn="ctr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endParaRPr lang="en-US" altLang="fr-FR" sz="1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46128" name="Oval 83"/>
              <p:cNvSpPr>
                <a:spLocks noChangeArrowheads="1"/>
              </p:cNvSpPr>
              <p:nvPr/>
            </p:nvSpPr>
            <p:spPr bwMode="auto">
              <a:xfrm>
                <a:off x="1094" y="1701"/>
                <a:ext cx="166" cy="166"/>
              </a:xfrm>
              <a:prstGeom prst="ellipse">
                <a:avLst/>
              </a:prstGeom>
              <a:solidFill>
                <a:srgbClr val="0BA2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r>
                  <a:rPr lang="en-US" altLang="fr-FR" sz="1400" b="1">
                    <a:solidFill>
                      <a:schemeClr val="bg1"/>
                    </a:solidFill>
                    <a:latin typeface="Arial" pitchFamily="34" charset="0"/>
                  </a:rPr>
                  <a:t>2</a:t>
                </a:r>
              </a:p>
            </p:txBody>
          </p:sp>
        </p:grpSp>
        <p:grpSp>
          <p:nvGrpSpPr>
            <p:cNvPr id="46103" name="Group 84"/>
            <p:cNvGrpSpPr>
              <a:grpSpLocks/>
            </p:cNvGrpSpPr>
            <p:nvPr/>
          </p:nvGrpSpPr>
          <p:grpSpPr bwMode="auto">
            <a:xfrm>
              <a:off x="947738" y="2733675"/>
              <a:ext cx="258762" cy="290513"/>
              <a:chOff x="1094" y="1701"/>
              <a:chExt cx="176" cy="183"/>
            </a:xfrm>
          </p:grpSpPr>
          <p:sp>
            <p:nvSpPr>
              <p:cNvPr id="46125" name="Oval 85"/>
              <p:cNvSpPr>
                <a:spLocks noChangeArrowheads="1"/>
              </p:cNvSpPr>
              <p:nvPr/>
            </p:nvSpPr>
            <p:spPr bwMode="auto">
              <a:xfrm>
                <a:off x="1104" y="1718"/>
                <a:ext cx="166" cy="166"/>
              </a:xfrm>
              <a:prstGeom prst="ellipse">
                <a:avLst/>
              </a:prstGeom>
              <a:solidFill>
                <a:srgbClr val="808080"/>
              </a:solidFill>
              <a:ln w="9525" algn="ctr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endParaRPr lang="en-US" altLang="fr-FR" sz="1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46126" name="Oval 86"/>
              <p:cNvSpPr>
                <a:spLocks noChangeArrowheads="1"/>
              </p:cNvSpPr>
              <p:nvPr/>
            </p:nvSpPr>
            <p:spPr bwMode="auto">
              <a:xfrm>
                <a:off x="1094" y="1701"/>
                <a:ext cx="166" cy="166"/>
              </a:xfrm>
              <a:prstGeom prst="ellipse">
                <a:avLst/>
              </a:prstGeom>
              <a:solidFill>
                <a:srgbClr val="0BA2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r>
                  <a:rPr lang="en-US" altLang="fr-FR" sz="1400" b="1">
                    <a:solidFill>
                      <a:schemeClr val="bg1"/>
                    </a:solidFill>
                    <a:latin typeface="Arial" pitchFamily="34" charset="0"/>
                  </a:rPr>
                  <a:t>3</a:t>
                </a:r>
              </a:p>
            </p:txBody>
          </p:sp>
        </p:grpSp>
        <p:grpSp>
          <p:nvGrpSpPr>
            <p:cNvPr id="46104" name="Group 87"/>
            <p:cNvGrpSpPr>
              <a:grpSpLocks/>
            </p:cNvGrpSpPr>
            <p:nvPr/>
          </p:nvGrpSpPr>
          <p:grpSpPr bwMode="auto">
            <a:xfrm>
              <a:off x="946150" y="3843338"/>
              <a:ext cx="258763" cy="290512"/>
              <a:chOff x="1094" y="1701"/>
              <a:chExt cx="176" cy="183"/>
            </a:xfrm>
          </p:grpSpPr>
          <p:sp>
            <p:nvSpPr>
              <p:cNvPr id="46123" name="Oval 88"/>
              <p:cNvSpPr>
                <a:spLocks noChangeArrowheads="1"/>
              </p:cNvSpPr>
              <p:nvPr/>
            </p:nvSpPr>
            <p:spPr bwMode="auto">
              <a:xfrm>
                <a:off x="1104" y="1718"/>
                <a:ext cx="166" cy="166"/>
              </a:xfrm>
              <a:prstGeom prst="ellipse">
                <a:avLst/>
              </a:prstGeom>
              <a:solidFill>
                <a:srgbClr val="808080"/>
              </a:solidFill>
              <a:ln w="9525" algn="ctr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endParaRPr lang="en-US" altLang="fr-FR" sz="1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46124" name="Oval 89"/>
              <p:cNvSpPr>
                <a:spLocks noChangeArrowheads="1"/>
              </p:cNvSpPr>
              <p:nvPr/>
            </p:nvSpPr>
            <p:spPr bwMode="auto">
              <a:xfrm>
                <a:off x="1094" y="1701"/>
                <a:ext cx="166" cy="166"/>
              </a:xfrm>
              <a:prstGeom prst="ellipse">
                <a:avLst/>
              </a:prstGeom>
              <a:solidFill>
                <a:srgbClr val="0BA2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r>
                  <a:rPr lang="en-US" altLang="fr-FR" sz="1400" b="1">
                    <a:solidFill>
                      <a:schemeClr val="bg1"/>
                    </a:solidFill>
                    <a:latin typeface="Arial" pitchFamily="34" charset="0"/>
                  </a:rPr>
                  <a:t>5</a:t>
                </a:r>
              </a:p>
            </p:txBody>
          </p:sp>
        </p:grpSp>
        <p:grpSp>
          <p:nvGrpSpPr>
            <p:cNvPr id="46105" name="Group 90"/>
            <p:cNvGrpSpPr>
              <a:grpSpLocks/>
            </p:cNvGrpSpPr>
            <p:nvPr/>
          </p:nvGrpSpPr>
          <p:grpSpPr bwMode="auto">
            <a:xfrm>
              <a:off x="947738" y="3327400"/>
              <a:ext cx="258762" cy="290513"/>
              <a:chOff x="1094" y="1701"/>
              <a:chExt cx="176" cy="183"/>
            </a:xfrm>
          </p:grpSpPr>
          <p:sp>
            <p:nvSpPr>
              <p:cNvPr id="46121" name="Oval 91"/>
              <p:cNvSpPr>
                <a:spLocks noChangeArrowheads="1"/>
              </p:cNvSpPr>
              <p:nvPr/>
            </p:nvSpPr>
            <p:spPr bwMode="auto">
              <a:xfrm>
                <a:off x="1104" y="1718"/>
                <a:ext cx="166" cy="166"/>
              </a:xfrm>
              <a:prstGeom prst="ellipse">
                <a:avLst/>
              </a:prstGeom>
              <a:solidFill>
                <a:srgbClr val="808080"/>
              </a:solidFill>
              <a:ln w="9525" algn="ctr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endParaRPr lang="en-US" altLang="fr-FR" sz="1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46122" name="Oval 92"/>
              <p:cNvSpPr>
                <a:spLocks noChangeArrowheads="1"/>
              </p:cNvSpPr>
              <p:nvPr/>
            </p:nvSpPr>
            <p:spPr bwMode="auto">
              <a:xfrm>
                <a:off x="1094" y="1701"/>
                <a:ext cx="166" cy="166"/>
              </a:xfrm>
              <a:prstGeom prst="ellipse">
                <a:avLst/>
              </a:prstGeom>
              <a:solidFill>
                <a:srgbClr val="0BA2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r>
                  <a:rPr lang="en-US" altLang="fr-FR" sz="1400" b="1">
                    <a:solidFill>
                      <a:schemeClr val="bg1"/>
                    </a:solidFill>
                    <a:latin typeface="Arial" pitchFamily="34" charset="0"/>
                  </a:rPr>
                  <a:t>4</a:t>
                </a:r>
              </a:p>
            </p:txBody>
          </p:sp>
        </p:grpSp>
        <p:grpSp>
          <p:nvGrpSpPr>
            <p:cNvPr id="46106" name="Group 93"/>
            <p:cNvGrpSpPr>
              <a:grpSpLocks/>
            </p:cNvGrpSpPr>
            <p:nvPr/>
          </p:nvGrpSpPr>
          <p:grpSpPr bwMode="auto">
            <a:xfrm>
              <a:off x="946150" y="4479925"/>
              <a:ext cx="258763" cy="290513"/>
              <a:chOff x="1094" y="1701"/>
              <a:chExt cx="176" cy="183"/>
            </a:xfrm>
          </p:grpSpPr>
          <p:sp>
            <p:nvSpPr>
              <p:cNvPr id="46119" name="Oval 94"/>
              <p:cNvSpPr>
                <a:spLocks noChangeArrowheads="1"/>
              </p:cNvSpPr>
              <p:nvPr/>
            </p:nvSpPr>
            <p:spPr bwMode="auto">
              <a:xfrm>
                <a:off x="1104" y="1718"/>
                <a:ext cx="166" cy="166"/>
              </a:xfrm>
              <a:prstGeom prst="ellipse">
                <a:avLst/>
              </a:prstGeom>
              <a:solidFill>
                <a:srgbClr val="808080"/>
              </a:solidFill>
              <a:ln w="9525" algn="ctr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endParaRPr lang="en-US" altLang="fr-FR" sz="1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46120" name="Oval 95"/>
              <p:cNvSpPr>
                <a:spLocks noChangeArrowheads="1"/>
              </p:cNvSpPr>
              <p:nvPr/>
            </p:nvSpPr>
            <p:spPr bwMode="auto">
              <a:xfrm>
                <a:off x="1094" y="1701"/>
                <a:ext cx="166" cy="166"/>
              </a:xfrm>
              <a:prstGeom prst="ellipse">
                <a:avLst/>
              </a:prstGeom>
              <a:solidFill>
                <a:srgbClr val="0BA2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r>
                  <a:rPr lang="en-US" altLang="fr-FR" sz="1400" b="1">
                    <a:solidFill>
                      <a:schemeClr val="bg1"/>
                    </a:solidFill>
                    <a:latin typeface="Arial" pitchFamily="34" charset="0"/>
                  </a:rPr>
                  <a:t>6</a:t>
                </a:r>
              </a:p>
            </p:txBody>
          </p:sp>
        </p:grpSp>
        <p:grpSp>
          <p:nvGrpSpPr>
            <p:cNvPr id="46107" name="Group 96"/>
            <p:cNvGrpSpPr>
              <a:grpSpLocks/>
            </p:cNvGrpSpPr>
            <p:nvPr/>
          </p:nvGrpSpPr>
          <p:grpSpPr bwMode="auto">
            <a:xfrm>
              <a:off x="946150" y="5129213"/>
              <a:ext cx="258763" cy="290512"/>
              <a:chOff x="1094" y="1701"/>
              <a:chExt cx="176" cy="183"/>
            </a:xfrm>
          </p:grpSpPr>
          <p:sp>
            <p:nvSpPr>
              <p:cNvPr id="46117" name="Oval 97"/>
              <p:cNvSpPr>
                <a:spLocks noChangeArrowheads="1"/>
              </p:cNvSpPr>
              <p:nvPr/>
            </p:nvSpPr>
            <p:spPr bwMode="auto">
              <a:xfrm>
                <a:off x="1104" y="1718"/>
                <a:ext cx="166" cy="166"/>
              </a:xfrm>
              <a:prstGeom prst="ellipse">
                <a:avLst/>
              </a:prstGeom>
              <a:solidFill>
                <a:srgbClr val="808080"/>
              </a:solidFill>
              <a:ln w="9525" algn="ctr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endParaRPr lang="en-US" altLang="fr-FR" sz="1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46118" name="Oval 98"/>
              <p:cNvSpPr>
                <a:spLocks noChangeArrowheads="1"/>
              </p:cNvSpPr>
              <p:nvPr/>
            </p:nvSpPr>
            <p:spPr bwMode="auto">
              <a:xfrm>
                <a:off x="1094" y="1701"/>
                <a:ext cx="166" cy="166"/>
              </a:xfrm>
              <a:prstGeom prst="ellipse">
                <a:avLst/>
              </a:prstGeom>
              <a:solidFill>
                <a:srgbClr val="0BA2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r>
                  <a:rPr lang="en-US" altLang="fr-FR" sz="1400" b="1">
                    <a:solidFill>
                      <a:schemeClr val="bg1"/>
                    </a:solidFill>
                    <a:latin typeface="Arial" pitchFamily="34" charset="0"/>
                  </a:rPr>
                  <a:t>7</a:t>
                </a:r>
              </a:p>
            </p:txBody>
          </p:sp>
        </p:grpSp>
        <p:grpSp>
          <p:nvGrpSpPr>
            <p:cNvPr id="46108" name="Group 99"/>
            <p:cNvGrpSpPr>
              <a:grpSpLocks/>
            </p:cNvGrpSpPr>
            <p:nvPr/>
          </p:nvGrpSpPr>
          <p:grpSpPr bwMode="auto">
            <a:xfrm>
              <a:off x="946150" y="5689600"/>
              <a:ext cx="258763" cy="290513"/>
              <a:chOff x="1094" y="1701"/>
              <a:chExt cx="176" cy="183"/>
            </a:xfrm>
          </p:grpSpPr>
          <p:sp>
            <p:nvSpPr>
              <p:cNvPr id="46115" name="Oval 100"/>
              <p:cNvSpPr>
                <a:spLocks noChangeArrowheads="1"/>
              </p:cNvSpPr>
              <p:nvPr/>
            </p:nvSpPr>
            <p:spPr bwMode="auto">
              <a:xfrm>
                <a:off x="1104" y="1718"/>
                <a:ext cx="166" cy="166"/>
              </a:xfrm>
              <a:prstGeom prst="ellipse">
                <a:avLst/>
              </a:prstGeom>
              <a:solidFill>
                <a:srgbClr val="808080"/>
              </a:solidFill>
              <a:ln w="9525" algn="ctr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endParaRPr lang="en-US" altLang="fr-FR" sz="1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46116" name="Oval 101"/>
              <p:cNvSpPr>
                <a:spLocks noChangeArrowheads="1"/>
              </p:cNvSpPr>
              <p:nvPr/>
            </p:nvSpPr>
            <p:spPr bwMode="auto">
              <a:xfrm>
                <a:off x="1094" y="1701"/>
                <a:ext cx="166" cy="166"/>
              </a:xfrm>
              <a:prstGeom prst="ellipse">
                <a:avLst/>
              </a:prstGeom>
              <a:solidFill>
                <a:srgbClr val="0BA2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r>
                  <a:rPr lang="en-US" altLang="fr-FR" sz="1400" b="1">
                    <a:solidFill>
                      <a:schemeClr val="bg1"/>
                    </a:solidFill>
                    <a:latin typeface="Arial" pitchFamily="34" charset="0"/>
                  </a:rPr>
                  <a:t>8</a:t>
                </a:r>
              </a:p>
            </p:txBody>
          </p:sp>
        </p:grpSp>
        <p:grpSp>
          <p:nvGrpSpPr>
            <p:cNvPr id="46109" name="Group 102"/>
            <p:cNvGrpSpPr>
              <a:grpSpLocks/>
            </p:cNvGrpSpPr>
            <p:nvPr/>
          </p:nvGrpSpPr>
          <p:grpSpPr bwMode="auto">
            <a:xfrm>
              <a:off x="2571750" y="6286500"/>
              <a:ext cx="257175" cy="290513"/>
              <a:chOff x="1094" y="1701"/>
              <a:chExt cx="176" cy="183"/>
            </a:xfrm>
          </p:grpSpPr>
          <p:sp>
            <p:nvSpPr>
              <p:cNvPr id="46113" name="Oval 103"/>
              <p:cNvSpPr>
                <a:spLocks noChangeArrowheads="1"/>
              </p:cNvSpPr>
              <p:nvPr/>
            </p:nvSpPr>
            <p:spPr bwMode="auto">
              <a:xfrm>
                <a:off x="1104" y="1718"/>
                <a:ext cx="166" cy="166"/>
              </a:xfrm>
              <a:prstGeom prst="ellipse">
                <a:avLst/>
              </a:prstGeom>
              <a:solidFill>
                <a:srgbClr val="808080"/>
              </a:solidFill>
              <a:ln w="9525" algn="ctr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endParaRPr lang="en-US" altLang="fr-FR" sz="1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46114" name="Oval 104"/>
              <p:cNvSpPr>
                <a:spLocks noChangeArrowheads="1"/>
              </p:cNvSpPr>
              <p:nvPr/>
            </p:nvSpPr>
            <p:spPr bwMode="auto">
              <a:xfrm>
                <a:off x="1094" y="1701"/>
                <a:ext cx="166" cy="166"/>
              </a:xfrm>
              <a:prstGeom prst="ellipse">
                <a:avLst/>
              </a:prstGeom>
              <a:solidFill>
                <a:srgbClr val="0BA2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30000"/>
                  </a:spcBef>
                  <a:buSzPct val="120000"/>
                  <a:defRPr sz="2400">
                    <a:solidFill>
                      <a:srgbClr val="0066CC"/>
                    </a:solidFill>
                    <a:latin typeface="SKF Chevin Cyr" pitchFamily="2" charset="-52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>
                    <a:solidFill>
                      <a:srgbClr val="0066CC"/>
                    </a:solidFill>
                    <a:latin typeface="SKF Chevin Cyr" pitchFamily="2" charset="-52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600">
                    <a:solidFill>
                      <a:srgbClr val="0066CC"/>
                    </a:solidFill>
                    <a:latin typeface="SKF Chevin Cyr" pitchFamily="2" charset="-52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Char char="•"/>
                  <a:defRPr sz="1500">
                    <a:solidFill>
                      <a:srgbClr val="0066CC"/>
                    </a:solidFill>
                    <a:latin typeface="SKF Chevin Cyr" pitchFamily="2" charset="-52"/>
                  </a:defRPr>
                </a:lvl4pPr>
                <a:lvl5pPr marL="2057400" indent="-228600" eaLnBrk="0" hangingPunct="0">
                  <a:spcBef>
                    <a:spcPct val="30000"/>
                  </a:spcBef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5pPr>
                <a:lvl6pPr marL="25146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6pPr>
                <a:lvl7pPr marL="29718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7pPr>
                <a:lvl8pPr marL="34290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8pPr>
                <a:lvl9pPr marL="3886200" indent="-228600" eaLnBrk="0" fontAlgn="base" hangingPunct="0">
                  <a:spcBef>
                    <a:spcPct val="30000"/>
                  </a:spcBef>
                  <a:spcAft>
                    <a:spcPct val="0"/>
                  </a:spcAft>
                  <a:buClr>
                    <a:srgbClr val="EF4632"/>
                  </a:buClr>
                  <a:buSzPct val="105000"/>
                  <a:buFont typeface="SKF Chevin Medium" pitchFamily="34" charset="0"/>
                  <a:buChar char="–"/>
                  <a:defRPr sz="1400">
                    <a:solidFill>
                      <a:srgbClr val="0066CC"/>
                    </a:solidFill>
                    <a:latin typeface="SKF Chevin Cyr" pitchFamily="2" charset="-5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SzTx/>
                </a:pPr>
                <a:r>
                  <a:rPr lang="en-US" altLang="fr-FR" sz="1400" b="1">
                    <a:solidFill>
                      <a:schemeClr val="bg1"/>
                    </a:solidFill>
                    <a:latin typeface="Arial" pitchFamily="34" charset="0"/>
                  </a:rPr>
                  <a:t>9</a:t>
                </a:r>
              </a:p>
            </p:txBody>
          </p:sp>
        </p:grpSp>
        <p:sp>
          <p:nvSpPr>
            <p:cNvPr id="46110" name="Text Box 105"/>
            <p:cNvSpPr txBox="1">
              <a:spLocks noChangeArrowheads="1"/>
            </p:cNvSpPr>
            <p:nvPr/>
          </p:nvSpPr>
          <p:spPr bwMode="auto">
            <a:xfrm>
              <a:off x="1228725" y="5646738"/>
              <a:ext cx="184150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30000"/>
                </a:spcBef>
                <a:buSzPct val="120000"/>
                <a:defRPr sz="2400">
                  <a:solidFill>
                    <a:srgbClr val="0066CC"/>
                  </a:solidFill>
                  <a:latin typeface="SKF Chevin Cyr" pitchFamily="2" charset="-52"/>
                </a:defRPr>
              </a:lvl1pPr>
              <a:lvl2pPr marL="742950" indent="-28575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>
                  <a:solidFill>
                    <a:srgbClr val="0066CC"/>
                  </a:solidFill>
                  <a:latin typeface="SKF Chevin Cyr" pitchFamily="2" charset="-52"/>
                </a:defRPr>
              </a:lvl2pPr>
              <a:lvl3pPr marL="11430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600">
                  <a:solidFill>
                    <a:srgbClr val="0066CC"/>
                  </a:solidFill>
                  <a:latin typeface="SKF Chevin Cyr" pitchFamily="2" charset="-52"/>
                </a:defRPr>
              </a:lvl3pPr>
              <a:lvl4pPr marL="16002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 sz="1500">
                  <a:solidFill>
                    <a:srgbClr val="0066CC"/>
                  </a:solidFill>
                  <a:latin typeface="SKF Chevin Cyr" pitchFamily="2" charset="-52"/>
                </a:defRPr>
              </a:lvl4pPr>
              <a:lvl5pPr marL="20574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5pPr>
              <a:lvl6pPr marL="25146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6pPr>
              <a:lvl7pPr marL="29718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7pPr>
              <a:lvl8pPr marL="34290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8pPr>
              <a:lvl9pPr marL="38862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9pPr>
            </a:lstStyle>
            <a:p>
              <a:pPr eaLnBrk="1" hangingPunct="1">
                <a:spcBef>
                  <a:spcPct val="0"/>
                </a:spcBef>
                <a:buSzTx/>
              </a:pPr>
              <a:r>
                <a:rPr lang="ru-RU" altLang="fr-FR" sz="1200" b="1">
                  <a:solidFill>
                    <a:schemeClr val="tx2"/>
                  </a:solidFill>
                  <a:latin typeface="Arial" pitchFamily="34" charset="0"/>
                </a:rPr>
                <a:t>Промышленные газы</a:t>
              </a:r>
              <a:endParaRPr lang="fr-FR" altLang="fr-FR" sz="1200" b="1">
                <a:solidFill>
                  <a:schemeClr val="tx2"/>
                </a:solidFill>
                <a:latin typeface="Arial" pitchFamily="34" charset="0"/>
              </a:endParaRPr>
            </a:p>
            <a:p>
              <a:pPr eaLnBrk="1" hangingPunct="1">
                <a:spcBef>
                  <a:spcPct val="0"/>
                </a:spcBef>
                <a:buSzTx/>
              </a:pPr>
              <a:r>
                <a:rPr lang="ru-RU" altLang="fr-FR" sz="1200" b="1">
                  <a:solidFill>
                    <a:srgbClr val="0BA2C7"/>
                  </a:solidFill>
                  <a:latin typeface="Arial" pitchFamily="34" charset="0"/>
                </a:rPr>
                <a:t>Компрессоры</a:t>
              </a:r>
              <a:endParaRPr lang="fr-FR" altLang="fr-FR" sz="1200" b="1">
                <a:solidFill>
                  <a:srgbClr val="0BA2C7"/>
                </a:solidFill>
                <a:latin typeface="Arial" pitchFamily="34" charset="0"/>
              </a:endParaRPr>
            </a:p>
          </p:txBody>
        </p:sp>
        <p:sp>
          <p:nvSpPr>
            <p:cNvPr id="46111" name="Text Box 106"/>
            <p:cNvSpPr txBox="1">
              <a:spLocks noChangeArrowheads="1"/>
            </p:cNvSpPr>
            <p:nvPr/>
          </p:nvSpPr>
          <p:spPr bwMode="auto">
            <a:xfrm>
              <a:off x="2928938" y="6143625"/>
              <a:ext cx="890587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30000"/>
                </a:spcBef>
                <a:buSzPct val="120000"/>
                <a:defRPr sz="2400">
                  <a:solidFill>
                    <a:srgbClr val="0066CC"/>
                  </a:solidFill>
                  <a:latin typeface="SKF Chevin Cyr" pitchFamily="2" charset="-52"/>
                </a:defRPr>
              </a:lvl1pPr>
              <a:lvl2pPr marL="742950" indent="-28575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>
                  <a:solidFill>
                    <a:srgbClr val="0066CC"/>
                  </a:solidFill>
                  <a:latin typeface="SKF Chevin Cyr" pitchFamily="2" charset="-52"/>
                </a:defRPr>
              </a:lvl2pPr>
              <a:lvl3pPr marL="11430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600">
                  <a:solidFill>
                    <a:srgbClr val="0066CC"/>
                  </a:solidFill>
                  <a:latin typeface="SKF Chevin Cyr" pitchFamily="2" charset="-52"/>
                </a:defRPr>
              </a:lvl3pPr>
              <a:lvl4pPr marL="16002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 sz="1500">
                  <a:solidFill>
                    <a:srgbClr val="0066CC"/>
                  </a:solidFill>
                  <a:latin typeface="SKF Chevin Cyr" pitchFamily="2" charset="-52"/>
                </a:defRPr>
              </a:lvl4pPr>
              <a:lvl5pPr marL="20574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5pPr>
              <a:lvl6pPr marL="25146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6pPr>
              <a:lvl7pPr marL="29718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7pPr>
              <a:lvl8pPr marL="34290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8pPr>
              <a:lvl9pPr marL="38862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9pPr>
            </a:lstStyle>
            <a:p>
              <a:pPr eaLnBrk="1" hangingPunct="1">
                <a:spcBef>
                  <a:spcPct val="0"/>
                </a:spcBef>
                <a:buSzTx/>
              </a:pPr>
              <a:r>
                <a:rPr lang="ru-RU" altLang="fr-FR" sz="1200" b="1">
                  <a:solidFill>
                    <a:schemeClr val="tx2"/>
                  </a:solidFill>
                  <a:latin typeface="Arial" pitchFamily="34" charset="0"/>
                </a:rPr>
                <a:t>Фреон</a:t>
              </a:r>
              <a:endParaRPr lang="fr-FR" altLang="fr-FR" sz="1200" b="1">
                <a:solidFill>
                  <a:schemeClr val="tx2"/>
                </a:solidFill>
                <a:latin typeface="Arial" pitchFamily="34" charset="0"/>
              </a:endParaRPr>
            </a:p>
            <a:p>
              <a:pPr eaLnBrk="1" hangingPunct="1">
                <a:spcBef>
                  <a:spcPct val="0"/>
                </a:spcBef>
                <a:buSzTx/>
              </a:pPr>
              <a:r>
                <a:rPr lang="ru-RU" altLang="fr-FR" sz="1200" b="1">
                  <a:solidFill>
                    <a:srgbClr val="0BA2C7"/>
                  </a:solidFill>
                  <a:latin typeface="Arial" pitchFamily="34" charset="0"/>
                </a:rPr>
                <a:t>Чиллеры</a:t>
              </a:r>
              <a:endParaRPr lang="fr-FR" altLang="fr-FR" sz="1200" b="1">
                <a:solidFill>
                  <a:srgbClr val="0BA2C7"/>
                </a:solidFill>
                <a:latin typeface="Arial" pitchFamily="34" charset="0"/>
              </a:endParaRPr>
            </a:p>
          </p:txBody>
        </p:sp>
        <p:sp>
          <p:nvSpPr>
            <p:cNvPr id="46112" name="Oval 80"/>
            <p:cNvSpPr>
              <a:spLocks noChangeArrowheads="1"/>
            </p:cNvSpPr>
            <p:nvPr/>
          </p:nvSpPr>
          <p:spPr bwMode="auto">
            <a:xfrm>
              <a:off x="947738" y="1458913"/>
              <a:ext cx="242887" cy="263525"/>
            </a:xfrm>
            <a:prstGeom prst="ellipse">
              <a:avLst/>
            </a:prstGeom>
            <a:solidFill>
              <a:srgbClr val="0BA2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30000"/>
                </a:spcBef>
                <a:buSzPct val="120000"/>
                <a:defRPr sz="2400">
                  <a:solidFill>
                    <a:srgbClr val="0066CC"/>
                  </a:solidFill>
                  <a:latin typeface="SKF Chevin Cyr" pitchFamily="2" charset="-52"/>
                </a:defRPr>
              </a:lvl1pPr>
              <a:lvl2pPr marL="742950" indent="-28575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>
                  <a:solidFill>
                    <a:srgbClr val="0066CC"/>
                  </a:solidFill>
                  <a:latin typeface="SKF Chevin Cyr" pitchFamily="2" charset="-52"/>
                </a:defRPr>
              </a:lvl2pPr>
              <a:lvl3pPr marL="11430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600">
                  <a:solidFill>
                    <a:srgbClr val="0066CC"/>
                  </a:solidFill>
                  <a:latin typeface="SKF Chevin Cyr" pitchFamily="2" charset="-52"/>
                </a:defRPr>
              </a:lvl3pPr>
              <a:lvl4pPr marL="16002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 sz="1500">
                  <a:solidFill>
                    <a:srgbClr val="0066CC"/>
                  </a:solidFill>
                  <a:latin typeface="SKF Chevin Cyr" pitchFamily="2" charset="-52"/>
                </a:defRPr>
              </a:lvl4pPr>
              <a:lvl5pPr marL="20574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5pPr>
              <a:lvl6pPr marL="25146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6pPr>
              <a:lvl7pPr marL="29718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7pPr>
              <a:lvl8pPr marL="34290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8pPr>
              <a:lvl9pPr marL="38862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SzTx/>
              </a:pPr>
              <a:r>
                <a:rPr lang="en-US" altLang="fr-FR" sz="1400" b="1">
                  <a:solidFill>
                    <a:schemeClr val="bg1"/>
                  </a:solidFill>
                  <a:latin typeface="Arial" pitchFamily="34" charset="0"/>
                </a:rPr>
                <a:t>1</a:t>
              </a:r>
            </a:p>
          </p:txBody>
        </p:sp>
      </p:grpSp>
      <p:pic>
        <p:nvPicPr>
          <p:cNvPr id="70" name="Picture 31" descr="AtlasCopco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01000" y="3071813"/>
            <a:ext cx="727075" cy="828675"/>
          </a:xfrm>
          <a:prstGeom prst="rect">
            <a:avLst/>
          </a:prstGeom>
          <a:noFill/>
          <a:ln w="25400" cap="sq">
            <a:solidFill>
              <a:schemeClr val="tx1">
                <a:lumMod val="60000"/>
                <a:lumOff val="40000"/>
              </a:schemeClr>
            </a:solidFill>
            <a:round/>
            <a:headEnd/>
            <a:tailEnd/>
          </a:ln>
        </p:spPr>
      </p:pic>
      <p:pic>
        <p:nvPicPr>
          <p:cNvPr id="71" name="Picture 34" descr="97002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5" y="3143250"/>
            <a:ext cx="1428750" cy="684213"/>
          </a:xfrm>
          <a:prstGeom prst="rect">
            <a:avLst/>
          </a:prstGeom>
          <a:noFill/>
          <a:ln w="25400" cap="rnd">
            <a:solidFill>
              <a:schemeClr val="tx1">
                <a:lumMod val="60000"/>
                <a:lumOff val="40000"/>
              </a:schemeClr>
            </a:solidFill>
            <a:round/>
            <a:headEnd/>
            <a:tailEnd/>
          </a:ln>
        </p:spPr>
      </p:pic>
      <p:pic>
        <p:nvPicPr>
          <p:cNvPr id="72" name="Picture 36" descr="Energoma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72396" y="1571612"/>
            <a:ext cx="1328737" cy="1096962"/>
          </a:xfrm>
          <a:prstGeom prst="rect">
            <a:avLst/>
          </a:prstGeom>
          <a:noFill/>
          <a:ln w="9525" cap="flat">
            <a:solidFill>
              <a:schemeClr val="tx1">
                <a:lumMod val="60000"/>
                <a:lumOff val="40000"/>
              </a:schemeClr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4" name="Picture 38" descr="Copie de nouveau-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06093" y="2550319"/>
            <a:ext cx="1209675" cy="836612"/>
          </a:xfrm>
          <a:prstGeom prst="rect">
            <a:avLst/>
          </a:prstGeom>
          <a:noFill/>
          <a:ln w="25400" cap="sq">
            <a:solidFill>
              <a:schemeClr val="tx1">
                <a:lumMod val="60000"/>
                <a:lumOff val="40000"/>
              </a:schemeClr>
            </a:solidFill>
            <a:round/>
            <a:headEnd/>
            <a:tailEnd/>
          </a:ln>
        </p:spPr>
      </p:pic>
      <p:pic>
        <p:nvPicPr>
          <p:cNvPr id="76" name="Picture 43" descr="machines 01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29000" y="4572000"/>
            <a:ext cx="677863" cy="550863"/>
          </a:xfrm>
          <a:prstGeom prst="rect">
            <a:avLst/>
          </a:prstGeom>
          <a:noFill/>
          <a:ln w="25400" cap="sq">
            <a:solidFill>
              <a:schemeClr val="tx1">
                <a:lumMod val="60000"/>
                <a:lumOff val="40000"/>
              </a:schemeClr>
            </a:solidFill>
            <a:round/>
            <a:headEnd/>
            <a:tailEnd/>
          </a:ln>
        </p:spPr>
      </p:pic>
      <p:pic>
        <p:nvPicPr>
          <p:cNvPr id="77" name="Picture 44" descr="~AUT000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961063" y="2508250"/>
            <a:ext cx="1352550" cy="968375"/>
          </a:xfrm>
          <a:prstGeom prst="rect">
            <a:avLst/>
          </a:prstGeom>
          <a:noFill/>
          <a:ln w="25400" cap="sq">
            <a:solidFill>
              <a:schemeClr val="tx1">
                <a:lumMod val="60000"/>
                <a:lumOff val="40000"/>
              </a:schemeClr>
            </a:solidFill>
            <a:round/>
            <a:headEnd/>
            <a:tailEnd/>
          </a:ln>
        </p:spPr>
      </p:pic>
      <p:pic>
        <p:nvPicPr>
          <p:cNvPr id="78" name="Picture 83" descr="Compresseur ICL_03_2007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357688" y="5572125"/>
            <a:ext cx="1101725" cy="717550"/>
          </a:xfrm>
          <a:prstGeom prst="rect">
            <a:avLst/>
          </a:prstGeom>
          <a:noFill/>
          <a:ln w="25400" cap="sq">
            <a:solidFill>
              <a:schemeClr val="tx1">
                <a:lumMod val="60000"/>
                <a:lumOff val="40000"/>
              </a:schemeClr>
            </a:solidFill>
            <a:round/>
            <a:headEnd/>
            <a:tailEnd/>
          </a:ln>
        </p:spPr>
      </p:pic>
      <p:pic>
        <p:nvPicPr>
          <p:cNvPr id="79" name="Picture 31" descr="C:\Documents and Settings\ACCART\Mes documents\Mes images\Image8.jpg"/>
          <p:cNvPicPr>
            <a:picLocks noChangeAspect="1" noChangeArrowheads="1"/>
          </p:cNvPicPr>
          <p:nvPr/>
        </p:nvPicPr>
        <p:blipFill>
          <a:blip r:embed="rId10"/>
          <a:srcRect l="1294" t="1196" r="1294" b="13762"/>
          <a:stretch>
            <a:fillRect/>
          </a:stretch>
        </p:blipFill>
        <p:spPr bwMode="auto">
          <a:xfrm>
            <a:off x="7858125" y="5214938"/>
            <a:ext cx="938213" cy="885825"/>
          </a:xfrm>
          <a:prstGeom prst="rect">
            <a:avLst/>
          </a:prstGeom>
          <a:noFill/>
          <a:ln w="25400" cap="sq">
            <a:solidFill>
              <a:schemeClr val="tx1">
                <a:lumMod val="60000"/>
                <a:lumOff val="40000"/>
              </a:schemeClr>
            </a:solidFill>
            <a:round/>
            <a:headEnd/>
            <a:tailEnd/>
          </a:ln>
        </p:spPr>
      </p:pic>
      <p:sp>
        <p:nvSpPr>
          <p:cNvPr id="46094" name="Rectangle 2"/>
          <p:cNvSpPr txBox="1">
            <a:spLocks noChangeArrowheads="1"/>
          </p:cNvSpPr>
          <p:nvPr/>
        </p:nvSpPr>
        <p:spPr bwMode="auto">
          <a:xfrm>
            <a:off x="592931" y="382362"/>
            <a:ext cx="7734300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912813"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SzTx/>
            </a:pPr>
            <a:r>
              <a:rPr lang="fr-FR" altLang="fr-FR" sz="2800" b="1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II. </a:t>
            </a:r>
            <a:r>
              <a:rPr lang="ru-RU" altLang="fr-FR" sz="2800" b="1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Области применения магнитных систем</a:t>
            </a:r>
          </a:p>
        </p:txBody>
      </p:sp>
    </p:spTree>
    <p:extLst>
      <p:ext uri="{BB962C8B-B14F-4D97-AF65-F5344CB8AC3E}">
        <p14:creationId xmlns:p14="http://schemas.microsoft.com/office/powerpoint/2010/main" val="2649877462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5" descr="untitled7"/>
          <p:cNvPicPr>
            <a:picLocks noChangeAspect="1" noChangeArrowheads="1"/>
          </p:cNvPicPr>
          <p:nvPr/>
        </p:nvPicPr>
        <p:blipFill>
          <a:blip r:embed="rId372"/>
          <a:srcRect/>
          <a:stretch>
            <a:fillRect/>
          </a:stretch>
        </p:blipFill>
        <p:spPr bwMode="auto">
          <a:xfrm>
            <a:off x="4399947" y="840455"/>
            <a:ext cx="1468197" cy="1126253"/>
          </a:xfrm>
          <a:prstGeom prst="roundRect">
            <a:avLst>
              <a:gd name="adj" fmla="val 12086"/>
            </a:avLst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1" name="Picture 12" descr="south-pars"/>
          <p:cNvPicPr>
            <a:picLocks noChangeAspect="1" noChangeArrowheads="1"/>
          </p:cNvPicPr>
          <p:nvPr/>
        </p:nvPicPr>
        <p:blipFill>
          <a:blip r:embed="rId3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1913" y="836613"/>
            <a:ext cx="1255712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621" name="Picture 4" descr="columb2"/>
          <p:cNvPicPr>
            <a:picLocks noChangeAspect="1" noChangeArrowheads="1"/>
          </p:cNvPicPr>
          <p:nvPr/>
        </p:nvPicPr>
        <p:blipFill>
          <a:blip r:embed="rId3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836613"/>
            <a:ext cx="1598928" cy="1143170"/>
          </a:xfrm>
          <a:prstGeom prst="roundRect">
            <a:avLst>
              <a:gd name="adj" fmla="val 12086"/>
            </a:avLst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8" name="Picture 4" descr="ol_subseaconcept_hr"/>
          <p:cNvPicPr>
            <a:picLocks noChangeAspect="1" noChangeArrowheads="1"/>
          </p:cNvPicPr>
          <p:nvPr/>
        </p:nvPicPr>
        <p:blipFill>
          <a:blip r:embed="rId375" cstate="print"/>
          <a:srcRect/>
          <a:stretch>
            <a:fillRect/>
          </a:stretch>
        </p:blipFill>
        <p:spPr bwMode="auto">
          <a:xfrm>
            <a:off x="467544" y="837728"/>
            <a:ext cx="1481850" cy="1134062"/>
          </a:xfrm>
          <a:prstGeom prst="roundRect">
            <a:avLst>
              <a:gd name="adj" fmla="val 12086"/>
            </a:avLst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7" name="Rectangle 2"/>
          <p:cNvSpPr txBox="1">
            <a:spLocks noChangeArrowheads="1"/>
          </p:cNvSpPr>
          <p:nvPr/>
        </p:nvSpPr>
        <p:spPr bwMode="auto">
          <a:xfrm>
            <a:off x="610296" y="260648"/>
            <a:ext cx="7734300" cy="33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912813"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SzTx/>
            </a:pPr>
            <a:r>
              <a:rPr lang="fr-FR" altLang="fr-FR" b="1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II. </a:t>
            </a:r>
            <a:r>
              <a:rPr lang="ru-RU" altLang="fr-FR" b="1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Области применения магнитных подвесов</a:t>
            </a:r>
          </a:p>
        </p:txBody>
      </p:sp>
      <p:sp>
        <p:nvSpPr>
          <p:cNvPr id="48138" name="Accolade fermante 1"/>
          <p:cNvSpPr>
            <a:spLocks/>
          </p:cNvSpPr>
          <p:nvPr/>
        </p:nvSpPr>
        <p:spPr bwMode="auto">
          <a:xfrm rot="5400000">
            <a:off x="3890169" y="-1523206"/>
            <a:ext cx="538162" cy="7416800"/>
          </a:xfrm>
          <a:prstGeom prst="rightBrace">
            <a:avLst>
              <a:gd name="adj1" fmla="val 8358"/>
              <a:gd name="adj2" fmla="val 4638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>
              <a:spcBef>
                <a:spcPct val="0"/>
              </a:spcBef>
              <a:buSzTx/>
            </a:pPr>
            <a:endParaRPr lang="ru-RU" altLang="fr-FR" sz="1800" i="1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1" name="Groupe 10"/>
          <p:cNvGrpSpPr/>
          <p:nvPr/>
        </p:nvGrpSpPr>
        <p:grpSpPr>
          <a:xfrm>
            <a:off x="643122" y="2206971"/>
            <a:ext cx="8435114" cy="4064139"/>
            <a:chOff x="677863" y="954295"/>
            <a:chExt cx="10082370" cy="4778961"/>
          </a:xfrm>
        </p:grpSpPr>
        <p:grpSp>
          <p:nvGrpSpPr>
            <p:cNvPr id="13" name="Groupe 12"/>
            <p:cNvGrpSpPr/>
            <p:nvPr/>
          </p:nvGrpSpPr>
          <p:grpSpPr>
            <a:xfrm>
              <a:off x="677863" y="1538747"/>
              <a:ext cx="7956550" cy="4194509"/>
              <a:chOff x="677863" y="1484784"/>
              <a:chExt cx="7956550" cy="4194509"/>
            </a:xfrm>
          </p:grpSpPr>
          <p:grpSp>
            <p:nvGrpSpPr>
              <p:cNvPr id="15" name="Group 438"/>
              <p:cNvGrpSpPr>
                <a:grpSpLocks/>
              </p:cNvGrpSpPr>
              <p:nvPr>
                <p:custDataLst>
                  <p:tags r:id="rId1"/>
                </p:custDataLst>
              </p:nvPr>
            </p:nvGrpSpPr>
            <p:grpSpPr bwMode="auto">
              <a:xfrm>
                <a:off x="2330450" y="4647418"/>
                <a:ext cx="384175" cy="1031875"/>
                <a:chOff x="1589" y="3126"/>
                <a:chExt cx="290" cy="657"/>
              </a:xfrm>
              <a:solidFill>
                <a:schemeClr val="accent5">
                  <a:lumMod val="50000"/>
                </a:schemeClr>
              </a:solidFill>
            </p:grpSpPr>
            <p:sp>
              <p:nvSpPr>
                <p:cNvPr id="557" name="Freeform 439"/>
                <p:cNvSpPr>
                  <a:spLocks/>
                </p:cNvSpPr>
                <p:nvPr/>
              </p:nvSpPr>
              <p:spPr bwMode="auto">
                <a:xfrm>
                  <a:off x="1748" y="3531"/>
                  <a:ext cx="15" cy="17"/>
                </a:xfrm>
                <a:custGeom>
                  <a:avLst/>
                  <a:gdLst>
                    <a:gd name="T0" fmla="*/ 46 w 46"/>
                    <a:gd name="T1" fmla="*/ 12 h 51"/>
                    <a:gd name="T2" fmla="*/ 19 w 46"/>
                    <a:gd name="T3" fmla="*/ 0 h 51"/>
                    <a:gd name="T4" fmla="*/ 13 w 46"/>
                    <a:gd name="T5" fmla="*/ 5 h 51"/>
                    <a:gd name="T6" fmla="*/ 7 w 46"/>
                    <a:gd name="T7" fmla="*/ 9 h 51"/>
                    <a:gd name="T8" fmla="*/ 4 w 46"/>
                    <a:gd name="T9" fmla="*/ 12 h 51"/>
                    <a:gd name="T10" fmla="*/ 2 w 46"/>
                    <a:gd name="T11" fmla="*/ 14 h 51"/>
                    <a:gd name="T12" fmla="*/ 0 w 46"/>
                    <a:gd name="T13" fmla="*/ 16 h 51"/>
                    <a:gd name="T14" fmla="*/ 0 w 46"/>
                    <a:gd name="T15" fmla="*/ 19 h 51"/>
                    <a:gd name="T16" fmla="*/ 0 w 46"/>
                    <a:gd name="T17" fmla="*/ 24 h 51"/>
                    <a:gd name="T18" fmla="*/ 2 w 46"/>
                    <a:gd name="T19" fmla="*/ 29 h 51"/>
                    <a:gd name="T20" fmla="*/ 4 w 46"/>
                    <a:gd name="T21" fmla="*/ 36 h 51"/>
                    <a:gd name="T22" fmla="*/ 7 w 46"/>
                    <a:gd name="T23" fmla="*/ 41 h 51"/>
                    <a:gd name="T24" fmla="*/ 10 w 46"/>
                    <a:gd name="T25" fmla="*/ 46 h 51"/>
                    <a:gd name="T26" fmla="*/ 13 w 46"/>
                    <a:gd name="T27" fmla="*/ 49 h 51"/>
                    <a:gd name="T28" fmla="*/ 15 w 46"/>
                    <a:gd name="T29" fmla="*/ 50 h 51"/>
                    <a:gd name="T30" fmla="*/ 16 w 46"/>
                    <a:gd name="T31" fmla="*/ 51 h 51"/>
                    <a:gd name="T32" fmla="*/ 18 w 46"/>
                    <a:gd name="T33" fmla="*/ 51 h 51"/>
                    <a:gd name="T34" fmla="*/ 19 w 46"/>
                    <a:gd name="T35" fmla="*/ 50 h 51"/>
                    <a:gd name="T36" fmla="*/ 35 w 46"/>
                    <a:gd name="T37" fmla="*/ 50 h 51"/>
                    <a:gd name="T38" fmla="*/ 46 w 46"/>
                    <a:gd name="T39" fmla="*/ 50 h 51"/>
                    <a:gd name="T40" fmla="*/ 46 w 46"/>
                    <a:gd name="T41" fmla="*/ 37 h 51"/>
                    <a:gd name="T42" fmla="*/ 46 w 46"/>
                    <a:gd name="T43" fmla="*/ 26 h 51"/>
                    <a:gd name="T44" fmla="*/ 46 w 46"/>
                    <a:gd name="T45" fmla="*/ 18 h 51"/>
                    <a:gd name="T46" fmla="*/ 46 w 46"/>
                    <a:gd name="T47" fmla="*/ 12 h 51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w 46"/>
                    <a:gd name="T73" fmla="*/ 0 h 51"/>
                    <a:gd name="T74" fmla="*/ 46 w 46"/>
                    <a:gd name="T75" fmla="*/ 51 h 51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T72" t="T73" r="T74" b="T75"/>
                  <a:pathLst>
                    <a:path w="46" h="51">
                      <a:moveTo>
                        <a:pt x="46" y="12"/>
                      </a:moveTo>
                      <a:lnTo>
                        <a:pt x="19" y="0"/>
                      </a:lnTo>
                      <a:lnTo>
                        <a:pt x="13" y="5"/>
                      </a:lnTo>
                      <a:lnTo>
                        <a:pt x="7" y="9"/>
                      </a:lnTo>
                      <a:lnTo>
                        <a:pt x="4" y="12"/>
                      </a:lnTo>
                      <a:lnTo>
                        <a:pt x="2" y="14"/>
                      </a:lnTo>
                      <a:lnTo>
                        <a:pt x="0" y="16"/>
                      </a:lnTo>
                      <a:lnTo>
                        <a:pt x="0" y="19"/>
                      </a:lnTo>
                      <a:lnTo>
                        <a:pt x="0" y="24"/>
                      </a:lnTo>
                      <a:lnTo>
                        <a:pt x="2" y="29"/>
                      </a:lnTo>
                      <a:lnTo>
                        <a:pt x="4" y="36"/>
                      </a:lnTo>
                      <a:lnTo>
                        <a:pt x="7" y="41"/>
                      </a:lnTo>
                      <a:lnTo>
                        <a:pt x="10" y="46"/>
                      </a:lnTo>
                      <a:lnTo>
                        <a:pt x="13" y="49"/>
                      </a:lnTo>
                      <a:lnTo>
                        <a:pt x="15" y="50"/>
                      </a:lnTo>
                      <a:lnTo>
                        <a:pt x="16" y="51"/>
                      </a:lnTo>
                      <a:lnTo>
                        <a:pt x="18" y="51"/>
                      </a:lnTo>
                      <a:lnTo>
                        <a:pt x="19" y="50"/>
                      </a:lnTo>
                      <a:lnTo>
                        <a:pt x="35" y="50"/>
                      </a:lnTo>
                      <a:lnTo>
                        <a:pt x="46" y="50"/>
                      </a:lnTo>
                      <a:lnTo>
                        <a:pt x="46" y="37"/>
                      </a:lnTo>
                      <a:lnTo>
                        <a:pt x="46" y="26"/>
                      </a:lnTo>
                      <a:lnTo>
                        <a:pt x="46" y="18"/>
                      </a:lnTo>
                      <a:lnTo>
                        <a:pt x="46" y="12"/>
                      </a:lnTo>
                    </a:path>
                  </a:pathLst>
                </a:custGeom>
                <a:grpFill/>
                <a:ln w="952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sz="1400">
                    <a:latin typeface="Arial" charset="0"/>
                  </a:endParaRPr>
                </a:p>
              </p:txBody>
            </p:sp>
            <p:sp>
              <p:nvSpPr>
                <p:cNvPr id="558" name="Freeform 440"/>
                <p:cNvSpPr>
                  <a:spLocks/>
                </p:cNvSpPr>
                <p:nvPr/>
              </p:nvSpPr>
              <p:spPr bwMode="auto">
                <a:xfrm>
                  <a:off x="1759" y="3730"/>
                  <a:ext cx="63" cy="53"/>
                </a:xfrm>
                <a:custGeom>
                  <a:avLst/>
                  <a:gdLst>
                    <a:gd name="T0" fmla="*/ 0 w 192"/>
                    <a:gd name="T1" fmla="*/ 0 h 158"/>
                    <a:gd name="T2" fmla="*/ 0 w 192"/>
                    <a:gd name="T3" fmla="*/ 14 h 158"/>
                    <a:gd name="T4" fmla="*/ 2 w 192"/>
                    <a:gd name="T5" fmla="*/ 26 h 158"/>
                    <a:gd name="T6" fmla="*/ 4 w 192"/>
                    <a:gd name="T7" fmla="*/ 38 h 158"/>
                    <a:gd name="T8" fmla="*/ 7 w 192"/>
                    <a:gd name="T9" fmla="*/ 50 h 158"/>
                    <a:gd name="T10" fmla="*/ 11 w 192"/>
                    <a:gd name="T11" fmla="*/ 61 h 158"/>
                    <a:gd name="T12" fmla="*/ 15 w 192"/>
                    <a:gd name="T13" fmla="*/ 71 h 158"/>
                    <a:gd name="T14" fmla="*/ 21 w 192"/>
                    <a:gd name="T15" fmla="*/ 81 h 158"/>
                    <a:gd name="T16" fmla="*/ 25 w 192"/>
                    <a:gd name="T17" fmla="*/ 90 h 158"/>
                    <a:gd name="T18" fmla="*/ 47 w 192"/>
                    <a:gd name="T19" fmla="*/ 122 h 158"/>
                    <a:gd name="T20" fmla="*/ 66 w 192"/>
                    <a:gd name="T21" fmla="*/ 148 h 158"/>
                    <a:gd name="T22" fmla="*/ 72 w 192"/>
                    <a:gd name="T23" fmla="*/ 151 h 158"/>
                    <a:gd name="T24" fmla="*/ 79 w 192"/>
                    <a:gd name="T25" fmla="*/ 153 h 158"/>
                    <a:gd name="T26" fmla="*/ 85 w 192"/>
                    <a:gd name="T27" fmla="*/ 155 h 158"/>
                    <a:gd name="T28" fmla="*/ 92 w 192"/>
                    <a:gd name="T29" fmla="*/ 156 h 158"/>
                    <a:gd name="T30" fmla="*/ 105 w 192"/>
                    <a:gd name="T31" fmla="*/ 158 h 158"/>
                    <a:gd name="T32" fmla="*/ 119 w 192"/>
                    <a:gd name="T33" fmla="*/ 158 h 158"/>
                    <a:gd name="T34" fmla="*/ 152 w 192"/>
                    <a:gd name="T35" fmla="*/ 155 h 158"/>
                    <a:gd name="T36" fmla="*/ 192 w 192"/>
                    <a:gd name="T37" fmla="*/ 154 h 158"/>
                    <a:gd name="T38" fmla="*/ 184 w 192"/>
                    <a:gd name="T39" fmla="*/ 153 h 158"/>
                    <a:gd name="T40" fmla="*/ 176 w 192"/>
                    <a:gd name="T41" fmla="*/ 152 h 158"/>
                    <a:gd name="T42" fmla="*/ 168 w 192"/>
                    <a:gd name="T43" fmla="*/ 151 h 158"/>
                    <a:gd name="T44" fmla="*/ 160 w 192"/>
                    <a:gd name="T45" fmla="*/ 149 h 158"/>
                    <a:gd name="T46" fmla="*/ 145 w 192"/>
                    <a:gd name="T47" fmla="*/ 144 h 158"/>
                    <a:gd name="T48" fmla="*/ 129 w 192"/>
                    <a:gd name="T49" fmla="*/ 138 h 158"/>
                    <a:gd name="T50" fmla="*/ 115 w 192"/>
                    <a:gd name="T51" fmla="*/ 130 h 158"/>
                    <a:gd name="T52" fmla="*/ 101 w 192"/>
                    <a:gd name="T53" fmla="*/ 120 h 158"/>
                    <a:gd name="T54" fmla="*/ 87 w 192"/>
                    <a:gd name="T55" fmla="*/ 110 h 158"/>
                    <a:gd name="T56" fmla="*/ 75 w 192"/>
                    <a:gd name="T57" fmla="*/ 98 h 158"/>
                    <a:gd name="T58" fmla="*/ 63 w 192"/>
                    <a:gd name="T59" fmla="*/ 87 h 158"/>
                    <a:gd name="T60" fmla="*/ 52 w 192"/>
                    <a:gd name="T61" fmla="*/ 75 h 158"/>
                    <a:gd name="T62" fmla="*/ 42 w 192"/>
                    <a:gd name="T63" fmla="*/ 63 h 158"/>
                    <a:gd name="T64" fmla="*/ 35 w 192"/>
                    <a:gd name="T65" fmla="*/ 50 h 158"/>
                    <a:gd name="T66" fmla="*/ 27 w 192"/>
                    <a:gd name="T67" fmla="*/ 38 h 158"/>
                    <a:gd name="T68" fmla="*/ 21 w 192"/>
                    <a:gd name="T69" fmla="*/ 26 h 158"/>
                    <a:gd name="T70" fmla="*/ 16 w 192"/>
                    <a:gd name="T71" fmla="*/ 16 h 158"/>
                    <a:gd name="T72" fmla="*/ 13 w 192"/>
                    <a:gd name="T73" fmla="*/ 6 h 158"/>
                    <a:gd name="T74" fmla="*/ 0 w 192"/>
                    <a:gd name="T75" fmla="*/ 0 h 158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w 192"/>
                    <a:gd name="T115" fmla="*/ 0 h 158"/>
                    <a:gd name="T116" fmla="*/ 192 w 192"/>
                    <a:gd name="T117" fmla="*/ 158 h 158"/>
                  </a:gdLst>
                  <a:ahLst/>
                  <a:cxnLst>
                    <a:cxn ang="T76">
                      <a:pos x="T0" y="T1"/>
                    </a:cxn>
                    <a:cxn ang="T77">
                      <a:pos x="T2" y="T3"/>
                    </a:cxn>
                    <a:cxn ang="T78">
                      <a:pos x="T4" y="T5"/>
                    </a:cxn>
                    <a:cxn ang="T79">
                      <a:pos x="T6" y="T7"/>
                    </a:cxn>
                    <a:cxn ang="T80">
                      <a:pos x="T8" y="T9"/>
                    </a:cxn>
                    <a:cxn ang="T81">
                      <a:pos x="T10" y="T11"/>
                    </a:cxn>
                    <a:cxn ang="T82">
                      <a:pos x="T12" y="T13"/>
                    </a:cxn>
                    <a:cxn ang="T83">
                      <a:pos x="T14" y="T15"/>
                    </a:cxn>
                    <a:cxn ang="T84">
                      <a:pos x="T16" y="T17"/>
                    </a:cxn>
                    <a:cxn ang="T85">
                      <a:pos x="T18" y="T19"/>
                    </a:cxn>
                    <a:cxn ang="T86">
                      <a:pos x="T20" y="T21"/>
                    </a:cxn>
                    <a:cxn ang="T87">
                      <a:pos x="T22" y="T23"/>
                    </a:cxn>
                    <a:cxn ang="T88">
                      <a:pos x="T24" y="T25"/>
                    </a:cxn>
                    <a:cxn ang="T89">
                      <a:pos x="T26" y="T27"/>
                    </a:cxn>
                    <a:cxn ang="T90">
                      <a:pos x="T28" y="T29"/>
                    </a:cxn>
                    <a:cxn ang="T91">
                      <a:pos x="T30" y="T31"/>
                    </a:cxn>
                    <a:cxn ang="T92">
                      <a:pos x="T32" y="T33"/>
                    </a:cxn>
                    <a:cxn ang="T93">
                      <a:pos x="T34" y="T35"/>
                    </a:cxn>
                    <a:cxn ang="T94">
                      <a:pos x="T36" y="T37"/>
                    </a:cxn>
                    <a:cxn ang="T95">
                      <a:pos x="T38" y="T39"/>
                    </a:cxn>
                    <a:cxn ang="T96">
                      <a:pos x="T40" y="T41"/>
                    </a:cxn>
                    <a:cxn ang="T97">
                      <a:pos x="T42" y="T43"/>
                    </a:cxn>
                    <a:cxn ang="T98">
                      <a:pos x="T44" y="T45"/>
                    </a:cxn>
                    <a:cxn ang="T99">
                      <a:pos x="T46" y="T47"/>
                    </a:cxn>
                    <a:cxn ang="T100">
                      <a:pos x="T48" y="T49"/>
                    </a:cxn>
                    <a:cxn ang="T101">
                      <a:pos x="T50" y="T51"/>
                    </a:cxn>
                    <a:cxn ang="T102">
                      <a:pos x="T52" y="T53"/>
                    </a:cxn>
                    <a:cxn ang="T103">
                      <a:pos x="T54" y="T55"/>
                    </a:cxn>
                    <a:cxn ang="T104">
                      <a:pos x="T56" y="T57"/>
                    </a:cxn>
                    <a:cxn ang="T105">
                      <a:pos x="T58" y="T59"/>
                    </a:cxn>
                    <a:cxn ang="T106">
                      <a:pos x="T60" y="T61"/>
                    </a:cxn>
                    <a:cxn ang="T107">
                      <a:pos x="T62" y="T63"/>
                    </a:cxn>
                    <a:cxn ang="T108">
                      <a:pos x="T64" y="T65"/>
                    </a:cxn>
                    <a:cxn ang="T109">
                      <a:pos x="T66" y="T67"/>
                    </a:cxn>
                    <a:cxn ang="T110">
                      <a:pos x="T68" y="T69"/>
                    </a:cxn>
                    <a:cxn ang="T111">
                      <a:pos x="T70" y="T71"/>
                    </a:cxn>
                    <a:cxn ang="T112">
                      <a:pos x="T72" y="T73"/>
                    </a:cxn>
                    <a:cxn ang="T113">
                      <a:pos x="T74" y="T75"/>
                    </a:cxn>
                  </a:cxnLst>
                  <a:rect l="T114" t="T115" r="T116" b="T117"/>
                  <a:pathLst>
                    <a:path w="192" h="158">
                      <a:moveTo>
                        <a:pt x="0" y="0"/>
                      </a:moveTo>
                      <a:lnTo>
                        <a:pt x="0" y="14"/>
                      </a:lnTo>
                      <a:lnTo>
                        <a:pt x="2" y="26"/>
                      </a:lnTo>
                      <a:lnTo>
                        <a:pt x="4" y="38"/>
                      </a:lnTo>
                      <a:lnTo>
                        <a:pt x="7" y="50"/>
                      </a:lnTo>
                      <a:lnTo>
                        <a:pt x="11" y="61"/>
                      </a:lnTo>
                      <a:lnTo>
                        <a:pt x="15" y="71"/>
                      </a:lnTo>
                      <a:lnTo>
                        <a:pt x="21" y="81"/>
                      </a:lnTo>
                      <a:lnTo>
                        <a:pt x="25" y="90"/>
                      </a:lnTo>
                      <a:lnTo>
                        <a:pt x="47" y="122"/>
                      </a:lnTo>
                      <a:lnTo>
                        <a:pt x="66" y="148"/>
                      </a:lnTo>
                      <a:lnTo>
                        <a:pt x="72" y="151"/>
                      </a:lnTo>
                      <a:lnTo>
                        <a:pt x="79" y="153"/>
                      </a:lnTo>
                      <a:lnTo>
                        <a:pt x="85" y="155"/>
                      </a:lnTo>
                      <a:lnTo>
                        <a:pt x="92" y="156"/>
                      </a:lnTo>
                      <a:lnTo>
                        <a:pt x="105" y="158"/>
                      </a:lnTo>
                      <a:lnTo>
                        <a:pt x="119" y="158"/>
                      </a:lnTo>
                      <a:lnTo>
                        <a:pt x="152" y="155"/>
                      </a:lnTo>
                      <a:lnTo>
                        <a:pt x="192" y="154"/>
                      </a:lnTo>
                      <a:lnTo>
                        <a:pt x="184" y="153"/>
                      </a:lnTo>
                      <a:lnTo>
                        <a:pt x="176" y="152"/>
                      </a:lnTo>
                      <a:lnTo>
                        <a:pt x="168" y="151"/>
                      </a:lnTo>
                      <a:lnTo>
                        <a:pt x="160" y="149"/>
                      </a:lnTo>
                      <a:lnTo>
                        <a:pt x="145" y="144"/>
                      </a:lnTo>
                      <a:lnTo>
                        <a:pt x="129" y="138"/>
                      </a:lnTo>
                      <a:lnTo>
                        <a:pt x="115" y="130"/>
                      </a:lnTo>
                      <a:lnTo>
                        <a:pt x="101" y="120"/>
                      </a:lnTo>
                      <a:lnTo>
                        <a:pt x="87" y="110"/>
                      </a:lnTo>
                      <a:lnTo>
                        <a:pt x="75" y="98"/>
                      </a:lnTo>
                      <a:lnTo>
                        <a:pt x="63" y="87"/>
                      </a:lnTo>
                      <a:lnTo>
                        <a:pt x="52" y="75"/>
                      </a:lnTo>
                      <a:lnTo>
                        <a:pt x="42" y="63"/>
                      </a:lnTo>
                      <a:lnTo>
                        <a:pt x="35" y="50"/>
                      </a:lnTo>
                      <a:lnTo>
                        <a:pt x="27" y="38"/>
                      </a:lnTo>
                      <a:lnTo>
                        <a:pt x="21" y="26"/>
                      </a:lnTo>
                      <a:lnTo>
                        <a:pt x="16" y="16"/>
                      </a:lnTo>
                      <a:lnTo>
                        <a:pt x="13" y="6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 w="952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sz="1400">
                    <a:latin typeface="Arial" charset="0"/>
                  </a:endParaRPr>
                </a:p>
              </p:txBody>
            </p:sp>
            <p:sp>
              <p:nvSpPr>
                <p:cNvPr id="559" name="Freeform 441"/>
                <p:cNvSpPr>
                  <a:spLocks/>
                </p:cNvSpPr>
                <p:nvPr/>
              </p:nvSpPr>
              <p:spPr bwMode="auto">
                <a:xfrm>
                  <a:off x="1589" y="3126"/>
                  <a:ext cx="290" cy="606"/>
                </a:xfrm>
                <a:custGeom>
                  <a:avLst/>
                  <a:gdLst>
                    <a:gd name="T0" fmla="*/ 772 w 884"/>
                    <a:gd name="T1" fmla="*/ 415 h 1818"/>
                    <a:gd name="T2" fmla="*/ 873 w 884"/>
                    <a:gd name="T3" fmla="*/ 342 h 1818"/>
                    <a:gd name="T4" fmla="*/ 884 w 884"/>
                    <a:gd name="T5" fmla="*/ 232 h 1818"/>
                    <a:gd name="T6" fmla="*/ 840 w 884"/>
                    <a:gd name="T7" fmla="*/ 192 h 1818"/>
                    <a:gd name="T8" fmla="*/ 841 w 884"/>
                    <a:gd name="T9" fmla="*/ 262 h 1818"/>
                    <a:gd name="T10" fmla="*/ 774 w 884"/>
                    <a:gd name="T11" fmla="*/ 328 h 1818"/>
                    <a:gd name="T12" fmla="*/ 667 w 884"/>
                    <a:gd name="T13" fmla="*/ 331 h 1818"/>
                    <a:gd name="T14" fmla="*/ 625 w 884"/>
                    <a:gd name="T15" fmla="*/ 290 h 1818"/>
                    <a:gd name="T16" fmla="*/ 658 w 884"/>
                    <a:gd name="T17" fmla="*/ 215 h 1818"/>
                    <a:gd name="T18" fmla="*/ 544 w 884"/>
                    <a:gd name="T19" fmla="*/ 148 h 1818"/>
                    <a:gd name="T20" fmla="*/ 425 w 884"/>
                    <a:gd name="T21" fmla="*/ 87 h 1818"/>
                    <a:gd name="T22" fmla="*/ 373 w 884"/>
                    <a:gd name="T23" fmla="*/ 10 h 1818"/>
                    <a:gd name="T24" fmla="*/ 286 w 884"/>
                    <a:gd name="T25" fmla="*/ 22 h 1818"/>
                    <a:gd name="T26" fmla="*/ 234 w 884"/>
                    <a:gd name="T27" fmla="*/ 24 h 1818"/>
                    <a:gd name="T28" fmla="*/ 171 w 884"/>
                    <a:gd name="T29" fmla="*/ 8 h 1818"/>
                    <a:gd name="T30" fmla="*/ 98 w 884"/>
                    <a:gd name="T31" fmla="*/ 54 h 1818"/>
                    <a:gd name="T32" fmla="*/ 67 w 884"/>
                    <a:gd name="T33" fmla="*/ 116 h 1818"/>
                    <a:gd name="T34" fmla="*/ 27 w 884"/>
                    <a:gd name="T35" fmla="*/ 179 h 1818"/>
                    <a:gd name="T36" fmla="*/ 55 w 884"/>
                    <a:gd name="T37" fmla="*/ 251 h 1818"/>
                    <a:gd name="T38" fmla="*/ 51 w 884"/>
                    <a:gd name="T39" fmla="*/ 319 h 1818"/>
                    <a:gd name="T40" fmla="*/ 0 w 884"/>
                    <a:gd name="T41" fmla="*/ 432 h 1818"/>
                    <a:gd name="T42" fmla="*/ 12 w 884"/>
                    <a:gd name="T43" fmla="*/ 609 h 1818"/>
                    <a:gd name="T44" fmla="*/ 76 w 884"/>
                    <a:gd name="T45" fmla="*/ 696 h 1818"/>
                    <a:gd name="T46" fmla="*/ 60 w 884"/>
                    <a:gd name="T47" fmla="*/ 753 h 1818"/>
                    <a:gd name="T48" fmla="*/ 60 w 884"/>
                    <a:gd name="T49" fmla="*/ 808 h 1818"/>
                    <a:gd name="T50" fmla="*/ 81 w 884"/>
                    <a:gd name="T51" fmla="*/ 850 h 1818"/>
                    <a:gd name="T52" fmla="*/ 53 w 884"/>
                    <a:gd name="T53" fmla="*/ 900 h 1818"/>
                    <a:gd name="T54" fmla="*/ 82 w 884"/>
                    <a:gd name="T55" fmla="*/ 983 h 1818"/>
                    <a:gd name="T56" fmla="*/ 81 w 884"/>
                    <a:gd name="T57" fmla="*/ 1055 h 1818"/>
                    <a:gd name="T58" fmla="*/ 78 w 884"/>
                    <a:gd name="T59" fmla="*/ 1152 h 1818"/>
                    <a:gd name="T60" fmla="*/ 137 w 884"/>
                    <a:gd name="T61" fmla="*/ 1265 h 1818"/>
                    <a:gd name="T62" fmla="*/ 198 w 884"/>
                    <a:gd name="T63" fmla="*/ 1394 h 1818"/>
                    <a:gd name="T64" fmla="*/ 217 w 884"/>
                    <a:gd name="T65" fmla="*/ 1463 h 1818"/>
                    <a:gd name="T66" fmla="*/ 230 w 884"/>
                    <a:gd name="T67" fmla="*/ 1526 h 1818"/>
                    <a:gd name="T68" fmla="*/ 213 w 884"/>
                    <a:gd name="T69" fmla="*/ 1590 h 1818"/>
                    <a:gd name="T70" fmla="*/ 201 w 884"/>
                    <a:gd name="T71" fmla="*/ 1644 h 1818"/>
                    <a:gd name="T72" fmla="*/ 228 w 884"/>
                    <a:gd name="T73" fmla="*/ 1718 h 1818"/>
                    <a:gd name="T74" fmla="*/ 311 w 884"/>
                    <a:gd name="T75" fmla="*/ 1772 h 1818"/>
                    <a:gd name="T76" fmla="*/ 392 w 884"/>
                    <a:gd name="T77" fmla="*/ 1798 h 1818"/>
                    <a:gd name="T78" fmla="*/ 451 w 884"/>
                    <a:gd name="T79" fmla="*/ 1786 h 1818"/>
                    <a:gd name="T80" fmla="*/ 454 w 884"/>
                    <a:gd name="T81" fmla="*/ 1703 h 1818"/>
                    <a:gd name="T82" fmla="*/ 470 w 884"/>
                    <a:gd name="T83" fmla="*/ 1612 h 1818"/>
                    <a:gd name="T84" fmla="*/ 495 w 884"/>
                    <a:gd name="T85" fmla="*/ 1509 h 1818"/>
                    <a:gd name="T86" fmla="*/ 420 w 884"/>
                    <a:gd name="T87" fmla="*/ 1486 h 1818"/>
                    <a:gd name="T88" fmla="*/ 401 w 884"/>
                    <a:gd name="T89" fmla="*/ 1430 h 1818"/>
                    <a:gd name="T90" fmla="*/ 453 w 884"/>
                    <a:gd name="T91" fmla="*/ 1395 h 1818"/>
                    <a:gd name="T92" fmla="*/ 484 w 884"/>
                    <a:gd name="T93" fmla="*/ 1332 h 1818"/>
                    <a:gd name="T94" fmla="*/ 455 w 884"/>
                    <a:gd name="T95" fmla="*/ 1224 h 1818"/>
                    <a:gd name="T96" fmla="*/ 425 w 884"/>
                    <a:gd name="T97" fmla="*/ 1141 h 1818"/>
                    <a:gd name="T98" fmla="*/ 518 w 884"/>
                    <a:gd name="T99" fmla="*/ 1166 h 1818"/>
                    <a:gd name="T100" fmla="*/ 568 w 884"/>
                    <a:gd name="T101" fmla="*/ 1151 h 1818"/>
                    <a:gd name="T102" fmla="*/ 558 w 884"/>
                    <a:gd name="T103" fmla="*/ 1078 h 1818"/>
                    <a:gd name="T104" fmla="*/ 565 w 884"/>
                    <a:gd name="T105" fmla="*/ 1030 h 1818"/>
                    <a:gd name="T106" fmla="*/ 676 w 884"/>
                    <a:gd name="T107" fmla="*/ 1023 h 1818"/>
                    <a:gd name="T108" fmla="*/ 795 w 884"/>
                    <a:gd name="T109" fmla="*/ 973 h 1818"/>
                    <a:gd name="T110" fmla="*/ 816 w 884"/>
                    <a:gd name="T111" fmla="*/ 882 h 1818"/>
                    <a:gd name="T112" fmla="*/ 781 w 884"/>
                    <a:gd name="T113" fmla="*/ 852 h 1818"/>
                    <a:gd name="T114" fmla="*/ 758 w 884"/>
                    <a:gd name="T115" fmla="*/ 810 h 1818"/>
                    <a:gd name="T116" fmla="*/ 692 w 884"/>
                    <a:gd name="T117" fmla="*/ 752 h 1818"/>
                    <a:gd name="T118" fmla="*/ 701 w 884"/>
                    <a:gd name="T119" fmla="*/ 532 h 1818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884"/>
                    <a:gd name="T181" fmla="*/ 0 h 1818"/>
                    <a:gd name="T182" fmla="*/ 884 w 884"/>
                    <a:gd name="T183" fmla="*/ 1818 h 1818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884" h="1818">
                      <a:moveTo>
                        <a:pt x="725" y="493"/>
                      </a:moveTo>
                      <a:lnTo>
                        <a:pt x="726" y="484"/>
                      </a:lnTo>
                      <a:lnTo>
                        <a:pt x="729" y="474"/>
                      </a:lnTo>
                      <a:lnTo>
                        <a:pt x="735" y="462"/>
                      </a:lnTo>
                      <a:lnTo>
                        <a:pt x="742" y="450"/>
                      </a:lnTo>
                      <a:lnTo>
                        <a:pt x="750" y="438"/>
                      </a:lnTo>
                      <a:lnTo>
                        <a:pt x="761" y="427"/>
                      </a:lnTo>
                      <a:lnTo>
                        <a:pt x="772" y="415"/>
                      </a:lnTo>
                      <a:lnTo>
                        <a:pt x="784" y="402"/>
                      </a:lnTo>
                      <a:lnTo>
                        <a:pt x="798" y="391"/>
                      </a:lnTo>
                      <a:lnTo>
                        <a:pt x="811" y="381"/>
                      </a:lnTo>
                      <a:lnTo>
                        <a:pt x="824" y="371"/>
                      </a:lnTo>
                      <a:lnTo>
                        <a:pt x="837" y="362"/>
                      </a:lnTo>
                      <a:lnTo>
                        <a:pt x="849" y="353"/>
                      </a:lnTo>
                      <a:lnTo>
                        <a:pt x="862" y="347"/>
                      </a:lnTo>
                      <a:lnTo>
                        <a:pt x="873" y="342"/>
                      </a:lnTo>
                      <a:lnTo>
                        <a:pt x="884" y="339"/>
                      </a:lnTo>
                      <a:lnTo>
                        <a:pt x="884" y="329"/>
                      </a:lnTo>
                      <a:lnTo>
                        <a:pt x="884" y="310"/>
                      </a:lnTo>
                      <a:lnTo>
                        <a:pt x="884" y="289"/>
                      </a:lnTo>
                      <a:lnTo>
                        <a:pt x="884" y="272"/>
                      </a:lnTo>
                      <a:lnTo>
                        <a:pt x="884" y="259"/>
                      </a:lnTo>
                      <a:lnTo>
                        <a:pt x="884" y="247"/>
                      </a:lnTo>
                      <a:lnTo>
                        <a:pt x="884" y="232"/>
                      </a:lnTo>
                      <a:lnTo>
                        <a:pt x="884" y="216"/>
                      </a:lnTo>
                      <a:lnTo>
                        <a:pt x="874" y="216"/>
                      </a:lnTo>
                      <a:lnTo>
                        <a:pt x="867" y="214"/>
                      </a:lnTo>
                      <a:lnTo>
                        <a:pt x="859" y="211"/>
                      </a:lnTo>
                      <a:lnTo>
                        <a:pt x="854" y="208"/>
                      </a:lnTo>
                      <a:lnTo>
                        <a:pt x="848" y="203"/>
                      </a:lnTo>
                      <a:lnTo>
                        <a:pt x="844" y="198"/>
                      </a:lnTo>
                      <a:lnTo>
                        <a:pt x="840" y="192"/>
                      </a:lnTo>
                      <a:lnTo>
                        <a:pt x="837" y="185"/>
                      </a:lnTo>
                      <a:lnTo>
                        <a:pt x="837" y="222"/>
                      </a:lnTo>
                      <a:lnTo>
                        <a:pt x="840" y="227"/>
                      </a:lnTo>
                      <a:lnTo>
                        <a:pt x="843" y="231"/>
                      </a:lnTo>
                      <a:lnTo>
                        <a:pt x="844" y="236"/>
                      </a:lnTo>
                      <a:lnTo>
                        <a:pt x="845" y="241"/>
                      </a:lnTo>
                      <a:lnTo>
                        <a:pt x="844" y="252"/>
                      </a:lnTo>
                      <a:lnTo>
                        <a:pt x="841" y="262"/>
                      </a:lnTo>
                      <a:lnTo>
                        <a:pt x="837" y="271"/>
                      </a:lnTo>
                      <a:lnTo>
                        <a:pt x="832" y="281"/>
                      </a:lnTo>
                      <a:lnTo>
                        <a:pt x="824" y="290"/>
                      </a:lnTo>
                      <a:lnTo>
                        <a:pt x="815" y="299"/>
                      </a:lnTo>
                      <a:lnTo>
                        <a:pt x="805" y="308"/>
                      </a:lnTo>
                      <a:lnTo>
                        <a:pt x="795" y="316"/>
                      </a:lnTo>
                      <a:lnTo>
                        <a:pt x="785" y="322"/>
                      </a:lnTo>
                      <a:lnTo>
                        <a:pt x="774" y="328"/>
                      </a:lnTo>
                      <a:lnTo>
                        <a:pt x="765" y="333"/>
                      </a:lnTo>
                      <a:lnTo>
                        <a:pt x="755" y="336"/>
                      </a:lnTo>
                      <a:lnTo>
                        <a:pt x="746" y="338"/>
                      </a:lnTo>
                      <a:lnTo>
                        <a:pt x="738" y="339"/>
                      </a:lnTo>
                      <a:lnTo>
                        <a:pt x="722" y="339"/>
                      </a:lnTo>
                      <a:lnTo>
                        <a:pt x="703" y="338"/>
                      </a:lnTo>
                      <a:lnTo>
                        <a:pt x="684" y="335"/>
                      </a:lnTo>
                      <a:lnTo>
                        <a:pt x="667" y="331"/>
                      </a:lnTo>
                      <a:lnTo>
                        <a:pt x="658" y="328"/>
                      </a:lnTo>
                      <a:lnTo>
                        <a:pt x="650" y="325"/>
                      </a:lnTo>
                      <a:lnTo>
                        <a:pt x="643" y="321"/>
                      </a:lnTo>
                      <a:lnTo>
                        <a:pt x="637" y="316"/>
                      </a:lnTo>
                      <a:lnTo>
                        <a:pt x="632" y="311"/>
                      </a:lnTo>
                      <a:lnTo>
                        <a:pt x="628" y="305"/>
                      </a:lnTo>
                      <a:lnTo>
                        <a:pt x="625" y="297"/>
                      </a:lnTo>
                      <a:lnTo>
                        <a:pt x="625" y="290"/>
                      </a:lnTo>
                      <a:lnTo>
                        <a:pt x="625" y="283"/>
                      </a:lnTo>
                      <a:lnTo>
                        <a:pt x="626" y="277"/>
                      </a:lnTo>
                      <a:lnTo>
                        <a:pt x="628" y="270"/>
                      </a:lnTo>
                      <a:lnTo>
                        <a:pt x="631" y="264"/>
                      </a:lnTo>
                      <a:lnTo>
                        <a:pt x="636" y="252"/>
                      </a:lnTo>
                      <a:lnTo>
                        <a:pt x="643" y="240"/>
                      </a:lnTo>
                      <a:lnTo>
                        <a:pt x="650" y="228"/>
                      </a:lnTo>
                      <a:lnTo>
                        <a:pt x="658" y="215"/>
                      </a:lnTo>
                      <a:lnTo>
                        <a:pt x="666" y="201"/>
                      </a:lnTo>
                      <a:lnTo>
                        <a:pt x="671" y="185"/>
                      </a:lnTo>
                      <a:lnTo>
                        <a:pt x="654" y="178"/>
                      </a:lnTo>
                      <a:lnTo>
                        <a:pt x="637" y="172"/>
                      </a:lnTo>
                      <a:lnTo>
                        <a:pt x="621" y="166"/>
                      </a:lnTo>
                      <a:lnTo>
                        <a:pt x="605" y="162"/>
                      </a:lnTo>
                      <a:lnTo>
                        <a:pt x="574" y="155"/>
                      </a:lnTo>
                      <a:lnTo>
                        <a:pt x="544" y="148"/>
                      </a:lnTo>
                      <a:lnTo>
                        <a:pt x="529" y="144"/>
                      </a:lnTo>
                      <a:lnTo>
                        <a:pt x="514" y="139"/>
                      </a:lnTo>
                      <a:lnTo>
                        <a:pt x="499" y="133"/>
                      </a:lnTo>
                      <a:lnTo>
                        <a:pt x="485" y="127"/>
                      </a:lnTo>
                      <a:lnTo>
                        <a:pt x="470" y="119"/>
                      </a:lnTo>
                      <a:lnTo>
                        <a:pt x="455" y="110"/>
                      </a:lnTo>
                      <a:lnTo>
                        <a:pt x="441" y="100"/>
                      </a:lnTo>
                      <a:lnTo>
                        <a:pt x="425" y="87"/>
                      </a:lnTo>
                      <a:lnTo>
                        <a:pt x="417" y="76"/>
                      </a:lnTo>
                      <a:lnTo>
                        <a:pt x="410" y="66"/>
                      </a:lnTo>
                      <a:lnTo>
                        <a:pt x="403" y="55"/>
                      </a:lnTo>
                      <a:lnTo>
                        <a:pt x="398" y="44"/>
                      </a:lnTo>
                      <a:lnTo>
                        <a:pt x="390" y="32"/>
                      </a:lnTo>
                      <a:lnTo>
                        <a:pt x="383" y="20"/>
                      </a:lnTo>
                      <a:lnTo>
                        <a:pt x="378" y="15"/>
                      </a:lnTo>
                      <a:lnTo>
                        <a:pt x="373" y="10"/>
                      </a:lnTo>
                      <a:lnTo>
                        <a:pt x="366" y="5"/>
                      </a:lnTo>
                      <a:lnTo>
                        <a:pt x="359" y="0"/>
                      </a:lnTo>
                      <a:lnTo>
                        <a:pt x="332" y="6"/>
                      </a:lnTo>
                      <a:lnTo>
                        <a:pt x="308" y="11"/>
                      </a:lnTo>
                      <a:lnTo>
                        <a:pt x="302" y="13"/>
                      </a:lnTo>
                      <a:lnTo>
                        <a:pt x="297" y="15"/>
                      </a:lnTo>
                      <a:lnTo>
                        <a:pt x="291" y="19"/>
                      </a:lnTo>
                      <a:lnTo>
                        <a:pt x="286" y="22"/>
                      </a:lnTo>
                      <a:lnTo>
                        <a:pt x="281" y="28"/>
                      </a:lnTo>
                      <a:lnTo>
                        <a:pt x="276" y="34"/>
                      </a:lnTo>
                      <a:lnTo>
                        <a:pt x="272" y="41"/>
                      </a:lnTo>
                      <a:lnTo>
                        <a:pt x="266" y="50"/>
                      </a:lnTo>
                      <a:lnTo>
                        <a:pt x="257" y="44"/>
                      </a:lnTo>
                      <a:lnTo>
                        <a:pt x="249" y="38"/>
                      </a:lnTo>
                      <a:lnTo>
                        <a:pt x="242" y="31"/>
                      </a:lnTo>
                      <a:lnTo>
                        <a:pt x="234" y="24"/>
                      </a:lnTo>
                      <a:lnTo>
                        <a:pt x="225" y="17"/>
                      </a:lnTo>
                      <a:lnTo>
                        <a:pt x="215" y="11"/>
                      </a:lnTo>
                      <a:lnTo>
                        <a:pt x="209" y="9"/>
                      </a:lnTo>
                      <a:lnTo>
                        <a:pt x="202" y="8"/>
                      </a:lnTo>
                      <a:lnTo>
                        <a:pt x="195" y="7"/>
                      </a:lnTo>
                      <a:lnTo>
                        <a:pt x="186" y="6"/>
                      </a:lnTo>
                      <a:lnTo>
                        <a:pt x="178" y="7"/>
                      </a:lnTo>
                      <a:lnTo>
                        <a:pt x="171" y="8"/>
                      </a:lnTo>
                      <a:lnTo>
                        <a:pt x="163" y="11"/>
                      </a:lnTo>
                      <a:lnTo>
                        <a:pt x="156" y="14"/>
                      </a:lnTo>
                      <a:lnTo>
                        <a:pt x="143" y="22"/>
                      </a:lnTo>
                      <a:lnTo>
                        <a:pt x="132" y="32"/>
                      </a:lnTo>
                      <a:lnTo>
                        <a:pt x="120" y="41"/>
                      </a:lnTo>
                      <a:lnTo>
                        <a:pt x="110" y="48"/>
                      </a:lnTo>
                      <a:lnTo>
                        <a:pt x="105" y="51"/>
                      </a:lnTo>
                      <a:lnTo>
                        <a:pt x="98" y="54"/>
                      </a:lnTo>
                      <a:lnTo>
                        <a:pt x="93" y="55"/>
                      </a:lnTo>
                      <a:lnTo>
                        <a:pt x="87" y="56"/>
                      </a:lnTo>
                      <a:lnTo>
                        <a:pt x="86" y="69"/>
                      </a:lnTo>
                      <a:lnTo>
                        <a:pt x="84" y="81"/>
                      </a:lnTo>
                      <a:lnTo>
                        <a:pt x="82" y="91"/>
                      </a:lnTo>
                      <a:lnTo>
                        <a:pt x="77" y="100"/>
                      </a:lnTo>
                      <a:lnTo>
                        <a:pt x="73" y="109"/>
                      </a:lnTo>
                      <a:lnTo>
                        <a:pt x="67" y="116"/>
                      </a:lnTo>
                      <a:lnTo>
                        <a:pt x="62" y="123"/>
                      </a:lnTo>
                      <a:lnTo>
                        <a:pt x="56" y="129"/>
                      </a:lnTo>
                      <a:lnTo>
                        <a:pt x="45" y="141"/>
                      </a:lnTo>
                      <a:lnTo>
                        <a:pt x="37" y="152"/>
                      </a:lnTo>
                      <a:lnTo>
                        <a:pt x="32" y="158"/>
                      </a:lnTo>
                      <a:lnTo>
                        <a:pt x="30" y="164"/>
                      </a:lnTo>
                      <a:lnTo>
                        <a:pt x="28" y="171"/>
                      </a:lnTo>
                      <a:lnTo>
                        <a:pt x="27" y="179"/>
                      </a:lnTo>
                      <a:lnTo>
                        <a:pt x="28" y="186"/>
                      </a:lnTo>
                      <a:lnTo>
                        <a:pt x="28" y="194"/>
                      </a:lnTo>
                      <a:lnTo>
                        <a:pt x="30" y="201"/>
                      </a:lnTo>
                      <a:lnTo>
                        <a:pt x="32" y="207"/>
                      </a:lnTo>
                      <a:lnTo>
                        <a:pt x="38" y="218"/>
                      </a:lnTo>
                      <a:lnTo>
                        <a:pt x="43" y="228"/>
                      </a:lnTo>
                      <a:lnTo>
                        <a:pt x="50" y="239"/>
                      </a:lnTo>
                      <a:lnTo>
                        <a:pt x="55" y="251"/>
                      </a:lnTo>
                      <a:lnTo>
                        <a:pt x="57" y="257"/>
                      </a:lnTo>
                      <a:lnTo>
                        <a:pt x="59" y="263"/>
                      </a:lnTo>
                      <a:lnTo>
                        <a:pt x="60" y="270"/>
                      </a:lnTo>
                      <a:lnTo>
                        <a:pt x="60" y="278"/>
                      </a:lnTo>
                      <a:lnTo>
                        <a:pt x="60" y="289"/>
                      </a:lnTo>
                      <a:lnTo>
                        <a:pt x="57" y="299"/>
                      </a:lnTo>
                      <a:lnTo>
                        <a:pt x="54" y="310"/>
                      </a:lnTo>
                      <a:lnTo>
                        <a:pt x="51" y="319"/>
                      </a:lnTo>
                      <a:lnTo>
                        <a:pt x="41" y="337"/>
                      </a:lnTo>
                      <a:lnTo>
                        <a:pt x="30" y="354"/>
                      </a:lnTo>
                      <a:lnTo>
                        <a:pt x="19" y="372"/>
                      </a:lnTo>
                      <a:lnTo>
                        <a:pt x="9" y="390"/>
                      </a:lnTo>
                      <a:lnTo>
                        <a:pt x="6" y="400"/>
                      </a:lnTo>
                      <a:lnTo>
                        <a:pt x="3" y="410"/>
                      </a:lnTo>
                      <a:lnTo>
                        <a:pt x="2" y="421"/>
                      </a:lnTo>
                      <a:lnTo>
                        <a:pt x="0" y="432"/>
                      </a:lnTo>
                      <a:lnTo>
                        <a:pt x="0" y="471"/>
                      </a:lnTo>
                      <a:lnTo>
                        <a:pt x="0" y="501"/>
                      </a:lnTo>
                      <a:lnTo>
                        <a:pt x="0" y="529"/>
                      </a:lnTo>
                      <a:lnTo>
                        <a:pt x="0" y="561"/>
                      </a:lnTo>
                      <a:lnTo>
                        <a:pt x="2" y="574"/>
                      </a:lnTo>
                      <a:lnTo>
                        <a:pt x="4" y="587"/>
                      </a:lnTo>
                      <a:lnTo>
                        <a:pt x="8" y="598"/>
                      </a:lnTo>
                      <a:lnTo>
                        <a:pt x="12" y="609"/>
                      </a:lnTo>
                      <a:lnTo>
                        <a:pt x="19" y="618"/>
                      </a:lnTo>
                      <a:lnTo>
                        <a:pt x="26" y="627"/>
                      </a:lnTo>
                      <a:lnTo>
                        <a:pt x="33" y="637"/>
                      </a:lnTo>
                      <a:lnTo>
                        <a:pt x="40" y="645"/>
                      </a:lnTo>
                      <a:lnTo>
                        <a:pt x="55" y="662"/>
                      </a:lnTo>
                      <a:lnTo>
                        <a:pt x="67" y="678"/>
                      </a:lnTo>
                      <a:lnTo>
                        <a:pt x="73" y="686"/>
                      </a:lnTo>
                      <a:lnTo>
                        <a:pt x="76" y="696"/>
                      </a:lnTo>
                      <a:lnTo>
                        <a:pt x="79" y="705"/>
                      </a:lnTo>
                      <a:lnTo>
                        <a:pt x="81" y="715"/>
                      </a:lnTo>
                      <a:lnTo>
                        <a:pt x="79" y="722"/>
                      </a:lnTo>
                      <a:lnTo>
                        <a:pt x="78" y="728"/>
                      </a:lnTo>
                      <a:lnTo>
                        <a:pt x="75" y="733"/>
                      </a:lnTo>
                      <a:lnTo>
                        <a:pt x="73" y="738"/>
                      </a:lnTo>
                      <a:lnTo>
                        <a:pt x="66" y="747"/>
                      </a:lnTo>
                      <a:lnTo>
                        <a:pt x="60" y="753"/>
                      </a:lnTo>
                      <a:lnTo>
                        <a:pt x="71" y="753"/>
                      </a:lnTo>
                      <a:lnTo>
                        <a:pt x="81" y="753"/>
                      </a:lnTo>
                      <a:lnTo>
                        <a:pt x="79" y="760"/>
                      </a:lnTo>
                      <a:lnTo>
                        <a:pt x="77" y="768"/>
                      </a:lnTo>
                      <a:lnTo>
                        <a:pt x="74" y="776"/>
                      </a:lnTo>
                      <a:lnTo>
                        <a:pt x="71" y="784"/>
                      </a:lnTo>
                      <a:lnTo>
                        <a:pt x="63" y="799"/>
                      </a:lnTo>
                      <a:lnTo>
                        <a:pt x="60" y="808"/>
                      </a:lnTo>
                      <a:lnTo>
                        <a:pt x="61" y="813"/>
                      </a:lnTo>
                      <a:lnTo>
                        <a:pt x="63" y="817"/>
                      </a:lnTo>
                      <a:lnTo>
                        <a:pt x="66" y="822"/>
                      </a:lnTo>
                      <a:lnTo>
                        <a:pt x="71" y="827"/>
                      </a:lnTo>
                      <a:lnTo>
                        <a:pt x="74" y="832"/>
                      </a:lnTo>
                      <a:lnTo>
                        <a:pt x="77" y="838"/>
                      </a:lnTo>
                      <a:lnTo>
                        <a:pt x="79" y="844"/>
                      </a:lnTo>
                      <a:lnTo>
                        <a:pt x="81" y="850"/>
                      </a:lnTo>
                      <a:lnTo>
                        <a:pt x="79" y="858"/>
                      </a:lnTo>
                      <a:lnTo>
                        <a:pt x="76" y="864"/>
                      </a:lnTo>
                      <a:lnTo>
                        <a:pt x="72" y="870"/>
                      </a:lnTo>
                      <a:lnTo>
                        <a:pt x="67" y="876"/>
                      </a:lnTo>
                      <a:lnTo>
                        <a:pt x="62" y="881"/>
                      </a:lnTo>
                      <a:lnTo>
                        <a:pt x="57" y="887"/>
                      </a:lnTo>
                      <a:lnTo>
                        <a:pt x="54" y="893"/>
                      </a:lnTo>
                      <a:lnTo>
                        <a:pt x="53" y="900"/>
                      </a:lnTo>
                      <a:lnTo>
                        <a:pt x="54" y="909"/>
                      </a:lnTo>
                      <a:lnTo>
                        <a:pt x="55" y="918"/>
                      </a:lnTo>
                      <a:lnTo>
                        <a:pt x="56" y="925"/>
                      </a:lnTo>
                      <a:lnTo>
                        <a:pt x="59" y="932"/>
                      </a:lnTo>
                      <a:lnTo>
                        <a:pt x="64" y="945"/>
                      </a:lnTo>
                      <a:lnTo>
                        <a:pt x="71" y="958"/>
                      </a:lnTo>
                      <a:lnTo>
                        <a:pt x="76" y="970"/>
                      </a:lnTo>
                      <a:lnTo>
                        <a:pt x="82" y="983"/>
                      </a:lnTo>
                      <a:lnTo>
                        <a:pt x="84" y="989"/>
                      </a:lnTo>
                      <a:lnTo>
                        <a:pt x="85" y="996"/>
                      </a:lnTo>
                      <a:lnTo>
                        <a:pt x="86" y="1003"/>
                      </a:lnTo>
                      <a:lnTo>
                        <a:pt x="87" y="1011"/>
                      </a:lnTo>
                      <a:lnTo>
                        <a:pt x="86" y="1022"/>
                      </a:lnTo>
                      <a:lnTo>
                        <a:pt x="85" y="1034"/>
                      </a:lnTo>
                      <a:lnTo>
                        <a:pt x="83" y="1044"/>
                      </a:lnTo>
                      <a:lnTo>
                        <a:pt x="81" y="1055"/>
                      </a:lnTo>
                      <a:lnTo>
                        <a:pt x="77" y="1066"/>
                      </a:lnTo>
                      <a:lnTo>
                        <a:pt x="75" y="1077"/>
                      </a:lnTo>
                      <a:lnTo>
                        <a:pt x="74" y="1090"/>
                      </a:lnTo>
                      <a:lnTo>
                        <a:pt x="74" y="1103"/>
                      </a:lnTo>
                      <a:lnTo>
                        <a:pt x="74" y="1116"/>
                      </a:lnTo>
                      <a:lnTo>
                        <a:pt x="75" y="1128"/>
                      </a:lnTo>
                      <a:lnTo>
                        <a:pt x="76" y="1141"/>
                      </a:lnTo>
                      <a:lnTo>
                        <a:pt x="78" y="1152"/>
                      </a:lnTo>
                      <a:lnTo>
                        <a:pt x="82" y="1163"/>
                      </a:lnTo>
                      <a:lnTo>
                        <a:pt x="85" y="1174"/>
                      </a:lnTo>
                      <a:lnTo>
                        <a:pt x="89" y="1184"/>
                      </a:lnTo>
                      <a:lnTo>
                        <a:pt x="94" y="1195"/>
                      </a:lnTo>
                      <a:lnTo>
                        <a:pt x="103" y="1213"/>
                      </a:lnTo>
                      <a:lnTo>
                        <a:pt x="113" y="1231"/>
                      </a:lnTo>
                      <a:lnTo>
                        <a:pt x="124" y="1249"/>
                      </a:lnTo>
                      <a:lnTo>
                        <a:pt x="137" y="1265"/>
                      </a:lnTo>
                      <a:lnTo>
                        <a:pt x="149" y="1282"/>
                      </a:lnTo>
                      <a:lnTo>
                        <a:pt x="160" y="1298"/>
                      </a:lnTo>
                      <a:lnTo>
                        <a:pt x="171" y="1316"/>
                      </a:lnTo>
                      <a:lnTo>
                        <a:pt x="180" y="1334"/>
                      </a:lnTo>
                      <a:lnTo>
                        <a:pt x="188" y="1352"/>
                      </a:lnTo>
                      <a:lnTo>
                        <a:pt x="195" y="1373"/>
                      </a:lnTo>
                      <a:lnTo>
                        <a:pt x="197" y="1383"/>
                      </a:lnTo>
                      <a:lnTo>
                        <a:pt x="198" y="1394"/>
                      </a:lnTo>
                      <a:lnTo>
                        <a:pt x="199" y="1405"/>
                      </a:lnTo>
                      <a:lnTo>
                        <a:pt x="200" y="1418"/>
                      </a:lnTo>
                      <a:lnTo>
                        <a:pt x="200" y="1425"/>
                      </a:lnTo>
                      <a:lnTo>
                        <a:pt x="201" y="1431"/>
                      </a:lnTo>
                      <a:lnTo>
                        <a:pt x="202" y="1437"/>
                      </a:lnTo>
                      <a:lnTo>
                        <a:pt x="205" y="1442"/>
                      </a:lnTo>
                      <a:lnTo>
                        <a:pt x="210" y="1453"/>
                      </a:lnTo>
                      <a:lnTo>
                        <a:pt x="217" y="1463"/>
                      </a:lnTo>
                      <a:lnTo>
                        <a:pt x="222" y="1475"/>
                      </a:lnTo>
                      <a:lnTo>
                        <a:pt x="228" y="1485"/>
                      </a:lnTo>
                      <a:lnTo>
                        <a:pt x="230" y="1491"/>
                      </a:lnTo>
                      <a:lnTo>
                        <a:pt x="231" y="1497"/>
                      </a:lnTo>
                      <a:lnTo>
                        <a:pt x="232" y="1503"/>
                      </a:lnTo>
                      <a:lnTo>
                        <a:pt x="233" y="1510"/>
                      </a:lnTo>
                      <a:lnTo>
                        <a:pt x="232" y="1518"/>
                      </a:lnTo>
                      <a:lnTo>
                        <a:pt x="230" y="1526"/>
                      </a:lnTo>
                      <a:lnTo>
                        <a:pt x="227" y="1532"/>
                      </a:lnTo>
                      <a:lnTo>
                        <a:pt x="223" y="1537"/>
                      </a:lnTo>
                      <a:lnTo>
                        <a:pt x="219" y="1542"/>
                      </a:lnTo>
                      <a:lnTo>
                        <a:pt x="216" y="1547"/>
                      </a:lnTo>
                      <a:lnTo>
                        <a:pt x="213" y="1553"/>
                      </a:lnTo>
                      <a:lnTo>
                        <a:pt x="213" y="1559"/>
                      </a:lnTo>
                      <a:lnTo>
                        <a:pt x="213" y="1578"/>
                      </a:lnTo>
                      <a:lnTo>
                        <a:pt x="213" y="1590"/>
                      </a:lnTo>
                      <a:lnTo>
                        <a:pt x="213" y="1598"/>
                      </a:lnTo>
                      <a:lnTo>
                        <a:pt x="213" y="1603"/>
                      </a:lnTo>
                      <a:lnTo>
                        <a:pt x="212" y="1609"/>
                      </a:lnTo>
                      <a:lnTo>
                        <a:pt x="211" y="1615"/>
                      </a:lnTo>
                      <a:lnTo>
                        <a:pt x="209" y="1622"/>
                      </a:lnTo>
                      <a:lnTo>
                        <a:pt x="207" y="1628"/>
                      </a:lnTo>
                      <a:lnTo>
                        <a:pt x="204" y="1635"/>
                      </a:lnTo>
                      <a:lnTo>
                        <a:pt x="201" y="1644"/>
                      </a:lnTo>
                      <a:lnTo>
                        <a:pt x="200" y="1654"/>
                      </a:lnTo>
                      <a:lnTo>
                        <a:pt x="200" y="1664"/>
                      </a:lnTo>
                      <a:lnTo>
                        <a:pt x="200" y="1672"/>
                      </a:lnTo>
                      <a:lnTo>
                        <a:pt x="204" y="1681"/>
                      </a:lnTo>
                      <a:lnTo>
                        <a:pt x="207" y="1690"/>
                      </a:lnTo>
                      <a:lnTo>
                        <a:pt x="213" y="1700"/>
                      </a:lnTo>
                      <a:lnTo>
                        <a:pt x="220" y="1709"/>
                      </a:lnTo>
                      <a:lnTo>
                        <a:pt x="228" y="1718"/>
                      </a:lnTo>
                      <a:lnTo>
                        <a:pt x="236" y="1727"/>
                      </a:lnTo>
                      <a:lnTo>
                        <a:pt x="246" y="1735"/>
                      </a:lnTo>
                      <a:lnTo>
                        <a:pt x="256" y="1743"/>
                      </a:lnTo>
                      <a:lnTo>
                        <a:pt x="267" y="1752"/>
                      </a:lnTo>
                      <a:lnTo>
                        <a:pt x="278" y="1758"/>
                      </a:lnTo>
                      <a:lnTo>
                        <a:pt x="289" y="1764"/>
                      </a:lnTo>
                      <a:lnTo>
                        <a:pt x="300" y="1769"/>
                      </a:lnTo>
                      <a:lnTo>
                        <a:pt x="311" y="1772"/>
                      </a:lnTo>
                      <a:lnTo>
                        <a:pt x="322" y="1774"/>
                      </a:lnTo>
                      <a:lnTo>
                        <a:pt x="333" y="1775"/>
                      </a:lnTo>
                      <a:lnTo>
                        <a:pt x="342" y="1776"/>
                      </a:lnTo>
                      <a:lnTo>
                        <a:pt x="351" y="1779"/>
                      </a:lnTo>
                      <a:lnTo>
                        <a:pt x="358" y="1781"/>
                      </a:lnTo>
                      <a:lnTo>
                        <a:pt x="366" y="1784"/>
                      </a:lnTo>
                      <a:lnTo>
                        <a:pt x="380" y="1791"/>
                      </a:lnTo>
                      <a:lnTo>
                        <a:pt x="392" y="1798"/>
                      </a:lnTo>
                      <a:lnTo>
                        <a:pt x="404" y="1807"/>
                      </a:lnTo>
                      <a:lnTo>
                        <a:pt x="419" y="1813"/>
                      </a:lnTo>
                      <a:lnTo>
                        <a:pt x="426" y="1815"/>
                      </a:lnTo>
                      <a:lnTo>
                        <a:pt x="434" y="1817"/>
                      </a:lnTo>
                      <a:lnTo>
                        <a:pt x="443" y="1818"/>
                      </a:lnTo>
                      <a:lnTo>
                        <a:pt x="452" y="1818"/>
                      </a:lnTo>
                      <a:lnTo>
                        <a:pt x="452" y="1803"/>
                      </a:lnTo>
                      <a:lnTo>
                        <a:pt x="451" y="1786"/>
                      </a:lnTo>
                      <a:lnTo>
                        <a:pt x="448" y="1772"/>
                      </a:lnTo>
                      <a:lnTo>
                        <a:pt x="445" y="1758"/>
                      </a:lnTo>
                      <a:lnTo>
                        <a:pt x="441" y="1736"/>
                      </a:lnTo>
                      <a:lnTo>
                        <a:pt x="439" y="1726"/>
                      </a:lnTo>
                      <a:lnTo>
                        <a:pt x="440" y="1721"/>
                      </a:lnTo>
                      <a:lnTo>
                        <a:pt x="443" y="1715"/>
                      </a:lnTo>
                      <a:lnTo>
                        <a:pt x="448" y="1709"/>
                      </a:lnTo>
                      <a:lnTo>
                        <a:pt x="454" y="1703"/>
                      </a:lnTo>
                      <a:lnTo>
                        <a:pt x="460" y="1698"/>
                      </a:lnTo>
                      <a:lnTo>
                        <a:pt x="467" y="1693"/>
                      </a:lnTo>
                      <a:lnTo>
                        <a:pt x="474" y="1689"/>
                      </a:lnTo>
                      <a:lnTo>
                        <a:pt x="479" y="1688"/>
                      </a:lnTo>
                      <a:lnTo>
                        <a:pt x="466" y="1633"/>
                      </a:lnTo>
                      <a:lnTo>
                        <a:pt x="459" y="1633"/>
                      </a:lnTo>
                      <a:lnTo>
                        <a:pt x="459" y="1615"/>
                      </a:lnTo>
                      <a:lnTo>
                        <a:pt x="470" y="1612"/>
                      </a:lnTo>
                      <a:lnTo>
                        <a:pt x="479" y="1610"/>
                      </a:lnTo>
                      <a:lnTo>
                        <a:pt x="487" y="1608"/>
                      </a:lnTo>
                      <a:lnTo>
                        <a:pt x="493" y="1605"/>
                      </a:lnTo>
                      <a:lnTo>
                        <a:pt x="505" y="1599"/>
                      </a:lnTo>
                      <a:lnTo>
                        <a:pt x="519" y="1590"/>
                      </a:lnTo>
                      <a:lnTo>
                        <a:pt x="519" y="1510"/>
                      </a:lnTo>
                      <a:lnTo>
                        <a:pt x="507" y="1510"/>
                      </a:lnTo>
                      <a:lnTo>
                        <a:pt x="495" y="1509"/>
                      </a:lnTo>
                      <a:lnTo>
                        <a:pt x="482" y="1508"/>
                      </a:lnTo>
                      <a:lnTo>
                        <a:pt x="471" y="1506"/>
                      </a:lnTo>
                      <a:lnTo>
                        <a:pt x="462" y="1504"/>
                      </a:lnTo>
                      <a:lnTo>
                        <a:pt x="452" y="1502"/>
                      </a:lnTo>
                      <a:lnTo>
                        <a:pt x="443" y="1498"/>
                      </a:lnTo>
                      <a:lnTo>
                        <a:pt x="434" y="1495"/>
                      </a:lnTo>
                      <a:lnTo>
                        <a:pt x="426" y="1490"/>
                      </a:lnTo>
                      <a:lnTo>
                        <a:pt x="420" y="1486"/>
                      </a:lnTo>
                      <a:lnTo>
                        <a:pt x="413" y="1480"/>
                      </a:lnTo>
                      <a:lnTo>
                        <a:pt x="409" y="1474"/>
                      </a:lnTo>
                      <a:lnTo>
                        <a:pt x="404" y="1466"/>
                      </a:lnTo>
                      <a:lnTo>
                        <a:pt x="401" y="1459"/>
                      </a:lnTo>
                      <a:lnTo>
                        <a:pt x="400" y="1451"/>
                      </a:lnTo>
                      <a:lnTo>
                        <a:pt x="399" y="1442"/>
                      </a:lnTo>
                      <a:lnTo>
                        <a:pt x="400" y="1436"/>
                      </a:lnTo>
                      <a:lnTo>
                        <a:pt x="401" y="1430"/>
                      </a:lnTo>
                      <a:lnTo>
                        <a:pt x="404" y="1424"/>
                      </a:lnTo>
                      <a:lnTo>
                        <a:pt x="408" y="1419"/>
                      </a:lnTo>
                      <a:lnTo>
                        <a:pt x="412" y="1415"/>
                      </a:lnTo>
                      <a:lnTo>
                        <a:pt x="417" y="1410"/>
                      </a:lnTo>
                      <a:lnTo>
                        <a:pt x="422" y="1407"/>
                      </a:lnTo>
                      <a:lnTo>
                        <a:pt x="429" y="1403"/>
                      </a:lnTo>
                      <a:lnTo>
                        <a:pt x="441" y="1399"/>
                      </a:lnTo>
                      <a:lnTo>
                        <a:pt x="453" y="1395"/>
                      </a:lnTo>
                      <a:lnTo>
                        <a:pt x="464" y="1393"/>
                      </a:lnTo>
                      <a:lnTo>
                        <a:pt x="473" y="1393"/>
                      </a:lnTo>
                      <a:lnTo>
                        <a:pt x="473" y="1384"/>
                      </a:lnTo>
                      <a:lnTo>
                        <a:pt x="474" y="1374"/>
                      </a:lnTo>
                      <a:lnTo>
                        <a:pt x="476" y="1364"/>
                      </a:lnTo>
                      <a:lnTo>
                        <a:pt x="479" y="1353"/>
                      </a:lnTo>
                      <a:lnTo>
                        <a:pt x="481" y="1342"/>
                      </a:lnTo>
                      <a:lnTo>
                        <a:pt x="484" y="1332"/>
                      </a:lnTo>
                      <a:lnTo>
                        <a:pt x="485" y="1323"/>
                      </a:lnTo>
                      <a:lnTo>
                        <a:pt x="486" y="1313"/>
                      </a:lnTo>
                      <a:lnTo>
                        <a:pt x="485" y="1301"/>
                      </a:lnTo>
                      <a:lnTo>
                        <a:pt x="482" y="1290"/>
                      </a:lnTo>
                      <a:lnTo>
                        <a:pt x="480" y="1278"/>
                      </a:lnTo>
                      <a:lnTo>
                        <a:pt x="476" y="1267"/>
                      </a:lnTo>
                      <a:lnTo>
                        <a:pt x="466" y="1245"/>
                      </a:lnTo>
                      <a:lnTo>
                        <a:pt x="455" y="1224"/>
                      </a:lnTo>
                      <a:lnTo>
                        <a:pt x="444" y="1205"/>
                      </a:lnTo>
                      <a:lnTo>
                        <a:pt x="435" y="1187"/>
                      </a:lnTo>
                      <a:lnTo>
                        <a:pt x="431" y="1179"/>
                      </a:lnTo>
                      <a:lnTo>
                        <a:pt x="429" y="1172"/>
                      </a:lnTo>
                      <a:lnTo>
                        <a:pt x="426" y="1165"/>
                      </a:lnTo>
                      <a:lnTo>
                        <a:pt x="425" y="1159"/>
                      </a:lnTo>
                      <a:lnTo>
                        <a:pt x="425" y="1148"/>
                      </a:lnTo>
                      <a:lnTo>
                        <a:pt x="425" y="1141"/>
                      </a:lnTo>
                      <a:lnTo>
                        <a:pt x="433" y="1141"/>
                      </a:lnTo>
                      <a:lnTo>
                        <a:pt x="441" y="1142"/>
                      </a:lnTo>
                      <a:lnTo>
                        <a:pt x="448" y="1144"/>
                      </a:lnTo>
                      <a:lnTo>
                        <a:pt x="456" y="1145"/>
                      </a:lnTo>
                      <a:lnTo>
                        <a:pt x="473" y="1150"/>
                      </a:lnTo>
                      <a:lnTo>
                        <a:pt x="488" y="1156"/>
                      </a:lnTo>
                      <a:lnTo>
                        <a:pt x="503" y="1161"/>
                      </a:lnTo>
                      <a:lnTo>
                        <a:pt x="518" y="1166"/>
                      </a:lnTo>
                      <a:lnTo>
                        <a:pt x="532" y="1170"/>
                      </a:lnTo>
                      <a:lnTo>
                        <a:pt x="545" y="1171"/>
                      </a:lnTo>
                      <a:lnTo>
                        <a:pt x="549" y="1171"/>
                      </a:lnTo>
                      <a:lnTo>
                        <a:pt x="554" y="1169"/>
                      </a:lnTo>
                      <a:lnTo>
                        <a:pt x="557" y="1168"/>
                      </a:lnTo>
                      <a:lnTo>
                        <a:pt x="560" y="1165"/>
                      </a:lnTo>
                      <a:lnTo>
                        <a:pt x="565" y="1159"/>
                      </a:lnTo>
                      <a:lnTo>
                        <a:pt x="568" y="1151"/>
                      </a:lnTo>
                      <a:lnTo>
                        <a:pt x="570" y="1142"/>
                      </a:lnTo>
                      <a:lnTo>
                        <a:pt x="571" y="1132"/>
                      </a:lnTo>
                      <a:lnTo>
                        <a:pt x="571" y="1123"/>
                      </a:lnTo>
                      <a:lnTo>
                        <a:pt x="571" y="1116"/>
                      </a:lnTo>
                      <a:lnTo>
                        <a:pt x="569" y="1112"/>
                      </a:lnTo>
                      <a:lnTo>
                        <a:pt x="565" y="1102"/>
                      </a:lnTo>
                      <a:lnTo>
                        <a:pt x="560" y="1090"/>
                      </a:lnTo>
                      <a:lnTo>
                        <a:pt x="558" y="1078"/>
                      </a:lnTo>
                      <a:lnTo>
                        <a:pt x="552" y="1066"/>
                      </a:lnTo>
                      <a:lnTo>
                        <a:pt x="545" y="1054"/>
                      </a:lnTo>
                      <a:lnTo>
                        <a:pt x="546" y="1049"/>
                      </a:lnTo>
                      <a:lnTo>
                        <a:pt x="548" y="1044"/>
                      </a:lnTo>
                      <a:lnTo>
                        <a:pt x="551" y="1040"/>
                      </a:lnTo>
                      <a:lnTo>
                        <a:pt x="555" y="1036"/>
                      </a:lnTo>
                      <a:lnTo>
                        <a:pt x="559" y="1032"/>
                      </a:lnTo>
                      <a:lnTo>
                        <a:pt x="565" y="1030"/>
                      </a:lnTo>
                      <a:lnTo>
                        <a:pt x="571" y="1027"/>
                      </a:lnTo>
                      <a:lnTo>
                        <a:pt x="578" y="1025"/>
                      </a:lnTo>
                      <a:lnTo>
                        <a:pt x="591" y="1022"/>
                      </a:lnTo>
                      <a:lnTo>
                        <a:pt x="604" y="1021"/>
                      </a:lnTo>
                      <a:lnTo>
                        <a:pt x="615" y="1021"/>
                      </a:lnTo>
                      <a:lnTo>
                        <a:pt x="625" y="1023"/>
                      </a:lnTo>
                      <a:lnTo>
                        <a:pt x="652" y="1023"/>
                      </a:lnTo>
                      <a:lnTo>
                        <a:pt x="676" y="1023"/>
                      </a:lnTo>
                      <a:lnTo>
                        <a:pt x="697" y="1021"/>
                      </a:lnTo>
                      <a:lnTo>
                        <a:pt x="716" y="1017"/>
                      </a:lnTo>
                      <a:lnTo>
                        <a:pt x="734" y="1013"/>
                      </a:lnTo>
                      <a:lnTo>
                        <a:pt x="750" y="1007"/>
                      </a:lnTo>
                      <a:lnTo>
                        <a:pt x="764" y="1001"/>
                      </a:lnTo>
                      <a:lnTo>
                        <a:pt x="776" y="993"/>
                      </a:lnTo>
                      <a:lnTo>
                        <a:pt x="787" y="984"/>
                      </a:lnTo>
                      <a:lnTo>
                        <a:pt x="795" y="973"/>
                      </a:lnTo>
                      <a:lnTo>
                        <a:pt x="802" y="961"/>
                      </a:lnTo>
                      <a:lnTo>
                        <a:pt x="809" y="949"/>
                      </a:lnTo>
                      <a:lnTo>
                        <a:pt x="812" y="935"/>
                      </a:lnTo>
                      <a:lnTo>
                        <a:pt x="815" y="921"/>
                      </a:lnTo>
                      <a:lnTo>
                        <a:pt x="817" y="904"/>
                      </a:lnTo>
                      <a:lnTo>
                        <a:pt x="817" y="888"/>
                      </a:lnTo>
                      <a:lnTo>
                        <a:pt x="817" y="884"/>
                      </a:lnTo>
                      <a:lnTo>
                        <a:pt x="816" y="882"/>
                      </a:lnTo>
                      <a:lnTo>
                        <a:pt x="815" y="879"/>
                      </a:lnTo>
                      <a:lnTo>
                        <a:pt x="813" y="877"/>
                      </a:lnTo>
                      <a:lnTo>
                        <a:pt x="809" y="874"/>
                      </a:lnTo>
                      <a:lnTo>
                        <a:pt x="803" y="871"/>
                      </a:lnTo>
                      <a:lnTo>
                        <a:pt x="792" y="867"/>
                      </a:lnTo>
                      <a:lnTo>
                        <a:pt x="784" y="863"/>
                      </a:lnTo>
                      <a:lnTo>
                        <a:pt x="782" y="859"/>
                      </a:lnTo>
                      <a:lnTo>
                        <a:pt x="781" y="852"/>
                      </a:lnTo>
                      <a:lnTo>
                        <a:pt x="780" y="847"/>
                      </a:lnTo>
                      <a:lnTo>
                        <a:pt x="779" y="841"/>
                      </a:lnTo>
                      <a:lnTo>
                        <a:pt x="780" y="836"/>
                      </a:lnTo>
                      <a:lnTo>
                        <a:pt x="781" y="830"/>
                      </a:lnTo>
                      <a:lnTo>
                        <a:pt x="782" y="825"/>
                      </a:lnTo>
                      <a:lnTo>
                        <a:pt x="784" y="820"/>
                      </a:lnTo>
                      <a:lnTo>
                        <a:pt x="772" y="816"/>
                      </a:lnTo>
                      <a:lnTo>
                        <a:pt x="758" y="810"/>
                      </a:lnTo>
                      <a:lnTo>
                        <a:pt x="742" y="800"/>
                      </a:lnTo>
                      <a:lnTo>
                        <a:pt x="725" y="789"/>
                      </a:lnTo>
                      <a:lnTo>
                        <a:pt x="717" y="783"/>
                      </a:lnTo>
                      <a:lnTo>
                        <a:pt x="711" y="777"/>
                      </a:lnTo>
                      <a:lnTo>
                        <a:pt x="704" y="771"/>
                      </a:lnTo>
                      <a:lnTo>
                        <a:pt x="700" y="765"/>
                      </a:lnTo>
                      <a:lnTo>
                        <a:pt x="695" y="758"/>
                      </a:lnTo>
                      <a:lnTo>
                        <a:pt x="692" y="752"/>
                      </a:lnTo>
                      <a:lnTo>
                        <a:pt x="691" y="745"/>
                      </a:lnTo>
                      <a:lnTo>
                        <a:pt x="691" y="739"/>
                      </a:lnTo>
                      <a:lnTo>
                        <a:pt x="698" y="616"/>
                      </a:lnTo>
                      <a:lnTo>
                        <a:pt x="697" y="585"/>
                      </a:lnTo>
                      <a:lnTo>
                        <a:pt x="697" y="553"/>
                      </a:lnTo>
                      <a:lnTo>
                        <a:pt x="698" y="546"/>
                      </a:lnTo>
                      <a:lnTo>
                        <a:pt x="699" y="539"/>
                      </a:lnTo>
                      <a:lnTo>
                        <a:pt x="701" y="532"/>
                      </a:lnTo>
                      <a:lnTo>
                        <a:pt x="703" y="525"/>
                      </a:lnTo>
                      <a:lnTo>
                        <a:pt x="708" y="518"/>
                      </a:lnTo>
                      <a:lnTo>
                        <a:pt x="712" y="511"/>
                      </a:lnTo>
                      <a:lnTo>
                        <a:pt x="717" y="505"/>
                      </a:lnTo>
                      <a:lnTo>
                        <a:pt x="725" y="499"/>
                      </a:lnTo>
                      <a:lnTo>
                        <a:pt x="725" y="493"/>
                      </a:lnTo>
                    </a:path>
                  </a:pathLst>
                </a:custGeom>
                <a:grpFill/>
                <a:ln w="952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sz="1400">
                    <a:latin typeface="Arial" charset="0"/>
                  </a:endParaRPr>
                </a:p>
              </p:txBody>
            </p:sp>
          </p:grpSp>
          <p:grpSp>
            <p:nvGrpSpPr>
              <p:cNvPr id="16" name="Groupe 15"/>
              <p:cNvGrpSpPr/>
              <p:nvPr/>
            </p:nvGrpSpPr>
            <p:grpSpPr>
              <a:xfrm>
                <a:off x="677863" y="1484784"/>
                <a:ext cx="7956550" cy="4171145"/>
                <a:chOff x="677863" y="1490103"/>
                <a:chExt cx="7956550" cy="4171145"/>
              </a:xfrm>
            </p:grpSpPr>
            <p:sp>
              <p:nvSpPr>
                <p:cNvPr id="17" name="Freeform 5"/>
                <p:cNvSpPr>
                  <a:spLocks/>
                </p:cNvSpPr>
                <p:nvPr>
                  <p:custDataLst>
                    <p:tags r:id="rId2"/>
                  </p:custDataLst>
                </p:nvPr>
              </p:nvSpPr>
              <p:spPr bwMode="auto">
                <a:xfrm>
                  <a:off x="677863" y="1770063"/>
                  <a:ext cx="784225" cy="446087"/>
                </a:xfrm>
                <a:custGeom>
                  <a:avLst/>
                  <a:gdLst>
                    <a:gd name="T0" fmla="*/ 2147483647 w 1808"/>
                    <a:gd name="T1" fmla="*/ 2147483647 h 850"/>
                    <a:gd name="T2" fmla="*/ 2147483647 w 1808"/>
                    <a:gd name="T3" fmla="*/ 2147483647 h 850"/>
                    <a:gd name="T4" fmla="*/ 2147483647 w 1808"/>
                    <a:gd name="T5" fmla="*/ 2147483647 h 850"/>
                    <a:gd name="T6" fmla="*/ 2147483647 w 1808"/>
                    <a:gd name="T7" fmla="*/ 2147483647 h 850"/>
                    <a:gd name="T8" fmla="*/ 2147483647 w 1808"/>
                    <a:gd name="T9" fmla="*/ 2147483647 h 850"/>
                    <a:gd name="T10" fmla="*/ 2147483647 w 1808"/>
                    <a:gd name="T11" fmla="*/ 2147483647 h 850"/>
                    <a:gd name="T12" fmla="*/ 2147483647 w 1808"/>
                    <a:gd name="T13" fmla="*/ 2147483647 h 850"/>
                    <a:gd name="T14" fmla="*/ 2147483647 w 1808"/>
                    <a:gd name="T15" fmla="*/ 2147483647 h 850"/>
                    <a:gd name="T16" fmla="*/ 2147483647 w 1808"/>
                    <a:gd name="T17" fmla="*/ 2147483647 h 850"/>
                    <a:gd name="T18" fmla="*/ 2147483647 w 1808"/>
                    <a:gd name="T19" fmla="*/ 2147483647 h 850"/>
                    <a:gd name="T20" fmla="*/ 2147483647 w 1808"/>
                    <a:gd name="T21" fmla="*/ 2147483647 h 850"/>
                    <a:gd name="T22" fmla="*/ 2147483647 w 1808"/>
                    <a:gd name="T23" fmla="*/ 2147483647 h 850"/>
                    <a:gd name="T24" fmla="*/ 2147483647 w 1808"/>
                    <a:gd name="T25" fmla="*/ 2147483647 h 850"/>
                    <a:gd name="T26" fmla="*/ 2147483647 w 1808"/>
                    <a:gd name="T27" fmla="*/ 2147483647 h 850"/>
                    <a:gd name="T28" fmla="*/ 2147483647 w 1808"/>
                    <a:gd name="T29" fmla="*/ 2147483647 h 850"/>
                    <a:gd name="T30" fmla="*/ 2147483647 w 1808"/>
                    <a:gd name="T31" fmla="*/ 2147483647 h 850"/>
                    <a:gd name="T32" fmla="*/ 2147483647 w 1808"/>
                    <a:gd name="T33" fmla="*/ 2147483647 h 850"/>
                    <a:gd name="T34" fmla="*/ 2147483647 w 1808"/>
                    <a:gd name="T35" fmla="*/ 2147483647 h 850"/>
                    <a:gd name="T36" fmla="*/ 2147483647 w 1808"/>
                    <a:gd name="T37" fmla="*/ 2147483647 h 850"/>
                    <a:gd name="T38" fmla="*/ 2147483647 w 1808"/>
                    <a:gd name="T39" fmla="*/ 2147483647 h 850"/>
                    <a:gd name="T40" fmla="*/ 2147483647 w 1808"/>
                    <a:gd name="T41" fmla="*/ 2147483647 h 850"/>
                    <a:gd name="T42" fmla="*/ 2147483647 w 1808"/>
                    <a:gd name="T43" fmla="*/ 2147483647 h 850"/>
                    <a:gd name="T44" fmla="*/ 2147483647 w 1808"/>
                    <a:gd name="T45" fmla="*/ 2147483647 h 850"/>
                    <a:gd name="T46" fmla="*/ 2147483647 w 1808"/>
                    <a:gd name="T47" fmla="*/ 2147483647 h 850"/>
                    <a:gd name="T48" fmla="*/ 2147483647 w 1808"/>
                    <a:gd name="T49" fmla="*/ 2147483647 h 850"/>
                    <a:gd name="T50" fmla="*/ 2147483647 w 1808"/>
                    <a:gd name="T51" fmla="*/ 2147483647 h 850"/>
                    <a:gd name="T52" fmla="*/ 2147483647 w 1808"/>
                    <a:gd name="T53" fmla="*/ 2147483647 h 850"/>
                    <a:gd name="T54" fmla="*/ 2147483647 w 1808"/>
                    <a:gd name="T55" fmla="*/ 2147483647 h 850"/>
                    <a:gd name="T56" fmla="*/ 2147483647 w 1808"/>
                    <a:gd name="T57" fmla="*/ 2147483647 h 850"/>
                    <a:gd name="T58" fmla="*/ 2147483647 w 1808"/>
                    <a:gd name="T59" fmla="*/ 2147483647 h 850"/>
                    <a:gd name="T60" fmla="*/ 2147483647 w 1808"/>
                    <a:gd name="T61" fmla="*/ 2147483647 h 850"/>
                    <a:gd name="T62" fmla="*/ 2147483647 w 1808"/>
                    <a:gd name="T63" fmla="*/ 2147483647 h 850"/>
                    <a:gd name="T64" fmla="*/ 2147483647 w 1808"/>
                    <a:gd name="T65" fmla="*/ 2147483647 h 850"/>
                    <a:gd name="T66" fmla="*/ 2147483647 w 1808"/>
                    <a:gd name="T67" fmla="*/ 2147483647 h 850"/>
                    <a:gd name="T68" fmla="*/ 2147483647 w 1808"/>
                    <a:gd name="T69" fmla="*/ 2147483647 h 850"/>
                    <a:gd name="T70" fmla="*/ 2147483647 w 1808"/>
                    <a:gd name="T71" fmla="*/ 2147483647 h 850"/>
                    <a:gd name="T72" fmla="*/ 2147483647 w 1808"/>
                    <a:gd name="T73" fmla="*/ 2147483647 h 850"/>
                    <a:gd name="T74" fmla="*/ 2147483647 w 1808"/>
                    <a:gd name="T75" fmla="*/ 2147483647 h 850"/>
                    <a:gd name="T76" fmla="*/ 2147483647 w 1808"/>
                    <a:gd name="T77" fmla="*/ 2147483647 h 850"/>
                    <a:gd name="T78" fmla="*/ 2147483647 w 1808"/>
                    <a:gd name="T79" fmla="*/ 2147483647 h 850"/>
                    <a:gd name="T80" fmla="*/ 2147483647 w 1808"/>
                    <a:gd name="T81" fmla="*/ 2147483647 h 850"/>
                    <a:gd name="T82" fmla="*/ 2147483647 w 1808"/>
                    <a:gd name="T83" fmla="*/ 2147483647 h 850"/>
                    <a:gd name="T84" fmla="*/ 2147483647 w 1808"/>
                    <a:gd name="T85" fmla="*/ 2147483647 h 850"/>
                    <a:gd name="T86" fmla="*/ 2147483647 w 1808"/>
                    <a:gd name="T87" fmla="*/ 2147483647 h 850"/>
                    <a:gd name="T88" fmla="*/ 2147483647 w 1808"/>
                    <a:gd name="T89" fmla="*/ 2147483647 h 850"/>
                    <a:gd name="T90" fmla="*/ 2147483647 w 1808"/>
                    <a:gd name="T91" fmla="*/ 2147483647 h 850"/>
                    <a:gd name="T92" fmla="*/ 2147483647 w 1808"/>
                    <a:gd name="T93" fmla="*/ 2147483647 h 850"/>
                    <a:gd name="T94" fmla="*/ 2147483647 w 1808"/>
                    <a:gd name="T95" fmla="*/ 2147483647 h 850"/>
                    <a:gd name="T96" fmla="*/ 2147483647 w 1808"/>
                    <a:gd name="T97" fmla="*/ 2147483647 h 850"/>
                    <a:gd name="T98" fmla="*/ 2147483647 w 1808"/>
                    <a:gd name="T99" fmla="*/ 2147483647 h 850"/>
                    <a:gd name="T100" fmla="*/ 2147483647 w 1808"/>
                    <a:gd name="T101" fmla="*/ 2147483647 h 850"/>
                    <a:gd name="T102" fmla="*/ 2147483647 w 1808"/>
                    <a:gd name="T103" fmla="*/ 2147483647 h 850"/>
                    <a:gd name="T104" fmla="*/ 2147483647 w 1808"/>
                    <a:gd name="T105" fmla="*/ 2147483647 h 850"/>
                    <a:gd name="T106" fmla="*/ 2147483647 w 1808"/>
                    <a:gd name="T107" fmla="*/ 2147483647 h 850"/>
                    <a:gd name="T108" fmla="*/ 2147483647 w 1808"/>
                    <a:gd name="T109" fmla="*/ 2147483647 h 850"/>
                    <a:gd name="T110" fmla="*/ 2147483647 w 1808"/>
                    <a:gd name="T111" fmla="*/ 2147483647 h 850"/>
                    <a:gd name="T112" fmla="*/ 2147483647 w 1808"/>
                    <a:gd name="T113" fmla="*/ 2147483647 h 850"/>
                    <a:gd name="T114" fmla="*/ 2147483647 w 1808"/>
                    <a:gd name="T115" fmla="*/ 2147483647 h 850"/>
                    <a:gd name="T116" fmla="*/ 2147483647 w 1808"/>
                    <a:gd name="T117" fmla="*/ 2147483647 h 850"/>
                    <a:gd name="T118" fmla="*/ 2147483647 w 1808"/>
                    <a:gd name="T119" fmla="*/ 2147483647 h 850"/>
                    <a:gd name="T120" fmla="*/ 2147483647 w 1808"/>
                    <a:gd name="T121" fmla="*/ 2147483647 h 850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w 1808"/>
                    <a:gd name="T184" fmla="*/ 0 h 850"/>
                    <a:gd name="T185" fmla="*/ 1808 w 1808"/>
                    <a:gd name="T186" fmla="*/ 850 h 850"/>
                  </a:gdLst>
                  <a:ahLst/>
                  <a:cxnLst>
                    <a:cxn ang="T122">
                      <a:pos x="T0" y="T1"/>
                    </a:cxn>
                    <a:cxn ang="T123">
                      <a:pos x="T2" y="T3"/>
                    </a:cxn>
                    <a:cxn ang="T124">
                      <a:pos x="T4" y="T5"/>
                    </a:cxn>
                    <a:cxn ang="T125">
                      <a:pos x="T6" y="T7"/>
                    </a:cxn>
                    <a:cxn ang="T126">
                      <a:pos x="T8" y="T9"/>
                    </a:cxn>
                    <a:cxn ang="T127">
                      <a:pos x="T10" y="T11"/>
                    </a:cxn>
                    <a:cxn ang="T128">
                      <a:pos x="T12" y="T13"/>
                    </a:cxn>
                    <a:cxn ang="T129">
                      <a:pos x="T14" y="T15"/>
                    </a:cxn>
                    <a:cxn ang="T130">
                      <a:pos x="T16" y="T17"/>
                    </a:cxn>
                    <a:cxn ang="T131">
                      <a:pos x="T18" y="T19"/>
                    </a:cxn>
                    <a:cxn ang="T132">
                      <a:pos x="T20" y="T21"/>
                    </a:cxn>
                    <a:cxn ang="T133">
                      <a:pos x="T22" y="T23"/>
                    </a:cxn>
                    <a:cxn ang="T134">
                      <a:pos x="T24" y="T25"/>
                    </a:cxn>
                    <a:cxn ang="T135">
                      <a:pos x="T26" y="T27"/>
                    </a:cxn>
                    <a:cxn ang="T136">
                      <a:pos x="T28" y="T29"/>
                    </a:cxn>
                    <a:cxn ang="T137">
                      <a:pos x="T30" y="T31"/>
                    </a:cxn>
                    <a:cxn ang="T138">
                      <a:pos x="T32" y="T33"/>
                    </a:cxn>
                    <a:cxn ang="T139">
                      <a:pos x="T34" y="T35"/>
                    </a:cxn>
                    <a:cxn ang="T140">
                      <a:pos x="T36" y="T37"/>
                    </a:cxn>
                    <a:cxn ang="T141">
                      <a:pos x="T38" y="T39"/>
                    </a:cxn>
                    <a:cxn ang="T142">
                      <a:pos x="T40" y="T41"/>
                    </a:cxn>
                    <a:cxn ang="T143">
                      <a:pos x="T42" y="T43"/>
                    </a:cxn>
                    <a:cxn ang="T144">
                      <a:pos x="T44" y="T45"/>
                    </a:cxn>
                    <a:cxn ang="T145">
                      <a:pos x="T46" y="T47"/>
                    </a:cxn>
                    <a:cxn ang="T146">
                      <a:pos x="T48" y="T49"/>
                    </a:cxn>
                    <a:cxn ang="T147">
                      <a:pos x="T50" y="T51"/>
                    </a:cxn>
                    <a:cxn ang="T148">
                      <a:pos x="T52" y="T53"/>
                    </a:cxn>
                    <a:cxn ang="T149">
                      <a:pos x="T54" y="T55"/>
                    </a:cxn>
                    <a:cxn ang="T150">
                      <a:pos x="T56" y="T57"/>
                    </a:cxn>
                    <a:cxn ang="T151">
                      <a:pos x="T58" y="T59"/>
                    </a:cxn>
                    <a:cxn ang="T152">
                      <a:pos x="T60" y="T61"/>
                    </a:cxn>
                    <a:cxn ang="T153">
                      <a:pos x="T62" y="T63"/>
                    </a:cxn>
                    <a:cxn ang="T154">
                      <a:pos x="T64" y="T65"/>
                    </a:cxn>
                    <a:cxn ang="T155">
                      <a:pos x="T66" y="T67"/>
                    </a:cxn>
                    <a:cxn ang="T156">
                      <a:pos x="T68" y="T69"/>
                    </a:cxn>
                    <a:cxn ang="T157">
                      <a:pos x="T70" y="T71"/>
                    </a:cxn>
                    <a:cxn ang="T158">
                      <a:pos x="T72" y="T73"/>
                    </a:cxn>
                    <a:cxn ang="T159">
                      <a:pos x="T74" y="T75"/>
                    </a:cxn>
                    <a:cxn ang="T160">
                      <a:pos x="T76" y="T77"/>
                    </a:cxn>
                    <a:cxn ang="T161">
                      <a:pos x="T78" y="T79"/>
                    </a:cxn>
                    <a:cxn ang="T162">
                      <a:pos x="T80" y="T81"/>
                    </a:cxn>
                    <a:cxn ang="T163">
                      <a:pos x="T82" y="T83"/>
                    </a:cxn>
                    <a:cxn ang="T164">
                      <a:pos x="T84" y="T85"/>
                    </a:cxn>
                    <a:cxn ang="T165">
                      <a:pos x="T86" y="T87"/>
                    </a:cxn>
                    <a:cxn ang="T166">
                      <a:pos x="T88" y="T89"/>
                    </a:cxn>
                    <a:cxn ang="T167">
                      <a:pos x="T90" y="T91"/>
                    </a:cxn>
                    <a:cxn ang="T168">
                      <a:pos x="T92" y="T93"/>
                    </a:cxn>
                    <a:cxn ang="T169">
                      <a:pos x="T94" y="T95"/>
                    </a:cxn>
                    <a:cxn ang="T170">
                      <a:pos x="T96" y="T97"/>
                    </a:cxn>
                    <a:cxn ang="T171">
                      <a:pos x="T98" y="T99"/>
                    </a:cxn>
                    <a:cxn ang="T172">
                      <a:pos x="T100" y="T101"/>
                    </a:cxn>
                    <a:cxn ang="T173">
                      <a:pos x="T102" y="T103"/>
                    </a:cxn>
                    <a:cxn ang="T174">
                      <a:pos x="T104" y="T105"/>
                    </a:cxn>
                    <a:cxn ang="T175">
                      <a:pos x="T106" y="T107"/>
                    </a:cxn>
                    <a:cxn ang="T176">
                      <a:pos x="T108" y="T109"/>
                    </a:cxn>
                    <a:cxn ang="T177">
                      <a:pos x="T110" y="T111"/>
                    </a:cxn>
                    <a:cxn ang="T178">
                      <a:pos x="T112" y="T113"/>
                    </a:cxn>
                    <a:cxn ang="T179">
                      <a:pos x="T114" y="T115"/>
                    </a:cxn>
                    <a:cxn ang="T180">
                      <a:pos x="T116" y="T117"/>
                    </a:cxn>
                    <a:cxn ang="T181">
                      <a:pos x="T118" y="T119"/>
                    </a:cxn>
                    <a:cxn ang="T182">
                      <a:pos x="T120" y="T121"/>
                    </a:cxn>
                  </a:cxnLst>
                  <a:rect l="T183" t="T184" r="T185" b="T186"/>
                  <a:pathLst>
                    <a:path w="1808" h="850">
                      <a:moveTo>
                        <a:pt x="1410" y="842"/>
                      </a:moveTo>
                      <a:lnTo>
                        <a:pt x="1405" y="841"/>
                      </a:lnTo>
                      <a:lnTo>
                        <a:pt x="1403" y="838"/>
                      </a:lnTo>
                      <a:lnTo>
                        <a:pt x="1401" y="834"/>
                      </a:lnTo>
                      <a:lnTo>
                        <a:pt x="1399" y="830"/>
                      </a:lnTo>
                      <a:lnTo>
                        <a:pt x="1396" y="819"/>
                      </a:lnTo>
                      <a:lnTo>
                        <a:pt x="1395" y="807"/>
                      </a:lnTo>
                      <a:lnTo>
                        <a:pt x="1396" y="795"/>
                      </a:lnTo>
                      <a:lnTo>
                        <a:pt x="1398" y="784"/>
                      </a:lnTo>
                      <a:lnTo>
                        <a:pt x="1400" y="775"/>
                      </a:lnTo>
                      <a:lnTo>
                        <a:pt x="1402" y="769"/>
                      </a:lnTo>
                      <a:lnTo>
                        <a:pt x="1399" y="764"/>
                      </a:lnTo>
                      <a:lnTo>
                        <a:pt x="1396" y="760"/>
                      </a:lnTo>
                      <a:lnTo>
                        <a:pt x="1394" y="753"/>
                      </a:lnTo>
                      <a:lnTo>
                        <a:pt x="1392" y="746"/>
                      </a:lnTo>
                      <a:lnTo>
                        <a:pt x="1390" y="729"/>
                      </a:lnTo>
                      <a:lnTo>
                        <a:pt x="1389" y="708"/>
                      </a:lnTo>
                      <a:lnTo>
                        <a:pt x="1389" y="670"/>
                      </a:lnTo>
                      <a:lnTo>
                        <a:pt x="1389" y="645"/>
                      </a:lnTo>
                      <a:lnTo>
                        <a:pt x="1382" y="647"/>
                      </a:lnTo>
                      <a:lnTo>
                        <a:pt x="1373" y="648"/>
                      </a:lnTo>
                      <a:lnTo>
                        <a:pt x="1362" y="648"/>
                      </a:lnTo>
                      <a:lnTo>
                        <a:pt x="1351" y="648"/>
                      </a:lnTo>
                      <a:lnTo>
                        <a:pt x="1340" y="647"/>
                      </a:lnTo>
                      <a:lnTo>
                        <a:pt x="1332" y="645"/>
                      </a:lnTo>
                      <a:lnTo>
                        <a:pt x="1327" y="644"/>
                      </a:lnTo>
                      <a:lnTo>
                        <a:pt x="1325" y="642"/>
                      </a:lnTo>
                      <a:lnTo>
                        <a:pt x="1323" y="641"/>
                      </a:lnTo>
                      <a:lnTo>
                        <a:pt x="1323" y="638"/>
                      </a:lnTo>
                      <a:lnTo>
                        <a:pt x="1290" y="682"/>
                      </a:lnTo>
                      <a:lnTo>
                        <a:pt x="1284" y="668"/>
                      </a:lnTo>
                      <a:lnTo>
                        <a:pt x="1279" y="659"/>
                      </a:lnTo>
                      <a:lnTo>
                        <a:pt x="1273" y="650"/>
                      </a:lnTo>
                      <a:lnTo>
                        <a:pt x="1268" y="645"/>
                      </a:lnTo>
                      <a:lnTo>
                        <a:pt x="1264" y="639"/>
                      </a:lnTo>
                      <a:lnTo>
                        <a:pt x="1259" y="631"/>
                      </a:lnTo>
                      <a:lnTo>
                        <a:pt x="1257" y="622"/>
                      </a:lnTo>
                      <a:lnTo>
                        <a:pt x="1256" y="608"/>
                      </a:lnTo>
                      <a:lnTo>
                        <a:pt x="1226" y="602"/>
                      </a:lnTo>
                      <a:lnTo>
                        <a:pt x="1195" y="595"/>
                      </a:lnTo>
                      <a:lnTo>
                        <a:pt x="1165" y="588"/>
                      </a:lnTo>
                      <a:lnTo>
                        <a:pt x="1134" y="582"/>
                      </a:lnTo>
                      <a:lnTo>
                        <a:pt x="1104" y="576"/>
                      </a:lnTo>
                      <a:lnTo>
                        <a:pt x="1074" y="569"/>
                      </a:lnTo>
                      <a:lnTo>
                        <a:pt x="1045" y="561"/>
                      </a:lnTo>
                      <a:lnTo>
                        <a:pt x="1018" y="553"/>
                      </a:lnTo>
                      <a:lnTo>
                        <a:pt x="984" y="553"/>
                      </a:lnTo>
                      <a:lnTo>
                        <a:pt x="977" y="546"/>
                      </a:lnTo>
                      <a:lnTo>
                        <a:pt x="973" y="537"/>
                      </a:lnTo>
                      <a:lnTo>
                        <a:pt x="969" y="528"/>
                      </a:lnTo>
                      <a:lnTo>
                        <a:pt x="966" y="521"/>
                      </a:lnTo>
                      <a:lnTo>
                        <a:pt x="962" y="514"/>
                      </a:lnTo>
                      <a:lnTo>
                        <a:pt x="956" y="508"/>
                      </a:lnTo>
                      <a:lnTo>
                        <a:pt x="952" y="506"/>
                      </a:lnTo>
                      <a:lnTo>
                        <a:pt x="948" y="505"/>
                      </a:lnTo>
                      <a:lnTo>
                        <a:pt x="943" y="504"/>
                      </a:lnTo>
                      <a:lnTo>
                        <a:pt x="937" y="503"/>
                      </a:lnTo>
                      <a:lnTo>
                        <a:pt x="929" y="504"/>
                      </a:lnTo>
                      <a:lnTo>
                        <a:pt x="922" y="505"/>
                      </a:lnTo>
                      <a:lnTo>
                        <a:pt x="916" y="507"/>
                      </a:lnTo>
                      <a:lnTo>
                        <a:pt x="910" y="509"/>
                      </a:lnTo>
                      <a:lnTo>
                        <a:pt x="906" y="512"/>
                      </a:lnTo>
                      <a:lnTo>
                        <a:pt x="901" y="516"/>
                      </a:lnTo>
                      <a:lnTo>
                        <a:pt x="898" y="519"/>
                      </a:lnTo>
                      <a:lnTo>
                        <a:pt x="895" y="523"/>
                      </a:lnTo>
                      <a:lnTo>
                        <a:pt x="886" y="539"/>
                      </a:lnTo>
                      <a:lnTo>
                        <a:pt x="877" y="553"/>
                      </a:lnTo>
                      <a:lnTo>
                        <a:pt x="870" y="559"/>
                      </a:lnTo>
                      <a:lnTo>
                        <a:pt x="861" y="564"/>
                      </a:lnTo>
                      <a:lnTo>
                        <a:pt x="849" y="570"/>
                      </a:lnTo>
                      <a:lnTo>
                        <a:pt x="835" y="576"/>
                      </a:lnTo>
                      <a:lnTo>
                        <a:pt x="806" y="587"/>
                      </a:lnTo>
                      <a:lnTo>
                        <a:pt x="772" y="597"/>
                      </a:lnTo>
                      <a:lnTo>
                        <a:pt x="738" y="607"/>
                      </a:lnTo>
                      <a:lnTo>
                        <a:pt x="705" y="614"/>
                      </a:lnTo>
                      <a:lnTo>
                        <a:pt x="689" y="617"/>
                      </a:lnTo>
                      <a:lnTo>
                        <a:pt x="675" y="619"/>
                      </a:lnTo>
                      <a:lnTo>
                        <a:pt x="663" y="620"/>
                      </a:lnTo>
                      <a:lnTo>
                        <a:pt x="652" y="620"/>
                      </a:lnTo>
                      <a:lnTo>
                        <a:pt x="656" y="614"/>
                      </a:lnTo>
                      <a:lnTo>
                        <a:pt x="667" y="597"/>
                      </a:lnTo>
                      <a:lnTo>
                        <a:pt x="673" y="589"/>
                      </a:lnTo>
                      <a:lnTo>
                        <a:pt x="677" y="581"/>
                      </a:lnTo>
                      <a:lnTo>
                        <a:pt x="678" y="578"/>
                      </a:lnTo>
                      <a:lnTo>
                        <a:pt x="679" y="575"/>
                      </a:lnTo>
                      <a:lnTo>
                        <a:pt x="679" y="572"/>
                      </a:lnTo>
                      <a:lnTo>
                        <a:pt x="678" y="571"/>
                      </a:lnTo>
                      <a:lnTo>
                        <a:pt x="689" y="562"/>
                      </a:lnTo>
                      <a:lnTo>
                        <a:pt x="700" y="555"/>
                      </a:lnTo>
                      <a:lnTo>
                        <a:pt x="711" y="551"/>
                      </a:lnTo>
                      <a:lnTo>
                        <a:pt x="721" y="548"/>
                      </a:lnTo>
                      <a:lnTo>
                        <a:pt x="732" y="546"/>
                      </a:lnTo>
                      <a:lnTo>
                        <a:pt x="742" y="546"/>
                      </a:lnTo>
                      <a:lnTo>
                        <a:pt x="751" y="546"/>
                      </a:lnTo>
                      <a:lnTo>
                        <a:pt x="761" y="546"/>
                      </a:lnTo>
                      <a:lnTo>
                        <a:pt x="769" y="546"/>
                      </a:lnTo>
                      <a:lnTo>
                        <a:pt x="778" y="546"/>
                      </a:lnTo>
                      <a:lnTo>
                        <a:pt x="786" y="545"/>
                      </a:lnTo>
                      <a:lnTo>
                        <a:pt x="794" y="543"/>
                      </a:lnTo>
                      <a:lnTo>
                        <a:pt x="800" y="538"/>
                      </a:lnTo>
                      <a:lnTo>
                        <a:pt x="807" y="533"/>
                      </a:lnTo>
                      <a:lnTo>
                        <a:pt x="812" y="525"/>
                      </a:lnTo>
                      <a:lnTo>
                        <a:pt x="818" y="515"/>
                      </a:lnTo>
                      <a:lnTo>
                        <a:pt x="744" y="515"/>
                      </a:lnTo>
                      <a:lnTo>
                        <a:pt x="724" y="528"/>
                      </a:lnTo>
                      <a:lnTo>
                        <a:pt x="705" y="540"/>
                      </a:lnTo>
                      <a:lnTo>
                        <a:pt x="685" y="551"/>
                      </a:lnTo>
                      <a:lnTo>
                        <a:pt x="664" y="560"/>
                      </a:lnTo>
                      <a:lnTo>
                        <a:pt x="643" y="568"/>
                      </a:lnTo>
                      <a:lnTo>
                        <a:pt x="622" y="575"/>
                      </a:lnTo>
                      <a:lnTo>
                        <a:pt x="600" y="582"/>
                      </a:lnTo>
                      <a:lnTo>
                        <a:pt x="578" y="589"/>
                      </a:lnTo>
                      <a:lnTo>
                        <a:pt x="573" y="592"/>
                      </a:lnTo>
                      <a:lnTo>
                        <a:pt x="567" y="594"/>
                      </a:lnTo>
                      <a:lnTo>
                        <a:pt x="564" y="599"/>
                      </a:lnTo>
                      <a:lnTo>
                        <a:pt x="560" y="602"/>
                      </a:lnTo>
                      <a:lnTo>
                        <a:pt x="554" y="609"/>
                      </a:lnTo>
                      <a:lnTo>
                        <a:pt x="550" y="617"/>
                      </a:lnTo>
                      <a:lnTo>
                        <a:pt x="547" y="625"/>
                      </a:lnTo>
                      <a:lnTo>
                        <a:pt x="543" y="633"/>
                      </a:lnTo>
                      <a:lnTo>
                        <a:pt x="541" y="636"/>
                      </a:lnTo>
                      <a:lnTo>
                        <a:pt x="539" y="639"/>
                      </a:lnTo>
                      <a:lnTo>
                        <a:pt x="536" y="642"/>
                      </a:lnTo>
                      <a:lnTo>
                        <a:pt x="532" y="645"/>
                      </a:lnTo>
                      <a:lnTo>
                        <a:pt x="529" y="648"/>
                      </a:lnTo>
                      <a:lnTo>
                        <a:pt x="526" y="650"/>
                      </a:lnTo>
                      <a:lnTo>
                        <a:pt x="521" y="652"/>
                      </a:lnTo>
                      <a:lnTo>
                        <a:pt x="517" y="654"/>
                      </a:lnTo>
                      <a:lnTo>
                        <a:pt x="507" y="655"/>
                      </a:lnTo>
                      <a:lnTo>
                        <a:pt x="496" y="655"/>
                      </a:lnTo>
                      <a:lnTo>
                        <a:pt x="474" y="652"/>
                      </a:lnTo>
                      <a:lnTo>
                        <a:pt x="459" y="651"/>
                      </a:lnTo>
                      <a:lnTo>
                        <a:pt x="452" y="654"/>
                      </a:lnTo>
                      <a:lnTo>
                        <a:pt x="444" y="657"/>
                      </a:lnTo>
                      <a:lnTo>
                        <a:pt x="438" y="661"/>
                      </a:lnTo>
                      <a:lnTo>
                        <a:pt x="430" y="665"/>
                      </a:lnTo>
                      <a:lnTo>
                        <a:pt x="417" y="674"/>
                      </a:lnTo>
                      <a:lnTo>
                        <a:pt x="405" y="684"/>
                      </a:lnTo>
                      <a:lnTo>
                        <a:pt x="394" y="694"/>
                      </a:lnTo>
                      <a:lnTo>
                        <a:pt x="383" y="702"/>
                      </a:lnTo>
                      <a:lnTo>
                        <a:pt x="374" y="708"/>
                      </a:lnTo>
                      <a:lnTo>
                        <a:pt x="367" y="713"/>
                      </a:lnTo>
                      <a:lnTo>
                        <a:pt x="335" y="722"/>
                      </a:lnTo>
                      <a:lnTo>
                        <a:pt x="309" y="729"/>
                      </a:lnTo>
                      <a:lnTo>
                        <a:pt x="287" y="737"/>
                      </a:lnTo>
                      <a:lnTo>
                        <a:pt x="270" y="743"/>
                      </a:lnTo>
                      <a:lnTo>
                        <a:pt x="252" y="750"/>
                      </a:lnTo>
                      <a:lnTo>
                        <a:pt x="235" y="757"/>
                      </a:lnTo>
                      <a:lnTo>
                        <a:pt x="216" y="766"/>
                      </a:lnTo>
                      <a:lnTo>
                        <a:pt x="193" y="775"/>
                      </a:lnTo>
                      <a:lnTo>
                        <a:pt x="168" y="786"/>
                      </a:lnTo>
                      <a:lnTo>
                        <a:pt x="145" y="795"/>
                      </a:lnTo>
                      <a:lnTo>
                        <a:pt x="124" y="802"/>
                      </a:lnTo>
                      <a:lnTo>
                        <a:pt x="105" y="807"/>
                      </a:lnTo>
                      <a:lnTo>
                        <a:pt x="87" y="812"/>
                      </a:lnTo>
                      <a:lnTo>
                        <a:pt x="68" y="818"/>
                      </a:lnTo>
                      <a:lnTo>
                        <a:pt x="48" y="826"/>
                      </a:lnTo>
                      <a:lnTo>
                        <a:pt x="27" y="836"/>
                      </a:lnTo>
                      <a:lnTo>
                        <a:pt x="1" y="824"/>
                      </a:lnTo>
                      <a:lnTo>
                        <a:pt x="4" y="817"/>
                      </a:lnTo>
                      <a:lnTo>
                        <a:pt x="4" y="813"/>
                      </a:lnTo>
                      <a:lnTo>
                        <a:pt x="3" y="810"/>
                      </a:lnTo>
                      <a:lnTo>
                        <a:pt x="2" y="808"/>
                      </a:lnTo>
                      <a:lnTo>
                        <a:pt x="0" y="806"/>
                      </a:lnTo>
                      <a:lnTo>
                        <a:pt x="0" y="803"/>
                      </a:lnTo>
                      <a:lnTo>
                        <a:pt x="2" y="799"/>
                      </a:lnTo>
                      <a:lnTo>
                        <a:pt x="7" y="793"/>
                      </a:lnTo>
                      <a:lnTo>
                        <a:pt x="14" y="789"/>
                      </a:lnTo>
                      <a:lnTo>
                        <a:pt x="21" y="785"/>
                      </a:lnTo>
                      <a:lnTo>
                        <a:pt x="28" y="782"/>
                      </a:lnTo>
                      <a:lnTo>
                        <a:pt x="36" y="779"/>
                      </a:lnTo>
                      <a:lnTo>
                        <a:pt x="52" y="774"/>
                      </a:lnTo>
                      <a:lnTo>
                        <a:pt x="70" y="771"/>
                      </a:lnTo>
                      <a:lnTo>
                        <a:pt x="102" y="766"/>
                      </a:lnTo>
                      <a:lnTo>
                        <a:pt x="127" y="761"/>
                      </a:lnTo>
                      <a:lnTo>
                        <a:pt x="143" y="757"/>
                      </a:lnTo>
                      <a:lnTo>
                        <a:pt x="158" y="751"/>
                      </a:lnTo>
                      <a:lnTo>
                        <a:pt x="173" y="746"/>
                      </a:lnTo>
                      <a:lnTo>
                        <a:pt x="188" y="739"/>
                      </a:lnTo>
                      <a:lnTo>
                        <a:pt x="215" y="726"/>
                      </a:lnTo>
                      <a:lnTo>
                        <a:pt x="240" y="712"/>
                      </a:lnTo>
                      <a:lnTo>
                        <a:pt x="265" y="696"/>
                      </a:lnTo>
                      <a:lnTo>
                        <a:pt x="291" y="681"/>
                      </a:lnTo>
                      <a:lnTo>
                        <a:pt x="315" y="666"/>
                      </a:lnTo>
                      <a:lnTo>
                        <a:pt x="339" y="651"/>
                      </a:lnTo>
                      <a:lnTo>
                        <a:pt x="327" y="643"/>
                      </a:lnTo>
                      <a:lnTo>
                        <a:pt x="317" y="636"/>
                      </a:lnTo>
                      <a:lnTo>
                        <a:pt x="308" y="631"/>
                      </a:lnTo>
                      <a:lnTo>
                        <a:pt x="300" y="626"/>
                      </a:lnTo>
                      <a:lnTo>
                        <a:pt x="292" y="629"/>
                      </a:lnTo>
                      <a:lnTo>
                        <a:pt x="285" y="634"/>
                      </a:lnTo>
                      <a:lnTo>
                        <a:pt x="280" y="639"/>
                      </a:lnTo>
                      <a:lnTo>
                        <a:pt x="273" y="644"/>
                      </a:lnTo>
                      <a:lnTo>
                        <a:pt x="267" y="649"/>
                      </a:lnTo>
                      <a:lnTo>
                        <a:pt x="260" y="654"/>
                      </a:lnTo>
                      <a:lnTo>
                        <a:pt x="253" y="657"/>
                      </a:lnTo>
                      <a:lnTo>
                        <a:pt x="247" y="658"/>
                      </a:lnTo>
                      <a:lnTo>
                        <a:pt x="225" y="657"/>
                      </a:lnTo>
                      <a:lnTo>
                        <a:pt x="192" y="652"/>
                      </a:lnTo>
                      <a:lnTo>
                        <a:pt x="174" y="650"/>
                      </a:lnTo>
                      <a:lnTo>
                        <a:pt x="160" y="646"/>
                      </a:lnTo>
                      <a:lnTo>
                        <a:pt x="155" y="645"/>
                      </a:lnTo>
                      <a:lnTo>
                        <a:pt x="150" y="643"/>
                      </a:lnTo>
                      <a:lnTo>
                        <a:pt x="148" y="641"/>
                      </a:lnTo>
                      <a:lnTo>
                        <a:pt x="147" y="638"/>
                      </a:lnTo>
                      <a:lnTo>
                        <a:pt x="148" y="635"/>
                      </a:lnTo>
                      <a:lnTo>
                        <a:pt x="150" y="631"/>
                      </a:lnTo>
                      <a:lnTo>
                        <a:pt x="155" y="626"/>
                      </a:lnTo>
                      <a:lnTo>
                        <a:pt x="159" y="621"/>
                      </a:lnTo>
                      <a:lnTo>
                        <a:pt x="172" y="610"/>
                      </a:lnTo>
                      <a:lnTo>
                        <a:pt x="189" y="597"/>
                      </a:lnTo>
                      <a:lnTo>
                        <a:pt x="204" y="584"/>
                      </a:lnTo>
                      <a:lnTo>
                        <a:pt x="219" y="571"/>
                      </a:lnTo>
                      <a:lnTo>
                        <a:pt x="226" y="565"/>
                      </a:lnTo>
                      <a:lnTo>
                        <a:pt x="231" y="559"/>
                      </a:lnTo>
                      <a:lnTo>
                        <a:pt x="237" y="553"/>
                      </a:lnTo>
                      <a:lnTo>
                        <a:pt x="240" y="547"/>
                      </a:lnTo>
                      <a:lnTo>
                        <a:pt x="223" y="550"/>
                      </a:lnTo>
                      <a:lnTo>
                        <a:pt x="207" y="556"/>
                      </a:lnTo>
                      <a:lnTo>
                        <a:pt x="191" y="562"/>
                      </a:lnTo>
                      <a:lnTo>
                        <a:pt x="175" y="568"/>
                      </a:lnTo>
                      <a:lnTo>
                        <a:pt x="168" y="571"/>
                      </a:lnTo>
                      <a:lnTo>
                        <a:pt x="160" y="573"/>
                      </a:lnTo>
                      <a:lnTo>
                        <a:pt x="152" y="575"/>
                      </a:lnTo>
                      <a:lnTo>
                        <a:pt x="144" y="576"/>
                      </a:lnTo>
                      <a:lnTo>
                        <a:pt x="135" y="576"/>
                      </a:lnTo>
                      <a:lnTo>
                        <a:pt x="126" y="575"/>
                      </a:lnTo>
                      <a:lnTo>
                        <a:pt x="116" y="574"/>
                      </a:lnTo>
                      <a:lnTo>
                        <a:pt x="107" y="571"/>
                      </a:lnTo>
                      <a:lnTo>
                        <a:pt x="107" y="565"/>
                      </a:lnTo>
                      <a:lnTo>
                        <a:pt x="143" y="536"/>
                      </a:lnTo>
                      <a:lnTo>
                        <a:pt x="182" y="508"/>
                      </a:lnTo>
                      <a:lnTo>
                        <a:pt x="223" y="476"/>
                      </a:lnTo>
                      <a:lnTo>
                        <a:pt x="267" y="442"/>
                      </a:lnTo>
                      <a:lnTo>
                        <a:pt x="286" y="426"/>
                      </a:lnTo>
                      <a:lnTo>
                        <a:pt x="306" y="411"/>
                      </a:lnTo>
                      <a:lnTo>
                        <a:pt x="326" y="395"/>
                      </a:lnTo>
                      <a:lnTo>
                        <a:pt x="346" y="380"/>
                      </a:lnTo>
                      <a:lnTo>
                        <a:pt x="386" y="411"/>
                      </a:lnTo>
                      <a:lnTo>
                        <a:pt x="393" y="405"/>
                      </a:lnTo>
                      <a:lnTo>
                        <a:pt x="399" y="400"/>
                      </a:lnTo>
                      <a:lnTo>
                        <a:pt x="406" y="396"/>
                      </a:lnTo>
                      <a:lnTo>
                        <a:pt x="414" y="393"/>
                      </a:lnTo>
                      <a:lnTo>
                        <a:pt x="428" y="386"/>
                      </a:lnTo>
                      <a:lnTo>
                        <a:pt x="444" y="382"/>
                      </a:lnTo>
                      <a:lnTo>
                        <a:pt x="476" y="374"/>
                      </a:lnTo>
                      <a:lnTo>
                        <a:pt x="509" y="370"/>
                      </a:lnTo>
                      <a:lnTo>
                        <a:pt x="524" y="367"/>
                      </a:lnTo>
                      <a:lnTo>
                        <a:pt x="539" y="363"/>
                      </a:lnTo>
                      <a:lnTo>
                        <a:pt x="552" y="359"/>
                      </a:lnTo>
                      <a:lnTo>
                        <a:pt x="563" y="353"/>
                      </a:lnTo>
                      <a:lnTo>
                        <a:pt x="569" y="349"/>
                      </a:lnTo>
                      <a:lnTo>
                        <a:pt x="574" y="345"/>
                      </a:lnTo>
                      <a:lnTo>
                        <a:pt x="578" y="340"/>
                      </a:lnTo>
                      <a:lnTo>
                        <a:pt x="582" y="335"/>
                      </a:lnTo>
                      <a:lnTo>
                        <a:pt x="585" y="329"/>
                      </a:lnTo>
                      <a:lnTo>
                        <a:pt x="588" y="322"/>
                      </a:lnTo>
                      <a:lnTo>
                        <a:pt x="590" y="314"/>
                      </a:lnTo>
                      <a:lnTo>
                        <a:pt x="592" y="306"/>
                      </a:lnTo>
                      <a:lnTo>
                        <a:pt x="559" y="306"/>
                      </a:lnTo>
                      <a:lnTo>
                        <a:pt x="548" y="312"/>
                      </a:lnTo>
                      <a:lnTo>
                        <a:pt x="535" y="321"/>
                      </a:lnTo>
                      <a:lnTo>
                        <a:pt x="528" y="325"/>
                      </a:lnTo>
                      <a:lnTo>
                        <a:pt x="520" y="328"/>
                      </a:lnTo>
                      <a:lnTo>
                        <a:pt x="513" y="330"/>
                      </a:lnTo>
                      <a:lnTo>
                        <a:pt x="506" y="331"/>
                      </a:lnTo>
                      <a:lnTo>
                        <a:pt x="495" y="330"/>
                      </a:lnTo>
                      <a:lnTo>
                        <a:pt x="485" y="327"/>
                      </a:lnTo>
                      <a:lnTo>
                        <a:pt x="474" y="324"/>
                      </a:lnTo>
                      <a:lnTo>
                        <a:pt x="463" y="321"/>
                      </a:lnTo>
                      <a:lnTo>
                        <a:pt x="453" y="318"/>
                      </a:lnTo>
                      <a:lnTo>
                        <a:pt x="443" y="317"/>
                      </a:lnTo>
                      <a:lnTo>
                        <a:pt x="438" y="318"/>
                      </a:lnTo>
                      <a:lnTo>
                        <a:pt x="433" y="319"/>
                      </a:lnTo>
                      <a:lnTo>
                        <a:pt x="430" y="322"/>
                      </a:lnTo>
                      <a:lnTo>
                        <a:pt x="426" y="325"/>
                      </a:lnTo>
                      <a:lnTo>
                        <a:pt x="432" y="316"/>
                      </a:lnTo>
                      <a:lnTo>
                        <a:pt x="443" y="307"/>
                      </a:lnTo>
                      <a:lnTo>
                        <a:pt x="457" y="297"/>
                      </a:lnTo>
                      <a:lnTo>
                        <a:pt x="472" y="287"/>
                      </a:lnTo>
                      <a:lnTo>
                        <a:pt x="506" y="265"/>
                      </a:lnTo>
                      <a:lnTo>
                        <a:pt x="539" y="244"/>
                      </a:lnTo>
                      <a:lnTo>
                        <a:pt x="698" y="250"/>
                      </a:lnTo>
                      <a:lnTo>
                        <a:pt x="701" y="246"/>
                      </a:lnTo>
                      <a:lnTo>
                        <a:pt x="704" y="243"/>
                      </a:lnTo>
                      <a:lnTo>
                        <a:pt x="708" y="240"/>
                      </a:lnTo>
                      <a:lnTo>
                        <a:pt x="711" y="238"/>
                      </a:lnTo>
                      <a:lnTo>
                        <a:pt x="719" y="236"/>
                      </a:lnTo>
                      <a:lnTo>
                        <a:pt x="728" y="234"/>
                      </a:lnTo>
                      <a:lnTo>
                        <a:pt x="745" y="234"/>
                      </a:lnTo>
                      <a:lnTo>
                        <a:pt x="758" y="232"/>
                      </a:lnTo>
                      <a:lnTo>
                        <a:pt x="756" y="224"/>
                      </a:lnTo>
                      <a:lnTo>
                        <a:pt x="753" y="216"/>
                      </a:lnTo>
                      <a:lnTo>
                        <a:pt x="749" y="210"/>
                      </a:lnTo>
                      <a:lnTo>
                        <a:pt x="742" y="204"/>
                      </a:lnTo>
                      <a:lnTo>
                        <a:pt x="737" y="199"/>
                      </a:lnTo>
                      <a:lnTo>
                        <a:pt x="729" y="195"/>
                      </a:lnTo>
                      <a:lnTo>
                        <a:pt x="721" y="191"/>
                      </a:lnTo>
                      <a:lnTo>
                        <a:pt x="713" y="188"/>
                      </a:lnTo>
                      <a:lnTo>
                        <a:pt x="698" y="182"/>
                      </a:lnTo>
                      <a:lnTo>
                        <a:pt x="684" y="176"/>
                      </a:lnTo>
                      <a:lnTo>
                        <a:pt x="678" y="172"/>
                      </a:lnTo>
                      <a:lnTo>
                        <a:pt x="673" y="168"/>
                      </a:lnTo>
                      <a:lnTo>
                        <a:pt x="668" y="164"/>
                      </a:lnTo>
                      <a:lnTo>
                        <a:pt x="665" y="159"/>
                      </a:lnTo>
                      <a:lnTo>
                        <a:pt x="687" y="143"/>
                      </a:lnTo>
                      <a:lnTo>
                        <a:pt x="712" y="127"/>
                      </a:lnTo>
                      <a:lnTo>
                        <a:pt x="739" y="109"/>
                      </a:lnTo>
                      <a:lnTo>
                        <a:pt x="765" y="90"/>
                      </a:lnTo>
                      <a:lnTo>
                        <a:pt x="812" y="78"/>
                      </a:lnTo>
                      <a:lnTo>
                        <a:pt x="858" y="65"/>
                      </a:lnTo>
                      <a:lnTo>
                        <a:pt x="902" y="52"/>
                      </a:lnTo>
                      <a:lnTo>
                        <a:pt x="945" y="38"/>
                      </a:lnTo>
                      <a:lnTo>
                        <a:pt x="966" y="33"/>
                      </a:lnTo>
                      <a:lnTo>
                        <a:pt x="988" y="27"/>
                      </a:lnTo>
                      <a:lnTo>
                        <a:pt x="1010" y="22"/>
                      </a:lnTo>
                      <a:lnTo>
                        <a:pt x="1033" y="18"/>
                      </a:lnTo>
                      <a:lnTo>
                        <a:pt x="1056" y="15"/>
                      </a:lnTo>
                      <a:lnTo>
                        <a:pt x="1080" y="12"/>
                      </a:lnTo>
                      <a:lnTo>
                        <a:pt x="1104" y="11"/>
                      </a:lnTo>
                      <a:lnTo>
                        <a:pt x="1130" y="10"/>
                      </a:lnTo>
                      <a:lnTo>
                        <a:pt x="1157" y="9"/>
                      </a:lnTo>
                      <a:lnTo>
                        <a:pt x="1176" y="7"/>
                      </a:lnTo>
                      <a:lnTo>
                        <a:pt x="1192" y="5"/>
                      </a:lnTo>
                      <a:lnTo>
                        <a:pt x="1216" y="4"/>
                      </a:lnTo>
                      <a:lnTo>
                        <a:pt x="1241" y="3"/>
                      </a:lnTo>
                      <a:lnTo>
                        <a:pt x="1262" y="0"/>
                      </a:lnTo>
                      <a:lnTo>
                        <a:pt x="1270" y="0"/>
                      </a:lnTo>
                      <a:lnTo>
                        <a:pt x="1277" y="2"/>
                      </a:lnTo>
                      <a:lnTo>
                        <a:pt x="1280" y="3"/>
                      </a:lnTo>
                      <a:lnTo>
                        <a:pt x="1281" y="5"/>
                      </a:lnTo>
                      <a:lnTo>
                        <a:pt x="1282" y="7"/>
                      </a:lnTo>
                      <a:lnTo>
                        <a:pt x="1283" y="10"/>
                      </a:lnTo>
                      <a:lnTo>
                        <a:pt x="1306" y="10"/>
                      </a:lnTo>
                      <a:lnTo>
                        <a:pt x="1333" y="10"/>
                      </a:lnTo>
                      <a:lnTo>
                        <a:pt x="1354" y="10"/>
                      </a:lnTo>
                      <a:lnTo>
                        <a:pt x="1362" y="10"/>
                      </a:lnTo>
                      <a:lnTo>
                        <a:pt x="1380" y="11"/>
                      </a:lnTo>
                      <a:lnTo>
                        <a:pt x="1399" y="12"/>
                      </a:lnTo>
                      <a:lnTo>
                        <a:pt x="1417" y="15"/>
                      </a:lnTo>
                      <a:lnTo>
                        <a:pt x="1437" y="18"/>
                      </a:lnTo>
                      <a:lnTo>
                        <a:pt x="1475" y="26"/>
                      </a:lnTo>
                      <a:lnTo>
                        <a:pt x="1516" y="34"/>
                      </a:lnTo>
                      <a:lnTo>
                        <a:pt x="1557" y="44"/>
                      </a:lnTo>
                      <a:lnTo>
                        <a:pt x="1597" y="52"/>
                      </a:lnTo>
                      <a:lnTo>
                        <a:pt x="1617" y="55"/>
                      </a:lnTo>
                      <a:lnTo>
                        <a:pt x="1637" y="58"/>
                      </a:lnTo>
                      <a:lnTo>
                        <a:pt x="1656" y="59"/>
                      </a:lnTo>
                      <a:lnTo>
                        <a:pt x="1675" y="60"/>
                      </a:lnTo>
                      <a:lnTo>
                        <a:pt x="1761" y="41"/>
                      </a:lnTo>
                      <a:lnTo>
                        <a:pt x="1772" y="46"/>
                      </a:lnTo>
                      <a:lnTo>
                        <a:pt x="1784" y="51"/>
                      </a:lnTo>
                      <a:lnTo>
                        <a:pt x="1797" y="55"/>
                      </a:lnTo>
                      <a:lnTo>
                        <a:pt x="1808" y="60"/>
                      </a:lnTo>
                      <a:lnTo>
                        <a:pt x="1223" y="540"/>
                      </a:lnTo>
                      <a:lnTo>
                        <a:pt x="1258" y="540"/>
                      </a:lnTo>
                      <a:lnTo>
                        <a:pt x="1287" y="540"/>
                      </a:lnTo>
                      <a:lnTo>
                        <a:pt x="1309" y="540"/>
                      </a:lnTo>
                      <a:lnTo>
                        <a:pt x="1329" y="540"/>
                      </a:lnTo>
                      <a:lnTo>
                        <a:pt x="1328" y="547"/>
                      </a:lnTo>
                      <a:lnTo>
                        <a:pt x="1327" y="553"/>
                      </a:lnTo>
                      <a:lnTo>
                        <a:pt x="1325" y="559"/>
                      </a:lnTo>
                      <a:lnTo>
                        <a:pt x="1323" y="565"/>
                      </a:lnTo>
                      <a:lnTo>
                        <a:pt x="1321" y="571"/>
                      </a:lnTo>
                      <a:lnTo>
                        <a:pt x="1318" y="576"/>
                      </a:lnTo>
                      <a:lnTo>
                        <a:pt x="1316" y="583"/>
                      </a:lnTo>
                      <a:lnTo>
                        <a:pt x="1316" y="589"/>
                      </a:lnTo>
                      <a:lnTo>
                        <a:pt x="1317" y="592"/>
                      </a:lnTo>
                      <a:lnTo>
                        <a:pt x="1320" y="595"/>
                      </a:lnTo>
                      <a:lnTo>
                        <a:pt x="1323" y="599"/>
                      </a:lnTo>
                      <a:lnTo>
                        <a:pt x="1327" y="601"/>
                      </a:lnTo>
                      <a:lnTo>
                        <a:pt x="1336" y="606"/>
                      </a:lnTo>
                      <a:lnTo>
                        <a:pt x="1343" y="608"/>
                      </a:lnTo>
                      <a:lnTo>
                        <a:pt x="1351" y="608"/>
                      </a:lnTo>
                      <a:lnTo>
                        <a:pt x="1358" y="607"/>
                      </a:lnTo>
                      <a:lnTo>
                        <a:pt x="1365" y="605"/>
                      </a:lnTo>
                      <a:lnTo>
                        <a:pt x="1371" y="604"/>
                      </a:lnTo>
                      <a:lnTo>
                        <a:pt x="1382" y="599"/>
                      </a:lnTo>
                      <a:lnTo>
                        <a:pt x="1391" y="592"/>
                      </a:lnTo>
                      <a:lnTo>
                        <a:pt x="1400" y="587"/>
                      </a:lnTo>
                      <a:lnTo>
                        <a:pt x="1409" y="582"/>
                      </a:lnTo>
                      <a:lnTo>
                        <a:pt x="1413" y="580"/>
                      </a:lnTo>
                      <a:lnTo>
                        <a:pt x="1417" y="578"/>
                      </a:lnTo>
                      <a:lnTo>
                        <a:pt x="1423" y="577"/>
                      </a:lnTo>
                      <a:lnTo>
                        <a:pt x="1429" y="577"/>
                      </a:lnTo>
                      <a:lnTo>
                        <a:pt x="1441" y="596"/>
                      </a:lnTo>
                      <a:lnTo>
                        <a:pt x="1457" y="617"/>
                      </a:lnTo>
                      <a:lnTo>
                        <a:pt x="1465" y="629"/>
                      </a:lnTo>
                      <a:lnTo>
                        <a:pt x="1470" y="643"/>
                      </a:lnTo>
                      <a:lnTo>
                        <a:pt x="1472" y="650"/>
                      </a:lnTo>
                      <a:lnTo>
                        <a:pt x="1474" y="659"/>
                      </a:lnTo>
                      <a:lnTo>
                        <a:pt x="1475" y="667"/>
                      </a:lnTo>
                      <a:lnTo>
                        <a:pt x="1475" y="676"/>
                      </a:lnTo>
                      <a:lnTo>
                        <a:pt x="1475" y="681"/>
                      </a:lnTo>
                      <a:lnTo>
                        <a:pt x="1474" y="686"/>
                      </a:lnTo>
                      <a:lnTo>
                        <a:pt x="1473" y="690"/>
                      </a:lnTo>
                      <a:lnTo>
                        <a:pt x="1471" y="694"/>
                      </a:lnTo>
                      <a:lnTo>
                        <a:pt x="1467" y="700"/>
                      </a:lnTo>
                      <a:lnTo>
                        <a:pt x="1462" y="706"/>
                      </a:lnTo>
                      <a:lnTo>
                        <a:pt x="1457" y="713"/>
                      </a:lnTo>
                      <a:lnTo>
                        <a:pt x="1454" y="719"/>
                      </a:lnTo>
                      <a:lnTo>
                        <a:pt x="1451" y="723"/>
                      </a:lnTo>
                      <a:lnTo>
                        <a:pt x="1450" y="727"/>
                      </a:lnTo>
                      <a:lnTo>
                        <a:pt x="1449" y="732"/>
                      </a:lnTo>
                      <a:lnTo>
                        <a:pt x="1449" y="737"/>
                      </a:lnTo>
                      <a:lnTo>
                        <a:pt x="1449" y="742"/>
                      </a:lnTo>
                      <a:lnTo>
                        <a:pt x="1450" y="746"/>
                      </a:lnTo>
                      <a:lnTo>
                        <a:pt x="1452" y="750"/>
                      </a:lnTo>
                      <a:lnTo>
                        <a:pt x="1455" y="754"/>
                      </a:lnTo>
                      <a:lnTo>
                        <a:pt x="1459" y="761"/>
                      </a:lnTo>
                      <a:lnTo>
                        <a:pt x="1466" y="769"/>
                      </a:lnTo>
                      <a:lnTo>
                        <a:pt x="1471" y="775"/>
                      </a:lnTo>
                      <a:lnTo>
                        <a:pt x="1477" y="783"/>
                      </a:lnTo>
                      <a:lnTo>
                        <a:pt x="1479" y="786"/>
                      </a:lnTo>
                      <a:lnTo>
                        <a:pt x="1481" y="790"/>
                      </a:lnTo>
                      <a:lnTo>
                        <a:pt x="1482" y="794"/>
                      </a:lnTo>
                      <a:lnTo>
                        <a:pt x="1482" y="799"/>
                      </a:lnTo>
                      <a:lnTo>
                        <a:pt x="1482" y="802"/>
                      </a:lnTo>
                      <a:lnTo>
                        <a:pt x="1480" y="807"/>
                      </a:lnTo>
                      <a:lnTo>
                        <a:pt x="1477" y="811"/>
                      </a:lnTo>
                      <a:lnTo>
                        <a:pt x="1473" y="816"/>
                      </a:lnTo>
                      <a:lnTo>
                        <a:pt x="1463" y="826"/>
                      </a:lnTo>
                      <a:lnTo>
                        <a:pt x="1452" y="835"/>
                      </a:lnTo>
                      <a:lnTo>
                        <a:pt x="1446" y="839"/>
                      </a:lnTo>
                      <a:lnTo>
                        <a:pt x="1439" y="843"/>
                      </a:lnTo>
                      <a:lnTo>
                        <a:pt x="1433" y="846"/>
                      </a:lnTo>
                      <a:lnTo>
                        <a:pt x="1426" y="848"/>
                      </a:lnTo>
                      <a:lnTo>
                        <a:pt x="1419" y="850"/>
                      </a:lnTo>
                      <a:lnTo>
                        <a:pt x="1414" y="850"/>
                      </a:lnTo>
                      <a:lnTo>
                        <a:pt x="1407" y="850"/>
                      </a:lnTo>
                      <a:lnTo>
                        <a:pt x="1402" y="848"/>
                      </a:lnTo>
                      <a:lnTo>
                        <a:pt x="1410" y="842"/>
                      </a:lnTo>
                    </a:path>
                  </a:pathLst>
                </a:custGeom>
                <a:solidFill>
                  <a:srgbClr val="00B050"/>
                </a:solidFill>
                <a:ln w="952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grpSp>
              <p:nvGrpSpPr>
                <p:cNvPr id="18" name="Groupe 17"/>
                <p:cNvGrpSpPr/>
                <p:nvPr/>
              </p:nvGrpSpPr>
              <p:grpSpPr>
                <a:xfrm>
                  <a:off x="977900" y="1490103"/>
                  <a:ext cx="7656513" cy="4171145"/>
                  <a:chOff x="977900" y="1472418"/>
                  <a:chExt cx="7656513" cy="4171145"/>
                </a:xfrm>
              </p:grpSpPr>
              <p:sp>
                <p:nvSpPr>
                  <p:cNvPr id="19" name="Freeform 6"/>
                  <p:cNvSpPr>
                    <a:spLocks/>
                  </p:cNvSpPr>
                  <p:nvPr>
                    <p:custDataLst>
                      <p:tags r:id="rId3"/>
                    </p:custDataLst>
                  </p:nvPr>
                </p:nvSpPr>
                <p:spPr bwMode="auto">
                  <a:xfrm>
                    <a:off x="1138238" y="2386013"/>
                    <a:ext cx="1381125" cy="769937"/>
                  </a:xfrm>
                  <a:custGeom>
                    <a:avLst/>
                    <a:gdLst>
                      <a:gd name="T0" fmla="*/ 2147483647 w 3175"/>
                      <a:gd name="T1" fmla="*/ 2147483647 h 1472"/>
                      <a:gd name="T2" fmla="*/ 2147483647 w 3175"/>
                      <a:gd name="T3" fmla="*/ 2147483647 h 1472"/>
                      <a:gd name="T4" fmla="*/ 2147483647 w 3175"/>
                      <a:gd name="T5" fmla="*/ 2147483647 h 1472"/>
                      <a:gd name="T6" fmla="*/ 2147483647 w 3175"/>
                      <a:gd name="T7" fmla="*/ 2147483647 h 1472"/>
                      <a:gd name="T8" fmla="*/ 2147483647 w 3175"/>
                      <a:gd name="T9" fmla="*/ 2147483647 h 1472"/>
                      <a:gd name="T10" fmla="*/ 2147483647 w 3175"/>
                      <a:gd name="T11" fmla="*/ 2147483647 h 1472"/>
                      <a:gd name="T12" fmla="*/ 2147483647 w 3175"/>
                      <a:gd name="T13" fmla="*/ 2147483647 h 1472"/>
                      <a:gd name="T14" fmla="*/ 2147483647 w 3175"/>
                      <a:gd name="T15" fmla="*/ 2147483647 h 1472"/>
                      <a:gd name="T16" fmla="*/ 2147483647 w 3175"/>
                      <a:gd name="T17" fmla="*/ 2147483647 h 1472"/>
                      <a:gd name="T18" fmla="*/ 2147483647 w 3175"/>
                      <a:gd name="T19" fmla="*/ 2147483647 h 1472"/>
                      <a:gd name="T20" fmla="*/ 2147483647 w 3175"/>
                      <a:gd name="T21" fmla="*/ 2147483647 h 1472"/>
                      <a:gd name="T22" fmla="*/ 2147483647 w 3175"/>
                      <a:gd name="T23" fmla="*/ 2147483647 h 1472"/>
                      <a:gd name="T24" fmla="*/ 2147483647 w 3175"/>
                      <a:gd name="T25" fmla="*/ 2147483647 h 1472"/>
                      <a:gd name="T26" fmla="*/ 2147483647 w 3175"/>
                      <a:gd name="T27" fmla="*/ 2147483647 h 1472"/>
                      <a:gd name="T28" fmla="*/ 2147483647 w 3175"/>
                      <a:gd name="T29" fmla="*/ 2147483647 h 1472"/>
                      <a:gd name="T30" fmla="*/ 2147483647 w 3175"/>
                      <a:gd name="T31" fmla="*/ 2147483647 h 1472"/>
                      <a:gd name="T32" fmla="*/ 2147483647 w 3175"/>
                      <a:gd name="T33" fmla="*/ 2147483647 h 1472"/>
                      <a:gd name="T34" fmla="*/ 2147483647 w 3175"/>
                      <a:gd name="T35" fmla="*/ 2147483647 h 1472"/>
                      <a:gd name="T36" fmla="*/ 2147483647 w 3175"/>
                      <a:gd name="T37" fmla="*/ 2147483647 h 1472"/>
                      <a:gd name="T38" fmla="*/ 2147483647 w 3175"/>
                      <a:gd name="T39" fmla="*/ 2147483647 h 1472"/>
                      <a:gd name="T40" fmla="*/ 2147483647 w 3175"/>
                      <a:gd name="T41" fmla="*/ 2147483647 h 1472"/>
                      <a:gd name="T42" fmla="*/ 2147483647 w 3175"/>
                      <a:gd name="T43" fmla="*/ 2147483647 h 1472"/>
                      <a:gd name="T44" fmla="*/ 2147483647 w 3175"/>
                      <a:gd name="T45" fmla="*/ 2147483647 h 1472"/>
                      <a:gd name="T46" fmla="*/ 2147483647 w 3175"/>
                      <a:gd name="T47" fmla="*/ 2147483647 h 1472"/>
                      <a:gd name="T48" fmla="*/ 2147483647 w 3175"/>
                      <a:gd name="T49" fmla="*/ 2147483647 h 1472"/>
                      <a:gd name="T50" fmla="*/ 2147483647 w 3175"/>
                      <a:gd name="T51" fmla="*/ 2147483647 h 1472"/>
                      <a:gd name="T52" fmla="*/ 2147483647 w 3175"/>
                      <a:gd name="T53" fmla="*/ 2147483647 h 1472"/>
                      <a:gd name="T54" fmla="*/ 2147483647 w 3175"/>
                      <a:gd name="T55" fmla="*/ 2147483647 h 1472"/>
                      <a:gd name="T56" fmla="*/ 2147483647 w 3175"/>
                      <a:gd name="T57" fmla="*/ 2147483647 h 1472"/>
                      <a:gd name="T58" fmla="*/ 2147483647 w 3175"/>
                      <a:gd name="T59" fmla="*/ 2147483647 h 1472"/>
                      <a:gd name="T60" fmla="*/ 2147483647 w 3175"/>
                      <a:gd name="T61" fmla="*/ 2147483647 h 1472"/>
                      <a:gd name="T62" fmla="*/ 2147483647 w 3175"/>
                      <a:gd name="T63" fmla="*/ 2147483647 h 1472"/>
                      <a:gd name="T64" fmla="*/ 2147483647 w 3175"/>
                      <a:gd name="T65" fmla="*/ 2147483647 h 1472"/>
                      <a:gd name="T66" fmla="*/ 2147483647 w 3175"/>
                      <a:gd name="T67" fmla="*/ 2147483647 h 1472"/>
                      <a:gd name="T68" fmla="*/ 2147483647 w 3175"/>
                      <a:gd name="T69" fmla="*/ 2147483647 h 1472"/>
                      <a:gd name="T70" fmla="*/ 0 w 3175"/>
                      <a:gd name="T71" fmla="*/ 2147483647 h 1472"/>
                      <a:gd name="T72" fmla="*/ 2147483647 w 3175"/>
                      <a:gd name="T73" fmla="*/ 2147483647 h 1472"/>
                      <a:gd name="T74" fmla="*/ 2147483647 w 3175"/>
                      <a:gd name="T75" fmla="*/ 2147483647 h 1472"/>
                      <a:gd name="T76" fmla="*/ 2147483647 w 3175"/>
                      <a:gd name="T77" fmla="*/ 2147483647 h 1472"/>
                      <a:gd name="T78" fmla="*/ 2147483647 w 3175"/>
                      <a:gd name="T79" fmla="*/ 2147483647 h 1472"/>
                      <a:gd name="T80" fmla="*/ 2147483647 w 3175"/>
                      <a:gd name="T81" fmla="*/ 0 h 1472"/>
                      <a:gd name="T82" fmla="*/ 2147483647 w 3175"/>
                      <a:gd name="T83" fmla="*/ 2147483647 h 1472"/>
                      <a:gd name="T84" fmla="*/ 2147483647 w 3175"/>
                      <a:gd name="T85" fmla="*/ 2147483647 h 1472"/>
                      <a:gd name="T86" fmla="*/ 2147483647 w 3175"/>
                      <a:gd name="T87" fmla="*/ 2147483647 h 1472"/>
                      <a:gd name="T88" fmla="*/ 2147483647 w 3175"/>
                      <a:gd name="T89" fmla="*/ 2147483647 h 1472"/>
                      <a:gd name="T90" fmla="*/ 2147483647 w 3175"/>
                      <a:gd name="T91" fmla="*/ 2147483647 h 1472"/>
                      <a:gd name="T92" fmla="*/ 2147483647 w 3175"/>
                      <a:gd name="T93" fmla="*/ 2147483647 h 1472"/>
                      <a:gd name="T94" fmla="*/ 2147483647 w 3175"/>
                      <a:gd name="T95" fmla="*/ 2147483647 h 1472"/>
                      <a:gd name="T96" fmla="*/ 2147483647 w 3175"/>
                      <a:gd name="T97" fmla="*/ 2147483647 h 1472"/>
                      <a:gd name="T98" fmla="*/ 2147483647 w 3175"/>
                      <a:gd name="T99" fmla="*/ 2147483647 h 1472"/>
                      <a:gd name="T100" fmla="*/ 2147483647 w 3175"/>
                      <a:gd name="T101" fmla="*/ 2147483647 h 1472"/>
                      <a:gd name="T102" fmla="*/ 2147483647 w 3175"/>
                      <a:gd name="T103" fmla="*/ 2147483647 h 1472"/>
                      <a:gd name="T104" fmla="*/ 2147483647 w 3175"/>
                      <a:gd name="T105" fmla="*/ 2147483647 h 1472"/>
                      <a:gd name="T106" fmla="*/ 2147483647 w 3175"/>
                      <a:gd name="T107" fmla="*/ 2147483647 h 1472"/>
                      <a:gd name="T108" fmla="*/ 2147483647 w 3175"/>
                      <a:gd name="T109" fmla="*/ 2147483647 h 1472"/>
                      <a:gd name="T110" fmla="*/ 2147483647 w 3175"/>
                      <a:gd name="T111" fmla="*/ 2147483647 h 1472"/>
                      <a:gd name="T112" fmla="*/ 2147483647 w 3175"/>
                      <a:gd name="T113" fmla="*/ 2147483647 h 1472"/>
                      <a:gd name="T114" fmla="*/ 2147483647 w 3175"/>
                      <a:gd name="T115" fmla="*/ 2147483647 h 1472"/>
                      <a:gd name="T116" fmla="*/ 2147483647 w 3175"/>
                      <a:gd name="T117" fmla="*/ 2147483647 h 1472"/>
                      <a:gd name="T118" fmla="*/ 2147483647 w 3175"/>
                      <a:gd name="T119" fmla="*/ 2147483647 h 1472"/>
                      <a:gd name="T120" fmla="*/ 2147483647 w 3175"/>
                      <a:gd name="T121" fmla="*/ 2147483647 h 1472"/>
                      <a:gd name="T122" fmla="*/ 2147483647 w 3175"/>
                      <a:gd name="T123" fmla="*/ 2147483647 h 1472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w 3175"/>
                      <a:gd name="T187" fmla="*/ 0 h 1472"/>
                      <a:gd name="T188" fmla="*/ 3175 w 3175"/>
                      <a:gd name="T189" fmla="*/ 1472 h 1472"/>
                    </a:gdLst>
                    <a:ahLst/>
                    <a:cxnLst>
                      <a:cxn ang="T124">
                        <a:pos x="T0" y="T1"/>
                      </a:cxn>
                      <a:cxn ang="T125">
                        <a:pos x="T2" y="T3"/>
                      </a:cxn>
                      <a:cxn ang="T126">
                        <a:pos x="T4" y="T5"/>
                      </a:cxn>
                      <a:cxn ang="T127">
                        <a:pos x="T6" y="T7"/>
                      </a:cxn>
                      <a:cxn ang="T128">
                        <a:pos x="T8" y="T9"/>
                      </a:cxn>
                      <a:cxn ang="T129">
                        <a:pos x="T10" y="T11"/>
                      </a:cxn>
                      <a:cxn ang="T130">
                        <a:pos x="T12" y="T13"/>
                      </a:cxn>
                      <a:cxn ang="T131">
                        <a:pos x="T14" y="T15"/>
                      </a:cxn>
                      <a:cxn ang="T132">
                        <a:pos x="T16" y="T17"/>
                      </a:cxn>
                      <a:cxn ang="T133">
                        <a:pos x="T18" y="T19"/>
                      </a:cxn>
                      <a:cxn ang="T134">
                        <a:pos x="T20" y="T21"/>
                      </a:cxn>
                      <a:cxn ang="T135">
                        <a:pos x="T22" y="T23"/>
                      </a:cxn>
                      <a:cxn ang="T136">
                        <a:pos x="T24" y="T25"/>
                      </a:cxn>
                      <a:cxn ang="T137">
                        <a:pos x="T26" y="T27"/>
                      </a:cxn>
                      <a:cxn ang="T138">
                        <a:pos x="T28" y="T29"/>
                      </a:cxn>
                      <a:cxn ang="T139">
                        <a:pos x="T30" y="T31"/>
                      </a:cxn>
                      <a:cxn ang="T140">
                        <a:pos x="T32" y="T33"/>
                      </a:cxn>
                      <a:cxn ang="T141">
                        <a:pos x="T34" y="T35"/>
                      </a:cxn>
                      <a:cxn ang="T142">
                        <a:pos x="T36" y="T37"/>
                      </a:cxn>
                      <a:cxn ang="T143">
                        <a:pos x="T38" y="T39"/>
                      </a:cxn>
                      <a:cxn ang="T144">
                        <a:pos x="T40" y="T41"/>
                      </a:cxn>
                      <a:cxn ang="T145">
                        <a:pos x="T42" y="T43"/>
                      </a:cxn>
                      <a:cxn ang="T146">
                        <a:pos x="T44" y="T45"/>
                      </a:cxn>
                      <a:cxn ang="T147">
                        <a:pos x="T46" y="T47"/>
                      </a:cxn>
                      <a:cxn ang="T148">
                        <a:pos x="T48" y="T49"/>
                      </a:cxn>
                      <a:cxn ang="T149">
                        <a:pos x="T50" y="T51"/>
                      </a:cxn>
                      <a:cxn ang="T150">
                        <a:pos x="T52" y="T53"/>
                      </a:cxn>
                      <a:cxn ang="T151">
                        <a:pos x="T54" y="T55"/>
                      </a:cxn>
                      <a:cxn ang="T152">
                        <a:pos x="T56" y="T57"/>
                      </a:cxn>
                      <a:cxn ang="T153">
                        <a:pos x="T58" y="T59"/>
                      </a:cxn>
                      <a:cxn ang="T154">
                        <a:pos x="T60" y="T61"/>
                      </a:cxn>
                      <a:cxn ang="T155">
                        <a:pos x="T62" y="T63"/>
                      </a:cxn>
                      <a:cxn ang="T156">
                        <a:pos x="T64" y="T65"/>
                      </a:cxn>
                      <a:cxn ang="T157">
                        <a:pos x="T66" y="T67"/>
                      </a:cxn>
                      <a:cxn ang="T158">
                        <a:pos x="T68" y="T69"/>
                      </a:cxn>
                      <a:cxn ang="T159">
                        <a:pos x="T70" y="T71"/>
                      </a:cxn>
                      <a:cxn ang="T160">
                        <a:pos x="T72" y="T73"/>
                      </a:cxn>
                      <a:cxn ang="T161">
                        <a:pos x="T74" y="T75"/>
                      </a:cxn>
                      <a:cxn ang="T162">
                        <a:pos x="T76" y="T77"/>
                      </a:cxn>
                      <a:cxn ang="T163">
                        <a:pos x="T78" y="T79"/>
                      </a:cxn>
                      <a:cxn ang="T164">
                        <a:pos x="T80" y="T81"/>
                      </a:cxn>
                      <a:cxn ang="T165">
                        <a:pos x="T82" y="T83"/>
                      </a:cxn>
                      <a:cxn ang="T166">
                        <a:pos x="T84" y="T85"/>
                      </a:cxn>
                      <a:cxn ang="T167">
                        <a:pos x="T86" y="T87"/>
                      </a:cxn>
                      <a:cxn ang="T168">
                        <a:pos x="T88" y="T89"/>
                      </a:cxn>
                      <a:cxn ang="T169">
                        <a:pos x="T90" y="T91"/>
                      </a:cxn>
                      <a:cxn ang="T170">
                        <a:pos x="T92" y="T93"/>
                      </a:cxn>
                      <a:cxn ang="T171">
                        <a:pos x="T94" y="T95"/>
                      </a:cxn>
                      <a:cxn ang="T172">
                        <a:pos x="T96" y="T97"/>
                      </a:cxn>
                      <a:cxn ang="T173">
                        <a:pos x="T98" y="T99"/>
                      </a:cxn>
                      <a:cxn ang="T174">
                        <a:pos x="T100" y="T101"/>
                      </a:cxn>
                      <a:cxn ang="T175">
                        <a:pos x="T102" y="T103"/>
                      </a:cxn>
                      <a:cxn ang="T176">
                        <a:pos x="T104" y="T105"/>
                      </a:cxn>
                      <a:cxn ang="T177">
                        <a:pos x="T106" y="T107"/>
                      </a:cxn>
                      <a:cxn ang="T178">
                        <a:pos x="T108" y="T109"/>
                      </a:cxn>
                      <a:cxn ang="T179">
                        <a:pos x="T110" y="T111"/>
                      </a:cxn>
                      <a:cxn ang="T180">
                        <a:pos x="T112" y="T113"/>
                      </a:cxn>
                      <a:cxn ang="T181">
                        <a:pos x="T114" y="T115"/>
                      </a:cxn>
                      <a:cxn ang="T182">
                        <a:pos x="T116" y="T117"/>
                      </a:cxn>
                      <a:cxn ang="T183">
                        <a:pos x="T118" y="T119"/>
                      </a:cxn>
                      <a:cxn ang="T184">
                        <a:pos x="T120" y="T121"/>
                      </a:cxn>
                      <a:cxn ang="T185">
                        <a:pos x="T122" y="T123"/>
                      </a:cxn>
                    </a:cxnLst>
                    <a:rect l="T186" t="T187" r="T188" b="T189"/>
                    <a:pathLst>
                      <a:path w="3175" h="1472">
                        <a:moveTo>
                          <a:pt x="3155" y="258"/>
                        </a:moveTo>
                        <a:lnTo>
                          <a:pt x="3129" y="270"/>
                        </a:lnTo>
                        <a:lnTo>
                          <a:pt x="3104" y="281"/>
                        </a:lnTo>
                        <a:lnTo>
                          <a:pt x="3079" y="291"/>
                        </a:lnTo>
                        <a:lnTo>
                          <a:pt x="3055" y="300"/>
                        </a:lnTo>
                        <a:lnTo>
                          <a:pt x="3032" y="309"/>
                        </a:lnTo>
                        <a:lnTo>
                          <a:pt x="3008" y="317"/>
                        </a:lnTo>
                        <a:lnTo>
                          <a:pt x="2983" y="326"/>
                        </a:lnTo>
                        <a:lnTo>
                          <a:pt x="2956" y="333"/>
                        </a:lnTo>
                        <a:lnTo>
                          <a:pt x="2948" y="337"/>
                        </a:lnTo>
                        <a:lnTo>
                          <a:pt x="2940" y="341"/>
                        </a:lnTo>
                        <a:lnTo>
                          <a:pt x="2933" y="347"/>
                        </a:lnTo>
                        <a:lnTo>
                          <a:pt x="2928" y="353"/>
                        </a:lnTo>
                        <a:lnTo>
                          <a:pt x="2917" y="366"/>
                        </a:lnTo>
                        <a:lnTo>
                          <a:pt x="2909" y="382"/>
                        </a:lnTo>
                        <a:lnTo>
                          <a:pt x="2900" y="397"/>
                        </a:lnTo>
                        <a:lnTo>
                          <a:pt x="2894" y="410"/>
                        </a:lnTo>
                        <a:lnTo>
                          <a:pt x="2889" y="416"/>
                        </a:lnTo>
                        <a:lnTo>
                          <a:pt x="2885" y="422"/>
                        </a:lnTo>
                        <a:lnTo>
                          <a:pt x="2881" y="427"/>
                        </a:lnTo>
                        <a:lnTo>
                          <a:pt x="2876" y="431"/>
                        </a:lnTo>
                        <a:lnTo>
                          <a:pt x="2876" y="436"/>
                        </a:lnTo>
                        <a:lnTo>
                          <a:pt x="2877" y="440"/>
                        </a:lnTo>
                        <a:lnTo>
                          <a:pt x="2880" y="445"/>
                        </a:lnTo>
                        <a:lnTo>
                          <a:pt x="2883" y="450"/>
                        </a:lnTo>
                        <a:lnTo>
                          <a:pt x="2896" y="440"/>
                        </a:lnTo>
                        <a:lnTo>
                          <a:pt x="2909" y="431"/>
                        </a:lnTo>
                        <a:lnTo>
                          <a:pt x="2910" y="438"/>
                        </a:lnTo>
                        <a:lnTo>
                          <a:pt x="2910" y="443"/>
                        </a:lnTo>
                        <a:lnTo>
                          <a:pt x="2909" y="448"/>
                        </a:lnTo>
                        <a:lnTo>
                          <a:pt x="2907" y="451"/>
                        </a:lnTo>
                        <a:lnTo>
                          <a:pt x="2905" y="455"/>
                        </a:lnTo>
                        <a:lnTo>
                          <a:pt x="2902" y="457"/>
                        </a:lnTo>
                        <a:lnTo>
                          <a:pt x="2898" y="459"/>
                        </a:lnTo>
                        <a:lnTo>
                          <a:pt x="2894" y="460"/>
                        </a:lnTo>
                        <a:lnTo>
                          <a:pt x="2883" y="462"/>
                        </a:lnTo>
                        <a:lnTo>
                          <a:pt x="2871" y="462"/>
                        </a:lnTo>
                        <a:lnTo>
                          <a:pt x="2858" y="462"/>
                        </a:lnTo>
                        <a:lnTo>
                          <a:pt x="2843" y="462"/>
                        </a:lnTo>
                        <a:lnTo>
                          <a:pt x="2820" y="463"/>
                        </a:lnTo>
                        <a:lnTo>
                          <a:pt x="2796" y="466"/>
                        </a:lnTo>
                        <a:lnTo>
                          <a:pt x="2773" y="470"/>
                        </a:lnTo>
                        <a:lnTo>
                          <a:pt x="2750" y="476"/>
                        </a:lnTo>
                        <a:lnTo>
                          <a:pt x="2728" y="483"/>
                        </a:lnTo>
                        <a:lnTo>
                          <a:pt x="2708" y="491"/>
                        </a:lnTo>
                        <a:lnTo>
                          <a:pt x="2691" y="498"/>
                        </a:lnTo>
                        <a:lnTo>
                          <a:pt x="2678" y="505"/>
                        </a:lnTo>
                        <a:lnTo>
                          <a:pt x="2678" y="542"/>
                        </a:lnTo>
                        <a:lnTo>
                          <a:pt x="2675" y="549"/>
                        </a:lnTo>
                        <a:lnTo>
                          <a:pt x="2673" y="555"/>
                        </a:lnTo>
                        <a:lnTo>
                          <a:pt x="2670" y="561"/>
                        </a:lnTo>
                        <a:lnTo>
                          <a:pt x="2667" y="566"/>
                        </a:lnTo>
                        <a:lnTo>
                          <a:pt x="2658" y="575"/>
                        </a:lnTo>
                        <a:lnTo>
                          <a:pt x="2649" y="584"/>
                        </a:lnTo>
                        <a:lnTo>
                          <a:pt x="2639" y="592"/>
                        </a:lnTo>
                        <a:lnTo>
                          <a:pt x="2628" y="602"/>
                        </a:lnTo>
                        <a:lnTo>
                          <a:pt x="2619" y="611"/>
                        </a:lnTo>
                        <a:lnTo>
                          <a:pt x="2611" y="622"/>
                        </a:lnTo>
                        <a:lnTo>
                          <a:pt x="2611" y="613"/>
                        </a:lnTo>
                        <a:lnTo>
                          <a:pt x="2611" y="604"/>
                        </a:lnTo>
                        <a:lnTo>
                          <a:pt x="2606" y="603"/>
                        </a:lnTo>
                        <a:lnTo>
                          <a:pt x="2602" y="600"/>
                        </a:lnTo>
                        <a:lnTo>
                          <a:pt x="2598" y="595"/>
                        </a:lnTo>
                        <a:lnTo>
                          <a:pt x="2596" y="590"/>
                        </a:lnTo>
                        <a:lnTo>
                          <a:pt x="2595" y="585"/>
                        </a:lnTo>
                        <a:lnTo>
                          <a:pt x="2595" y="580"/>
                        </a:lnTo>
                        <a:lnTo>
                          <a:pt x="2595" y="576"/>
                        </a:lnTo>
                        <a:lnTo>
                          <a:pt x="2597" y="573"/>
                        </a:lnTo>
                        <a:lnTo>
                          <a:pt x="2578" y="573"/>
                        </a:lnTo>
                        <a:lnTo>
                          <a:pt x="2575" y="587"/>
                        </a:lnTo>
                        <a:lnTo>
                          <a:pt x="2574" y="600"/>
                        </a:lnTo>
                        <a:lnTo>
                          <a:pt x="2574" y="610"/>
                        </a:lnTo>
                        <a:lnTo>
                          <a:pt x="2574" y="619"/>
                        </a:lnTo>
                        <a:lnTo>
                          <a:pt x="2577" y="633"/>
                        </a:lnTo>
                        <a:lnTo>
                          <a:pt x="2578" y="646"/>
                        </a:lnTo>
                        <a:lnTo>
                          <a:pt x="2577" y="658"/>
                        </a:lnTo>
                        <a:lnTo>
                          <a:pt x="2574" y="668"/>
                        </a:lnTo>
                        <a:lnTo>
                          <a:pt x="2570" y="677"/>
                        </a:lnTo>
                        <a:lnTo>
                          <a:pt x="2564" y="685"/>
                        </a:lnTo>
                        <a:lnTo>
                          <a:pt x="2559" y="693"/>
                        </a:lnTo>
                        <a:lnTo>
                          <a:pt x="2552" y="700"/>
                        </a:lnTo>
                        <a:lnTo>
                          <a:pt x="2545" y="707"/>
                        </a:lnTo>
                        <a:lnTo>
                          <a:pt x="2537" y="715"/>
                        </a:lnTo>
                        <a:lnTo>
                          <a:pt x="2538" y="684"/>
                        </a:lnTo>
                        <a:lnTo>
                          <a:pt x="2538" y="657"/>
                        </a:lnTo>
                        <a:lnTo>
                          <a:pt x="2540" y="630"/>
                        </a:lnTo>
                        <a:lnTo>
                          <a:pt x="2544" y="604"/>
                        </a:lnTo>
                        <a:lnTo>
                          <a:pt x="2535" y="607"/>
                        </a:lnTo>
                        <a:lnTo>
                          <a:pt x="2527" y="611"/>
                        </a:lnTo>
                        <a:lnTo>
                          <a:pt x="2519" y="615"/>
                        </a:lnTo>
                        <a:lnTo>
                          <a:pt x="2514" y="621"/>
                        </a:lnTo>
                        <a:lnTo>
                          <a:pt x="2510" y="628"/>
                        </a:lnTo>
                        <a:lnTo>
                          <a:pt x="2506" y="635"/>
                        </a:lnTo>
                        <a:lnTo>
                          <a:pt x="2505" y="643"/>
                        </a:lnTo>
                        <a:lnTo>
                          <a:pt x="2504" y="653"/>
                        </a:lnTo>
                        <a:lnTo>
                          <a:pt x="2491" y="653"/>
                        </a:lnTo>
                        <a:lnTo>
                          <a:pt x="2478" y="653"/>
                        </a:lnTo>
                        <a:lnTo>
                          <a:pt x="2478" y="658"/>
                        </a:lnTo>
                        <a:lnTo>
                          <a:pt x="2479" y="662"/>
                        </a:lnTo>
                        <a:lnTo>
                          <a:pt x="2480" y="666"/>
                        </a:lnTo>
                        <a:lnTo>
                          <a:pt x="2482" y="670"/>
                        </a:lnTo>
                        <a:lnTo>
                          <a:pt x="2486" y="678"/>
                        </a:lnTo>
                        <a:lnTo>
                          <a:pt x="2493" y="684"/>
                        </a:lnTo>
                        <a:lnTo>
                          <a:pt x="2499" y="690"/>
                        </a:lnTo>
                        <a:lnTo>
                          <a:pt x="2505" y="695"/>
                        </a:lnTo>
                        <a:lnTo>
                          <a:pt x="2512" y="699"/>
                        </a:lnTo>
                        <a:lnTo>
                          <a:pt x="2517" y="702"/>
                        </a:lnTo>
                        <a:lnTo>
                          <a:pt x="2517" y="727"/>
                        </a:lnTo>
                        <a:lnTo>
                          <a:pt x="2496" y="730"/>
                        </a:lnTo>
                        <a:lnTo>
                          <a:pt x="2479" y="730"/>
                        </a:lnTo>
                        <a:lnTo>
                          <a:pt x="2472" y="730"/>
                        </a:lnTo>
                        <a:lnTo>
                          <a:pt x="2466" y="730"/>
                        </a:lnTo>
                        <a:lnTo>
                          <a:pt x="2458" y="731"/>
                        </a:lnTo>
                        <a:lnTo>
                          <a:pt x="2451" y="733"/>
                        </a:lnTo>
                        <a:lnTo>
                          <a:pt x="2455" y="737"/>
                        </a:lnTo>
                        <a:lnTo>
                          <a:pt x="2459" y="741"/>
                        </a:lnTo>
                        <a:lnTo>
                          <a:pt x="2465" y="744"/>
                        </a:lnTo>
                        <a:lnTo>
                          <a:pt x="2471" y="747"/>
                        </a:lnTo>
                        <a:lnTo>
                          <a:pt x="2483" y="750"/>
                        </a:lnTo>
                        <a:lnTo>
                          <a:pt x="2491" y="751"/>
                        </a:lnTo>
                        <a:lnTo>
                          <a:pt x="2492" y="756"/>
                        </a:lnTo>
                        <a:lnTo>
                          <a:pt x="2493" y="760"/>
                        </a:lnTo>
                        <a:lnTo>
                          <a:pt x="2495" y="765"/>
                        </a:lnTo>
                        <a:lnTo>
                          <a:pt x="2499" y="769"/>
                        </a:lnTo>
                        <a:lnTo>
                          <a:pt x="2505" y="777"/>
                        </a:lnTo>
                        <a:lnTo>
                          <a:pt x="2511" y="782"/>
                        </a:lnTo>
                        <a:lnTo>
                          <a:pt x="2500" y="792"/>
                        </a:lnTo>
                        <a:lnTo>
                          <a:pt x="2489" y="802"/>
                        </a:lnTo>
                        <a:lnTo>
                          <a:pt x="2480" y="812"/>
                        </a:lnTo>
                        <a:lnTo>
                          <a:pt x="2471" y="823"/>
                        </a:lnTo>
                        <a:lnTo>
                          <a:pt x="2456" y="841"/>
                        </a:lnTo>
                        <a:lnTo>
                          <a:pt x="2441" y="859"/>
                        </a:lnTo>
                        <a:lnTo>
                          <a:pt x="2434" y="867"/>
                        </a:lnTo>
                        <a:lnTo>
                          <a:pt x="2425" y="876"/>
                        </a:lnTo>
                        <a:lnTo>
                          <a:pt x="2416" y="884"/>
                        </a:lnTo>
                        <a:lnTo>
                          <a:pt x="2406" y="892"/>
                        </a:lnTo>
                        <a:lnTo>
                          <a:pt x="2395" y="899"/>
                        </a:lnTo>
                        <a:lnTo>
                          <a:pt x="2382" y="905"/>
                        </a:lnTo>
                        <a:lnTo>
                          <a:pt x="2368" y="912"/>
                        </a:lnTo>
                        <a:lnTo>
                          <a:pt x="2351" y="917"/>
                        </a:lnTo>
                        <a:lnTo>
                          <a:pt x="2346" y="919"/>
                        </a:lnTo>
                        <a:lnTo>
                          <a:pt x="2339" y="923"/>
                        </a:lnTo>
                        <a:lnTo>
                          <a:pt x="2332" y="928"/>
                        </a:lnTo>
                        <a:lnTo>
                          <a:pt x="2324" y="935"/>
                        </a:lnTo>
                        <a:lnTo>
                          <a:pt x="2307" y="950"/>
                        </a:lnTo>
                        <a:lnTo>
                          <a:pt x="2289" y="967"/>
                        </a:lnTo>
                        <a:lnTo>
                          <a:pt x="2271" y="984"/>
                        </a:lnTo>
                        <a:lnTo>
                          <a:pt x="2255" y="999"/>
                        </a:lnTo>
                        <a:lnTo>
                          <a:pt x="2248" y="1006"/>
                        </a:lnTo>
                        <a:lnTo>
                          <a:pt x="2242" y="1011"/>
                        </a:lnTo>
                        <a:lnTo>
                          <a:pt x="2236" y="1014"/>
                        </a:lnTo>
                        <a:lnTo>
                          <a:pt x="2232" y="1016"/>
                        </a:lnTo>
                        <a:lnTo>
                          <a:pt x="2208" y="1025"/>
                        </a:lnTo>
                        <a:lnTo>
                          <a:pt x="2186" y="1034"/>
                        </a:lnTo>
                        <a:lnTo>
                          <a:pt x="2175" y="1039"/>
                        </a:lnTo>
                        <a:lnTo>
                          <a:pt x="2165" y="1045"/>
                        </a:lnTo>
                        <a:lnTo>
                          <a:pt x="2156" y="1051"/>
                        </a:lnTo>
                        <a:lnTo>
                          <a:pt x="2147" y="1057"/>
                        </a:lnTo>
                        <a:lnTo>
                          <a:pt x="2140" y="1064"/>
                        </a:lnTo>
                        <a:lnTo>
                          <a:pt x="2133" y="1072"/>
                        </a:lnTo>
                        <a:lnTo>
                          <a:pt x="2126" y="1080"/>
                        </a:lnTo>
                        <a:lnTo>
                          <a:pt x="2122" y="1090"/>
                        </a:lnTo>
                        <a:lnTo>
                          <a:pt x="2118" y="1101"/>
                        </a:lnTo>
                        <a:lnTo>
                          <a:pt x="2114" y="1113"/>
                        </a:lnTo>
                        <a:lnTo>
                          <a:pt x="2113" y="1125"/>
                        </a:lnTo>
                        <a:lnTo>
                          <a:pt x="2112" y="1139"/>
                        </a:lnTo>
                        <a:lnTo>
                          <a:pt x="2112" y="1151"/>
                        </a:lnTo>
                        <a:lnTo>
                          <a:pt x="2112" y="1174"/>
                        </a:lnTo>
                        <a:lnTo>
                          <a:pt x="2112" y="1195"/>
                        </a:lnTo>
                        <a:lnTo>
                          <a:pt x="2112" y="1207"/>
                        </a:lnTo>
                        <a:lnTo>
                          <a:pt x="2114" y="1223"/>
                        </a:lnTo>
                        <a:lnTo>
                          <a:pt x="2118" y="1240"/>
                        </a:lnTo>
                        <a:lnTo>
                          <a:pt x="2120" y="1249"/>
                        </a:lnTo>
                        <a:lnTo>
                          <a:pt x="2121" y="1259"/>
                        </a:lnTo>
                        <a:lnTo>
                          <a:pt x="2121" y="1270"/>
                        </a:lnTo>
                        <a:lnTo>
                          <a:pt x="2119" y="1281"/>
                        </a:lnTo>
                        <a:lnTo>
                          <a:pt x="2132" y="1343"/>
                        </a:lnTo>
                        <a:lnTo>
                          <a:pt x="2126" y="1379"/>
                        </a:lnTo>
                        <a:lnTo>
                          <a:pt x="2118" y="1417"/>
                        </a:lnTo>
                        <a:lnTo>
                          <a:pt x="2112" y="1435"/>
                        </a:lnTo>
                        <a:lnTo>
                          <a:pt x="2105" y="1450"/>
                        </a:lnTo>
                        <a:lnTo>
                          <a:pt x="2103" y="1457"/>
                        </a:lnTo>
                        <a:lnTo>
                          <a:pt x="2100" y="1463"/>
                        </a:lnTo>
                        <a:lnTo>
                          <a:pt x="2096" y="1468"/>
                        </a:lnTo>
                        <a:lnTo>
                          <a:pt x="2092" y="1472"/>
                        </a:lnTo>
                        <a:lnTo>
                          <a:pt x="2059" y="1472"/>
                        </a:lnTo>
                        <a:lnTo>
                          <a:pt x="2058" y="1464"/>
                        </a:lnTo>
                        <a:lnTo>
                          <a:pt x="2057" y="1456"/>
                        </a:lnTo>
                        <a:lnTo>
                          <a:pt x="2055" y="1450"/>
                        </a:lnTo>
                        <a:lnTo>
                          <a:pt x="2053" y="1445"/>
                        </a:lnTo>
                        <a:lnTo>
                          <a:pt x="2047" y="1437"/>
                        </a:lnTo>
                        <a:lnTo>
                          <a:pt x="2040" y="1430"/>
                        </a:lnTo>
                        <a:lnTo>
                          <a:pt x="2033" y="1425"/>
                        </a:lnTo>
                        <a:lnTo>
                          <a:pt x="2029" y="1418"/>
                        </a:lnTo>
                        <a:lnTo>
                          <a:pt x="2026" y="1414"/>
                        </a:lnTo>
                        <a:lnTo>
                          <a:pt x="2025" y="1410"/>
                        </a:lnTo>
                        <a:lnTo>
                          <a:pt x="2025" y="1405"/>
                        </a:lnTo>
                        <a:lnTo>
                          <a:pt x="2026" y="1398"/>
                        </a:lnTo>
                        <a:lnTo>
                          <a:pt x="2026" y="1373"/>
                        </a:lnTo>
                        <a:lnTo>
                          <a:pt x="2022" y="1373"/>
                        </a:lnTo>
                        <a:lnTo>
                          <a:pt x="2019" y="1372"/>
                        </a:lnTo>
                        <a:lnTo>
                          <a:pt x="2015" y="1370"/>
                        </a:lnTo>
                        <a:lnTo>
                          <a:pt x="2012" y="1367"/>
                        </a:lnTo>
                        <a:lnTo>
                          <a:pt x="2007" y="1361"/>
                        </a:lnTo>
                        <a:lnTo>
                          <a:pt x="2002" y="1353"/>
                        </a:lnTo>
                        <a:lnTo>
                          <a:pt x="1998" y="1344"/>
                        </a:lnTo>
                        <a:lnTo>
                          <a:pt x="1995" y="1335"/>
                        </a:lnTo>
                        <a:lnTo>
                          <a:pt x="1993" y="1326"/>
                        </a:lnTo>
                        <a:lnTo>
                          <a:pt x="1992" y="1318"/>
                        </a:lnTo>
                        <a:lnTo>
                          <a:pt x="1992" y="1298"/>
                        </a:lnTo>
                        <a:lnTo>
                          <a:pt x="1992" y="1281"/>
                        </a:lnTo>
                        <a:lnTo>
                          <a:pt x="1992" y="1265"/>
                        </a:lnTo>
                        <a:lnTo>
                          <a:pt x="1992" y="1244"/>
                        </a:lnTo>
                        <a:lnTo>
                          <a:pt x="1991" y="1234"/>
                        </a:lnTo>
                        <a:lnTo>
                          <a:pt x="1989" y="1224"/>
                        </a:lnTo>
                        <a:lnTo>
                          <a:pt x="1985" y="1212"/>
                        </a:lnTo>
                        <a:lnTo>
                          <a:pt x="1978" y="1201"/>
                        </a:lnTo>
                        <a:lnTo>
                          <a:pt x="1974" y="1196"/>
                        </a:lnTo>
                        <a:lnTo>
                          <a:pt x="1969" y="1191"/>
                        </a:lnTo>
                        <a:lnTo>
                          <a:pt x="1964" y="1187"/>
                        </a:lnTo>
                        <a:lnTo>
                          <a:pt x="1959" y="1184"/>
                        </a:lnTo>
                        <a:lnTo>
                          <a:pt x="1953" y="1181"/>
                        </a:lnTo>
                        <a:lnTo>
                          <a:pt x="1947" y="1178"/>
                        </a:lnTo>
                        <a:lnTo>
                          <a:pt x="1940" y="1177"/>
                        </a:lnTo>
                        <a:lnTo>
                          <a:pt x="1933" y="1177"/>
                        </a:lnTo>
                        <a:lnTo>
                          <a:pt x="1918" y="1177"/>
                        </a:lnTo>
                        <a:lnTo>
                          <a:pt x="1906" y="1177"/>
                        </a:lnTo>
                        <a:lnTo>
                          <a:pt x="1897" y="1177"/>
                        </a:lnTo>
                        <a:lnTo>
                          <a:pt x="1894" y="1177"/>
                        </a:lnTo>
                        <a:lnTo>
                          <a:pt x="1880" y="1176"/>
                        </a:lnTo>
                        <a:lnTo>
                          <a:pt x="1869" y="1175"/>
                        </a:lnTo>
                        <a:lnTo>
                          <a:pt x="1857" y="1173"/>
                        </a:lnTo>
                        <a:lnTo>
                          <a:pt x="1845" y="1171"/>
                        </a:lnTo>
                        <a:lnTo>
                          <a:pt x="1832" y="1168"/>
                        </a:lnTo>
                        <a:lnTo>
                          <a:pt x="1818" y="1166"/>
                        </a:lnTo>
                        <a:lnTo>
                          <a:pt x="1804" y="1165"/>
                        </a:lnTo>
                        <a:lnTo>
                          <a:pt x="1787" y="1164"/>
                        </a:lnTo>
                        <a:lnTo>
                          <a:pt x="1773" y="1164"/>
                        </a:lnTo>
                        <a:lnTo>
                          <a:pt x="1762" y="1162"/>
                        </a:lnTo>
                        <a:lnTo>
                          <a:pt x="1753" y="1159"/>
                        </a:lnTo>
                        <a:lnTo>
                          <a:pt x="1745" y="1155"/>
                        </a:lnTo>
                        <a:lnTo>
                          <a:pt x="1738" y="1151"/>
                        </a:lnTo>
                        <a:lnTo>
                          <a:pt x="1731" y="1148"/>
                        </a:lnTo>
                        <a:lnTo>
                          <a:pt x="1722" y="1146"/>
                        </a:lnTo>
                        <a:lnTo>
                          <a:pt x="1713" y="1145"/>
                        </a:lnTo>
                        <a:lnTo>
                          <a:pt x="1688" y="1144"/>
                        </a:lnTo>
                        <a:lnTo>
                          <a:pt x="1653" y="1143"/>
                        </a:lnTo>
                        <a:lnTo>
                          <a:pt x="1644" y="1144"/>
                        </a:lnTo>
                        <a:lnTo>
                          <a:pt x="1636" y="1144"/>
                        </a:lnTo>
                        <a:lnTo>
                          <a:pt x="1628" y="1146"/>
                        </a:lnTo>
                        <a:lnTo>
                          <a:pt x="1621" y="1148"/>
                        </a:lnTo>
                        <a:lnTo>
                          <a:pt x="1616" y="1151"/>
                        </a:lnTo>
                        <a:lnTo>
                          <a:pt x="1611" y="1155"/>
                        </a:lnTo>
                        <a:lnTo>
                          <a:pt x="1608" y="1159"/>
                        </a:lnTo>
                        <a:lnTo>
                          <a:pt x="1607" y="1164"/>
                        </a:lnTo>
                        <a:lnTo>
                          <a:pt x="1608" y="1169"/>
                        </a:lnTo>
                        <a:lnTo>
                          <a:pt x="1608" y="1173"/>
                        </a:lnTo>
                        <a:lnTo>
                          <a:pt x="1610" y="1176"/>
                        </a:lnTo>
                        <a:lnTo>
                          <a:pt x="1611" y="1180"/>
                        </a:lnTo>
                        <a:lnTo>
                          <a:pt x="1616" y="1186"/>
                        </a:lnTo>
                        <a:lnTo>
                          <a:pt x="1621" y="1192"/>
                        </a:lnTo>
                        <a:lnTo>
                          <a:pt x="1627" y="1197"/>
                        </a:lnTo>
                        <a:lnTo>
                          <a:pt x="1632" y="1204"/>
                        </a:lnTo>
                        <a:lnTo>
                          <a:pt x="1638" y="1212"/>
                        </a:lnTo>
                        <a:lnTo>
                          <a:pt x="1641" y="1220"/>
                        </a:lnTo>
                        <a:lnTo>
                          <a:pt x="1628" y="1221"/>
                        </a:lnTo>
                        <a:lnTo>
                          <a:pt x="1615" y="1223"/>
                        </a:lnTo>
                        <a:lnTo>
                          <a:pt x="1601" y="1226"/>
                        </a:lnTo>
                        <a:lnTo>
                          <a:pt x="1589" y="1229"/>
                        </a:lnTo>
                        <a:lnTo>
                          <a:pt x="1577" y="1232"/>
                        </a:lnTo>
                        <a:lnTo>
                          <a:pt x="1565" y="1235"/>
                        </a:lnTo>
                        <a:lnTo>
                          <a:pt x="1555" y="1237"/>
                        </a:lnTo>
                        <a:lnTo>
                          <a:pt x="1548" y="1238"/>
                        </a:lnTo>
                        <a:lnTo>
                          <a:pt x="1544" y="1237"/>
                        </a:lnTo>
                        <a:lnTo>
                          <a:pt x="1539" y="1233"/>
                        </a:lnTo>
                        <a:lnTo>
                          <a:pt x="1533" y="1228"/>
                        </a:lnTo>
                        <a:lnTo>
                          <a:pt x="1528" y="1222"/>
                        </a:lnTo>
                        <a:lnTo>
                          <a:pt x="1516" y="1210"/>
                        </a:lnTo>
                        <a:lnTo>
                          <a:pt x="1508" y="1201"/>
                        </a:lnTo>
                        <a:lnTo>
                          <a:pt x="1474" y="1214"/>
                        </a:lnTo>
                        <a:lnTo>
                          <a:pt x="1468" y="1213"/>
                        </a:lnTo>
                        <a:lnTo>
                          <a:pt x="1461" y="1210"/>
                        </a:lnTo>
                        <a:lnTo>
                          <a:pt x="1454" y="1205"/>
                        </a:lnTo>
                        <a:lnTo>
                          <a:pt x="1448" y="1201"/>
                        </a:lnTo>
                        <a:lnTo>
                          <a:pt x="1441" y="1196"/>
                        </a:lnTo>
                        <a:lnTo>
                          <a:pt x="1436" y="1192"/>
                        </a:lnTo>
                        <a:lnTo>
                          <a:pt x="1428" y="1190"/>
                        </a:lnTo>
                        <a:lnTo>
                          <a:pt x="1421" y="1189"/>
                        </a:lnTo>
                        <a:lnTo>
                          <a:pt x="1406" y="1190"/>
                        </a:lnTo>
                        <a:lnTo>
                          <a:pt x="1390" y="1192"/>
                        </a:lnTo>
                        <a:lnTo>
                          <a:pt x="1372" y="1197"/>
                        </a:lnTo>
                        <a:lnTo>
                          <a:pt x="1354" y="1203"/>
                        </a:lnTo>
                        <a:lnTo>
                          <a:pt x="1337" y="1211"/>
                        </a:lnTo>
                        <a:lnTo>
                          <a:pt x="1318" y="1219"/>
                        </a:lnTo>
                        <a:lnTo>
                          <a:pt x="1301" y="1228"/>
                        </a:lnTo>
                        <a:lnTo>
                          <a:pt x="1283" y="1238"/>
                        </a:lnTo>
                        <a:lnTo>
                          <a:pt x="1265" y="1249"/>
                        </a:lnTo>
                        <a:lnTo>
                          <a:pt x="1248" y="1259"/>
                        </a:lnTo>
                        <a:lnTo>
                          <a:pt x="1231" y="1272"/>
                        </a:lnTo>
                        <a:lnTo>
                          <a:pt x="1217" y="1283"/>
                        </a:lnTo>
                        <a:lnTo>
                          <a:pt x="1203" y="1294"/>
                        </a:lnTo>
                        <a:lnTo>
                          <a:pt x="1190" y="1304"/>
                        </a:lnTo>
                        <a:lnTo>
                          <a:pt x="1179" y="1314"/>
                        </a:lnTo>
                        <a:lnTo>
                          <a:pt x="1169" y="1325"/>
                        </a:lnTo>
                        <a:lnTo>
                          <a:pt x="1166" y="1328"/>
                        </a:lnTo>
                        <a:lnTo>
                          <a:pt x="1163" y="1333"/>
                        </a:lnTo>
                        <a:lnTo>
                          <a:pt x="1162" y="1337"/>
                        </a:lnTo>
                        <a:lnTo>
                          <a:pt x="1161" y="1342"/>
                        </a:lnTo>
                        <a:lnTo>
                          <a:pt x="1161" y="1354"/>
                        </a:lnTo>
                        <a:lnTo>
                          <a:pt x="1161" y="1366"/>
                        </a:lnTo>
                        <a:lnTo>
                          <a:pt x="1161" y="1379"/>
                        </a:lnTo>
                        <a:lnTo>
                          <a:pt x="1160" y="1392"/>
                        </a:lnTo>
                        <a:lnTo>
                          <a:pt x="1159" y="1399"/>
                        </a:lnTo>
                        <a:lnTo>
                          <a:pt x="1157" y="1405"/>
                        </a:lnTo>
                        <a:lnTo>
                          <a:pt x="1153" y="1411"/>
                        </a:lnTo>
                        <a:lnTo>
                          <a:pt x="1149" y="1417"/>
                        </a:lnTo>
                        <a:lnTo>
                          <a:pt x="1143" y="1416"/>
                        </a:lnTo>
                        <a:lnTo>
                          <a:pt x="1136" y="1415"/>
                        </a:lnTo>
                        <a:lnTo>
                          <a:pt x="1129" y="1414"/>
                        </a:lnTo>
                        <a:lnTo>
                          <a:pt x="1124" y="1412"/>
                        </a:lnTo>
                        <a:lnTo>
                          <a:pt x="1111" y="1408"/>
                        </a:lnTo>
                        <a:lnTo>
                          <a:pt x="1100" y="1401"/>
                        </a:lnTo>
                        <a:lnTo>
                          <a:pt x="1090" y="1394"/>
                        </a:lnTo>
                        <a:lnTo>
                          <a:pt x="1082" y="1386"/>
                        </a:lnTo>
                        <a:lnTo>
                          <a:pt x="1080" y="1382"/>
                        </a:lnTo>
                        <a:lnTo>
                          <a:pt x="1078" y="1377"/>
                        </a:lnTo>
                        <a:lnTo>
                          <a:pt x="1077" y="1372"/>
                        </a:lnTo>
                        <a:lnTo>
                          <a:pt x="1076" y="1367"/>
                        </a:lnTo>
                        <a:lnTo>
                          <a:pt x="1076" y="1356"/>
                        </a:lnTo>
                        <a:lnTo>
                          <a:pt x="1074" y="1344"/>
                        </a:lnTo>
                        <a:lnTo>
                          <a:pt x="1072" y="1330"/>
                        </a:lnTo>
                        <a:lnTo>
                          <a:pt x="1070" y="1315"/>
                        </a:lnTo>
                        <a:lnTo>
                          <a:pt x="1066" y="1300"/>
                        </a:lnTo>
                        <a:lnTo>
                          <a:pt x="1061" y="1285"/>
                        </a:lnTo>
                        <a:lnTo>
                          <a:pt x="1057" y="1270"/>
                        </a:lnTo>
                        <a:lnTo>
                          <a:pt x="1051" y="1254"/>
                        </a:lnTo>
                        <a:lnTo>
                          <a:pt x="1044" y="1240"/>
                        </a:lnTo>
                        <a:lnTo>
                          <a:pt x="1037" y="1227"/>
                        </a:lnTo>
                        <a:lnTo>
                          <a:pt x="1028" y="1215"/>
                        </a:lnTo>
                        <a:lnTo>
                          <a:pt x="1020" y="1203"/>
                        </a:lnTo>
                        <a:lnTo>
                          <a:pt x="1015" y="1199"/>
                        </a:lnTo>
                        <a:lnTo>
                          <a:pt x="1010" y="1195"/>
                        </a:lnTo>
                        <a:lnTo>
                          <a:pt x="1005" y="1191"/>
                        </a:lnTo>
                        <a:lnTo>
                          <a:pt x="1000" y="1188"/>
                        </a:lnTo>
                        <a:lnTo>
                          <a:pt x="994" y="1186"/>
                        </a:lnTo>
                        <a:lnTo>
                          <a:pt x="988" y="1184"/>
                        </a:lnTo>
                        <a:lnTo>
                          <a:pt x="982" y="1183"/>
                        </a:lnTo>
                        <a:lnTo>
                          <a:pt x="977" y="1183"/>
                        </a:lnTo>
                        <a:lnTo>
                          <a:pt x="964" y="1183"/>
                        </a:lnTo>
                        <a:lnTo>
                          <a:pt x="951" y="1186"/>
                        </a:lnTo>
                        <a:lnTo>
                          <a:pt x="940" y="1190"/>
                        </a:lnTo>
                        <a:lnTo>
                          <a:pt x="931" y="1195"/>
                        </a:lnTo>
                        <a:lnTo>
                          <a:pt x="926" y="1199"/>
                        </a:lnTo>
                        <a:lnTo>
                          <a:pt x="922" y="1202"/>
                        </a:lnTo>
                        <a:lnTo>
                          <a:pt x="919" y="1206"/>
                        </a:lnTo>
                        <a:lnTo>
                          <a:pt x="915" y="1212"/>
                        </a:lnTo>
                        <a:lnTo>
                          <a:pt x="913" y="1216"/>
                        </a:lnTo>
                        <a:lnTo>
                          <a:pt x="911" y="1221"/>
                        </a:lnTo>
                        <a:lnTo>
                          <a:pt x="910" y="1227"/>
                        </a:lnTo>
                        <a:lnTo>
                          <a:pt x="910" y="1232"/>
                        </a:lnTo>
                        <a:lnTo>
                          <a:pt x="883" y="1232"/>
                        </a:lnTo>
                        <a:lnTo>
                          <a:pt x="878" y="1229"/>
                        </a:lnTo>
                        <a:lnTo>
                          <a:pt x="872" y="1225"/>
                        </a:lnTo>
                        <a:lnTo>
                          <a:pt x="867" y="1219"/>
                        </a:lnTo>
                        <a:lnTo>
                          <a:pt x="861" y="1212"/>
                        </a:lnTo>
                        <a:lnTo>
                          <a:pt x="850" y="1196"/>
                        </a:lnTo>
                        <a:lnTo>
                          <a:pt x="839" y="1179"/>
                        </a:lnTo>
                        <a:lnTo>
                          <a:pt x="830" y="1161"/>
                        </a:lnTo>
                        <a:lnTo>
                          <a:pt x="821" y="1144"/>
                        </a:lnTo>
                        <a:lnTo>
                          <a:pt x="814" y="1131"/>
                        </a:lnTo>
                        <a:lnTo>
                          <a:pt x="810" y="1121"/>
                        </a:lnTo>
                        <a:lnTo>
                          <a:pt x="805" y="1120"/>
                        </a:lnTo>
                        <a:lnTo>
                          <a:pt x="801" y="1118"/>
                        </a:lnTo>
                        <a:lnTo>
                          <a:pt x="798" y="1115"/>
                        </a:lnTo>
                        <a:lnTo>
                          <a:pt x="794" y="1111"/>
                        </a:lnTo>
                        <a:lnTo>
                          <a:pt x="789" y="1100"/>
                        </a:lnTo>
                        <a:lnTo>
                          <a:pt x="782" y="1087"/>
                        </a:lnTo>
                        <a:lnTo>
                          <a:pt x="779" y="1081"/>
                        </a:lnTo>
                        <a:lnTo>
                          <a:pt x="775" y="1075"/>
                        </a:lnTo>
                        <a:lnTo>
                          <a:pt x="770" y="1069"/>
                        </a:lnTo>
                        <a:lnTo>
                          <a:pt x="765" y="1064"/>
                        </a:lnTo>
                        <a:lnTo>
                          <a:pt x="757" y="1060"/>
                        </a:lnTo>
                        <a:lnTo>
                          <a:pt x="749" y="1056"/>
                        </a:lnTo>
                        <a:lnTo>
                          <a:pt x="741" y="1054"/>
                        </a:lnTo>
                        <a:lnTo>
                          <a:pt x="731" y="1054"/>
                        </a:lnTo>
                        <a:lnTo>
                          <a:pt x="718" y="1054"/>
                        </a:lnTo>
                        <a:lnTo>
                          <a:pt x="706" y="1055"/>
                        </a:lnTo>
                        <a:lnTo>
                          <a:pt x="696" y="1057"/>
                        </a:lnTo>
                        <a:lnTo>
                          <a:pt x="687" y="1059"/>
                        </a:lnTo>
                        <a:lnTo>
                          <a:pt x="670" y="1065"/>
                        </a:lnTo>
                        <a:lnTo>
                          <a:pt x="656" y="1072"/>
                        </a:lnTo>
                        <a:lnTo>
                          <a:pt x="642" y="1078"/>
                        </a:lnTo>
                        <a:lnTo>
                          <a:pt x="624" y="1084"/>
                        </a:lnTo>
                        <a:lnTo>
                          <a:pt x="615" y="1087"/>
                        </a:lnTo>
                        <a:lnTo>
                          <a:pt x="604" y="1088"/>
                        </a:lnTo>
                        <a:lnTo>
                          <a:pt x="591" y="1089"/>
                        </a:lnTo>
                        <a:lnTo>
                          <a:pt x="577" y="1090"/>
                        </a:lnTo>
                        <a:lnTo>
                          <a:pt x="555" y="1089"/>
                        </a:lnTo>
                        <a:lnTo>
                          <a:pt x="533" y="1086"/>
                        </a:lnTo>
                        <a:lnTo>
                          <a:pt x="514" y="1083"/>
                        </a:lnTo>
                        <a:lnTo>
                          <a:pt x="496" y="1078"/>
                        </a:lnTo>
                        <a:lnTo>
                          <a:pt x="478" y="1072"/>
                        </a:lnTo>
                        <a:lnTo>
                          <a:pt x="462" y="1065"/>
                        </a:lnTo>
                        <a:lnTo>
                          <a:pt x="445" y="1058"/>
                        </a:lnTo>
                        <a:lnTo>
                          <a:pt x="430" y="1051"/>
                        </a:lnTo>
                        <a:lnTo>
                          <a:pt x="415" y="1043"/>
                        </a:lnTo>
                        <a:lnTo>
                          <a:pt x="398" y="1035"/>
                        </a:lnTo>
                        <a:lnTo>
                          <a:pt x="383" y="1028"/>
                        </a:lnTo>
                        <a:lnTo>
                          <a:pt x="366" y="1023"/>
                        </a:lnTo>
                        <a:lnTo>
                          <a:pt x="350" y="1017"/>
                        </a:lnTo>
                        <a:lnTo>
                          <a:pt x="331" y="1014"/>
                        </a:lnTo>
                        <a:lnTo>
                          <a:pt x="312" y="1011"/>
                        </a:lnTo>
                        <a:lnTo>
                          <a:pt x="292" y="1010"/>
                        </a:lnTo>
                        <a:lnTo>
                          <a:pt x="263" y="1012"/>
                        </a:lnTo>
                        <a:lnTo>
                          <a:pt x="234" y="1015"/>
                        </a:lnTo>
                        <a:lnTo>
                          <a:pt x="220" y="1016"/>
                        </a:lnTo>
                        <a:lnTo>
                          <a:pt x="205" y="1015"/>
                        </a:lnTo>
                        <a:lnTo>
                          <a:pt x="189" y="1014"/>
                        </a:lnTo>
                        <a:lnTo>
                          <a:pt x="172" y="1010"/>
                        </a:lnTo>
                        <a:lnTo>
                          <a:pt x="173" y="998"/>
                        </a:lnTo>
                        <a:lnTo>
                          <a:pt x="175" y="988"/>
                        </a:lnTo>
                        <a:lnTo>
                          <a:pt x="175" y="982"/>
                        </a:lnTo>
                        <a:lnTo>
                          <a:pt x="175" y="979"/>
                        </a:lnTo>
                        <a:lnTo>
                          <a:pt x="174" y="975"/>
                        </a:lnTo>
                        <a:lnTo>
                          <a:pt x="172" y="973"/>
                        </a:lnTo>
                        <a:lnTo>
                          <a:pt x="141" y="952"/>
                        </a:lnTo>
                        <a:lnTo>
                          <a:pt x="107" y="931"/>
                        </a:lnTo>
                        <a:lnTo>
                          <a:pt x="97" y="925"/>
                        </a:lnTo>
                        <a:lnTo>
                          <a:pt x="88" y="920"/>
                        </a:lnTo>
                        <a:lnTo>
                          <a:pt x="79" y="916"/>
                        </a:lnTo>
                        <a:lnTo>
                          <a:pt x="69" y="912"/>
                        </a:lnTo>
                        <a:lnTo>
                          <a:pt x="59" y="909"/>
                        </a:lnTo>
                        <a:lnTo>
                          <a:pt x="48" y="907"/>
                        </a:lnTo>
                        <a:lnTo>
                          <a:pt x="37" y="906"/>
                        </a:lnTo>
                        <a:lnTo>
                          <a:pt x="26" y="905"/>
                        </a:lnTo>
                        <a:lnTo>
                          <a:pt x="27" y="899"/>
                        </a:lnTo>
                        <a:lnTo>
                          <a:pt x="28" y="893"/>
                        </a:lnTo>
                        <a:lnTo>
                          <a:pt x="30" y="888"/>
                        </a:lnTo>
                        <a:lnTo>
                          <a:pt x="32" y="883"/>
                        </a:lnTo>
                        <a:lnTo>
                          <a:pt x="37" y="874"/>
                        </a:lnTo>
                        <a:lnTo>
                          <a:pt x="39" y="868"/>
                        </a:lnTo>
                        <a:lnTo>
                          <a:pt x="39" y="848"/>
                        </a:lnTo>
                        <a:lnTo>
                          <a:pt x="36" y="826"/>
                        </a:lnTo>
                        <a:lnTo>
                          <a:pt x="32" y="801"/>
                        </a:lnTo>
                        <a:lnTo>
                          <a:pt x="29" y="777"/>
                        </a:lnTo>
                        <a:lnTo>
                          <a:pt x="24" y="752"/>
                        </a:lnTo>
                        <a:lnTo>
                          <a:pt x="19" y="729"/>
                        </a:lnTo>
                        <a:lnTo>
                          <a:pt x="16" y="707"/>
                        </a:lnTo>
                        <a:lnTo>
                          <a:pt x="13" y="690"/>
                        </a:lnTo>
                        <a:lnTo>
                          <a:pt x="17" y="687"/>
                        </a:lnTo>
                        <a:lnTo>
                          <a:pt x="25" y="680"/>
                        </a:lnTo>
                        <a:lnTo>
                          <a:pt x="28" y="675"/>
                        </a:lnTo>
                        <a:lnTo>
                          <a:pt x="29" y="669"/>
                        </a:lnTo>
                        <a:lnTo>
                          <a:pt x="30" y="666"/>
                        </a:lnTo>
                        <a:lnTo>
                          <a:pt x="29" y="662"/>
                        </a:lnTo>
                        <a:lnTo>
                          <a:pt x="28" y="658"/>
                        </a:lnTo>
                        <a:lnTo>
                          <a:pt x="26" y="653"/>
                        </a:lnTo>
                        <a:lnTo>
                          <a:pt x="21" y="658"/>
                        </a:lnTo>
                        <a:lnTo>
                          <a:pt x="16" y="663"/>
                        </a:lnTo>
                        <a:lnTo>
                          <a:pt x="12" y="669"/>
                        </a:lnTo>
                        <a:lnTo>
                          <a:pt x="6" y="677"/>
                        </a:lnTo>
                        <a:lnTo>
                          <a:pt x="4" y="672"/>
                        </a:lnTo>
                        <a:lnTo>
                          <a:pt x="3" y="667"/>
                        </a:lnTo>
                        <a:lnTo>
                          <a:pt x="2" y="660"/>
                        </a:lnTo>
                        <a:lnTo>
                          <a:pt x="1" y="653"/>
                        </a:lnTo>
                        <a:lnTo>
                          <a:pt x="0" y="639"/>
                        </a:lnTo>
                        <a:lnTo>
                          <a:pt x="0" y="628"/>
                        </a:lnTo>
                        <a:lnTo>
                          <a:pt x="0" y="604"/>
                        </a:lnTo>
                        <a:lnTo>
                          <a:pt x="2" y="581"/>
                        </a:lnTo>
                        <a:lnTo>
                          <a:pt x="3" y="570"/>
                        </a:lnTo>
                        <a:lnTo>
                          <a:pt x="5" y="558"/>
                        </a:lnTo>
                        <a:lnTo>
                          <a:pt x="8" y="545"/>
                        </a:lnTo>
                        <a:lnTo>
                          <a:pt x="13" y="529"/>
                        </a:lnTo>
                        <a:lnTo>
                          <a:pt x="26" y="514"/>
                        </a:lnTo>
                        <a:lnTo>
                          <a:pt x="38" y="499"/>
                        </a:lnTo>
                        <a:lnTo>
                          <a:pt x="50" y="482"/>
                        </a:lnTo>
                        <a:lnTo>
                          <a:pt x="61" y="467"/>
                        </a:lnTo>
                        <a:lnTo>
                          <a:pt x="81" y="434"/>
                        </a:lnTo>
                        <a:lnTo>
                          <a:pt x="101" y="401"/>
                        </a:lnTo>
                        <a:lnTo>
                          <a:pt x="119" y="368"/>
                        </a:lnTo>
                        <a:lnTo>
                          <a:pt x="141" y="336"/>
                        </a:lnTo>
                        <a:lnTo>
                          <a:pt x="152" y="321"/>
                        </a:lnTo>
                        <a:lnTo>
                          <a:pt x="164" y="305"/>
                        </a:lnTo>
                        <a:lnTo>
                          <a:pt x="177" y="291"/>
                        </a:lnTo>
                        <a:lnTo>
                          <a:pt x="193" y="277"/>
                        </a:lnTo>
                        <a:lnTo>
                          <a:pt x="198" y="271"/>
                        </a:lnTo>
                        <a:lnTo>
                          <a:pt x="204" y="265"/>
                        </a:lnTo>
                        <a:lnTo>
                          <a:pt x="208" y="257"/>
                        </a:lnTo>
                        <a:lnTo>
                          <a:pt x="213" y="250"/>
                        </a:lnTo>
                        <a:lnTo>
                          <a:pt x="219" y="234"/>
                        </a:lnTo>
                        <a:lnTo>
                          <a:pt x="227" y="218"/>
                        </a:lnTo>
                        <a:lnTo>
                          <a:pt x="233" y="200"/>
                        </a:lnTo>
                        <a:lnTo>
                          <a:pt x="242" y="184"/>
                        </a:lnTo>
                        <a:lnTo>
                          <a:pt x="247" y="176"/>
                        </a:lnTo>
                        <a:lnTo>
                          <a:pt x="252" y="169"/>
                        </a:lnTo>
                        <a:lnTo>
                          <a:pt x="259" y="161"/>
                        </a:lnTo>
                        <a:lnTo>
                          <a:pt x="265" y="154"/>
                        </a:lnTo>
                        <a:lnTo>
                          <a:pt x="266" y="131"/>
                        </a:lnTo>
                        <a:lnTo>
                          <a:pt x="270" y="109"/>
                        </a:lnTo>
                        <a:lnTo>
                          <a:pt x="274" y="89"/>
                        </a:lnTo>
                        <a:lnTo>
                          <a:pt x="278" y="73"/>
                        </a:lnTo>
                        <a:lnTo>
                          <a:pt x="299" y="74"/>
                        </a:lnTo>
                        <a:lnTo>
                          <a:pt x="326" y="77"/>
                        </a:lnTo>
                        <a:lnTo>
                          <a:pt x="349" y="79"/>
                        </a:lnTo>
                        <a:lnTo>
                          <a:pt x="359" y="80"/>
                        </a:lnTo>
                        <a:lnTo>
                          <a:pt x="357" y="91"/>
                        </a:lnTo>
                        <a:lnTo>
                          <a:pt x="355" y="102"/>
                        </a:lnTo>
                        <a:lnTo>
                          <a:pt x="352" y="112"/>
                        </a:lnTo>
                        <a:lnTo>
                          <a:pt x="349" y="121"/>
                        </a:lnTo>
                        <a:lnTo>
                          <a:pt x="344" y="130"/>
                        </a:lnTo>
                        <a:lnTo>
                          <a:pt x="341" y="138"/>
                        </a:lnTo>
                        <a:lnTo>
                          <a:pt x="339" y="146"/>
                        </a:lnTo>
                        <a:lnTo>
                          <a:pt x="339" y="154"/>
                        </a:lnTo>
                        <a:lnTo>
                          <a:pt x="343" y="153"/>
                        </a:lnTo>
                        <a:lnTo>
                          <a:pt x="348" y="150"/>
                        </a:lnTo>
                        <a:lnTo>
                          <a:pt x="352" y="147"/>
                        </a:lnTo>
                        <a:lnTo>
                          <a:pt x="356" y="144"/>
                        </a:lnTo>
                        <a:lnTo>
                          <a:pt x="364" y="137"/>
                        </a:lnTo>
                        <a:lnTo>
                          <a:pt x="371" y="129"/>
                        </a:lnTo>
                        <a:lnTo>
                          <a:pt x="376" y="120"/>
                        </a:lnTo>
                        <a:lnTo>
                          <a:pt x="381" y="110"/>
                        </a:lnTo>
                        <a:lnTo>
                          <a:pt x="385" y="99"/>
                        </a:lnTo>
                        <a:lnTo>
                          <a:pt x="388" y="87"/>
                        </a:lnTo>
                        <a:lnTo>
                          <a:pt x="394" y="66"/>
                        </a:lnTo>
                        <a:lnTo>
                          <a:pt x="396" y="48"/>
                        </a:lnTo>
                        <a:lnTo>
                          <a:pt x="398" y="35"/>
                        </a:lnTo>
                        <a:lnTo>
                          <a:pt x="398" y="30"/>
                        </a:lnTo>
                        <a:lnTo>
                          <a:pt x="1827" y="30"/>
                        </a:lnTo>
                        <a:lnTo>
                          <a:pt x="1825" y="21"/>
                        </a:lnTo>
                        <a:lnTo>
                          <a:pt x="1823" y="13"/>
                        </a:lnTo>
                        <a:lnTo>
                          <a:pt x="1821" y="5"/>
                        </a:lnTo>
                        <a:lnTo>
                          <a:pt x="1820" y="0"/>
                        </a:lnTo>
                        <a:lnTo>
                          <a:pt x="1827" y="0"/>
                        </a:lnTo>
                        <a:lnTo>
                          <a:pt x="1853" y="0"/>
                        </a:lnTo>
                        <a:lnTo>
                          <a:pt x="1854" y="11"/>
                        </a:lnTo>
                        <a:lnTo>
                          <a:pt x="1856" y="21"/>
                        </a:lnTo>
                        <a:lnTo>
                          <a:pt x="1861" y="30"/>
                        </a:lnTo>
                        <a:lnTo>
                          <a:pt x="1866" y="38"/>
                        </a:lnTo>
                        <a:lnTo>
                          <a:pt x="1873" y="46"/>
                        </a:lnTo>
                        <a:lnTo>
                          <a:pt x="1881" y="51"/>
                        </a:lnTo>
                        <a:lnTo>
                          <a:pt x="1886" y="53"/>
                        </a:lnTo>
                        <a:lnTo>
                          <a:pt x="1890" y="54"/>
                        </a:lnTo>
                        <a:lnTo>
                          <a:pt x="1895" y="55"/>
                        </a:lnTo>
                        <a:lnTo>
                          <a:pt x="1900" y="55"/>
                        </a:lnTo>
                        <a:lnTo>
                          <a:pt x="1910" y="55"/>
                        </a:lnTo>
                        <a:lnTo>
                          <a:pt x="1926" y="55"/>
                        </a:lnTo>
                        <a:lnTo>
                          <a:pt x="1935" y="56"/>
                        </a:lnTo>
                        <a:lnTo>
                          <a:pt x="1944" y="58"/>
                        </a:lnTo>
                        <a:lnTo>
                          <a:pt x="1952" y="61"/>
                        </a:lnTo>
                        <a:lnTo>
                          <a:pt x="1958" y="64"/>
                        </a:lnTo>
                        <a:lnTo>
                          <a:pt x="1965" y="68"/>
                        </a:lnTo>
                        <a:lnTo>
                          <a:pt x="1972" y="71"/>
                        </a:lnTo>
                        <a:lnTo>
                          <a:pt x="1979" y="73"/>
                        </a:lnTo>
                        <a:lnTo>
                          <a:pt x="1986" y="73"/>
                        </a:lnTo>
                        <a:lnTo>
                          <a:pt x="1992" y="72"/>
                        </a:lnTo>
                        <a:lnTo>
                          <a:pt x="1999" y="67"/>
                        </a:lnTo>
                        <a:lnTo>
                          <a:pt x="2003" y="63"/>
                        </a:lnTo>
                        <a:lnTo>
                          <a:pt x="2006" y="61"/>
                        </a:lnTo>
                        <a:lnTo>
                          <a:pt x="2015" y="69"/>
                        </a:lnTo>
                        <a:lnTo>
                          <a:pt x="2024" y="75"/>
                        </a:lnTo>
                        <a:lnTo>
                          <a:pt x="2035" y="81"/>
                        </a:lnTo>
                        <a:lnTo>
                          <a:pt x="2046" y="86"/>
                        </a:lnTo>
                        <a:lnTo>
                          <a:pt x="2038" y="93"/>
                        </a:lnTo>
                        <a:lnTo>
                          <a:pt x="2031" y="100"/>
                        </a:lnTo>
                        <a:lnTo>
                          <a:pt x="2021" y="104"/>
                        </a:lnTo>
                        <a:lnTo>
                          <a:pt x="2011" y="108"/>
                        </a:lnTo>
                        <a:lnTo>
                          <a:pt x="1989" y="114"/>
                        </a:lnTo>
                        <a:lnTo>
                          <a:pt x="1967" y="118"/>
                        </a:lnTo>
                        <a:lnTo>
                          <a:pt x="1956" y="120"/>
                        </a:lnTo>
                        <a:lnTo>
                          <a:pt x="1946" y="122"/>
                        </a:lnTo>
                        <a:lnTo>
                          <a:pt x="1937" y="125"/>
                        </a:lnTo>
                        <a:lnTo>
                          <a:pt x="1929" y="128"/>
                        </a:lnTo>
                        <a:lnTo>
                          <a:pt x="1922" y="133"/>
                        </a:lnTo>
                        <a:lnTo>
                          <a:pt x="1918" y="138"/>
                        </a:lnTo>
                        <a:lnTo>
                          <a:pt x="1916" y="141"/>
                        </a:lnTo>
                        <a:lnTo>
                          <a:pt x="1914" y="145"/>
                        </a:lnTo>
                        <a:lnTo>
                          <a:pt x="1913" y="149"/>
                        </a:lnTo>
                        <a:lnTo>
                          <a:pt x="1913" y="154"/>
                        </a:lnTo>
                        <a:lnTo>
                          <a:pt x="1926" y="155"/>
                        </a:lnTo>
                        <a:lnTo>
                          <a:pt x="1937" y="156"/>
                        </a:lnTo>
                        <a:lnTo>
                          <a:pt x="1946" y="158"/>
                        </a:lnTo>
                        <a:lnTo>
                          <a:pt x="1954" y="160"/>
                        </a:lnTo>
                        <a:lnTo>
                          <a:pt x="1962" y="162"/>
                        </a:lnTo>
                        <a:lnTo>
                          <a:pt x="1969" y="164"/>
                        </a:lnTo>
                        <a:lnTo>
                          <a:pt x="1977" y="166"/>
                        </a:lnTo>
                        <a:lnTo>
                          <a:pt x="1986" y="166"/>
                        </a:lnTo>
                        <a:lnTo>
                          <a:pt x="1996" y="165"/>
                        </a:lnTo>
                        <a:lnTo>
                          <a:pt x="2011" y="161"/>
                        </a:lnTo>
                        <a:lnTo>
                          <a:pt x="2028" y="155"/>
                        </a:lnTo>
                        <a:lnTo>
                          <a:pt x="2047" y="147"/>
                        </a:lnTo>
                        <a:lnTo>
                          <a:pt x="2067" y="140"/>
                        </a:lnTo>
                        <a:lnTo>
                          <a:pt x="2087" y="135"/>
                        </a:lnTo>
                        <a:lnTo>
                          <a:pt x="2104" y="130"/>
                        </a:lnTo>
                        <a:lnTo>
                          <a:pt x="2119" y="129"/>
                        </a:lnTo>
                        <a:lnTo>
                          <a:pt x="2109" y="140"/>
                        </a:lnTo>
                        <a:lnTo>
                          <a:pt x="2101" y="147"/>
                        </a:lnTo>
                        <a:lnTo>
                          <a:pt x="2097" y="151"/>
                        </a:lnTo>
                        <a:lnTo>
                          <a:pt x="2094" y="155"/>
                        </a:lnTo>
                        <a:lnTo>
                          <a:pt x="2093" y="160"/>
                        </a:lnTo>
                        <a:lnTo>
                          <a:pt x="2092" y="166"/>
                        </a:lnTo>
                        <a:lnTo>
                          <a:pt x="2102" y="166"/>
                        </a:lnTo>
                        <a:lnTo>
                          <a:pt x="2112" y="166"/>
                        </a:lnTo>
                        <a:lnTo>
                          <a:pt x="2121" y="167"/>
                        </a:lnTo>
                        <a:lnTo>
                          <a:pt x="2138" y="169"/>
                        </a:lnTo>
                        <a:lnTo>
                          <a:pt x="2163" y="172"/>
                        </a:lnTo>
                        <a:lnTo>
                          <a:pt x="2191" y="175"/>
                        </a:lnTo>
                        <a:lnTo>
                          <a:pt x="2221" y="179"/>
                        </a:lnTo>
                        <a:lnTo>
                          <a:pt x="2248" y="182"/>
                        </a:lnTo>
                        <a:lnTo>
                          <a:pt x="2270" y="184"/>
                        </a:lnTo>
                        <a:lnTo>
                          <a:pt x="2286" y="184"/>
                        </a:lnTo>
                        <a:lnTo>
                          <a:pt x="2284" y="193"/>
                        </a:lnTo>
                        <a:lnTo>
                          <a:pt x="2282" y="199"/>
                        </a:lnTo>
                        <a:lnTo>
                          <a:pt x="2279" y="205"/>
                        </a:lnTo>
                        <a:lnTo>
                          <a:pt x="2275" y="210"/>
                        </a:lnTo>
                        <a:lnTo>
                          <a:pt x="2269" y="212"/>
                        </a:lnTo>
                        <a:lnTo>
                          <a:pt x="2262" y="214"/>
                        </a:lnTo>
                        <a:lnTo>
                          <a:pt x="2255" y="215"/>
                        </a:lnTo>
                        <a:lnTo>
                          <a:pt x="2245" y="216"/>
                        </a:lnTo>
                        <a:lnTo>
                          <a:pt x="2238" y="215"/>
                        </a:lnTo>
                        <a:lnTo>
                          <a:pt x="2233" y="214"/>
                        </a:lnTo>
                        <a:lnTo>
                          <a:pt x="2228" y="212"/>
                        </a:lnTo>
                        <a:lnTo>
                          <a:pt x="2225" y="210"/>
                        </a:lnTo>
                        <a:lnTo>
                          <a:pt x="2222" y="206"/>
                        </a:lnTo>
                        <a:lnTo>
                          <a:pt x="2217" y="204"/>
                        </a:lnTo>
                        <a:lnTo>
                          <a:pt x="2212" y="203"/>
                        </a:lnTo>
                        <a:lnTo>
                          <a:pt x="2205" y="203"/>
                        </a:lnTo>
                        <a:lnTo>
                          <a:pt x="2194" y="203"/>
                        </a:lnTo>
                        <a:lnTo>
                          <a:pt x="2185" y="205"/>
                        </a:lnTo>
                        <a:lnTo>
                          <a:pt x="2175" y="209"/>
                        </a:lnTo>
                        <a:lnTo>
                          <a:pt x="2166" y="213"/>
                        </a:lnTo>
                        <a:lnTo>
                          <a:pt x="2149" y="223"/>
                        </a:lnTo>
                        <a:lnTo>
                          <a:pt x="2135" y="234"/>
                        </a:lnTo>
                        <a:lnTo>
                          <a:pt x="2121" y="245"/>
                        </a:lnTo>
                        <a:lnTo>
                          <a:pt x="2108" y="255"/>
                        </a:lnTo>
                        <a:lnTo>
                          <a:pt x="2100" y="258"/>
                        </a:lnTo>
                        <a:lnTo>
                          <a:pt x="2093" y="261"/>
                        </a:lnTo>
                        <a:lnTo>
                          <a:pt x="2087" y="264"/>
                        </a:lnTo>
                        <a:lnTo>
                          <a:pt x="2079" y="265"/>
                        </a:lnTo>
                        <a:lnTo>
                          <a:pt x="2073" y="266"/>
                        </a:lnTo>
                        <a:lnTo>
                          <a:pt x="2068" y="268"/>
                        </a:lnTo>
                        <a:lnTo>
                          <a:pt x="2066" y="271"/>
                        </a:lnTo>
                        <a:lnTo>
                          <a:pt x="2064" y="276"/>
                        </a:lnTo>
                        <a:lnTo>
                          <a:pt x="2063" y="285"/>
                        </a:lnTo>
                        <a:lnTo>
                          <a:pt x="2059" y="295"/>
                        </a:lnTo>
                        <a:lnTo>
                          <a:pt x="2056" y="304"/>
                        </a:lnTo>
                        <a:lnTo>
                          <a:pt x="2053" y="312"/>
                        </a:lnTo>
                        <a:lnTo>
                          <a:pt x="2048" y="321"/>
                        </a:lnTo>
                        <a:lnTo>
                          <a:pt x="2043" y="328"/>
                        </a:lnTo>
                        <a:lnTo>
                          <a:pt x="2032" y="342"/>
                        </a:lnTo>
                        <a:lnTo>
                          <a:pt x="2021" y="355"/>
                        </a:lnTo>
                        <a:lnTo>
                          <a:pt x="2015" y="362"/>
                        </a:lnTo>
                        <a:lnTo>
                          <a:pt x="2010" y="369"/>
                        </a:lnTo>
                        <a:lnTo>
                          <a:pt x="2006" y="378"/>
                        </a:lnTo>
                        <a:lnTo>
                          <a:pt x="2001" y="386"/>
                        </a:lnTo>
                        <a:lnTo>
                          <a:pt x="1998" y="394"/>
                        </a:lnTo>
                        <a:lnTo>
                          <a:pt x="1995" y="404"/>
                        </a:lnTo>
                        <a:lnTo>
                          <a:pt x="1993" y="414"/>
                        </a:lnTo>
                        <a:lnTo>
                          <a:pt x="1992" y="424"/>
                        </a:lnTo>
                        <a:lnTo>
                          <a:pt x="1993" y="432"/>
                        </a:lnTo>
                        <a:lnTo>
                          <a:pt x="1997" y="438"/>
                        </a:lnTo>
                        <a:lnTo>
                          <a:pt x="2001" y="443"/>
                        </a:lnTo>
                        <a:lnTo>
                          <a:pt x="2007" y="447"/>
                        </a:lnTo>
                        <a:lnTo>
                          <a:pt x="2012" y="451"/>
                        </a:lnTo>
                        <a:lnTo>
                          <a:pt x="2018" y="453"/>
                        </a:lnTo>
                        <a:lnTo>
                          <a:pt x="2022" y="455"/>
                        </a:lnTo>
                        <a:lnTo>
                          <a:pt x="2026" y="456"/>
                        </a:lnTo>
                        <a:lnTo>
                          <a:pt x="2032" y="455"/>
                        </a:lnTo>
                        <a:lnTo>
                          <a:pt x="2037" y="454"/>
                        </a:lnTo>
                        <a:lnTo>
                          <a:pt x="2043" y="453"/>
                        </a:lnTo>
                        <a:lnTo>
                          <a:pt x="2047" y="451"/>
                        </a:lnTo>
                        <a:lnTo>
                          <a:pt x="2052" y="448"/>
                        </a:lnTo>
                        <a:lnTo>
                          <a:pt x="2056" y="445"/>
                        </a:lnTo>
                        <a:lnTo>
                          <a:pt x="2060" y="441"/>
                        </a:lnTo>
                        <a:lnTo>
                          <a:pt x="2064" y="437"/>
                        </a:lnTo>
                        <a:lnTo>
                          <a:pt x="2070" y="427"/>
                        </a:lnTo>
                        <a:lnTo>
                          <a:pt x="2076" y="417"/>
                        </a:lnTo>
                        <a:lnTo>
                          <a:pt x="2080" y="405"/>
                        </a:lnTo>
                        <a:lnTo>
                          <a:pt x="2085" y="393"/>
                        </a:lnTo>
                        <a:lnTo>
                          <a:pt x="2092" y="368"/>
                        </a:lnTo>
                        <a:lnTo>
                          <a:pt x="2100" y="344"/>
                        </a:lnTo>
                        <a:lnTo>
                          <a:pt x="2103" y="333"/>
                        </a:lnTo>
                        <a:lnTo>
                          <a:pt x="2108" y="323"/>
                        </a:lnTo>
                        <a:lnTo>
                          <a:pt x="2113" y="314"/>
                        </a:lnTo>
                        <a:lnTo>
                          <a:pt x="2119" y="307"/>
                        </a:lnTo>
                        <a:lnTo>
                          <a:pt x="2135" y="295"/>
                        </a:lnTo>
                        <a:lnTo>
                          <a:pt x="2152" y="283"/>
                        </a:lnTo>
                        <a:lnTo>
                          <a:pt x="2169" y="273"/>
                        </a:lnTo>
                        <a:lnTo>
                          <a:pt x="2188" y="262"/>
                        </a:lnTo>
                        <a:lnTo>
                          <a:pt x="2205" y="252"/>
                        </a:lnTo>
                        <a:lnTo>
                          <a:pt x="2223" y="243"/>
                        </a:lnTo>
                        <a:lnTo>
                          <a:pt x="2238" y="233"/>
                        </a:lnTo>
                        <a:lnTo>
                          <a:pt x="2251" y="222"/>
                        </a:lnTo>
                        <a:lnTo>
                          <a:pt x="2266" y="237"/>
                        </a:lnTo>
                        <a:lnTo>
                          <a:pt x="2278" y="249"/>
                        </a:lnTo>
                        <a:lnTo>
                          <a:pt x="2283" y="255"/>
                        </a:lnTo>
                        <a:lnTo>
                          <a:pt x="2288" y="261"/>
                        </a:lnTo>
                        <a:lnTo>
                          <a:pt x="2293" y="269"/>
                        </a:lnTo>
                        <a:lnTo>
                          <a:pt x="2299" y="277"/>
                        </a:lnTo>
                        <a:lnTo>
                          <a:pt x="2289" y="284"/>
                        </a:lnTo>
                        <a:lnTo>
                          <a:pt x="2281" y="290"/>
                        </a:lnTo>
                        <a:lnTo>
                          <a:pt x="2273" y="296"/>
                        </a:lnTo>
                        <a:lnTo>
                          <a:pt x="2267" y="303"/>
                        </a:lnTo>
                        <a:lnTo>
                          <a:pt x="2260" y="310"/>
                        </a:lnTo>
                        <a:lnTo>
                          <a:pt x="2255" y="318"/>
                        </a:lnTo>
                        <a:lnTo>
                          <a:pt x="2250" y="328"/>
                        </a:lnTo>
                        <a:lnTo>
                          <a:pt x="2245" y="339"/>
                        </a:lnTo>
                        <a:lnTo>
                          <a:pt x="2259" y="338"/>
                        </a:lnTo>
                        <a:lnTo>
                          <a:pt x="2271" y="336"/>
                        </a:lnTo>
                        <a:lnTo>
                          <a:pt x="2284" y="334"/>
                        </a:lnTo>
                        <a:lnTo>
                          <a:pt x="2299" y="333"/>
                        </a:lnTo>
                        <a:lnTo>
                          <a:pt x="2299" y="347"/>
                        </a:lnTo>
                        <a:lnTo>
                          <a:pt x="2299" y="363"/>
                        </a:lnTo>
                        <a:lnTo>
                          <a:pt x="2299" y="380"/>
                        </a:lnTo>
                        <a:lnTo>
                          <a:pt x="2299" y="394"/>
                        </a:lnTo>
                        <a:lnTo>
                          <a:pt x="2293" y="399"/>
                        </a:lnTo>
                        <a:lnTo>
                          <a:pt x="2288" y="404"/>
                        </a:lnTo>
                        <a:lnTo>
                          <a:pt x="2281" y="411"/>
                        </a:lnTo>
                        <a:lnTo>
                          <a:pt x="2276" y="418"/>
                        </a:lnTo>
                        <a:lnTo>
                          <a:pt x="2250" y="426"/>
                        </a:lnTo>
                        <a:lnTo>
                          <a:pt x="2228" y="435"/>
                        </a:lnTo>
                        <a:lnTo>
                          <a:pt x="2219" y="439"/>
                        </a:lnTo>
                        <a:lnTo>
                          <a:pt x="2212" y="443"/>
                        </a:lnTo>
                        <a:lnTo>
                          <a:pt x="2206" y="446"/>
                        </a:lnTo>
                        <a:lnTo>
                          <a:pt x="2205" y="450"/>
                        </a:lnTo>
                        <a:lnTo>
                          <a:pt x="2205" y="452"/>
                        </a:lnTo>
                        <a:lnTo>
                          <a:pt x="2206" y="454"/>
                        </a:lnTo>
                        <a:lnTo>
                          <a:pt x="2209" y="456"/>
                        </a:lnTo>
                        <a:lnTo>
                          <a:pt x="2212" y="458"/>
                        </a:lnTo>
                        <a:lnTo>
                          <a:pt x="2219" y="463"/>
                        </a:lnTo>
                        <a:lnTo>
                          <a:pt x="2227" y="466"/>
                        </a:lnTo>
                        <a:lnTo>
                          <a:pt x="2236" y="469"/>
                        </a:lnTo>
                        <a:lnTo>
                          <a:pt x="2245" y="472"/>
                        </a:lnTo>
                        <a:lnTo>
                          <a:pt x="2253" y="473"/>
                        </a:lnTo>
                        <a:lnTo>
                          <a:pt x="2258" y="474"/>
                        </a:lnTo>
                        <a:lnTo>
                          <a:pt x="2265" y="473"/>
                        </a:lnTo>
                        <a:lnTo>
                          <a:pt x="2273" y="472"/>
                        </a:lnTo>
                        <a:lnTo>
                          <a:pt x="2283" y="469"/>
                        </a:lnTo>
                        <a:lnTo>
                          <a:pt x="2293" y="466"/>
                        </a:lnTo>
                        <a:lnTo>
                          <a:pt x="2317" y="457"/>
                        </a:lnTo>
                        <a:lnTo>
                          <a:pt x="2343" y="447"/>
                        </a:lnTo>
                        <a:lnTo>
                          <a:pt x="2369" y="436"/>
                        </a:lnTo>
                        <a:lnTo>
                          <a:pt x="2393" y="425"/>
                        </a:lnTo>
                        <a:lnTo>
                          <a:pt x="2415" y="415"/>
                        </a:lnTo>
                        <a:lnTo>
                          <a:pt x="2433" y="408"/>
                        </a:lnTo>
                        <a:lnTo>
                          <a:pt x="2439" y="407"/>
                        </a:lnTo>
                        <a:lnTo>
                          <a:pt x="2446" y="405"/>
                        </a:lnTo>
                        <a:lnTo>
                          <a:pt x="2452" y="403"/>
                        </a:lnTo>
                        <a:lnTo>
                          <a:pt x="2458" y="400"/>
                        </a:lnTo>
                        <a:lnTo>
                          <a:pt x="2530" y="382"/>
                        </a:lnTo>
                        <a:lnTo>
                          <a:pt x="2544" y="380"/>
                        </a:lnTo>
                        <a:lnTo>
                          <a:pt x="2557" y="378"/>
                        </a:lnTo>
                        <a:lnTo>
                          <a:pt x="2570" y="373"/>
                        </a:lnTo>
                        <a:lnTo>
                          <a:pt x="2583" y="369"/>
                        </a:lnTo>
                        <a:lnTo>
                          <a:pt x="2597" y="364"/>
                        </a:lnTo>
                        <a:lnTo>
                          <a:pt x="2611" y="357"/>
                        </a:lnTo>
                        <a:lnTo>
                          <a:pt x="2625" y="350"/>
                        </a:lnTo>
                        <a:lnTo>
                          <a:pt x="2638" y="342"/>
                        </a:lnTo>
                        <a:lnTo>
                          <a:pt x="2651" y="334"/>
                        </a:lnTo>
                        <a:lnTo>
                          <a:pt x="2664" y="324"/>
                        </a:lnTo>
                        <a:lnTo>
                          <a:pt x="2676" y="313"/>
                        </a:lnTo>
                        <a:lnTo>
                          <a:pt x="2689" y="303"/>
                        </a:lnTo>
                        <a:lnTo>
                          <a:pt x="2701" y="291"/>
                        </a:lnTo>
                        <a:lnTo>
                          <a:pt x="2710" y="279"/>
                        </a:lnTo>
                        <a:lnTo>
                          <a:pt x="2721" y="266"/>
                        </a:lnTo>
                        <a:lnTo>
                          <a:pt x="2730" y="252"/>
                        </a:lnTo>
                        <a:lnTo>
                          <a:pt x="2817" y="252"/>
                        </a:lnTo>
                        <a:lnTo>
                          <a:pt x="2850" y="248"/>
                        </a:lnTo>
                        <a:lnTo>
                          <a:pt x="2880" y="246"/>
                        </a:lnTo>
                        <a:lnTo>
                          <a:pt x="2906" y="244"/>
                        </a:lnTo>
                        <a:lnTo>
                          <a:pt x="2931" y="241"/>
                        </a:lnTo>
                        <a:lnTo>
                          <a:pt x="2942" y="239"/>
                        </a:lnTo>
                        <a:lnTo>
                          <a:pt x="2954" y="237"/>
                        </a:lnTo>
                        <a:lnTo>
                          <a:pt x="2965" y="234"/>
                        </a:lnTo>
                        <a:lnTo>
                          <a:pt x="2975" y="230"/>
                        </a:lnTo>
                        <a:lnTo>
                          <a:pt x="2986" y="225"/>
                        </a:lnTo>
                        <a:lnTo>
                          <a:pt x="2996" y="219"/>
                        </a:lnTo>
                        <a:lnTo>
                          <a:pt x="3006" y="212"/>
                        </a:lnTo>
                        <a:lnTo>
                          <a:pt x="3016" y="203"/>
                        </a:lnTo>
                        <a:lnTo>
                          <a:pt x="3028" y="190"/>
                        </a:lnTo>
                        <a:lnTo>
                          <a:pt x="3038" y="177"/>
                        </a:lnTo>
                        <a:lnTo>
                          <a:pt x="3048" y="162"/>
                        </a:lnTo>
                        <a:lnTo>
                          <a:pt x="3059" y="148"/>
                        </a:lnTo>
                        <a:lnTo>
                          <a:pt x="3064" y="142"/>
                        </a:lnTo>
                        <a:lnTo>
                          <a:pt x="3070" y="136"/>
                        </a:lnTo>
                        <a:lnTo>
                          <a:pt x="3075" y="130"/>
                        </a:lnTo>
                        <a:lnTo>
                          <a:pt x="3082" y="126"/>
                        </a:lnTo>
                        <a:lnTo>
                          <a:pt x="3089" y="122"/>
                        </a:lnTo>
                        <a:lnTo>
                          <a:pt x="3097" y="119"/>
                        </a:lnTo>
                        <a:lnTo>
                          <a:pt x="3106" y="117"/>
                        </a:lnTo>
                        <a:lnTo>
                          <a:pt x="3116" y="117"/>
                        </a:lnTo>
                        <a:lnTo>
                          <a:pt x="3136" y="118"/>
                        </a:lnTo>
                        <a:lnTo>
                          <a:pt x="3153" y="119"/>
                        </a:lnTo>
                        <a:lnTo>
                          <a:pt x="3160" y="120"/>
                        </a:lnTo>
                        <a:lnTo>
                          <a:pt x="3165" y="119"/>
                        </a:lnTo>
                        <a:lnTo>
                          <a:pt x="3171" y="119"/>
                        </a:lnTo>
                        <a:lnTo>
                          <a:pt x="3175" y="117"/>
                        </a:lnTo>
                        <a:lnTo>
                          <a:pt x="3175" y="125"/>
                        </a:lnTo>
                        <a:lnTo>
                          <a:pt x="3172" y="134"/>
                        </a:lnTo>
                        <a:lnTo>
                          <a:pt x="3168" y="144"/>
                        </a:lnTo>
                        <a:lnTo>
                          <a:pt x="3164" y="156"/>
                        </a:lnTo>
                        <a:lnTo>
                          <a:pt x="3160" y="165"/>
                        </a:lnTo>
                        <a:lnTo>
                          <a:pt x="3155" y="174"/>
                        </a:lnTo>
                        <a:lnTo>
                          <a:pt x="3152" y="181"/>
                        </a:lnTo>
                        <a:lnTo>
                          <a:pt x="3149" y="184"/>
                        </a:lnTo>
                        <a:lnTo>
                          <a:pt x="3149" y="252"/>
                        </a:lnTo>
                        <a:lnTo>
                          <a:pt x="3155" y="258"/>
                        </a:lnTo>
                      </a:path>
                    </a:pathLst>
                  </a:custGeom>
                  <a:solidFill>
                    <a:srgbClr val="00B05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0" name="Freeform 7"/>
                  <p:cNvSpPr>
                    <a:spLocks/>
                  </p:cNvSpPr>
                  <p:nvPr>
                    <p:custDataLst>
                      <p:tags r:id="rId4"/>
                    </p:custDataLst>
                  </p:nvPr>
                </p:nvSpPr>
                <p:spPr bwMode="auto">
                  <a:xfrm>
                    <a:off x="1971675" y="3937000"/>
                    <a:ext cx="339725" cy="590550"/>
                  </a:xfrm>
                  <a:custGeom>
                    <a:avLst/>
                    <a:gdLst>
                      <a:gd name="T0" fmla="*/ 583 w 784"/>
                      <a:gd name="T1" fmla="*/ 277 h 1128"/>
                      <a:gd name="T2" fmla="*/ 549 w 784"/>
                      <a:gd name="T3" fmla="*/ 295 h 1128"/>
                      <a:gd name="T4" fmla="*/ 484 w 784"/>
                      <a:gd name="T5" fmla="*/ 387 h 1128"/>
                      <a:gd name="T6" fmla="*/ 465 w 784"/>
                      <a:gd name="T7" fmla="*/ 457 h 1128"/>
                      <a:gd name="T8" fmla="*/ 481 w 784"/>
                      <a:gd name="T9" fmla="*/ 522 h 1128"/>
                      <a:gd name="T10" fmla="*/ 530 w 784"/>
                      <a:gd name="T11" fmla="*/ 591 h 1128"/>
                      <a:gd name="T12" fmla="*/ 579 w 784"/>
                      <a:gd name="T13" fmla="*/ 616 h 1128"/>
                      <a:gd name="T14" fmla="*/ 625 w 784"/>
                      <a:gd name="T15" fmla="*/ 600 h 1128"/>
                      <a:gd name="T16" fmla="*/ 654 w 784"/>
                      <a:gd name="T17" fmla="*/ 653 h 1128"/>
                      <a:gd name="T18" fmla="*/ 672 w 784"/>
                      <a:gd name="T19" fmla="*/ 683 h 1128"/>
                      <a:gd name="T20" fmla="*/ 714 w 784"/>
                      <a:gd name="T21" fmla="*/ 687 h 1128"/>
                      <a:gd name="T22" fmla="*/ 749 w 784"/>
                      <a:gd name="T23" fmla="*/ 712 h 1128"/>
                      <a:gd name="T24" fmla="*/ 770 w 784"/>
                      <a:gd name="T25" fmla="*/ 756 h 1128"/>
                      <a:gd name="T26" fmla="*/ 761 w 784"/>
                      <a:gd name="T27" fmla="*/ 790 h 1128"/>
                      <a:gd name="T28" fmla="*/ 760 w 784"/>
                      <a:gd name="T29" fmla="*/ 825 h 1128"/>
                      <a:gd name="T30" fmla="*/ 772 w 784"/>
                      <a:gd name="T31" fmla="*/ 882 h 1128"/>
                      <a:gd name="T32" fmla="*/ 758 w 784"/>
                      <a:gd name="T33" fmla="*/ 932 h 1128"/>
                      <a:gd name="T34" fmla="*/ 770 w 784"/>
                      <a:gd name="T35" fmla="*/ 994 h 1128"/>
                      <a:gd name="T36" fmla="*/ 763 w 784"/>
                      <a:gd name="T37" fmla="*/ 1054 h 1128"/>
                      <a:gd name="T38" fmla="*/ 691 w 784"/>
                      <a:gd name="T39" fmla="*/ 1122 h 1128"/>
                      <a:gd name="T40" fmla="*/ 648 w 784"/>
                      <a:gd name="T41" fmla="*/ 1103 h 1128"/>
                      <a:gd name="T42" fmla="*/ 602 w 784"/>
                      <a:gd name="T43" fmla="*/ 1056 h 1128"/>
                      <a:gd name="T44" fmla="*/ 463 w 784"/>
                      <a:gd name="T45" fmla="*/ 998 h 1128"/>
                      <a:gd name="T46" fmla="*/ 425 w 784"/>
                      <a:gd name="T47" fmla="*/ 967 h 1128"/>
                      <a:gd name="T48" fmla="*/ 331 w 784"/>
                      <a:gd name="T49" fmla="*/ 894 h 1128"/>
                      <a:gd name="T50" fmla="*/ 318 w 784"/>
                      <a:gd name="T51" fmla="*/ 867 h 1128"/>
                      <a:gd name="T52" fmla="*/ 328 w 784"/>
                      <a:gd name="T53" fmla="*/ 815 h 1128"/>
                      <a:gd name="T54" fmla="*/ 290 w 784"/>
                      <a:gd name="T55" fmla="*/ 778 h 1128"/>
                      <a:gd name="T56" fmla="*/ 259 w 784"/>
                      <a:gd name="T57" fmla="*/ 745 h 1128"/>
                      <a:gd name="T58" fmla="*/ 243 w 784"/>
                      <a:gd name="T59" fmla="*/ 689 h 1128"/>
                      <a:gd name="T60" fmla="*/ 153 w 784"/>
                      <a:gd name="T61" fmla="*/ 530 h 1128"/>
                      <a:gd name="T62" fmla="*/ 120 w 784"/>
                      <a:gd name="T63" fmla="*/ 487 h 1128"/>
                      <a:gd name="T64" fmla="*/ 90 w 784"/>
                      <a:gd name="T65" fmla="*/ 432 h 1128"/>
                      <a:gd name="T66" fmla="*/ 22 w 784"/>
                      <a:gd name="T67" fmla="*/ 397 h 1128"/>
                      <a:gd name="T68" fmla="*/ 0 w 784"/>
                      <a:gd name="T69" fmla="*/ 363 h 1128"/>
                      <a:gd name="T70" fmla="*/ 13 w 784"/>
                      <a:gd name="T71" fmla="*/ 276 h 1128"/>
                      <a:gd name="T72" fmla="*/ 28 w 784"/>
                      <a:gd name="T73" fmla="*/ 246 h 1128"/>
                      <a:gd name="T74" fmla="*/ 72 w 784"/>
                      <a:gd name="T75" fmla="*/ 222 h 1128"/>
                      <a:gd name="T76" fmla="*/ 95 w 784"/>
                      <a:gd name="T77" fmla="*/ 272 h 1128"/>
                      <a:gd name="T78" fmla="*/ 158 w 784"/>
                      <a:gd name="T79" fmla="*/ 307 h 1128"/>
                      <a:gd name="T80" fmla="*/ 184 w 784"/>
                      <a:gd name="T81" fmla="*/ 271 h 1128"/>
                      <a:gd name="T82" fmla="*/ 201 w 784"/>
                      <a:gd name="T83" fmla="*/ 225 h 1128"/>
                      <a:gd name="T84" fmla="*/ 270 w 784"/>
                      <a:gd name="T85" fmla="*/ 170 h 1128"/>
                      <a:gd name="T86" fmla="*/ 344 w 784"/>
                      <a:gd name="T87" fmla="*/ 120 h 1128"/>
                      <a:gd name="T88" fmla="*/ 357 w 784"/>
                      <a:gd name="T89" fmla="*/ 70 h 1128"/>
                      <a:gd name="T90" fmla="*/ 347 w 784"/>
                      <a:gd name="T91" fmla="*/ 5 h 1128"/>
                      <a:gd name="T92" fmla="*/ 422 w 784"/>
                      <a:gd name="T93" fmla="*/ 53 h 1128"/>
                      <a:gd name="T94" fmla="*/ 467 w 784"/>
                      <a:gd name="T95" fmla="*/ 107 h 1128"/>
                      <a:gd name="T96" fmla="*/ 506 w 784"/>
                      <a:gd name="T97" fmla="*/ 154 h 1128"/>
                      <a:gd name="T98" fmla="*/ 561 w 784"/>
                      <a:gd name="T99" fmla="*/ 157 h 1128"/>
                      <a:gd name="T100" fmla="*/ 617 w 784"/>
                      <a:gd name="T101" fmla="*/ 149 h 1128"/>
                      <a:gd name="T102" fmla="*/ 640 w 784"/>
                      <a:gd name="T103" fmla="*/ 156 h 1128"/>
                      <a:gd name="T104" fmla="*/ 654 w 784"/>
                      <a:gd name="T105" fmla="*/ 193 h 1128"/>
                      <a:gd name="T106" fmla="*/ 627 w 784"/>
                      <a:gd name="T107" fmla="*/ 210 h 1128"/>
                      <a:gd name="T108" fmla="*/ 627 w 784"/>
                      <a:gd name="T109" fmla="*/ 240 h 1128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w 784"/>
                      <a:gd name="T166" fmla="*/ 0 h 1128"/>
                      <a:gd name="T167" fmla="*/ 784 w 784"/>
                      <a:gd name="T168" fmla="*/ 1128 h 1128"/>
                    </a:gdLst>
                    <a:ahLst/>
                    <a:cxnLst>
                      <a:cxn ang="T110">
                        <a:pos x="T0" y="T1"/>
                      </a:cxn>
                      <a:cxn ang="T111">
                        <a:pos x="T2" y="T3"/>
                      </a:cxn>
                      <a:cxn ang="T112">
                        <a:pos x="T4" y="T5"/>
                      </a:cxn>
                      <a:cxn ang="T113">
                        <a:pos x="T6" y="T7"/>
                      </a:cxn>
                      <a:cxn ang="T114">
                        <a:pos x="T8" y="T9"/>
                      </a:cxn>
                      <a:cxn ang="T115">
                        <a:pos x="T10" y="T11"/>
                      </a:cxn>
                      <a:cxn ang="T116">
                        <a:pos x="T12" y="T13"/>
                      </a:cxn>
                      <a:cxn ang="T117">
                        <a:pos x="T14" y="T15"/>
                      </a:cxn>
                      <a:cxn ang="T118">
                        <a:pos x="T16" y="T17"/>
                      </a:cxn>
                      <a:cxn ang="T119">
                        <a:pos x="T18" y="T19"/>
                      </a:cxn>
                      <a:cxn ang="T120">
                        <a:pos x="T20" y="T21"/>
                      </a:cxn>
                      <a:cxn ang="T121">
                        <a:pos x="T22" y="T23"/>
                      </a:cxn>
                      <a:cxn ang="T122">
                        <a:pos x="T24" y="T25"/>
                      </a:cxn>
                      <a:cxn ang="T123">
                        <a:pos x="T26" y="T27"/>
                      </a:cxn>
                      <a:cxn ang="T124">
                        <a:pos x="T28" y="T29"/>
                      </a:cxn>
                      <a:cxn ang="T125">
                        <a:pos x="T30" y="T31"/>
                      </a:cxn>
                      <a:cxn ang="T126">
                        <a:pos x="T32" y="T33"/>
                      </a:cxn>
                      <a:cxn ang="T127">
                        <a:pos x="T34" y="T35"/>
                      </a:cxn>
                      <a:cxn ang="T128">
                        <a:pos x="T36" y="T37"/>
                      </a:cxn>
                      <a:cxn ang="T129">
                        <a:pos x="T38" y="T39"/>
                      </a:cxn>
                      <a:cxn ang="T130">
                        <a:pos x="T40" y="T41"/>
                      </a:cxn>
                      <a:cxn ang="T131">
                        <a:pos x="T42" y="T43"/>
                      </a:cxn>
                      <a:cxn ang="T132">
                        <a:pos x="T44" y="T45"/>
                      </a:cxn>
                      <a:cxn ang="T133">
                        <a:pos x="T46" y="T47"/>
                      </a:cxn>
                      <a:cxn ang="T134">
                        <a:pos x="T48" y="T49"/>
                      </a:cxn>
                      <a:cxn ang="T135">
                        <a:pos x="T50" y="T51"/>
                      </a:cxn>
                      <a:cxn ang="T136">
                        <a:pos x="T52" y="T53"/>
                      </a:cxn>
                      <a:cxn ang="T137">
                        <a:pos x="T54" y="T55"/>
                      </a:cxn>
                      <a:cxn ang="T138">
                        <a:pos x="T56" y="T57"/>
                      </a:cxn>
                      <a:cxn ang="T139">
                        <a:pos x="T58" y="T59"/>
                      </a:cxn>
                      <a:cxn ang="T140">
                        <a:pos x="T60" y="T61"/>
                      </a:cxn>
                      <a:cxn ang="T141">
                        <a:pos x="T62" y="T63"/>
                      </a:cxn>
                      <a:cxn ang="T142">
                        <a:pos x="T64" y="T65"/>
                      </a:cxn>
                      <a:cxn ang="T143">
                        <a:pos x="T66" y="T67"/>
                      </a:cxn>
                      <a:cxn ang="T144">
                        <a:pos x="T68" y="T69"/>
                      </a:cxn>
                      <a:cxn ang="T145">
                        <a:pos x="T70" y="T71"/>
                      </a:cxn>
                      <a:cxn ang="T146">
                        <a:pos x="T72" y="T73"/>
                      </a:cxn>
                      <a:cxn ang="T147">
                        <a:pos x="T74" y="T75"/>
                      </a:cxn>
                      <a:cxn ang="T148">
                        <a:pos x="T76" y="T77"/>
                      </a:cxn>
                      <a:cxn ang="T149">
                        <a:pos x="T78" y="T79"/>
                      </a:cxn>
                      <a:cxn ang="T150">
                        <a:pos x="T80" y="T81"/>
                      </a:cxn>
                      <a:cxn ang="T151">
                        <a:pos x="T82" y="T83"/>
                      </a:cxn>
                      <a:cxn ang="T152">
                        <a:pos x="T84" y="T85"/>
                      </a:cxn>
                      <a:cxn ang="T153">
                        <a:pos x="T86" y="T87"/>
                      </a:cxn>
                      <a:cxn ang="T154">
                        <a:pos x="T88" y="T89"/>
                      </a:cxn>
                      <a:cxn ang="T155">
                        <a:pos x="T90" y="T91"/>
                      </a:cxn>
                      <a:cxn ang="T156">
                        <a:pos x="T92" y="T93"/>
                      </a:cxn>
                      <a:cxn ang="T157">
                        <a:pos x="T94" y="T95"/>
                      </a:cxn>
                      <a:cxn ang="T158">
                        <a:pos x="T96" y="T97"/>
                      </a:cxn>
                      <a:cxn ang="T159">
                        <a:pos x="T98" y="T99"/>
                      </a:cxn>
                      <a:cxn ang="T160">
                        <a:pos x="T100" y="T101"/>
                      </a:cxn>
                      <a:cxn ang="T161">
                        <a:pos x="T102" y="T103"/>
                      </a:cxn>
                      <a:cxn ang="T162">
                        <a:pos x="T104" y="T105"/>
                      </a:cxn>
                      <a:cxn ang="T163">
                        <a:pos x="T106" y="T107"/>
                      </a:cxn>
                      <a:cxn ang="T164">
                        <a:pos x="T108" y="T109"/>
                      </a:cxn>
                    </a:cxnLst>
                    <a:rect l="T165" t="T166" r="T167" b="T168"/>
                    <a:pathLst>
                      <a:path w="784" h="1128">
                        <a:moveTo>
                          <a:pt x="644" y="259"/>
                        </a:moveTo>
                        <a:lnTo>
                          <a:pt x="632" y="265"/>
                        </a:lnTo>
                        <a:lnTo>
                          <a:pt x="621" y="270"/>
                        </a:lnTo>
                        <a:lnTo>
                          <a:pt x="611" y="273"/>
                        </a:lnTo>
                        <a:lnTo>
                          <a:pt x="602" y="275"/>
                        </a:lnTo>
                        <a:lnTo>
                          <a:pt x="583" y="277"/>
                        </a:lnTo>
                        <a:lnTo>
                          <a:pt x="564" y="278"/>
                        </a:lnTo>
                        <a:lnTo>
                          <a:pt x="560" y="278"/>
                        </a:lnTo>
                        <a:lnTo>
                          <a:pt x="557" y="280"/>
                        </a:lnTo>
                        <a:lnTo>
                          <a:pt x="554" y="284"/>
                        </a:lnTo>
                        <a:lnTo>
                          <a:pt x="552" y="287"/>
                        </a:lnTo>
                        <a:lnTo>
                          <a:pt x="549" y="295"/>
                        </a:lnTo>
                        <a:lnTo>
                          <a:pt x="545" y="302"/>
                        </a:lnTo>
                        <a:lnTo>
                          <a:pt x="529" y="318"/>
                        </a:lnTo>
                        <a:lnTo>
                          <a:pt x="515" y="335"/>
                        </a:lnTo>
                        <a:lnTo>
                          <a:pt x="502" y="354"/>
                        </a:lnTo>
                        <a:lnTo>
                          <a:pt x="490" y="376"/>
                        </a:lnTo>
                        <a:lnTo>
                          <a:pt x="484" y="387"/>
                        </a:lnTo>
                        <a:lnTo>
                          <a:pt x="480" y="398"/>
                        </a:lnTo>
                        <a:lnTo>
                          <a:pt x="475" y="410"/>
                        </a:lnTo>
                        <a:lnTo>
                          <a:pt x="471" y="422"/>
                        </a:lnTo>
                        <a:lnTo>
                          <a:pt x="469" y="434"/>
                        </a:lnTo>
                        <a:lnTo>
                          <a:pt x="467" y="445"/>
                        </a:lnTo>
                        <a:lnTo>
                          <a:pt x="465" y="457"/>
                        </a:lnTo>
                        <a:lnTo>
                          <a:pt x="464" y="468"/>
                        </a:lnTo>
                        <a:lnTo>
                          <a:pt x="465" y="478"/>
                        </a:lnTo>
                        <a:lnTo>
                          <a:pt x="468" y="488"/>
                        </a:lnTo>
                        <a:lnTo>
                          <a:pt x="471" y="498"/>
                        </a:lnTo>
                        <a:lnTo>
                          <a:pt x="475" y="510"/>
                        </a:lnTo>
                        <a:lnTo>
                          <a:pt x="481" y="522"/>
                        </a:lnTo>
                        <a:lnTo>
                          <a:pt x="486" y="535"/>
                        </a:lnTo>
                        <a:lnTo>
                          <a:pt x="494" y="547"/>
                        </a:lnTo>
                        <a:lnTo>
                          <a:pt x="502" y="559"/>
                        </a:lnTo>
                        <a:lnTo>
                          <a:pt x="510" y="570"/>
                        </a:lnTo>
                        <a:lnTo>
                          <a:pt x="520" y="581"/>
                        </a:lnTo>
                        <a:lnTo>
                          <a:pt x="530" y="591"/>
                        </a:lnTo>
                        <a:lnTo>
                          <a:pt x="540" y="600"/>
                        </a:lnTo>
                        <a:lnTo>
                          <a:pt x="551" y="607"/>
                        </a:lnTo>
                        <a:lnTo>
                          <a:pt x="562" y="612"/>
                        </a:lnTo>
                        <a:lnTo>
                          <a:pt x="568" y="614"/>
                        </a:lnTo>
                        <a:lnTo>
                          <a:pt x="573" y="615"/>
                        </a:lnTo>
                        <a:lnTo>
                          <a:pt x="579" y="616"/>
                        </a:lnTo>
                        <a:lnTo>
                          <a:pt x="584" y="616"/>
                        </a:lnTo>
                        <a:lnTo>
                          <a:pt x="594" y="615"/>
                        </a:lnTo>
                        <a:lnTo>
                          <a:pt x="602" y="613"/>
                        </a:lnTo>
                        <a:lnTo>
                          <a:pt x="610" y="609"/>
                        </a:lnTo>
                        <a:lnTo>
                          <a:pt x="617" y="604"/>
                        </a:lnTo>
                        <a:lnTo>
                          <a:pt x="625" y="600"/>
                        </a:lnTo>
                        <a:lnTo>
                          <a:pt x="632" y="596"/>
                        </a:lnTo>
                        <a:lnTo>
                          <a:pt x="641" y="593"/>
                        </a:lnTo>
                        <a:lnTo>
                          <a:pt x="651" y="592"/>
                        </a:lnTo>
                        <a:lnTo>
                          <a:pt x="653" y="614"/>
                        </a:lnTo>
                        <a:lnTo>
                          <a:pt x="654" y="645"/>
                        </a:lnTo>
                        <a:lnTo>
                          <a:pt x="654" y="653"/>
                        </a:lnTo>
                        <a:lnTo>
                          <a:pt x="655" y="660"/>
                        </a:lnTo>
                        <a:lnTo>
                          <a:pt x="658" y="667"/>
                        </a:lnTo>
                        <a:lnTo>
                          <a:pt x="660" y="672"/>
                        </a:lnTo>
                        <a:lnTo>
                          <a:pt x="663" y="677"/>
                        </a:lnTo>
                        <a:lnTo>
                          <a:pt x="666" y="681"/>
                        </a:lnTo>
                        <a:lnTo>
                          <a:pt x="672" y="683"/>
                        </a:lnTo>
                        <a:lnTo>
                          <a:pt x="677" y="684"/>
                        </a:lnTo>
                        <a:lnTo>
                          <a:pt x="687" y="684"/>
                        </a:lnTo>
                        <a:lnTo>
                          <a:pt x="697" y="684"/>
                        </a:lnTo>
                        <a:lnTo>
                          <a:pt x="703" y="684"/>
                        </a:lnTo>
                        <a:lnTo>
                          <a:pt x="708" y="685"/>
                        </a:lnTo>
                        <a:lnTo>
                          <a:pt x="714" y="687"/>
                        </a:lnTo>
                        <a:lnTo>
                          <a:pt x="720" y="689"/>
                        </a:lnTo>
                        <a:lnTo>
                          <a:pt x="726" y="692"/>
                        </a:lnTo>
                        <a:lnTo>
                          <a:pt x="732" y="696"/>
                        </a:lnTo>
                        <a:lnTo>
                          <a:pt x="738" y="701"/>
                        </a:lnTo>
                        <a:lnTo>
                          <a:pt x="743" y="706"/>
                        </a:lnTo>
                        <a:lnTo>
                          <a:pt x="749" y="712"/>
                        </a:lnTo>
                        <a:lnTo>
                          <a:pt x="754" y="717"/>
                        </a:lnTo>
                        <a:lnTo>
                          <a:pt x="759" y="724"/>
                        </a:lnTo>
                        <a:lnTo>
                          <a:pt x="763" y="731"/>
                        </a:lnTo>
                        <a:lnTo>
                          <a:pt x="765" y="738"/>
                        </a:lnTo>
                        <a:lnTo>
                          <a:pt x="769" y="746"/>
                        </a:lnTo>
                        <a:lnTo>
                          <a:pt x="770" y="756"/>
                        </a:lnTo>
                        <a:lnTo>
                          <a:pt x="771" y="765"/>
                        </a:lnTo>
                        <a:lnTo>
                          <a:pt x="770" y="773"/>
                        </a:lnTo>
                        <a:lnTo>
                          <a:pt x="769" y="779"/>
                        </a:lnTo>
                        <a:lnTo>
                          <a:pt x="766" y="784"/>
                        </a:lnTo>
                        <a:lnTo>
                          <a:pt x="764" y="787"/>
                        </a:lnTo>
                        <a:lnTo>
                          <a:pt x="761" y="790"/>
                        </a:lnTo>
                        <a:lnTo>
                          <a:pt x="759" y="794"/>
                        </a:lnTo>
                        <a:lnTo>
                          <a:pt x="758" y="797"/>
                        </a:lnTo>
                        <a:lnTo>
                          <a:pt x="758" y="801"/>
                        </a:lnTo>
                        <a:lnTo>
                          <a:pt x="758" y="809"/>
                        </a:lnTo>
                        <a:lnTo>
                          <a:pt x="759" y="818"/>
                        </a:lnTo>
                        <a:lnTo>
                          <a:pt x="760" y="825"/>
                        </a:lnTo>
                        <a:lnTo>
                          <a:pt x="761" y="831"/>
                        </a:lnTo>
                        <a:lnTo>
                          <a:pt x="765" y="844"/>
                        </a:lnTo>
                        <a:lnTo>
                          <a:pt x="771" y="856"/>
                        </a:lnTo>
                        <a:lnTo>
                          <a:pt x="774" y="866"/>
                        </a:lnTo>
                        <a:lnTo>
                          <a:pt x="777" y="875"/>
                        </a:lnTo>
                        <a:lnTo>
                          <a:pt x="772" y="882"/>
                        </a:lnTo>
                        <a:lnTo>
                          <a:pt x="769" y="889"/>
                        </a:lnTo>
                        <a:lnTo>
                          <a:pt x="765" y="897"/>
                        </a:lnTo>
                        <a:lnTo>
                          <a:pt x="762" y="904"/>
                        </a:lnTo>
                        <a:lnTo>
                          <a:pt x="760" y="912"/>
                        </a:lnTo>
                        <a:lnTo>
                          <a:pt x="759" y="922"/>
                        </a:lnTo>
                        <a:lnTo>
                          <a:pt x="758" y="932"/>
                        </a:lnTo>
                        <a:lnTo>
                          <a:pt x="758" y="943"/>
                        </a:lnTo>
                        <a:lnTo>
                          <a:pt x="758" y="956"/>
                        </a:lnTo>
                        <a:lnTo>
                          <a:pt x="760" y="967"/>
                        </a:lnTo>
                        <a:lnTo>
                          <a:pt x="762" y="978"/>
                        </a:lnTo>
                        <a:lnTo>
                          <a:pt x="765" y="986"/>
                        </a:lnTo>
                        <a:lnTo>
                          <a:pt x="770" y="994"/>
                        </a:lnTo>
                        <a:lnTo>
                          <a:pt x="774" y="1000"/>
                        </a:lnTo>
                        <a:lnTo>
                          <a:pt x="778" y="1006"/>
                        </a:lnTo>
                        <a:lnTo>
                          <a:pt x="784" y="1011"/>
                        </a:lnTo>
                        <a:lnTo>
                          <a:pt x="775" y="1026"/>
                        </a:lnTo>
                        <a:lnTo>
                          <a:pt x="769" y="1041"/>
                        </a:lnTo>
                        <a:lnTo>
                          <a:pt x="763" y="1054"/>
                        </a:lnTo>
                        <a:lnTo>
                          <a:pt x="759" y="1067"/>
                        </a:lnTo>
                        <a:lnTo>
                          <a:pt x="753" y="1080"/>
                        </a:lnTo>
                        <a:lnTo>
                          <a:pt x="747" y="1095"/>
                        </a:lnTo>
                        <a:lnTo>
                          <a:pt x="737" y="1110"/>
                        </a:lnTo>
                        <a:lnTo>
                          <a:pt x="723" y="1128"/>
                        </a:lnTo>
                        <a:lnTo>
                          <a:pt x="691" y="1122"/>
                        </a:lnTo>
                        <a:lnTo>
                          <a:pt x="681" y="1121"/>
                        </a:lnTo>
                        <a:lnTo>
                          <a:pt x="673" y="1119"/>
                        </a:lnTo>
                        <a:lnTo>
                          <a:pt x="665" y="1116"/>
                        </a:lnTo>
                        <a:lnTo>
                          <a:pt x="659" y="1113"/>
                        </a:lnTo>
                        <a:lnTo>
                          <a:pt x="653" y="1108"/>
                        </a:lnTo>
                        <a:lnTo>
                          <a:pt x="648" y="1103"/>
                        </a:lnTo>
                        <a:lnTo>
                          <a:pt x="642" y="1098"/>
                        </a:lnTo>
                        <a:lnTo>
                          <a:pt x="638" y="1092"/>
                        </a:lnTo>
                        <a:lnTo>
                          <a:pt x="627" y="1079"/>
                        </a:lnTo>
                        <a:lnTo>
                          <a:pt x="616" y="1067"/>
                        </a:lnTo>
                        <a:lnTo>
                          <a:pt x="609" y="1061"/>
                        </a:lnTo>
                        <a:lnTo>
                          <a:pt x="602" y="1056"/>
                        </a:lnTo>
                        <a:lnTo>
                          <a:pt x="594" y="1052"/>
                        </a:lnTo>
                        <a:lnTo>
                          <a:pt x="584" y="1048"/>
                        </a:lnTo>
                        <a:lnTo>
                          <a:pt x="554" y="1038"/>
                        </a:lnTo>
                        <a:lnTo>
                          <a:pt x="507" y="1018"/>
                        </a:lnTo>
                        <a:lnTo>
                          <a:pt x="483" y="1008"/>
                        </a:lnTo>
                        <a:lnTo>
                          <a:pt x="463" y="998"/>
                        </a:lnTo>
                        <a:lnTo>
                          <a:pt x="456" y="993"/>
                        </a:lnTo>
                        <a:lnTo>
                          <a:pt x="450" y="988"/>
                        </a:lnTo>
                        <a:lnTo>
                          <a:pt x="446" y="984"/>
                        </a:lnTo>
                        <a:lnTo>
                          <a:pt x="445" y="980"/>
                        </a:lnTo>
                        <a:lnTo>
                          <a:pt x="436" y="975"/>
                        </a:lnTo>
                        <a:lnTo>
                          <a:pt x="425" y="967"/>
                        </a:lnTo>
                        <a:lnTo>
                          <a:pt x="413" y="956"/>
                        </a:lnTo>
                        <a:lnTo>
                          <a:pt x="398" y="944"/>
                        </a:lnTo>
                        <a:lnTo>
                          <a:pt x="383" y="931"/>
                        </a:lnTo>
                        <a:lnTo>
                          <a:pt x="367" y="916"/>
                        </a:lnTo>
                        <a:lnTo>
                          <a:pt x="349" y="904"/>
                        </a:lnTo>
                        <a:lnTo>
                          <a:pt x="331" y="894"/>
                        </a:lnTo>
                        <a:lnTo>
                          <a:pt x="326" y="890"/>
                        </a:lnTo>
                        <a:lnTo>
                          <a:pt x="323" y="886"/>
                        </a:lnTo>
                        <a:lnTo>
                          <a:pt x="319" y="882"/>
                        </a:lnTo>
                        <a:lnTo>
                          <a:pt x="318" y="877"/>
                        </a:lnTo>
                        <a:lnTo>
                          <a:pt x="318" y="872"/>
                        </a:lnTo>
                        <a:lnTo>
                          <a:pt x="318" y="867"/>
                        </a:lnTo>
                        <a:lnTo>
                          <a:pt x="319" y="860"/>
                        </a:lnTo>
                        <a:lnTo>
                          <a:pt x="321" y="854"/>
                        </a:lnTo>
                        <a:lnTo>
                          <a:pt x="324" y="842"/>
                        </a:lnTo>
                        <a:lnTo>
                          <a:pt x="327" y="829"/>
                        </a:lnTo>
                        <a:lnTo>
                          <a:pt x="328" y="822"/>
                        </a:lnTo>
                        <a:lnTo>
                          <a:pt x="328" y="815"/>
                        </a:lnTo>
                        <a:lnTo>
                          <a:pt x="327" y="808"/>
                        </a:lnTo>
                        <a:lnTo>
                          <a:pt x="325" y="801"/>
                        </a:lnTo>
                        <a:lnTo>
                          <a:pt x="318" y="795"/>
                        </a:lnTo>
                        <a:lnTo>
                          <a:pt x="310" y="789"/>
                        </a:lnTo>
                        <a:lnTo>
                          <a:pt x="300" y="784"/>
                        </a:lnTo>
                        <a:lnTo>
                          <a:pt x="290" y="778"/>
                        </a:lnTo>
                        <a:lnTo>
                          <a:pt x="279" y="772"/>
                        </a:lnTo>
                        <a:lnTo>
                          <a:pt x="270" y="765"/>
                        </a:lnTo>
                        <a:lnTo>
                          <a:pt x="266" y="761"/>
                        </a:lnTo>
                        <a:lnTo>
                          <a:pt x="263" y="757"/>
                        </a:lnTo>
                        <a:lnTo>
                          <a:pt x="260" y="751"/>
                        </a:lnTo>
                        <a:lnTo>
                          <a:pt x="259" y="745"/>
                        </a:lnTo>
                        <a:lnTo>
                          <a:pt x="255" y="735"/>
                        </a:lnTo>
                        <a:lnTo>
                          <a:pt x="251" y="725"/>
                        </a:lnTo>
                        <a:lnTo>
                          <a:pt x="249" y="716"/>
                        </a:lnTo>
                        <a:lnTo>
                          <a:pt x="248" y="707"/>
                        </a:lnTo>
                        <a:lnTo>
                          <a:pt x="246" y="697"/>
                        </a:lnTo>
                        <a:lnTo>
                          <a:pt x="243" y="689"/>
                        </a:lnTo>
                        <a:lnTo>
                          <a:pt x="238" y="681"/>
                        </a:lnTo>
                        <a:lnTo>
                          <a:pt x="232" y="672"/>
                        </a:lnTo>
                        <a:lnTo>
                          <a:pt x="211" y="635"/>
                        </a:lnTo>
                        <a:lnTo>
                          <a:pt x="192" y="603"/>
                        </a:lnTo>
                        <a:lnTo>
                          <a:pt x="174" y="570"/>
                        </a:lnTo>
                        <a:lnTo>
                          <a:pt x="153" y="530"/>
                        </a:lnTo>
                        <a:lnTo>
                          <a:pt x="146" y="521"/>
                        </a:lnTo>
                        <a:lnTo>
                          <a:pt x="138" y="513"/>
                        </a:lnTo>
                        <a:lnTo>
                          <a:pt x="134" y="508"/>
                        </a:lnTo>
                        <a:lnTo>
                          <a:pt x="129" y="502"/>
                        </a:lnTo>
                        <a:lnTo>
                          <a:pt x="124" y="496"/>
                        </a:lnTo>
                        <a:lnTo>
                          <a:pt x="120" y="487"/>
                        </a:lnTo>
                        <a:lnTo>
                          <a:pt x="116" y="478"/>
                        </a:lnTo>
                        <a:lnTo>
                          <a:pt x="113" y="467"/>
                        </a:lnTo>
                        <a:lnTo>
                          <a:pt x="109" y="458"/>
                        </a:lnTo>
                        <a:lnTo>
                          <a:pt x="103" y="448"/>
                        </a:lnTo>
                        <a:lnTo>
                          <a:pt x="98" y="440"/>
                        </a:lnTo>
                        <a:lnTo>
                          <a:pt x="90" y="432"/>
                        </a:lnTo>
                        <a:lnTo>
                          <a:pt x="82" y="425"/>
                        </a:lnTo>
                        <a:lnTo>
                          <a:pt x="72" y="419"/>
                        </a:lnTo>
                        <a:lnTo>
                          <a:pt x="52" y="411"/>
                        </a:lnTo>
                        <a:lnTo>
                          <a:pt x="31" y="403"/>
                        </a:lnTo>
                        <a:lnTo>
                          <a:pt x="26" y="400"/>
                        </a:lnTo>
                        <a:lnTo>
                          <a:pt x="22" y="397"/>
                        </a:lnTo>
                        <a:lnTo>
                          <a:pt x="17" y="393"/>
                        </a:lnTo>
                        <a:lnTo>
                          <a:pt x="13" y="389"/>
                        </a:lnTo>
                        <a:lnTo>
                          <a:pt x="9" y="384"/>
                        </a:lnTo>
                        <a:lnTo>
                          <a:pt x="5" y="378"/>
                        </a:lnTo>
                        <a:lnTo>
                          <a:pt x="2" y="372"/>
                        </a:lnTo>
                        <a:lnTo>
                          <a:pt x="0" y="363"/>
                        </a:lnTo>
                        <a:lnTo>
                          <a:pt x="20" y="345"/>
                        </a:lnTo>
                        <a:lnTo>
                          <a:pt x="15" y="331"/>
                        </a:lnTo>
                        <a:lnTo>
                          <a:pt x="14" y="317"/>
                        </a:lnTo>
                        <a:lnTo>
                          <a:pt x="13" y="301"/>
                        </a:lnTo>
                        <a:lnTo>
                          <a:pt x="13" y="284"/>
                        </a:lnTo>
                        <a:lnTo>
                          <a:pt x="13" y="276"/>
                        </a:lnTo>
                        <a:lnTo>
                          <a:pt x="14" y="270"/>
                        </a:lnTo>
                        <a:lnTo>
                          <a:pt x="16" y="264"/>
                        </a:lnTo>
                        <a:lnTo>
                          <a:pt x="19" y="259"/>
                        </a:lnTo>
                        <a:lnTo>
                          <a:pt x="21" y="254"/>
                        </a:lnTo>
                        <a:lnTo>
                          <a:pt x="24" y="249"/>
                        </a:lnTo>
                        <a:lnTo>
                          <a:pt x="28" y="246"/>
                        </a:lnTo>
                        <a:lnTo>
                          <a:pt x="32" y="243"/>
                        </a:lnTo>
                        <a:lnTo>
                          <a:pt x="41" y="237"/>
                        </a:lnTo>
                        <a:lnTo>
                          <a:pt x="49" y="231"/>
                        </a:lnTo>
                        <a:lnTo>
                          <a:pt x="58" y="224"/>
                        </a:lnTo>
                        <a:lnTo>
                          <a:pt x="66" y="216"/>
                        </a:lnTo>
                        <a:lnTo>
                          <a:pt x="72" y="222"/>
                        </a:lnTo>
                        <a:lnTo>
                          <a:pt x="79" y="228"/>
                        </a:lnTo>
                        <a:lnTo>
                          <a:pt x="83" y="235"/>
                        </a:lnTo>
                        <a:lnTo>
                          <a:pt x="86" y="240"/>
                        </a:lnTo>
                        <a:lnTo>
                          <a:pt x="86" y="252"/>
                        </a:lnTo>
                        <a:lnTo>
                          <a:pt x="86" y="265"/>
                        </a:lnTo>
                        <a:lnTo>
                          <a:pt x="95" y="272"/>
                        </a:lnTo>
                        <a:lnTo>
                          <a:pt x="116" y="287"/>
                        </a:lnTo>
                        <a:lnTo>
                          <a:pt x="128" y="294"/>
                        </a:lnTo>
                        <a:lnTo>
                          <a:pt x="139" y="301"/>
                        </a:lnTo>
                        <a:lnTo>
                          <a:pt x="148" y="306"/>
                        </a:lnTo>
                        <a:lnTo>
                          <a:pt x="153" y="308"/>
                        </a:lnTo>
                        <a:lnTo>
                          <a:pt x="158" y="307"/>
                        </a:lnTo>
                        <a:lnTo>
                          <a:pt x="164" y="303"/>
                        </a:lnTo>
                        <a:lnTo>
                          <a:pt x="169" y="298"/>
                        </a:lnTo>
                        <a:lnTo>
                          <a:pt x="174" y="291"/>
                        </a:lnTo>
                        <a:lnTo>
                          <a:pt x="179" y="284"/>
                        </a:lnTo>
                        <a:lnTo>
                          <a:pt x="182" y="277"/>
                        </a:lnTo>
                        <a:lnTo>
                          <a:pt x="184" y="271"/>
                        </a:lnTo>
                        <a:lnTo>
                          <a:pt x="185" y="265"/>
                        </a:lnTo>
                        <a:lnTo>
                          <a:pt x="187" y="259"/>
                        </a:lnTo>
                        <a:lnTo>
                          <a:pt x="188" y="251"/>
                        </a:lnTo>
                        <a:lnTo>
                          <a:pt x="190" y="244"/>
                        </a:lnTo>
                        <a:lnTo>
                          <a:pt x="193" y="238"/>
                        </a:lnTo>
                        <a:lnTo>
                          <a:pt x="201" y="225"/>
                        </a:lnTo>
                        <a:lnTo>
                          <a:pt x="212" y="213"/>
                        </a:lnTo>
                        <a:lnTo>
                          <a:pt x="222" y="202"/>
                        </a:lnTo>
                        <a:lnTo>
                          <a:pt x="234" y="192"/>
                        </a:lnTo>
                        <a:lnTo>
                          <a:pt x="244" y="184"/>
                        </a:lnTo>
                        <a:lnTo>
                          <a:pt x="252" y="179"/>
                        </a:lnTo>
                        <a:lnTo>
                          <a:pt x="270" y="170"/>
                        </a:lnTo>
                        <a:lnTo>
                          <a:pt x="289" y="160"/>
                        </a:lnTo>
                        <a:lnTo>
                          <a:pt x="306" y="150"/>
                        </a:lnTo>
                        <a:lnTo>
                          <a:pt x="323" y="138"/>
                        </a:lnTo>
                        <a:lnTo>
                          <a:pt x="330" y="133"/>
                        </a:lnTo>
                        <a:lnTo>
                          <a:pt x="337" y="126"/>
                        </a:lnTo>
                        <a:lnTo>
                          <a:pt x="344" y="120"/>
                        </a:lnTo>
                        <a:lnTo>
                          <a:pt x="348" y="113"/>
                        </a:lnTo>
                        <a:lnTo>
                          <a:pt x="352" y="106"/>
                        </a:lnTo>
                        <a:lnTo>
                          <a:pt x="356" y="98"/>
                        </a:lnTo>
                        <a:lnTo>
                          <a:pt x="358" y="90"/>
                        </a:lnTo>
                        <a:lnTo>
                          <a:pt x="358" y="80"/>
                        </a:lnTo>
                        <a:lnTo>
                          <a:pt x="357" y="70"/>
                        </a:lnTo>
                        <a:lnTo>
                          <a:pt x="355" y="58"/>
                        </a:lnTo>
                        <a:lnTo>
                          <a:pt x="350" y="46"/>
                        </a:lnTo>
                        <a:lnTo>
                          <a:pt x="345" y="34"/>
                        </a:lnTo>
                        <a:lnTo>
                          <a:pt x="336" y="12"/>
                        </a:lnTo>
                        <a:lnTo>
                          <a:pt x="331" y="0"/>
                        </a:lnTo>
                        <a:lnTo>
                          <a:pt x="347" y="5"/>
                        </a:lnTo>
                        <a:lnTo>
                          <a:pt x="360" y="11"/>
                        </a:lnTo>
                        <a:lnTo>
                          <a:pt x="374" y="18"/>
                        </a:lnTo>
                        <a:lnTo>
                          <a:pt x="386" y="26"/>
                        </a:lnTo>
                        <a:lnTo>
                          <a:pt x="398" y="35"/>
                        </a:lnTo>
                        <a:lnTo>
                          <a:pt x="411" y="44"/>
                        </a:lnTo>
                        <a:lnTo>
                          <a:pt x="422" y="53"/>
                        </a:lnTo>
                        <a:lnTo>
                          <a:pt x="431" y="62"/>
                        </a:lnTo>
                        <a:lnTo>
                          <a:pt x="438" y="68"/>
                        </a:lnTo>
                        <a:lnTo>
                          <a:pt x="445" y="75"/>
                        </a:lnTo>
                        <a:lnTo>
                          <a:pt x="451" y="82"/>
                        </a:lnTo>
                        <a:lnTo>
                          <a:pt x="457" y="91"/>
                        </a:lnTo>
                        <a:lnTo>
                          <a:pt x="467" y="107"/>
                        </a:lnTo>
                        <a:lnTo>
                          <a:pt x="476" y="123"/>
                        </a:lnTo>
                        <a:lnTo>
                          <a:pt x="481" y="130"/>
                        </a:lnTo>
                        <a:lnTo>
                          <a:pt x="486" y="137"/>
                        </a:lnTo>
                        <a:lnTo>
                          <a:pt x="493" y="144"/>
                        </a:lnTo>
                        <a:lnTo>
                          <a:pt x="498" y="150"/>
                        </a:lnTo>
                        <a:lnTo>
                          <a:pt x="506" y="154"/>
                        </a:lnTo>
                        <a:lnTo>
                          <a:pt x="513" y="158"/>
                        </a:lnTo>
                        <a:lnTo>
                          <a:pt x="521" y="160"/>
                        </a:lnTo>
                        <a:lnTo>
                          <a:pt x="531" y="161"/>
                        </a:lnTo>
                        <a:lnTo>
                          <a:pt x="541" y="160"/>
                        </a:lnTo>
                        <a:lnTo>
                          <a:pt x="551" y="159"/>
                        </a:lnTo>
                        <a:lnTo>
                          <a:pt x="561" y="157"/>
                        </a:lnTo>
                        <a:lnTo>
                          <a:pt x="571" y="155"/>
                        </a:lnTo>
                        <a:lnTo>
                          <a:pt x="581" y="152"/>
                        </a:lnTo>
                        <a:lnTo>
                          <a:pt x="591" y="150"/>
                        </a:lnTo>
                        <a:lnTo>
                          <a:pt x="601" y="149"/>
                        </a:lnTo>
                        <a:lnTo>
                          <a:pt x="610" y="148"/>
                        </a:lnTo>
                        <a:lnTo>
                          <a:pt x="617" y="149"/>
                        </a:lnTo>
                        <a:lnTo>
                          <a:pt x="624" y="151"/>
                        </a:lnTo>
                        <a:lnTo>
                          <a:pt x="628" y="151"/>
                        </a:lnTo>
                        <a:lnTo>
                          <a:pt x="631" y="151"/>
                        </a:lnTo>
                        <a:lnTo>
                          <a:pt x="635" y="150"/>
                        </a:lnTo>
                        <a:lnTo>
                          <a:pt x="638" y="148"/>
                        </a:lnTo>
                        <a:lnTo>
                          <a:pt x="640" y="156"/>
                        </a:lnTo>
                        <a:lnTo>
                          <a:pt x="648" y="167"/>
                        </a:lnTo>
                        <a:lnTo>
                          <a:pt x="654" y="177"/>
                        </a:lnTo>
                        <a:lnTo>
                          <a:pt x="658" y="185"/>
                        </a:lnTo>
                        <a:lnTo>
                          <a:pt x="657" y="188"/>
                        </a:lnTo>
                        <a:lnTo>
                          <a:pt x="655" y="191"/>
                        </a:lnTo>
                        <a:lnTo>
                          <a:pt x="654" y="193"/>
                        </a:lnTo>
                        <a:lnTo>
                          <a:pt x="652" y="195"/>
                        </a:lnTo>
                        <a:lnTo>
                          <a:pt x="647" y="200"/>
                        </a:lnTo>
                        <a:lnTo>
                          <a:pt x="641" y="203"/>
                        </a:lnTo>
                        <a:lnTo>
                          <a:pt x="635" y="206"/>
                        </a:lnTo>
                        <a:lnTo>
                          <a:pt x="629" y="209"/>
                        </a:lnTo>
                        <a:lnTo>
                          <a:pt x="627" y="210"/>
                        </a:lnTo>
                        <a:lnTo>
                          <a:pt x="626" y="212"/>
                        </a:lnTo>
                        <a:lnTo>
                          <a:pt x="625" y="214"/>
                        </a:lnTo>
                        <a:lnTo>
                          <a:pt x="624" y="216"/>
                        </a:lnTo>
                        <a:lnTo>
                          <a:pt x="625" y="226"/>
                        </a:lnTo>
                        <a:lnTo>
                          <a:pt x="626" y="234"/>
                        </a:lnTo>
                        <a:lnTo>
                          <a:pt x="627" y="240"/>
                        </a:lnTo>
                        <a:lnTo>
                          <a:pt x="629" y="244"/>
                        </a:lnTo>
                        <a:lnTo>
                          <a:pt x="636" y="251"/>
                        </a:lnTo>
                        <a:lnTo>
                          <a:pt x="644" y="259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1" name="Freeform 8"/>
                  <p:cNvSpPr>
                    <a:spLocks/>
                  </p:cNvSpPr>
                  <p:nvPr>
                    <p:custDataLst>
                      <p:tags r:id="rId5"/>
                    </p:custDataLst>
                  </p:nvPr>
                </p:nvSpPr>
                <p:spPr bwMode="auto">
                  <a:xfrm>
                    <a:off x="2271713" y="4500563"/>
                    <a:ext cx="261937" cy="1130300"/>
                  </a:xfrm>
                  <a:custGeom>
                    <a:avLst/>
                    <a:gdLst>
                      <a:gd name="T0" fmla="*/ 418 w 598"/>
                      <a:gd name="T1" fmla="*/ 2021 h 2158"/>
                      <a:gd name="T2" fmla="*/ 342 w 598"/>
                      <a:gd name="T3" fmla="*/ 1955 h 2158"/>
                      <a:gd name="T4" fmla="*/ 339 w 598"/>
                      <a:gd name="T5" fmla="*/ 1893 h 2158"/>
                      <a:gd name="T6" fmla="*/ 345 w 598"/>
                      <a:gd name="T7" fmla="*/ 1843 h 2158"/>
                      <a:gd name="T8" fmla="*/ 362 w 598"/>
                      <a:gd name="T9" fmla="*/ 1791 h 2158"/>
                      <a:gd name="T10" fmla="*/ 354 w 598"/>
                      <a:gd name="T11" fmla="*/ 1740 h 2158"/>
                      <a:gd name="T12" fmla="*/ 332 w 598"/>
                      <a:gd name="T13" fmla="*/ 1683 h 2158"/>
                      <a:gd name="T14" fmla="*/ 303 w 598"/>
                      <a:gd name="T15" fmla="*/ 1581 h 2158"/>
                      <a:gd name="T16" fmla="*/ 226 w 598"/>
                      <a:gd name="T17" fmla="*/ 1460 h 2158"/>
                      <a:gd name="T18" fmla="*/ 206 w 598"/>
                      <a:gd name="T19" fmla="*/ 1381 h 2158"/>
                      <a:gd name="T20" fmla="*/ 217 w 598"/>
                      <a:gd name="T21" fmla="*/ 1299 h 2158"/>
                      <a:gd name="T22" fmla="*/ 208 w 598"/>
                      <a:gd name="T23" fmla="*/ 1235 h 2158"/>
                      <a:gd name="T24" fmla="*/ 185 w 598"/>
                      <a:gd name="T25" fmla="*/ 1165 h 2158"/>
                      <a:gd name="T26" fmla="*/ 211 w 598"/>
                      <a:gd name="T27" fmla="*/ 1123 h 2158"/>
                      <a:gd name="T28" fmla="*/ 195 w 598"/>
                      <a:gd name="T29" fmla="*/ 1082 h 2158"/>
                      <a:gd name="T30" fmla="*/ 211 w 598"/>
                      <a:gd name="T31" fmla="*/ 1025 h 2158"/>
                      <a:gd name="T32" fmla="*/ 210 w 598"/>
                      <a:gd name="T33" fmla="*/ 993 h 2158"/>
                      <a:gd name="T34" fmla="*/ 187 w 598"/>
                      <a:gd name="T35" fmla="*/ 927 h 2158"/>
                      <a:gd name="T36" fmla="*/ 136 w 598"/>
                      <a:gd name="T37" fmla="*/ 852 h 2158"/>
                      <a:gd name="T38" fmla="*/ 134 w 598"/>
                      <a:gd name="T39" fmla="*/ 686 h 2158"/>
                      <a:gd name="T40" fmla="*/ 183 w 598"/>
                      <a:gd name="T41" fmla="*/ 584 h 2158"/>
                      <a:gd name="T42" fmla="*/ 189 w 598"/>
                      <a:gd name="T43" fmla="*/ 522 h 2158"/>
                      <a:gd name="T44" fmla="*/ 160 w 598"/>
                      <a:gd name="T45" fmla="*/ 459 h 2158"/>
                      <a:gd name="T46" fmla="*/ 182 w 598"/>
                      <a:gd name="T47" fmla="*/ 406 h 2158"/>
                      <a:gd name="T48" fmla="*/ 229 w 598"/>
                      <a:gd name="T49" fmla="*/ 346 h 2158"/>
                      <a:gd name="T50" fmla="*/ 200 w 598"/>
                      <a:gd name="T51" fmla="*/ 308 h 2158"/>
                      <a:gd name="T52" fmla="*/ 148 w 598"/>
                      <a:gd name="T53" fmla="*/ 222 h 2158"/>
                      <a:gd name="T54" fmla="*/ 129 w 598"/>
                      <a:gd name="T55" fmla="*/ 125 h 2158"/>
                      <a:gd name="T56" fmla="*/ 91 w 598"/>
                      <a:gd name="T57" fmla="*/ 37 h 2158"/>
                      <a:gd name="T58" fmla="*/ 0 w 598"/>
                      <a:gd name="T59" fmla="*/ 44 h 2158"/>
                      <a:gd name="T60" fmla="*/ 31 w 598"/>
                      <a:gd name="T61" fmla="*/ 200 h 2158"/>
                      <a:gd name="T62" fmla="*/ 42 w 598"/>
                      <a:gd name="T63" fmla="*/ 304 h 2158"/>
                      <a:gd name="T64" fmla="*/ 27 w 598"/>
                      <a:gd name="T65" fmla="*/ 374 h 2158"/>
                      <a:gd name="T66" fmla="*/ 52 w 598"/>
                      <a:gd name="T67" fmla="*/ 524 h 2158"/>
                      <a:gd name="T68" fmla="*/ 46 w 598"/>
                      <a:gd name="T69" fmla="*/ 649 h 2158"/>
                      <a:gd name="T70" fmla="*/ 36 w 598"/>
                      <a:gd name="T71" fmla="*/ 718 h 2158"/>
                      <a:gd name="T72" fmla="*/ 52 w 598"/>
                      <a:gd name="T73" fmla="*/ 767 h 2158"/>
                      <a:gd name="T74" fmla="*/ 64 w 598"/>
                      <a:gd name="T75" fmla="*/ 871 h 2158"/>
                      <a:gd name="T76" fmla="*/ 81 w 598"/>
                      <a:gd name="T77" fmla="*/ 913 h 2158"/>
                      <a:gd name="T78" fmla="*/ 73 w 598"/>
                      <a:gd name="T79" fmla="*/ 1045 h 2158"/>
                      <a:gd name="T80" fmla="*/ 63 w 598"/>
                      <a:gd name="T81" fmla="*/ 1152 h 2158"/>
                      <a:gd name="T82" fmla="*/ 40 w 598"/>
                      <a:gd name="T83" fmla="*/ 1188 h 2158"/>
                      <a:gd name="T84" fmla="*/ 60 w 598"/>
                      <a:gd name="T85" fmla="*/ 1258 h 2158"/>
                      <a:gd name="T86" fmla="*/ 106 w 598"/>
                      <a:gd name="T87" fmla="*/ 1343 h 2158"/>
                      <a:gd name="T88" fmla="*/ 93 w 598"/>
                      <a:gd name="T89" fmla="*/ 1396 h 2158"/>
                      <a:gd name="T90" fmla="*/ 106 w 598"/>
                      <a:gd name="T91" fmla="*/ 1449 h 2158"/>
                      <a:gd name="T92" fmla="*/ 164 w 598"/>
                      <a:gd name="T93" fmla="*/ 1467 h 2158"/>
                      <a:gd name="T94" fmla="*/ 209 w 598"/>
                      <a:gd name="T95" fmla="*/ 1621 h 2158"/>
                      <a:gd name="T96" fmla="*/ 227 w 598"/>
                      <a:gd name="T97" fmla="*/ 1709 h 2158"/>
                      <a:gd name="T98" fmla="*/ 151 w 598"/>
                      <a:gd name="T99" fmla="*/ 1749 h 2158"/>
                      <a:gd name="T100" fmla="*/ 207 w 598"/>
                      <a:gd name="T101" fmla="*/ 1776 h 2158"/>
                      <a:gd name="T102" fmla="*/ 250 w 598"/>
                      <a:gd name="T103" fmla="*/ 1820 h 2158"/>
                      <a:gd name="T104" fmla="*/ 275 w 598"/>
                      <a:gd name="T105" fmla="*/ 1871 h 2158"/>
                      <a:gd name="T106" fmla="*/ 308 w 598"/>
                      <a:gd name="T107" fmla="*/ 1961 h 2158"/>
                      <a:gd name="T108" fmla="*/ 359 w 598"/>
                      <a:gd name="T109" fmla="*/ 2013 h 2158"/>
                      <a:gd name="T110" fmla="*/ 393 w 598"/>
                      <a:gd name="T111" fmla="*/ 2048 h 2158"/>
                      <a:gd name="T112" fmla="*/ 424 w 598"/>
                      <a:gd name="T113" fmla="*/ 2074 h 2158"/>
                      <a:gd name="T114" fmla="*/ 465 w 598"/>
                      <a:gd name="T115" fmla="*/ 2110 h 2158"/>
                      <a:gd name="T116" fmla="*/ 519 w 598"/>
                      <a:gd name="T117" fmla="*/ 2140 h 2158"/>
                      <a:gd name="T118" fmla="*/ 538 w 598"/>
                      <a:gd name="T119" fmla="*/ 2151 h 2158"/>
                      <a:gd name="T120" fmla="*/ 586 w 598"/>
                      <a:gd name="T121" fmla="*/ 2098 h 2158"/>
                      <a:gd name="T122" fmla="*/ 591 w 598"/>
                      <a:gd name="T123" fmla="*/ 2071 h 2158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w 598"/>
                      <a:gd name="T187" fmla="*/ 0 h 2158"/>
                      <a:gd name="T188" fmla="*/ 598 w 598"/>
                      <a:gd name="T189" fmla="*/ 2158 h 2158"/>
                    </a:gdLst>
                    <a:ahLst/>
                    <a:cxnLst>
                      <a:cxn ang="T124">
                        <a:pos x="T0" y="T1"/>
                      </a:cxn>
                      <a:cxn ang="T125">
                        <a:pos x="T2" y="T3"/>
                      </a:cxn>
                      <a:cxn ang="T126">
                        <a:pos x="T4" y="T5"/>
                      </a:cxn>
                      <a:cxn ang="T127">
                        <a:pos x="T6" y="T7"/>
                      </a:cxn>
                      <a:cxn ang="T128">
                        <a:pos x="T8" y="T9"/>
                      </a:cxn>
                      <a:cxn ang="T129">
                        <a:pos x="T10" y="T11"/>
                      </a:cxn>
                      <a:cxn ang="T130">
                        <a:pos x="T12" y="T13"/>
                      </a:cxn>
                      <a:cxn ang="T131">
                        <a:pos x="T14" y="T15"/>
                      </a:cxn>
                      <a:cxn ang="T132">
                        <a:pos x="T16" y="T17"/>
                      </a:cxn>
                      <a:cxn ang="T133">
                        <a:pos x="T18" y="T19"/>
                      </a:cxn>
                      <a:cxn ang="T134">
                        <a:pos x="T20" y="T21"/>
                      </a:cxn>
                      <a:cxn ang="T135">
                        <a:pos x="T22" y="T23"/>
                      </a:cxn>
                      <a:cxn ang="T136">
                        <a:pos x="T24" y="T25"/>
                      </a:cxn>
                      <a:cxn ang="T137">
                        <a:pos x="T26" y="T27"/>
                      </a:cxn>
                      <a:cxn ang="T138">
                        <a:pos x="T28" y="T29"/>
                      </a:cxn>
                      <a:cxn ang="T139">
                        <a:pos x="T30" y="T31"/>
                      </a:cxn>
                      <a:cxn ang="T140">
                        <a:pos x="T32" y="T33"/>
                      </a:cxn>
                      <a:cxn ang="T141">
                        <a:pos x="T34" y="T35"/>
                      </a:cxn>
                      <a:cxn ang="T142">
                        <a:pos x="T36" y="T37"/>
                      </a:cxn>
                      <a:cxn ang="T143">
                        <a:pos x="T38" y="T39"/>
                      </a:cxn>
                      <a:cxn ang="T144">
                        <a:pos x="T40" y="T41"/>
                      </a:cxn>
                      <a:cxn ang="T145">
                        <a:pos x="T42" y="T43"/>
                      </a:cxn>
                      <a:cxn ang="T146">
                        <a:pos x="T44" y="T45"/>
                      </a:cxn>
                      <a:cxn ang="T147">
                        <a:pos x="T46" y="T47"/>
                      </a:cxn>
                      <a:cxn ang="T148">
                        <a:pos x="T48" y="T49"/>
                      </a:cxn>
                      <a:cxn ang="T149">
                        <a:pos x="T50" y="T51"/>
                      </a:cxn>
                      <a:cxn ang="T150">
                        <a:pos x="T52" y="T53"/>
                      </a:cxn>
                      <a:cxn ang="T151">
                        <a:pos x="T54" y="T55"/>
                      </a:cxn>
                      <a:cxn ang="T152">
                        <a:pos x="T56" y="T57"/>
                      </a:cxn>
                      <a:cxn ang="T153">
                        <a:pos x="T58" y="T59"/>
                      </a:cxn>
                      <a:cxn ang="T154">
                        <a:pos x="T60" y="T61"/>
                      </a:cxn>
                      <a:cxn ang="T155">
                        <a:pos x="T62" y="T63"/>
                      </a:cxn>
                      <a:cxn ang="T156">
                        <a:pos x="T64" y="T65"/>
                      </a:cxn>
                      <a:cxn ang="T157">
                        <a:pos x="T66" y="T67"/>
                      </a:cxn>
                      <a:cxn ang="T158">
                        <a:pos x="T68" y="T69"/>
                      </a:cxn>
                      <a:cxn ang="T159">
                        <a:pos x="T70" y="T71"/>
                      </a:cxn>
                      <a:cxn ang="T160">
                        <a:pos x="T72" y="T73"/>
                      </a:cxn>
                      <a:cxn ang="T161">
                        <a:pos x="T74" y="T75"/>
                      </a:cxn>
                      <a:cxn ang="T162">
                        <a:pos x="T76" y="T77"/>
                      </a:cxn>
                      <a:cxn ang="T163">
                        <a:pos x="T78" y="T79"/>
                      </a:cxn>
                      <a:cxn ang="T164">
                        <a:pos x="T80" y="T81"/>
                      </a:cxn>
                      <a:cxn ang="T165">
                        <a:pos x="T82" y="T83"/>
                      </a:cxn>
                      <a:cxn ang="T166">
                        <a:pos x="T84" y="T85"/>
                      </a:cxn>
                      <a:cxn ang="T167">
                        <a:pos x="T86" y="T87"/>
                      </a:cxn>
                      <a:cxn ang="T168">
                        <a:pos x="T88" y="T89"/>
                      </a:cxn>
                      <a:cxn ang="T169">
                        <a:pos x="T90" y="T91"/>
                      </a:cxn>
                      <a:cxn ang="T170">
                        <a:pos x="T92" y="T93"/>
                      </a:cxn>
                      <a:cxn ang="T171">
                        <a:pos x="T94" y="T95"/>
                      </a:cxn>
                      <a:cxn ang="T172">
                        <a:pos x="T96" y="T97"/>
                      </a:cxn>
                      <a:cxn ang="T173">
                        <a:pos x="T98" y="T99"/>
                      </a:cxn>
                      <a:cxn ang="T174">
                        <a:pos x="T100" y="T101"/>
                      </a:cxn>
                      <a:cxn ang="T175">
                        <a:pos x="T102" y="T103"/>
                      </a:cxn>
                      <a:cxn ang="T176">
                        <a:pos x="T104" y="T105"/>
                      </a:cxn>
                      <a:cxn ang="T177">
                        <a:pos x="T106" y="T107"/>
                      </a:cxn>
                      <a:cxn ang="T178">
                        <a:pos x="T108" y="T109"/>
                      </a:cxn>
                      <a:cxn ang="T179">
                        <a:pos x="T110" y="T111"/>
                      </a:cxn>
                      <a:cxn ang="T180">
                        <a:pos x="T112" y="T113"/>
                      </a:cxn>
                      <a:cxn ang="T181">
                        <a:pos x="T114" y="T115"/>
                      </a:cxn>
                      <a:cxn ang="T182">
                        <a:pos x="T116" y="T117"/>
                      </a:cxn>
                      <a:cxn ang="T183">
                        <a:pos x="T118" y="T119"/>
                      </a:cxn>
                      <a:cxn ang="T184">
                        <a:pos x="T120" y="T121"/>
                      </a:cxn>
                      <a:cxn ang="T185">
                        <a:pos x="T122" y="T123"/>
                      </a:cxn>
                    </a:cxnLst>
                    <a:rect l="T186" t="T187" r="T188" b="T189"/>
                    <a:pathLst>
                      <a:path w="598" h="2158">
                        <a:moveTo>
                          <a:pt x="491" y="2046"/>
                        </a:moveTo>
                        <a:lnTo>
                          <a:pt x="480" y="2045"/>
                        </a:lnTo>
                        <a:lnTo>
                          <a:pt x="469" y="2043"/>
                        </a:lnTo>
                        <a:lnTo>
                          <a:pt x="456" y="2039"/>
                        </a:lnTo>
                        <a:lnTo>
                          <a:pt x="444" y="2034"/>
                        </a:lnTo>
                        <a:lnTo>
                          <a:pt x="431" y="2028"/>
                        </a:lnTo>
                        <a:lnTo>
                          <a:pt x="418" y="2021"/>
                        </a:lnTo>
                        <a:lnTo>
                          <a:pt x="405" y="2013"/>
                        </a:lnTo>
                        <a:lnTo>
                          <a:pt x="392" y="2003"/>
                        </a:lnTo>
                        <a:lnTo>
                          <a:pt x="379" y="1994"/>
                        </a:lnTo>
                        <a:lnTo>
                          <a:pt x="368" y="1985"/>
                        </a:lnTo>
                        <a:lnTo>
                          <a:pt x="357" y="1976"/>
                        </a:lnTo>
                        <a:lnTo>
                          <a:pt x="349" y="1966"/>
                        </a:lnTo>
                        <a:lnTo>
                          <a:pt x="342" y="1955"/>
                        </a:lnTo>
                        <a:lnTo>
                          <a:pt x="337" y="1946"/>
                        </a:lnTo>
                        <a:lnTo>
                          <a:pt x="333" y="1937"/>
                        </a:lnTo>
                        <a:lnTo>
                          <a:pt x="332" y="1929"/>
                        </a:lnTo>
                        <a:lnTo>
                          <a:pt x="332" y="1919"/>
                        </a:lnTo>
                        <a:lnTo>
                          <a:pt x="333" y="1909"/>
                        </a:lnTo>
                        <a:lnTo>
                          <a:pt x="336" y="1900"/>
                        </a:lnTo>
                        <a:lnTo>
                          <a:pt x="339" y="1893"/>
                        </a:lnTo>
                        <a:lnTo>
                          <a:pt x="341" y="1887"/>
                        </a:lnTo>
                        <a:lnTo>
                          <a:pt x="343" y="1880"/>
                        </a:lnTo>
                        <a:lnTo>
                          <a:pt x="344" y="1874"/>
                        </a:lnTo>
                        <a:lnTo>
                          <a:pt x="345" y="1868"/>
                        </a:lnTo>
                        <a:lnTo>
                          <a:pt x="345" y="1863"/>
                        </a:lnTo>
                        <a:lnTo>
                          <a:pt x="345" y="1855"/>
                        </a:lnTo>
                        <a:lnTo>
                          <a:pt x="345" y="1843"/>
                        </a:lnTo>
                        <a:lnTo>
                          <a:pt x="345" y="1824"/>
                        </a:lnTo>
                        <a:lnTo>
                          <a:pt x="345" y="1818"/>
                        </a:lnTo>
                        <a:lnTo>
                          <a:pt x="348" y="1812"/>
                        </a:lnTo>
                        <a:lnTo>
                          <a:pt x="351" y="1807"/>
                        </a:lnTo>
                        <a:lnTo>
                          <a:pt x="355" y="1802"/>
                        </a:lnTo>
                        <a:lnTo>
                          <a:pt x="359" y="1797"/>
                        </a:lnTo>
                        <a:lnTo>
                          <a:pt x="362" y="1791"/>
                        </a:lnTo>
                        <a:lnTo>
                          <a:pt x="364" y="1783"/>
                        </a:lnTo>
                        <a:lnTo>
                          <a:pt x="365" y="1775"/>
                        </a:lnTo>
                        <a:lnTo>
                          <a:pt x="364" y="1768"/>
                        </a:lnTo>
                        <a:lnTo>
                          <a:pt x="363" y="1762"/>
                        </a:lnTo>
                        <a:lnTo>
                          <a:pt x="362" y="1756"/>
                        </a:lnTo>
                        <a:lnTo>
                          <a:pt x="360" y="1750"/>
                        </a:lnTo>
                        <a:lnTo>
                          <a:pt x="354" y="1740"/>
                        </a:lnTo>
                        <a:lnTo>
                          <a:pt x="349" y="1728"/>
                        </a:lnTo>
                        <a:lnTo>
                          <a:pt x="342" y="1718"/>
                        </a:lnTo>
                        <a:lnTo>
                          <a:pt x="337" y="1707"/>
                        </a:lnTo>
                        <a:lnTo>
                          <a:pt x="334" y="1702"/>
                        </a:lnTo>
                        <a:lnTo>
                          <a:pt x="333" y="1696"/>
                        </a:lnTo>
                        <a:lnTo>
                          <a:pt x="332" y="1690"/>
                        </a:lnTo>
                        <a:lnTo>
                          <a:pt x="332" y="1683"/>
                        </a:lnTo>
                        <a:lnTo>
                          <a:pt x="331" y="1670"/>
                        </a:lnTo>
                        <a:lnTo>
                          <a:pt x="330" y="1659"/>
                        </a:lnTo>
                        <a:lnTo>
                          <a:pt x="329" y="1648"/>
                        </a:lnTo>
                        <a:lnTo>
                          <a:pt x="327" y="1638"/>
                        </a:lnTo>
                        <a:lnTo>
                          <a:pt x="320" y="1617"/>
                        </a:lnTo>
                        <a:lnTo>
                          <a:pt x="312" y="1599"/>
                        </a:lnTo>
                        <a:lnTo>
                          <a:pt x="303" y="1581"/>
                        </a:lnTo>
                        <a:lnTo>
                          <a:pt x="292" y="1563"/>
                        </a:lnTo>
                        <a:lnTo>
                          <a:pt x="281" y="1547"/>
                        </a:lnTo>
                        <a:lnTo>
                          <a:pt x="269" y="1530"/>
                        </a:lnTo>
                        <a:lnTo>
                          <a:pt x="256" y="1514"/>
                        </a:lnTo>
                        <a:lnTo>
                          <a:pt x="245" y="1496"/>
                        </a:lnTo>
                        <a:lnTo>
                          <a:pt x="235" y="1478"/>
                        </a:lnTo>
                        <a:lnTo>
                          <a:pt x="226" y="1460"/>
                        </a:lnTo>
                        <a:lnTo>
                          <a:pt x="221" y="1449"/>
                        </a:lnTo>
                        <a:lnTo>
                          <a:pt x="217" y="1439"/>
                        </a:lnTo>
                        <a:lnTo>
                          <a:pt x="214" y="1428"/>
                        </a:lnTo>
                        <a:lnTo>
                          <a:pt x="210" y="1417"/>
                        </a:lnTo>
                        <a:lnTo>
                          <a:pt x="208" y="1406"/>
                        </a:lnTo>
                        <a:lnTo>
                          <a:pt x="207" y="1393"/>
                        </a:lnTo>
                        <a:lnTo>
                          <a:pt x="206" y="1381"/>
                        </a:lnTo>
                        <a:lnTo>
                          <a:pt x="206" y="1368"/>
                        </a:lnTo>
                        <a:lnTo>
                          <a:pt x="206" y="1355"/>
                        </a:lnTo>
                        <a:lnTo>
                          <a:pt x="207" y="1342"/>
                        </a:lnTo>
                        <a:lnTo>
                          <a:pt x="209" y="1331"/>
                        </a:lnTo>
                        <a:lnTo>
                          <a:pt x="213" y="1320"/>
                        </a:lnTo>
                        <a:lnTo>
                          <a:pt x="215" y="1309"/>
                        </a:lnTo>
                        <a:lnTo>
                          <a:pt x="217" y="1299"/>
                        </a:lnTo>
                        <a:lnTo>
                          <a:pt x="218" y="1287"/>
                        </a:lnTo>
                        <a:lnTo>
                          <a:pt x="219" y="1276"/>
                        </a:lnTo>
                        <a:lnTo>
                          <a:pt x="218" y="1268"/>
                        </a:lnTo>
                        <a:lnTo>
                          <a:pt x="217" y="1261"/>
                        </a:lnTo>
                        <a:lnTo>
                          <a:pt x="216" y="1254"/>
                        </a:lnTo>
                        <a:lnTo>
                          <a:pt x="214" y="1248"/>
                        </a:lnTo>
                        <a:lnTo>
                          <a:pt x="208" y="1235"/>
                        </a:lnTo>
                        <a:lnTo>
                          <a:pt x="203" y="1223"/>
                        </a:lnTo>
                        <a:lnTo>
                          <a:pt x="196" y="1210"/>
                        </a:lnTo>
                        <a:lnTo>
                          <a:pt x="191" y="1197"/>
                        </a:lnTo>
                        <a:lnTo>
                          <a:pt x="188" y="1190"/>
                        </a:lnTo>
                        <a:lnTo>
                          <a:pt x="187" y="1183"/>
                        </a:lnTo>
                        <a:lnTo>
                          <a:pt x="186" y="1174"/>
                        </a:lnTo>
                        <a:lnTo>
                          <a:pt x="185" y="1165"/>
                        </a:lnTo>
                        <a:lnTo>
                          <a:pt x="186" y="1158"/>
                        </a:lnTo>
                        <a:lnTo>
                          <a:pt x="189" y="1152"/>
                        </a:lnTo>
                        <a:lnTo>
                          <a:pt x="194" y="1146"/>
                        </a:lnTo>
                        <a:lnTo>
                          <a:pt x="199" y="1141"/>
                        </a:lnTo>
                        <a:lnTo>
                          <a:pt x="204" y="1135"/>
                        </a:lnTo>
                        <a:lnTo>
                          <a:pt x="208" y="1129"/>
                        </a:lnTo>
                        <a:lnTo>
                          <a:pt x="211" y="1123"/>
                        </a:lnTo>
                        <a:lnTo>
                          <a:pt x="213" y="1115"/>
                        </a:lnTo>
                        <a:lnTo>
                          <a:pt x="211" y="1109"/>
                        </a:lnTo>
                        <a:lnTo>
                          <a:pt x="209" y="1103"/>
                        </a:lnTo>
                        <a:lnTo>
                          <a:pt x="206" y="1097"/>
                        </a:lnTo>
                        <a:lnTo>
                          <a:pt x="203" y="1092"/>
                        </a:lnTo>
                        <a:lnTo>
                          <a:pt x="198" y="1087"/>
                        </a:lnTo>
                        <a:lnTo>
                          <a:pt x="195" y="1082"/>
                        </a:lnTo>
                        <a:lnTo>
                          <a:pt x="193" y="1078"/>
                        </a:lnTo>
                        <a:lnTo>
                          <a:pt x="192" y="1073"/>
                        </a:lnTo>
                        <a:lnTo>
                          <a:pt x="195" y="1064"/>
                        </a:lnTo>
                        <a:lnTo>
                          <a:pt x="203" y="1049"/>
                        </a:lnTo>
                        <a:lnTo>
                          <a:pt x="206" y="1041"/>
                        </a:lnTo>
                        <a:lnTo>
                          <a:pt x="209" y="1033"/>
                        </a:lnTo>
                        <a:lnTo>
                          <a:pt x="211" y="1025"/>
                        </a:lnTo>
                        <a:lnTo>
                          <a:pt x="213" y="1018"/>
                        </a:lnTo>
                        <a:lnTo>
                          <a:pt x="203" y="1018"/>
                        </a:lnTo>
                        <a:lnTo>
                          <a:pt x="192" y="1018"/>
                        </a:lnTo>
                        <a:lnTo>
                          <a:pt x="198" y="1012"/>
                        </a:lnTo>
                        <a:lnTo>
                          <a:pt x="205" y="1003"/>
                        </a:lnTo>
                        <a:lnTo>
                          <a:pt x="207" y="998"/>
                        </a:lnTo>
                        <a:lnTo>
                          <a:pt x="210" y="993"/>
                        </a:lnTo>
                        <a:lnTo>
                          <a:pt x="211" y="987"/>
                        </a:lnTo>
                        <a:lnTo>
                          <a:pt x="213" y="980"/>
                        </a:lnTo>
                        <a:lnTo>
                          <a:pt x="211" y="970"/>
                        </a:lnTo>
                        <a:lnTo>
                          <a:pt x="208" y="961"/>
                        </a:lnTo>
                        <a:lnTo>
                          <a:pt x="205" y="951"/>
                        </a:lnTo>
                        <a:lnTo>
                          <a:pt x="199" y="943"/>
                        </a:lnTo>
                        <a:lnTo>
                          <a:pt x="187" y="927"/>
                        </a:lnTo>
                        <a:lnTo>
                          <a:pt x="172" y="910"/>
                        </a:lnTo>
                        <a:lnTo>
                          <a:pt x="165" y="902"/>
                        </a:lnTo>
                        <a:lnTo>
                          <a:pt x="158" y="892"/>
                        </a:lnTo>
                        <a:lnTo>
                          <a:pt x="151" y="883"/>
                        </a:lnTo>
                        <a:lnTo>
                          <a:pt x="144" y="874"/>
                        </a:lnTo>
                        <a:lnTo>
                          <a:pt x="140" y="863"/>
                        </a:lnTo>
                        <a:lnTo>
                          <a:pt x="136" y="852"/>
                        </a:lnTo>
                        <a:lnTo>
                          <a:pt x="134" y="839"/>
                        </a:lnTo>
                        <a:lnTo>
                          <a:pt x="132" y="826"/>
                        </a:lnTo>
                        <a:lnTo>
                          <a:pt x="132" y="794"/>
                        </a:lnTo>
                        <a:lnTo>
                          <a:pt x="132" y="766"/>
                        </a:lnTo>
                        <a:lnTo>
                          <a:pt x="132" y="736"/>
                        </a:lnTo>
                        <a:lnTo>
                          <a:pt x="132" y="697"/>
                        </a:lnTo>
                        <a:lnTo>
                          <a:pt x="134" y="686"/>
                        </a:lnTo>
                        <a:lnTo>
                          <a:pt x="135" y="675"/>
                        </a:lnTo>
                        <a:lnTo>
                          <a:pt x="138" y="665"/>
                        </a:lnTo>
                        <a:lnTo>
                          <a:pt x="141" y="655"/>
                        </a:lnTo>
                        <a:lnTo>
                          <a:pt x="151" y="637"/>
                        </a:lnTo>
                        <a:lnTo>
                          <a:pt x="162" y="619"/>
                        </a:lnTo>
                        <a:lnTo>
                          <a:pt x="173" y="602"/>
                        </a:lnTo>
                        <a:lnTo>
                          <a:pt x="183" y="584"/>
                        </a:lnTo>
                        <a:lnTo>
                          <a:pt x="186" y="575"/>
                        </a:lnTo>
                        <a:lnTo>
                          <a:pt x="189" y="564"/>
                        </a:lnTo>
                        <a:lnTo>
                          <a:pt x="192" y="554"/>
                        </a:lnTo>
                        <a:lnTo>
                          <a:pt x="192" y="543"/>
                        </a:lnTo>
                        <a:lnTo>
                          <a:pt x="192" y="535"/>
                        </a:lnTo>
                        <a:lnTo>
                          <a:pt x="191" y="528"/>
                        </a:lnTo>
                        <a:lnTo>
                          <a:pt x="189" y="522"/>
                        </a:lnTo>
                        <a:lnTo>
                          <a:pt x="187" y="516"/>
                        </a:lnTo>
                        <a:lnTo>
                          <a:pt x="182" y="504"/>
                        </a:lnTo>
                        <a:lnTo>
                          <a:pt x="175" y="493"/>
                        </a:lnTo>
                        <a:lnTo>
                          <a:pt x="170" y="483"/>
                        </a:lnTo>
                        <a:lnTo>
                          <a:pt x="164" y="472"/>
                        </a:lnTo>
                        <a:lnTo>
                          <a:pt x="162" y="466"/>
                        </a:lnTo>
                        <a:lnTo>
                          <a:pt x="160" y="459"/>
                        </a:lnTo>
                        <a:lnTo>
                          <a:pt x="160" y="451"/>
                        </a:lnTo>
                        <a:lnTo>
                          <a:pt x="159" y="444"/>
                        </a:lnTo>
                        <a:lnTo>
                          <a:pt x="160" y="436"/>
                        </a:lnTo>
                        <a:lnTo>
                          <a:pt x="162" y="429"/>
                        </a:lnTo>
                        <a:lnTo>
                          <a:pt x="165" y="423"/>
                        </a:lnTo>
                        <a:lnTo>
                          <a:pt x="171" y="417"/>
                        </a:lnTo>
                        <a:lnTo>
                          <a:pt x="182" y="406"/>
                        </a:lnTo>
                        <a:lnTo>
                          <a:pt x="195" y="394"/>
                        </a:lnTo>
                        <a:lnTo>
                          <a:pt x="203" y="388"/>
                        </a:lnTo>
                        <a:lnTo>
                          <a:pt x="209" y="381"/>
                        </a:lnTo>
                        <a:lnTo>
                          <a:pt x="215" y="374"/>
                        </a:lnTo>
                        <a:lnTo>
                          <a:pt x="220" y="365"/>
                        </a:lnTo>
                        <a:lnTo>
                          <a:pt x="226" y="356"/>
                        </a:lnTo>
                        <a:lnTo>
                          <a:pt x="229" y="346"/>
                        </a:lnTo>
                        <a:lnTo>
                          <a:pt x="231" y="334"/>
                        </a:lnTo>
                        <a:lnTo>
                          <a:pt x="232" y="321"/>
                        </a:lnTo>
                        <a:lnTo>
                          <a:pt x="227" y="320"/>
                        </a:lnTo>
                        <a:lnTo>
                          <a:pt x="221" y="319"/>
                        </a:lnTo>
                        <a:lnTo>
                          <a:pt x="216" y="318"/>
                        </a:lnTo>
                        <a:lnTo>
                          <a:pt x="210" y="315"/>
                        </a:lnTo>
                        <a:lnTo>
                          <a:pt x="200" y="308"/>
                        </a:lnTo>
                        <a:lnTo>
                          <a:pt x="192" y="300"/>
                        </a:lnTo>
                        <a:lnTo>
                          <a:pt x="183" y="289"/>
                        </a:lnTo>
                        <a:lnTo>
                          <a:pt x="174" y="276"/>
                        </a:lnTo>
                        <a:lnTo>
                          <a:pt x="166" y="264"/>
                        </a:lnTo>
                        <a:lnTo>
                          <a:pt x="160" y="250"/>
                        </a:lnTo>
                        <a:lnTo>
                          <a:pt x="153" y="237"/>
                        </a:lnTo>
                        <a:lnTo>
                          <a:pt x="148" y="222"/>
                        </a:lnTo>
                        <a:lnTo>
                          <a:pt x="143" y="209"/>
                        </a:lnTo>
                        <a:lnTo>
                          <a:pt x="140" y="196"/>
                        </a:lnTo>
                        <a:lnTo>
                          <a:pt x="135" y="174"/>
                        </a:lnTo>
                        <a:lnTo>
                          <a:pt x="132" y="160"/>
                        </a:lnTo>
                        <a:lnTo>
                          <a:pt x="132" y="148"/>
                        </a:lnTo>
                        <a:lnTo>
                          <a:pt x="131" y="137"/>
                        </a:lnTo>
                        <a:lnTo>
                          <a:pt x="129" y="125"/>
                        </a:lnTo>
                        <a:lnTo>
                          <a:pt x="128" y="114"/>
                        </a:lnTo>
                        <a:lnTo>
                          <a:pt x="125" y="103"/>
                        </a:lnTo>
                        <a:lnTo>
                          <a:pt x="121" y="93"/>
                        </a:lnTo>
                        <a:lnTo>
                          <a:pt x="118" y="84"/>
                        </a:lnTo>
                        <a:lnTo>
                          <a:pt x="114" y="74"/>
                        </a:lnTo>
                        <a:lnTo>
                          <a:pt x="103" y="55"/>
                        </a:lnTo>
                        <a:lnTo>
                          <a:pt x="91" y="37"/>
                        </a:lnTo>
                        <a:lnTo>
                          <a:pt x="75" y="19"/>
                        </a:lnTo>
                        <a:lnTo>
                          <a:pt x="59" y="0"/>
                        </a:lnTo>
                        <a:lnTo>
                          <a:pt x="54" y="14"/>
                        </a:lnTo>
                        <a:lnTo>
                          <a:pt x="49" y="25"/>
                        </a:lnTo>
                        <a:lnTo>
                          <a:pt x="41" y="37"/>
                        </a:lnTo>
                        <a:lnTo>
                          <a:pt x="32" y="50"/>
                        </a:lnTo>
                        <a:lnTo>
                          <a:pt x="0" y="44"/>
                        </a:lnTo>
                        <a:lnTo>
                          <a:pt x="0" y="62"/>
                        </a:lnTo>
                        <a:lnTo>
                          <a:pt x="2" y="81"/>
                        </a:lnTo>
                        <a:lnTo>
                          <a:pt x="4" y="98"/>
                        </a:lnTo>
                        <a:lnTo>
                          <a:pt x="7" y="114"/>
                        </a:lnTo>
                        <a:lnTo>
                          <a:pt x="14" y="145"/>
                        </a:lnTo>
                        <a:lnTo>
                          <a:pt x="23" y="173"/>
                        </a:lnTo>
                        <a:lnTo>
                          <a:pt x="31" y="200"/>
                        </a:lnTo>
                        <a:lnTo>
                          <a:pt x="39" y="227"/>
                        </a:lnTo>
                        <a:lnTo>
                          <a:pt x="41" y="241"/>
                        </a:lnTo>
                        <a:lnTo>
                          <a:pt x="45" y="255"/>
                        </a:lnTo>
                        <a:lnTo>
                          <a:pt x="46" y="269"/>
                        </a:lnTo>
                        <a:lnTo>
                          <a:pt x="46" y="283"/>
                        </a:lnTo>
                        <a:lnTo>
                          <a:pt x="46" y="295"/>
                        </a:lnTo>
                        <a:lnTo>
                          <a:pt x="42" y="304"/>
                        </a:lnTo>
                        <a:lnTo>
                          <a:pt x="40" y="313"/>
                        </a:lnTo>
                        <a:lnTo>
                          <a:pt x="36" y="320"/>
                        </a:lnTo>
                        <a:lnTo>
                          <a:pt x="32" y="327"/>
                        </a:lnTo>
                        <a:lnTo>
                          <a:pt x="29" y="335"/>
                        </a:lnTo>
                        <a:lnTo>
                          <a:pt x="27" y="342"/>
                        </a:lnTo>
                        <a:lnTo>
                          <a:pt x="26" y="352"/>
                        </a:lnTo>
                        <a:lnTo>
                          <a:pt x="27" y="374"/>
                        </a:lnTo>
                        <a:lnTo>
                          <a:pt x="30" y="395"/>
                        </a:lnTo>
                        <a:lnTo>
                          <a:pt x="35" y="416"/>
                        </a:lnTo>
                        <a:lnTo>
                          <a:pt x="39" y="435"/>
                        </a:lnTo>
                        <a:lnTo>
                          <a:pt x="45" y="457"/>
                        </a:lnTo>
                        <a:lnTo>
                          <a:pt x="49" y="477"/>
                        </a:lnTo>
                        <a:lnTo>
                          <a:pt x="51" y="500"/>
                        </a:lnTo>
                        <a:lnTo>
                          <a:pt x="52" y="524"/>
                        </a:lnTo>
                        <a:lnTo>
                          <a:pt x="51" y="553"/>
                        </a:lnTo>
                        <a:lnTo>
                          <a:pt x="49" y="572"/>
                        </a:lnTo>
                        <a:lnTo>
                          <a:pt x="47" y="588"/>
                        </a:lnTo>
                        <a:lnTo>
                          <a:pt x="46" y="610"/>
                        </a:lnTo>
                        <a:lnTo>
                          <a:pt x="46" y="622"/>
                        </a:lnTo>
                        <a:lnTo>
                          <a:pt x="46" y="635"/>
                        </a:lnTo>
                        <a:lnTo>
                          <a:pt x="46" y="649"/>
                        </a:lnTo>
                        <a:lnTo>
                          <a:pt x="46" y="660"/>
                        </a:lnTo>
                        <a:lnTo>
                          <a:pt x="41" y="666"/>
                        </a:lnTo>
                        <a:lnTo>
                          <a:pt x="37" y="675"/>
                        </a:lnTo>
                        <a:lnTo>
                          <a:pt x="34" y="687"/>
                        </a:lnTo>
                        <a:lnTo>
                          <a:pt x="32" y="697"/>
                        </a:lnTo>
                        <a:lnTo>
                          <a:pt x="34" y="709"/>
                        </a:lnTo>
                        <a:lnTo>
                          <a:pt x="36" y="718"/>
                        </a:lnTo>
                        <a:lnTo>
                          <a:pt x="39" y="725"/>
                        </a:lnTo>
                        <a:lnTo>
                          <a:pt x="42" y="731"/>
                        </a:lnTo>
                        <a:lnTo>
                          <a:pt x="47" y="737"/>
                        </a:lnTo>
                        <a:lnTo>
                          <a:pt x="50" y="741"/>
                        </a:lnTo>
                        <a:lnTo>
                          <a:pt x="52" y="746"/>
                        </a:lnTo>
                        <a:lnTo>
                          <a:pt x="52" y="752"/>
                        </a:lnTo>
                        <a:lnTo>
                          <a:pt x="52" y="767"/>
                        </a:lnTo>
                        <a:lnTo>
                          <a:pt x="52" y="782"/>
                        </a:lnTo>
                        <a:lnTo>
                          <a:pt x="52" y="797"/>
                        </a:lnTo>
                        <a:lnTo>
                          <a:pt x="52" y="808"/>
                        </a:lnTo>
                        <a:lnTo>
                          <a:pt x="53" y="822"/>
                        </a:lnTo>
                        <a:lnTo>
                          <a:pt x="58" y="847"/>
                        </a:lnTo>
                        <a:lnTo>
                          <a:pt x="60" y="860"/>
                        </a:lnTo>
                        <a:lnTo>
                          <a:pt x="64" y="871"/>
                        </a:lnTo>
                        <a:lnTo>
                          <a:pt x="65" y="875"/>
                        </a:lnTo>
                        <a:lnTo>
                          <a:pt x="68" y="879"/>
                        </a:lnTo>
                        <a:lnTo>
                          <a:pt x="70" y="881"/>
                        </a:lnTo>
                        <a:lnTo>
                          <a:pt x="73" y="881"/>
                        </a:lnTo>
                        <a:lnTo>
                          <a:pt x="76" y="894"/>
                        </a:lnTo>
                        <a:lnTo>
                          <a:pt x="80" y="905"/>
                        </a:lnTo>
                        <a:lnTo>
                          <a:pt x="81" y="913"/>
                        </a:lnTo>
                        <a:lnTo>
                          <a:pt x="81" y="921"/>
                        </a:lnTo>
                        <a:lnTo>
                          <a:pt x="80" y="936"/>
                        </a:lnTo>
                        <a:lnTo>
                          <a:pt x="80" y="956"/>
                        </a:lnTo>
                        <a:lnTo>
                          <a:pt x="79" y="980"/>
                        </a:lnTo>
                        <a:lnTo>
                          <a:pt x="78" y="1002"/>
                        </a:lnTo>
                        <a:lnTo>
                          <a:pt x="75" y="1024"/>
                        </a:lnTo>
                        <a:lnTo>
                          <a:pt x="73" y="1045"/>
                        </a:lnTo>
                        <a:lnTo>
                          <a:pt x="70" y="1065"/>
                        </a:lnTo>
                        <a:lnTo>
                          <a:pt x="68" y="1087"/>
                        </a:lnTo>
                        <a:lnTo>
                          <a:pt x="67" y="1110"/>
                        </a:lnTo>
                        <a:lnTo>
                          <a:pt x="67" y="1135"/>
                        </a:lnTo>
                        <a:lnTo>
                          <a:pt x="65" y="1141"/>
                        </a:lnTo>
                        <a:lnTo>
                          <a:pt x="64" y="1147"/>
                        </a:lnTo>
                        <a:lnTo>
                          <a:pt x="63" y="1152"/>
                        </a:lnTo>
                        <a:lnTo>
                          <a:pt x="62" y="1156"/>
                        </a:lnTo>
                        <a:lnTo>
                          <a:pt x="58" y="1163"/>
                        </a:lnTo>
                        <a:lnTo>
                          <a:pt x="52" y="1169"/>
                        </a:lnTo>
                        <a:lnTo>
                          <a:pt x="48" y="1175"/>
                        </a:lnTo>
                        <a:lnTo>
                          <a:pt x="43" y="1181"/>
                        </a:lnTo>
                        <a:lnTo>
                          <a:pt x="41" y="1185"/>
                        </a:lnTo>
                        <a:lnTo>
                          <a:pt x="40" y="1188"/>
                        </a:lnTo>
                        <a:lnTo>
                          <a:pt x="40" y="1192"/>
                        </a:lnTo>
                        <a:lnTo>
                          <a:pt x="39" y="1196"/>
                        </a:lnTo>
                        <a:lnTo>
                          <a:pt x="40" y="1205"/>
                        </a:lnTo>
                        <a:lnTo>
                          <a:pt x="42" y="1215"/>
                        </a:lnTo>
                        <a:lnTo>
                          <a:pt x="46" y="1225"/>
                        </a:lnTo>
                        <a:lnTo>
                          <a:pt x="50" y="1237"/>
                        </a:lnTo>
                        <a:lnTo>
                          <a:pt x="60" y="1258"/>
                        </a:lnTo>
                        <a:lnTo>
                          <a:pt x="73" y="1279"/>
                        </a:lnTo>
                        <a:lnTo>
                          <a:pt x="85" y="1299"/>
                        </a:lnTo>
                        <a:lnTo>
                          <a:pt x="95" y="1317"/>
                        </a:lnTo>
                        <a:lnTo>
                          <a:pt x="99" y="1325"/>
                        </a:lnTo>
                        <a:lnTo>
                          <a:pt x="103" y="1332"/>
                        </a:lnTo>
                        <a:lnTo>
                          <a:pt x="105" y="1338"/>
                        </a:lnTo>
                        <a:lnTo>
                          <a:pt x="106" y="1343"/>
                        </a:lnTo>
                        <a:lnTo>
                          <a:pt x="105" y="1351"/>
                        </a:lnTo>
                        <a:lnTo>
                          <a:pt x="104" y="1358"/>
                        </a:lnTo>
                        <a:lnTo>
                          <a:pt x="102" y="1365"/>
                        </a:lnTo>
                        <a:lnTo>
                          <a:pt x="99" y="1372"/>
                        </a:lnTo>
                        <a:lnTo>
                          <a:pt x="97" y="1380"/>
                        </a:lnTo>
                        <a:lnTo>
                          <a:pt x="95" y="1388"/>
                        </a:lnTo>
                        <a:lnTo>
                          <a:pt x="93" y="1396"/>
                        </a:lnTo>
                        <a:lnTo>
                          <a:pt x="93" y="1406"/>
                        </a:lnTo>
                        <a:lnTo>
                          <a:pt x="93" y="1415"/>
                        </a:lnTo>
                        <a:lnTo>
                          <a:pt x="94" y="1424"/>
                        </a:lnTo>
                        <a:lnTo>
                          <a:pt x="96" y="1432"/>
                        </a:lnTo>
                        <a:lnTo>
                          <a:pt x="98" y="1438"/>
                        </a:lnTo>
                        <a:lnTo>
                          <a:pt x="102" y="1444"/>
                        </a:lnTo>
                        <a:lnTo>
                          <a:pt x="106" y="1449"/>
                        </a:lnTo>
                        <a:lnTo>
                          <a:pt x="112" y="1453"/>
                        </a:lnTo>
                        <a:lnTo>
                          <a:pt x="117" y="1457"/>
                        </a:lnTo>
                        <a:lnTo>
                          <a:pt x="123" y="1460"/>
                        </a:lnTo>
                        <a:lnTo>
                          <a:pt x="130" y="1463"/>
                        </a:lnTo>
                        <a:lnTo>
                          <a:pt x="138" y="1464"/>
                        </a:lnTo>
                        <a:lnTo>
                          <a:pt x="146" y="1465"/>
                        </a:lnTo>
                        <a:lnTo>
                          <a:pt x="164" y="1467"/>
                        </a:lnTo>
                        <a:lnTo>
                          <a:pt x="185" y="1467"/>
                        </a:lnTo>
                        <a:lnTo>
                          <a:pt x="191" y="1501"/>
                        </a:lnTo>
                        <a:lnTo>
                          <a:pt x="195" y="1531"/>
                        </a:lnTo>
                        <a:lnTo>
                          <a:pt x="197" y="1559"/>
                        </a:lnTo>
                        <a:lnTo>
                          <a:pt x="199" y="1590"/>
                        </a:lnTo>
                        <a:lnTo>
                          <a:pt x="202" y="1602"/>
                        </a:lnTo>
                        <a:lnTo>
                          <a:pt x="209" y="1621"/>
                        </a:lnTo>
                        <a:lnTo>
                          <a:pt x="216" y="1643"/>
                        </a:lnTo>
                        <a:lnTo>
                          <a:pt x="219" y="1658"/>
                        </a:lnTo>
                        <a:lnTo>
                          <a:pt x="219" y="1668"/>
                        </a:lnTo>
                        <a:lnTo>
                          <a:pt x="220" y="1679"/>
                        </a:lnTo>
                        <a:lnTo>
                          <a:pt x="221" y="1687"/>
                        </a:lnTo>
                        <a:lnTo>
                          <a:pt x="222" y="1694"/>
                        </a:lnTo>
                        <a:lnTo>
                          <a:pt x="227" y="1709"/>
                        </a:lnTo>
                        <a:lnTo>
                          <a:pt x="232" y="1725"/>
                        </a:lnTo>
                        <a:lnTo>
                          <a:pt x="202" y="1732"/>
                        </a:lnTo>
                        <a:lnTo>
                          <a:pt x="173" y="1739"/>
                        </a:lnTo>
                        <a:lnTo>
                          <a:pt x="166" y="1740"/>
                        </a:lnTo>
                        <a:lnTo>
                          <a:pt x="161" y="1743"/>
                        </a:lnTo>
                        <a:lnTo>
                          <a:pt x="155" y="1745"/>
                        </a:lnTo>
                        <a:lnTo>
                          <a:pt x="151" y="1749"/>
                        </a:lnTo>
                        <a:lnTo>
                          <a:pt x="147" y="1752"/>
                        </a:lnTo>
                        <a:lnTo>
                          <a:pt x="143" y="1757"/>
                        </a:lnTo>
                        <a:lnTo>
                          <a:pt x="141" y="1762"/>
                        </a:lnTo>
                        <a:lnTo>
                          <a:pt x="139" y="1769"/>
                        </a:lnTo>
                        <a:lnTo>
                          <a:pt x="164" y="1770"/>
                        </a:lnTo>
                        <a:lnTo>
                          <a:pt x="193" y="1773"/>
                        </a:lnTo>
                        <a:lnTo>
                          <a:pt x="207" y="1776"/>
                        </a:lnTo>
                        <a:lnTo>
                          <a:pt x="218" y="1779"/>
                        </a:lnTo>
                        <a:lnTo>
                          <a:pt x="224" y="1781"/>
                        </a:lnTo>
                        <a:lnTo>
                          <a:pt x="227" y="1783"/>
                        </a:lnTo>
                        <a:lnTo>
                          <a:pt x="230" y="1785"/>
                        </a:lnTo>
                        <a:lnTo>
                          <a:pt x="232" y="1787"/>
                        </a:lnTo>
                        <a:lnTo>
                          <a:pt x="243" y="1807"/>
                        </a:lnTo>
                        <a:lnTo>
                          <a:pt x="250" y="1820"/>
                        </a:lnTo>
                        <a:lnTo>
                          <a:pt x="253" y="1825"/>
                        </a:lnTo>
                        <a:lnTo>
                          <a:pt x="258" y="1828"/>
                        </a:lnTo>
                        <a:lnTo>
                          <a:pt x="263" y="1830"/>
                        </a:lnTo>
                        <a:lnTo>
                          <a:pt x="272" y="1830"/>
                        </a:lnTo>
                        <a:lnTo>
                          <a:pt x="272" y="1843"/>
                        </a:lnTo>
                        <a:lnTo>
                          <a:pt x="273" y="1857"/>
                        </a:lnTo>
                        <a:lnTo>
                          <a:pt x="275" y="1871"/>
                        </a:lnTo>
                        <a:lnTo>
                          <a:pt x="278" y="1884"/>
                        </a:lnTo>
                        <a:lnTo>
                          <a:pt x="282" y="1898"/>
                        </a:lnTo>
                        <a:lnTo>
                          <a:pt x="285" y="1912"/>
                        </a:lnTo>
                        <a:lnTo>
                          <a:pt x="289" y="1925"/>
                        </a:lnTo>
                        <a:lnTo>
                          <a:pt x="295" y="1937"/>
                        </a:lnTo>
                        <a:lnTo>
                          <a:pt x="301" y="1949"/>
                        </a:lnTo>
                        <a:lnTo>
                          <a:pt x="308" y="1961"/>
                        </a:lnTo>
                        <a:lnTo>
                          <a:pt x="315" y="1971"/>
                        </a:lnTo>
                        <a:lnTo>
                          <a:pt x="322" y="1980"/>
                        </a:lnTo>
                        <a:lnTo>
                          <a:pt x="330" y="1988"/>
                        </a:lnTo>
                        <a:lnTo>
                          <a:pt x="339" y="1995"/>
                        </a:lnTo>
                        <a:lnTo>
                          <a:pt x="349" y="2000"/>
                        </a:lnTo>
                        <a:lnTo>
                          <a:pt x="359" y="2003"/>
                        </a:lnTo>
                        <a:lnTo>
                          <a:pt x="359" y="2013"/>
                        </a:lnTo>
                        <a:lnTo>
                          <a:pt x="361" y="2021"/>
                        </a:lnTo>
                        <a:lnTo>
                          <a:pt x="364" y="2028"/>
                        </a:lnTo>
                        <a:lnTo>
                          <a:pt x="368" y="2034"/>
                        </a:lnTo>
                        <a:lnTo>
                          <a:pt x="374" y="2038"/>
                        </a:lnTo>
                        <a:lnTo>
                          <a:pt x="379" y="2042"/>
                        </a:lnTo>
                        <a:lnTo>
                          <a:pt x="386" y="2046"/>
                        </a:lnTo>
                        <a:lnTo>
                          <a:pt x="393" y="2048"/>
                        </a:lnTo>
                        <a:lnTo>
                          <a:pt x="407" y="2053"/>
                        </a:lnTo>
                        <a:lnTo>
                          <a:pt x="420" y="2057"/>
                        </a:lnTo>
                        <a:lnTo>
                          <a:pt x="426" y="2060"/>
                        </a:lnTo>
                        <a:lnTo>
                          <a:pt x="431" y="2063"/>
                        </a:lnTo>
                        <a:lnTo>
                          <a:pt x="435" y="2066"/>
                        </a:lnTo>
                        <a:lnTo>
                          <a:pt x="438" y="2071"/>
                        </a:lnTo>
                        <a:lnTo>
                          <a:pt x="424" y="2074"/>
                        </a:lnTo>
                        <a:lnTo>
                          <a:pt x="411" y="2077"/>
                        </a:lnTo>
                        <a:lnTo>
                          <a:pt x="415" y="2084"/>
                        </a:lnTo>
                        <a:lnTo>
                          <a:pt x="421" y="2091"/>
                        </a:lnTo>
                        <a:lnTo>
                          <a:pt x="429" y="2097"/>
                        </a:lnTo>
                        <a:lnTo>
                          <a:pt x="440" y="2102"/>
                        </a:lnTo>
                        <a:lnTo>
                          <a:pt x="452" y="2107"/>
                        </a:lnTo>
                        <a:lnTo>
                          <a:pt x="465" y="2110"/>
                        </a:lnTo>
                        <a:lnTo>
                          <a:pt x="480" y="2113"/>
                        </a:lnTo>
                        <a:lnTo>
                          <a:pt x="498" y="2114"/>
                        </a:lnTo>
                        <a:lnTo>
                          <a:pt x="502" y="2117"/>
                        </a:lnTo>
                        <a:lnTo>
                          <a:pt x="507" y="2121"/>
                        </a:lnTo>
                        <a:lnTo>
                          <a:pt x="510" y="2127"/>
                        </a:lnTo>
                        <a:lnTo>
                          <a:pt x="513" y="2131"/>
                        </a:lnTo>
                        <a:lnTo>
                          <a:pt x="519" y="2140"/>
                        </a:lnTo>
                        <a:lnTo>
                          <a:pt x="522" y="2149"/>
                        </a:lnTo>
                        <a:lnTo>
                          <a:pt x="527" y="2155"/>
                        </a:lnTo>
                        <a:lnTo>
                          <a:pt x="530" y="2158"/>
                        </a:lnTo>
                        <a:lnTo>
                          <a:pt x="531" y="2158"/>
                        </a:lnTo>
                        <a:lnTo>
                          <a:pt x="533" y="2157"/>
                        </a:lnTo>
                        <a:lnTo>
                          <a:pt x="535" y="2155"/>
                        </a:lnTo>
                        <a:lnTo>
                          <a:pt x="538" y="2151"/>
                        </a:lnTo>
                        <a:lnTo>
                          <a:pt x="543" y="2137"/>
                        </a:lnTo>
                        <a:lnTo>
                          <a:pt x="547" y="2125"/>
                        </a:lnTo>
                        <a:lnTo>
                          <a:pt x="554" y="2116"/>
                        </a:lnTo>
                        <a:lnTo>
                          <a:pt x="561" y="2109"/>
                        </a:lnTo>
                        <a:lnTo>
                          <a:pt x="567" y="2104"/>
                        </a:lnTo>
                        <a:lnTo>
                          <a:pt x="576" y="2101"/>
                        </a:lnTo>
                        <a:lnTo>
                          <a:pt x="586" y="2098"/>
                        </a:lnTo>
                        <a:lnTo>
                          <a:pt x="598" y="2095"/>
                        </a:lnTo>
                        <a:lnTo>
                          <a:pt x="592" y="2087"/>
                        </a:lnTo>
                        <a:lnTo>
                          <a:pt x="589" y="2081"/>
                        </a:lnTo>
                        <a:lnTo>
                          <a:pt x="588" y="2078"/>
                        </a:lnTo>
                        <a:lnTo>
                          <a:pt x="588" y="2076"/>
                        </a:lnTo>
                        <a:lnTo>
                          <a:pt x="589" y="2074"/>
                        </a:lnTo>
                        <a:lnTo>
                          <a:pt x="591" y="2071"/>
                        </a:lnTo>
                        <a:lnTo>
                          <a:pt x="491" y="2046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2" name="Freeform 9"/>
                  <p:cNvSpPr>
                    <a:spLocks/>
                  </p:cNvSpPr>
                  <p:nvPr>
                    <p:custDataLst>
                      <p:tags r:id="rId6"/>
                    </p:custDataLst>
                  </p:nvPr>
                </p:nvSpPr>
                <p:spPr bwMode="auto">
                  <a:xfrm>
                    <a:off x="2176463" y="3783013"/>
                    <a:ext cx="966787" cy="1203325"/>
                  </a:xfrm>
                  <a:custGeom>
                    <a:avLst/>
                    <a:gdLst>
                      <a:gd name="T0" fmla="*/ 440 w 2226"/>
                      <a:gd name="T1" fmla="*/ 896 h 2292"/>
                      <a:gd name="T2" fmla="*/ 505 w 2226"/>
                      <a:gd name="T3" fmla="*/ 985 h 2292"/>
                      <a:gd name="T4" fmla="*/ 572 w 2226"/>
                      <a:gd name="T5" fmla="*/ 1054 h 2292"/>
                      <a:gd name="T6" fmla="*/ 716 w 2226"/>
                      <a:gd name="T7" fmla="*/ 1098 h 2292"/>
                      <a:gd name="T8" fmla="*/ 798 w 2226"/>
                      <a:gd name="T9" fmla="*/ 1204 h 2292"/>
                      <a:gd name="T10" fmla="*/ 846 w 2226"/>
                      <a:gd name="T11" fmla="*/ 1292 h 2292"/>
                      <a:gd name="T12" fmla="*/ 939 w 2226"/>
                      <a:gd name="T13" fmla="*/ 1355 h 2292"/>
                      <a:gd name="T14" fmla="*/ 957 w 2226"/>
                      <a:gd name="T15" fmla="*/ 1466 h 2292"/>
                      <a:gd name="T16" fmla="*/ 976 w 2226"/>
                      <a:gd name="T17" fmla="*/ 1541 h 2292"/>
                      <a:gd name="T18" fmla="*/ 992 w 2226"/>
                      <a:gd name="T19" fmla="*/ 1632 h 2292"/>
                      <a:gd name="T20" fmla="*/ 1131 w 2226"/>
                      <a:gd name="T21" fmla="*/ 1698 h 2292"/>
                      <a:gd name="T22" fmla="*/ 1193 w 2226"/>
                      <a:gd name="T23" fmla="*/ 1805 h 2292"/>
                      <a:gd name="T24" fmla="*/ 1243 w 2226"/>
                      <a:gd name="T25" fmla="*/ 1864 h 2292"/>
                      <a:gd name="T26" fmla="*/ 1183 w 2226"/>
                      <a:gd name="T27" fmla="*/ 2003 h 2292"/>
                      <a:gd name="T28" fmla="*/ 1084 w 2226"/>
                      <a:gd name="T29" fmla="*/ 2128 h 2292"/>
                      <a:gd name="T30" fmla="*/ 1180 w 2226"/>
                      <a:gd name="T31" fmla="*/ 2161 h 2292"/>
                      <a:gd name="T32" fmla="*/ 1296 w 2226"/>
                      <a:gd name="T33" fmla="*/ 2234 h 2292"/>
                      <a:gd name="T34" fmla="*/ 1419 w 2226"/>
                      <a:gd name="T35" fmla="*/ 2198 h 2292"/>
                      <a:gd name="T36" fmla="*/ 1518 w 2226"/>
                      <a:gd name="T37" fmla="*/ 2036 h 2292"/>
                      <a:gd name="T38" fmla="*/ 1512 w 2226"/>
                      <a:gd name="T39" fmla="*/ 1918 h 2292"/>
                      <a:gd name="T40" fmla="*/ 1561 w 2226"/>
                      <a:gd name="T41" fmla="*/ 1793 h 2292"/>
                      <a:gd name="T42" fmla="*/ 1706 w 2226"/>
                      <a:gd name="T43" fmla="*/ 1727 h 2292"/>
                      <a:gd name="T44" fmla="*/ 1798 w 2226"/>
                      <a:gd name="T45" fmla="*/ 1681 h 2292"/>
                      <a:gd name="T46" fmla="*/ 1897 w 2226"/>
                      <a:gd name="T47" fmla="*/ 1641 h 2292"/>
                      <a:gd name="T48" fmla="*/ 1982 w 2226"/>
                      <a:gd name="T49" fmla="*/ 1400 h 2292"/>
                      <a:gd name="T50" fmla="*/ 2014 w 2226"/>
                      <a:gd name="T51" fmla="*/ 1288 h 2292"/>
                      <a:gd name="T52" fmla="*/ 2002 w 2226"/>
                      <a:gd name="T53" fmla="*/ 1090 h 2292"/>
                      <a:gd name="T54" fmla="*/ 2073 w 2226"/>
                      <a:gd name="T55" fmla="*/ 1009 h 2292"/>
                      <a:gd name="T56" fmla="*/ 2190 w 2226"/>
                      <a:gd name="T57" fmla="*/ 877 h 2292"/>
                      <a:gd name="T58" fmla="*/ 2222 w 2226"/>
                      <a:gd name="T59" fmla="*/ 732 h 2292"/>
                      <a:gd name="T60" fmla="*/ 2157 w 2226"/>
                      <a:gd name="T61" fmla="*/ 599 h 2292"/>
                      <a:gd name="T62" fmla="*/ 2059 w 2226"/>
                      <a:gd name="T63" fmla="*/ 563 h 2292"/>
                      <a:gd name="T64" fmla="*/ 1921 w 2226"/>
                      <a:gd name="T65" fmla="*/ 462 h 2292"/>
                      <a:gd name="T66" fmla="*/ 1742 w 2226"/>
                      <a:gd name="T67" fmla="*/ 450 h 2292"/>
                      <a:gd name="T68" fmla="*/ 1670 w 2226"/>
                      <a:gd name="T69" fmla="*/ 447 h 2292"/>
                      <a:gd name="T70" fmla="*/ 1636 w 2226"/>
                      <a:gd name="T71" fmla="*/ 394 h 2292"/>
                      <a:gd name="T72" fmla="*/ 1512 w 2226"/>
                      <a:gd name="T73" fmla="*/ 348 h 2292"/>
                      <a:gd name="T74" fmla="*/ 1411 w 2226"/>
                      <a:gd name="T75" fmla="*/ 409 h 2292"/>
                      <a:gd name="T76" fmla="*/ 1338 w 2226"/>
                      <a:gd name="T77" fmla="*/ 405 h 2292"/>
                      <a:gd name="T78" fmla="*/ 1247 w 2226"/>
                      <a:gd name="T79" fmla="*/ 384 h 2292"/>
                      <a:gd name="T80" fmla="*/ 1317 w 2226"/>
                      <a:gd name="T81" fmla="*/ 268 h 2292"/>
                      <a:gd name="T82" fmla="*/ 1338 w 2226"/>
                      <a:gd name="T83" fmla="*/ 184 h 2292"/>
                      <a:gd name="T84" fmla="*/ 1291 w 2226"/>
                      <a:gd name="T85" fmla="*/ 68 h 2292"/>
                      <a:gd name="T86" fmla="*/ 1124 w 2226"/>
                      <a:gd name="T87" fmla="*/ 135 h 2292"/>
                      <a:gd name="T88" fmla="*/ 1003 w 2226"/>
                      <a:gd name="T89" fmla="*/ 170 h 2292"/>
                      <a:gd name="T90" fmla="*/ 960 w 2226"/>
                      <a:gd name="T91" fmla="*/ 187 h 2292"/>
                      <a:gd name="T92" fmla="*/ 812 w 2226"/>
                      <a:gd name="T93" fmla="*/ 176 h 2292"/>
                      <a:gd name="T94" fmla="*/ 811 w 2226"/>
                      <a:gd name="T95" fmla="*/ 67 h 2292"/>
                      <a:gd name="T96" fmla="*/ 745 w 2226"/>
                      <a:gd name="T97" fmla="*/ 0 h 2292"/>
                      <a:gd name="T98" fmla="*/ 700 w 2226"/>
                      <a:gd name="T99" fmla="*/ 31 h 2292"/>
                      <a:gd name="T100" fmla="*/ 589 w 2226"/>
                      <a:gd name="T101" fmla="*/ 70 h 2292"/>
                      <a:gd name="T102" fmla="*/ 560 w 2226"/>
                      <a:gd name="T103" fmla="*/ 198 h 2292"/>
                      <a:gd name="T104" fmla="*/ 453 w 2226"/>
                      <a:gd name="T105" fmla="*/ 258 h 2292"/>
                      <a:gd name="T106" fmla="*/ 286 w 2226"/>
                      <a:gd name="T107" fmla="*/ 197 h 2292"/>
                      <a:gd name="T108" fmla="*/ 253 w 2226"/>
                      <a:gd name="T109" fmla="*/ 240 h 2292"/>
                      <a:gd name="T110" fmla="*/ 198 w 2226"/>
                      <a:gd name="T111" fmla="*/ 311 h 2292"/>
                      <a:gd name="T112" fmla="*/ 246 w 2226"/>
                      <a:gd name="T113" fmla="*/ 388 h 2292"/>
                      <a:gd name="T114" fmla="*/ 194 w 2226"/>
                      <a:gd name="T115" fmla="*/ 560 h 2292"/>
                      <a:gd name="T116" fmla="*/ 100 w 2226"/>
                      <a:gd name="T117" fmla="*/ 567 h 2292"/>
                      <a:gd name="T118" fmla="*/ 16 w 2226"/>
                      <a:gd name="T119" fmla="*/ 687 h 2292"/>
                      <a:gd name="T120" fmla="*/ 22 w 2226"/>
                      <a:gd name="T121" fmla="*/ 824 h 2292"/>
                      <a:gd name="T122" fmla="*/ 120 w 2226"/>
                      <a:gd name="T123" fmla="*/ 905 h 2292"/>
                      <a:gd name="T124" fmla="*/ 191 w 2226"/>
                      <a:gd name="T125" fmla="*/ 949 h 2292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60000 65536"/>
                      <a:gd name="T187" fmla="*/ 0 60000 65536"/>
                      <a:gd name="T188" fmla="*/ 0 60000 65536"/>
                      <a:gd name="T189" fmla="*/ 0 w 2226"/>
                      <a:gd name="T190" fmla="*/ 0 h 2292"/>
                      <a:gd name="T191" fmla="*/ 2226 w 2226"/>
                      <a:gd name="T192" fmla="*/ 2292 h 2292"/>
                    </a:gdLst>
                    <a:ahLst/>
                    <a:cxnLst>
                      <a:cxn ang="T126">
                        <a:pos x="T0" y="T1"/>
                      </a:cxn>
                      <a:cxn ang="T127">
                        <a:pos x="T2" y="T3"/>
                      </a:cxn>
                      <a:cxn ang="T128">
                        <a:pos x="T4" y="T5"/>
                      </a:cxn>
                      <a:cxn ang="T129">
                        <a:pos x="T6" y="T7"/>
                      </a:cxn>
                      <a:cxn ang="T130">
                        <a:pos x="T8" y="T9"/>
                      </a:cxn>
                      <a:cxn ang="T131">
                        <a:pos x="T10" y="T11"/>
                      </a:cxn>
                      <a:cxn ang="T132">
                        <a:pos x="T12" y="T13"/>
                      </a:cxn>
                      <a:cxn ang="T133">
                        <a:pos x="T14" y="T15"/>
                      </a:cxn>
                      <a:cxn ang="T134">
                        <a:pos x="T16" y="T17"/>
                      </a:cxn>
                      <a:cxn ang="T135">
                        <a:pos x="T18" y="T19"/>
                      </a:cxn>
                      <a:cxn ang="T136">
                        <a:pos x="T20" y="T21"/>
                      </a:cxn>
                      <a:cxn ang="T137">
                        <a:pos x="T22" y="T23"/>
                      </a:cxn>
                      <a:cxn ang="T138">
                        <a:pos x="T24" y="T25"/>
                      </a:cxn>
                      <a:cxn ang="T139">
                        <a:pos x="T26" y="T27"/>
                      </a:cxn>
                      <a:cxn ang="T140">
                        <a:pos x="T28" y="T29"/>
                      </a:cxn>
                      <a:cxn ang="T141">
                        <a:pos x="T30" y="T31"/>
                      </a:cxn>
                      <a:cxn ang="T142">
                        <a:pos x="T32" y="T33"/>
                      </a:cxn>
                      <a:cxn ang="T143">
                        <a:pos x="T34" y="T35"/>
                      </a:cxn>
                      <a:cxn ang="T144">
                        <a:pos x="T36" y="T37"/>
                      </a:cxn>
                      <a:cxn ang="T145">
                        <a:pos x="T38" y="T39"/>
                      </a:cxn>
                      <a:cxn ang="T146">
                        <a:pos x="T40" y="T41"/>
                      </a:cxn>
                      <a:cxn ang="T147">
                        <a:pos x="T42" y="T43"/>
                      </a:cxn>
                      <a:cxn ang="T148">
                        <a:pos x="T44" y="T45"/>
                      </a:cxn>
                      <a:cxn ang="T149">
                        <a:pos x="T46" y="T47"/>
                      </a:cxn>
                      <a:cxn ang="T150">
                        <a:pos x="T48" y="T49"/>
                      </a:cxn>
                      <a:cxn ang="T151">
                        <a:pos x="T50" y="T51"/>
                      </a:cxn>
                      <a:cxn ang="T152">
                        <a:pos x="T52" y="T53"/>
                      </a:cxn>
                      <a:cxn ang="T153">
                        <a:pos x="T54" y="T55"/>
                      </a:cxn>
                      <a:cxn ang="T154">
                        <a:pos x="T56" y="T57"/>
                      </a:cxn>
                      <a:cxn ang="T155">
                        <a:pos x="T58" y="T59"/>
                      </a:cxn>
                      <a:cxn ang="T156">
                        <a:pos x="T60" y="T61"/>
                      </a:cxn>
                      <a:cxn ang="T157">
                        <a:pos x="T62" y="T63"/>
                      </a:cxn>
                      <a:cxn ang="T158">
                        <a:pos x="T64" y="T65"/>
                      </a:cxn>
                      <a:cxn ang="T159">
                        <a:pos x="T66" y="T67"/>
                      </a:cxn>
                      <a:cxn ang="T160">
                        <a:pos x="T68" y="T69"/>
                      </a:cxn>
                      <a:cxn ang="T161">
                        <a:pos x="T70" y="T71"/>
                      </a:cxn>
                      <a:cxn ang="T162">
                        <a:pos x="T72" y="T73"/>
                      </a:cxn>
                      <a:cxn ang="T163">
                        <a:pos x="T74" y="T75"/>
                      </a:cxn>
                      <a:cxn ang="T164">
                        <a:pos x="T76" y="T77"/>
                      </a:cxn>
                      <a:cxn ang="T165">
                        <a:pos x="T78" y="T79"/>
                      </a:cxn>
                      <a:cxn ang="T166">
                        <a:pos x="T80" y="T81"/>
                      </a:cxn>
                      <a:cxn ang="T167">
                        <a:pos x="T82" y="T83"/>
                      </a:cxn>
                      <a:cxn ang="T168">
                        <a:pos x="T84" y="T85"/>
                      </a:cxn>
                      <a:cxn ang="T169">
                        <a:pos x="T86" y="T87"/>
                      </a:cxn>
                      <a:cxn ang="T170">
                        <a:pos x="T88" y="T89"/>
                      </a:cxn>
                      <a:cxn ang="T171">
                        <a:pos x="T90" y="T91"/>
                      </a:cxn>
                      <a:cxn ang="T172">
                        <a:pos x="T92" y="T93"/>
                      </a:cxn>
                      <a:cxn ang="T173">
                        <a:pos x="T94" y="T95"/>
                      </a:cxn>
                      <a:cxn ang="T174">
                        <a:pos x="T96" y="T97"/>
                      </a:cxn>
                      <a:cxn ang="T175">
                        <a:pos x="T98" y="T99"/>
                      </a:cxn>
                      <a:cxn ang="T176">
                        <a:pos x="T100" y="T101"/>
                      </a:cxn>
                      <a:cxn ang="T177">
                        <a:pos x="T102" y="T103"/>
                      </a:cxn>
                      <a:cxn ang="T178">
                        <a:pos x="T104" y="T105"/>
                      </a:cxn>
                      <a:cxn ang="T179">
                        <a:pos x="T106" y="T107"/>
                      </a:cxn>
                      <a:cxn ang="T180">
                        <a:pos x="T108" y="T109"/>
                      </a:cxn>
                      <a:cxn ang="T181">
                        <a:pos x="T110" y="T111"/>
                      </a:cxn>
                      <a:cxn ang="T182">
                        <a:pos x="T112" y="T113"/>
                      </a:cxn>
                      <a:cxn ang="T183">
                        <a:pos x="T114" y="T115"/>
                      </a:cxn>
                      <a:cxn ang="T184">
                        <a:pos x="T116" y="T117"/>
                      </a:cxn>
                      <a:cxn ang="T185">
                        <a:pos x="T118" y="T119"/>
                      </a:cxn>
                      <a:cxn ang="T186">
                        <a:pos x="T120" y="T121"/>
                      </a:cxn>
                      <a:cxn ang="T187">
                        <a:pos x="T122" y="T123"/>
                      </a:cxn>
                      <a:cxn ang="T188">
                        <a:pos x="T124" y="T125"/>
                      </a:cxn>
                    </a:cxnLst>
                    <a:rect l="T189" t="T190" r="T191" b="T192"/>
                    <a:pathLst>
                      <a:path w="2226" h="2292">
                        <a:moveTo>
                          <a:pt x="233" y="973"/>
                        </a:moveTo>
                        <a:lnTo>
                          <a:pt x="313" y="967"/>
                        </a:lnTo>
                        <a:lnTo>
                          <a:pt x="323" y="963"/>
                        </a:lnTo>
                        <a:lnTo>
                          <a:pt x="332" y="959"/>
                        </a:lnTo>
                        <a:lnTo>
                          <a:pt x="342" y="953"/>
                        </a:lnTo>
                        <a:lnTo>
                          <a:pt x="351" y="948"/>
                        </a:lnTo>
                        <a:lnTo>
                          <a:pt x="368" y="936"/>
                        </a:lnTo>
                        <a:lnTo>
                          <a:pt x="386" y="923"/>
                        </a:lnTo>
                        <a:lnTo>
                          <a:pt x="403" y="911"/>
                        </a:lnTo>
                        <a:lnTo>
                          <a:pt x="421" y="902"/>
                        </a:lnTo>
                        <a:lnTo>
                          <a:pt x="431" y="898"/>
                        </a:lnTo>
                        <a:lnTo>
                          <a:pt x="440" y="896"/>
                        </a:lnTo>
                        <a:lnTo>
                          <a:pt x="449" y="894"/>
                        </a:lnTo>
                        <a:lnTo>
                          <a:pt x="459" y="893"/>
                        </a:lnTo>
                        <a:lnTo>
                          <a:pt x="467" y="894"/>
                        </a:lnTo>
                        <a:lnTo>
                          <a:pt x="474" y="896"/>
                        </a:lnTo>
                        <a:lnTo>
                          <a:pt x="480" y="899"/>
                        </a:lnTo>
                        <a:lnTo>
                          <a:pt x="485" y="902"/>
                        </a:lnTo>
                        <a:lnTo>
                          <a:pt x="489" y="907"/>
                        </a:lnTo>
                        <a:lnTo>
                          <a:pt x="492" y="912"/>
                        </a:lnTo>
                        <a:lnTo>
                          <a:pt x="496" y="918"/>
                        </a:lnTo>
                        <a:lnTo>
                          <a:pt x="498" y="925"/>
                        </a:lnTo>
                        <a:lnTo>
                          <a:pt x="502" y="956"/>
                        </a:lnTo>
                        <a:lnTo>
                          <a:pt x="505" y="985"/>
                        </a:lnTo>
                        <a:lnTo>
                          <a:pt x="509" y="994"/>
                        </a:lnTo>
                        <a:lnTo>
                          <a:pt x="512" y="1001"/>
                        </a:lnTo>
                        <a:lnTo>
                          <a:pt x="515" y="1008"/>
                        </a:lnTo>
                        <a:lnTo>
                          <a:pt x="520" y="1015"/>
                        </a:lnTo>
                        <a:lnTo>
                          <a:pt x="525" y="1022"/>
                        </a:lnTo>
                        <a:lnTo>
                          <a:pt x="531" y="1028"/>
                        </a:lnTo>
                        <a:lnTo>
                          <a:pt x="536" y="1033"/>
                        </a:lnTo>
                        <a:lnTo>
                          <a:pt x="543" y="1038"/>
                        </a:lnTo>
                        <a:lnTo>
                          <a:pt x="549" y="1044"/>
                        </a:lnTo>
                        <a:lnTo>
                          <a:pt x="557" y="1048"/>
                        </a:lnTo>
                        <a:lnTo>
                          <a:pt x="564" y="1051"/>
                        </a:lnTo>
                        <a:lnTo>
                          <a:pt x="572" y="1054"/>
                        </a:lnTo>
                        <a:lnTo>
                          <a:pt x="580" y="1057"/>
                        </a:lnTo>
                        <a:lnTo>
                          <a:pt x="588" y="1058"/>
                        </a:lnTo>
                        <a:lnTo>
                          <a:pt x="597" y="1059"/>
                        </a:lnTo>
                        <a:lnTo>
                          <a:pt x="605" y="1060"/>
                        </a:lnTo>
                        <a:lnTo>
                          <a:pt x="614" y="1060"/>
                        </a:lnTo>
                        <a:lnTo>
                          <a:pt x="625" y="1063"/>
                        </a:lnTo>
                        <a:lnTo>
                          <a:pt x="638" y="1066"/>
                        </a:lnTo>
                        <a:lnTo>
                          <a:pt x="653" y="1071"/>
                        </a:lnTo>
                        <a:lnTo>
                          <a:pt x="668" y="1076"/>
                        </a:lnTo>
                        <a:lnTo>
                          <a:pt x="683" y="1083"/>
                        </a:lnTo>
                        <a:lnTo>
                          <a:pt x="700" y="1090"/>
                        </a:lnTo>
                        <a:lnTo>
                          <a:pt x="716" y="1098"/>
                        </a:lnTo>
                        <a:lnTo>
                          <a:pt x="733" y="1108"/>
                        </a:lnTo>
                        <a:lnTo>
                          <a:pt x="747" y="1116"/>
                        </a:lnTo>
                        <a:lnTo>
                          <a:pt x="761" y="1126"/>
                        </a:lnTo>
                        <a:lnTo>
                          <a:pt x="773" y="1135"/>
                        </a:lnTo>
                        <a:lnTo>
                          <a:pt x="783" y="1144"/>
                        </a:lnTo>
                        <a:lnTo>
                          <a:pt x="791" y="1153"/>
                        </a:lnTo>
                        <a:lnTo>
                          <a:pt x="794" y="1158"/>
                        </a:lnTo>
                        <a:lnTo>
                          <a:pt x="796" y="1162"/>
                        </a:lnTo>
                        <a:lnTo>
                          <a:pt x="798" y="1167"/>
                        </a:lnTo>
                        <a:lnTo>
                          <a:pt x="798" y="1171"/>
                        </a:lnTo>
                        <a:lnTo>
                          <a:pt x="798" y="1190"/>
                        </a:lnTo>
                        <a:lnTo>
                          <a:pt x="798" y="1204"/>
                        </a:lnTo>
                        <a:lnTo>
                          <a:pt x="798" y="1214"/>
                        </a:lnTo>
                        <a:lnTo>
                          <a:pt x="798" y="1220"/>
                        </a:lnTo>
                        <a:lnTo>
                          <a:pt x="799" y="1229"/>
                        </a:lnTo>
                        <a:lnTo>
                          <a:pt x="803" y="1242"/>
                        </a:lnTo>
                        <a:lnTo>
                          <a:pt x="806" y="1249"/>
                        </a:lnTo>
                        <a:lnTo>
                          <a:pt x="810" y="1256"/>
                        </a:lnTo>
                        <a:lnTo>
                          <a:pt x="814" y="1263"/>
                        </a:lnTo>
                        <a:lnTo>
                          <a:pt x="818" y="1271"/>
                        </a:lnTo>
                        <a:lnTo>
                          <a:pt x="824" y="1277"/>
                        </a:lnTo>
                        <a:lnTo>
                          <a:pt x="830" y="1283"/>
                        </a:lnTo>
                        <a:lnTo>
                          <a:pt x="838" y="1288"/>
                        </a:lnTo>
                        <a:lnTo>
                          <a:pt x="846" y="1292"/>
                        </a:lnTo>
                        <a:lnTo>
                          <a:pt x="854" y="1295"/>
                        </a:lnTo>
                        <a:lnTo>
                          <a:pt x="863" y="1296"/>
                        </a:lnTo>
                        <a:lnTo>
                          <a:pt x="873" y="1296"/>
                        </a:lnTo>
                        <a:lnTo>
                          <a:pt x="884" y="1294"/>
                        </a:lnTo>
                        <a:lnTo>
                          <a:pt x="917" y="1294"/>
                        </a:lnTo>
                        <a:lnTo>
                          <a:pt x="918" y="1306"/>
                        </a:lnTo>
                        <a:lnTo>
                          <a:pt x="919" y="1317"/>
                        </a:lnTo>
                        <a:lnTo>
                          <a:pt x="923" y="1328"/>
                        </a:lnTo>
                        <a:lnTo>
                          <a:pt x="926" y="1336"/>
                        </a:lnTo>
                        <a:lnTo>
                          <a:pt x="929" y="1343"/>
                        </a:lnTo>
                        <a:lnTo>
                          <a:pt x="935" y="1349"/>
                        </a:lnTo>
                        <a:lnTo>
                          <a:pt x="939" y="1355"/>
                        </a:lnTo>
                        <a:lnTo>
                          <a:pt x="944" y="1360"/>
                        </a:lnTo>
                        <a:lnTo>
                          <a:pt x="953" y="1371"/>
                        </a:lnTo>
                        <a:lnTo>
                          <a:pt x="962" y="1385"/>
                        </a:lnTo>
                        <a:lnTo>
                          <a:pt x="965" y="1392"/>
                        </a:lnTo>
                        <a:lnTo>
                          <a:pt x="969" y="1401"/>
                        </a:lnTo>
                        <a:lnTo>
                          <a:pt x="970" y="1411"/>
                        </a:lnTo>
                        <a:lnTo>
                          <a:pt x="971" y="1423"/>
                        </a:lnTo>
                        <a:lnTo>
                          <a:pt x="970" y="1434"/>
                        </a:lnTo>
                        <a:lnTo>
                          <a:pt x="968" y="1443"/>
                        </a:lnTo>
                        <a:lnTo>
                          <a:pt x="964" y="1452"/>
                        </a:lnTo>
                        <a:lnTo>
                          <a:pt x="961" y="1459"/>
                        </a:lnTo>
                        <a:lnTo>
                          <a:pt x="957" y="1466"/>
                        </a:lnTo>
                        <a:lnTo>
                          <a:pt x="953" y="1474"/>
                        </a:lnTo>
                        <a:lnTo>
                          <a:pt x="951" y="1482"/>
                        </a:lnTo>
                        <a:lnTo>
                          <a:pt x="951" y="1491"/>
                        </a:lnTo>
                        <a:lnTo>
                          <a:pt x="951" y="1498"/>
                        </a:lnTo>
                        <a:lnTo>
                          <a:pt x="952" y="1503"/>
                        </a:lnTo>
                        <a:lnTo>
                          <a:pt x="953" y="1509"/>
                        </a:lnTo>
                        <a:lnTo>
                          <a:pt x="955" y="1513"/>
                        </a:lnTo>
                        <a:lnTo>
                          <a:pt x="959" y="1521"/>
                        </a:lnTo>
                        <a:lnTo>
                          <a:pt x="964" y="1527"/>
                        </a:lnTo>
                        <a:lnTo>
                          <a:pt x="969" y="1533"/>
                        </a:lnTo>
                        <a:lnTo>
                          <a:pt x="973" y="1537"/>
                        </a:lnTo>
                        <a:lnTo>
                          <a:pt x="976" y="1541"/>
                        </a:lnTo>
                        <a:lnTo>
                          <a:pt x="978" y="1547"/>
                        </a:lnTo>
                        <a:lnTo>
                          <a:pt x="979" y="1555"/>
                        </a:lnTo>
                        <a:lnTo>
                          <a:pt x="979" y="1564"/>
                        </a:lnTo>
                        <a:lnTo>
                          <a:pt x="979" y="1572"/>
                        </a:lnTo>
                        <a:lnTo>
                          <a:pt x="978" y="1580"/>
                        </a:lnTo>
                        <a:lnTo>
                          <a:pt x="976" y="1588"/>
                        </a:lnTo>
                        <a:lnTo>
                          <a:pt x="975" y="1596"/>
                        </a:lnTo>
                        <a:lnTo>
                          <a:pt x="975" y="1605"/>
                        </a:lnTo>
                        <a:lnTo>
                          <a:pt x="978" y="1614"/>
                        </a:lnTo>
                        <a:lnTo>
                          <a:pt x="981" y="1621"/>
                        </a:lnTo>
                        <a:lnTo>
                          <a:pt x="985" y="1627"/>
                        </a:lnTo>
                        <a:lnTo>
                          <a:pt x="992" y="1632"/>
                        </a:lnTo>
                        <a:lnTo>
                          <a:pt x="998" y="1637"/>
                        </a:lnTo>
                        <a:lnTo>
                          <a:pt x="1016" y="1645"/>
                        </a:lnTo>
                        <a:lnTo>
                          <a:pt x="1036" y="1653"/>
                        </a:lnTo>
                        <a:lnTo>
                          <a:pt x="1057" y="1661"/>
                        </a:lnTo>
                        <a:lnTo>
                          <a:pt x="1077" y="1669"/>
                        </a:lnTo>
                        <a:lnTo>
                          <a:pt x="1086" y="1673"/>
                        </a:lnTo>
                        <a:lnTo>
                          <a:pt x="1095" y="1678"/>
                        </a:lnTo>
                        <a:lnTo>
                          <a:pt x="1104" y="1682"/>
                        </a:lnTo>
                        <a:lnTo>
                          <a:pt x="1110" y="1688"/>
                        </a:lnTo>
                        <a:lnTo>
                          <a:pt x="1116" y="1692"/>
                        </a:lnTo>
                        <a:lnTo>
                          <a:pt x="1124" y="1695"/>
                        </a:lnTo>
                        <a:lnTo>
                          <a:pt x="1131" y="1698"/>
                        </a:lnTo>
                        <a:lnTo>
                          <a:pt x="1140" y="1700"/>
                        </a:lnTo>
                        <a:lnTo>
                          <a:pt x="1149" y="1702"/>
                        </a:lnTo>
                        <a:lnTo>
                          <a:pt x="1157" y="1705"/>
                        </a:lnTo>
                        <a:lnTo>
                          <a:pt x="1164" y="1708"/>
                        </a:lnTo>
                        <a:lnTo>
                          <a:pt x="1170" y="1713"/>
                        </a:lnTo>
                        <a:lnTo>
                          <a:pt x="1176" y="1721"/>
                        </a:lnTo>
                        <a:lnTo>
                          <a:pt x="1181" y="1729"/>
                        </a:lnTo>
                        <a:lnTo>
                          <a:pt x="1185" y="1739"/>
                        </a:lnTo>
                        <a:lnTo>
                          <a:pt x="1187" y="1749"/>
                        </a:lnTo>
                        <a:lnTo>
                          <a:pt x="1189" y="1772"/>
                        </a:lnTo>
                        <a:lnTo>
                          <a:pt x="1192" y="1794"/>
                        </a:lnTo>
                        <a:lnTo>
                          <a:pt x="1193" y="1805"/>
                        </a:lnTo>
                        <a:lnTo>
                          <a:pt x="1195" y="1815"/>
                        </a:lnTo>
                        <a:lnTo>
                          <a:pt x="1198" y="1825"/>
                        </a:lnTo>
                        <a:lnTo>
                          <a:pt x="1204" y="1832"/>
                        </a:lnTo>
                        <a:lnTo>
                          <a:pt x="1207" y="1836"/>
                        </a:lnTo>
                        <a:lnTo>
                          <a:pt x="1210" y="1839"/>
                        </a:lnTo>
                        <a:lnTo>
                          <a:pt x="1214" y="1842"/>
                        </a:lnTo>
                        <a:lnTo>
                          <a:pt x="1219" y="1844"/>
                        </a:lnTo>
                        <a:lnTo>
                          <a:pt x="1224" y="1846"/>
                        </a:lnTo>
                        <a:lnTo>
                          <a:pt x="1229" y="1847"/>
                        </a:lnTo>
                        <a:lnTo>
                          <a:pt x="1236" y="1848"/>
                        </a:lnTo>
                        <a:lnTo>
                          <a:pt x="1243" y="1848"/>
                        </a:lnTo>
                        <a:lnTo>
                          <a:pt x="1243" y="1864"/>
                        </a:lnTo>
                        <a:lnTo>
                          <a:pt x="1243" y="1879"/>
                        </a:lnTo>
                        <a:lnTo>
                          <a:pt x="1243" y="1891"/>
                        </a:lnTo>
                        <a:lnTo>
                          <a:pt x="1243" y="1904"/>
                        </a:lnTo>
                        <a:lnTo>
                          <a:pt x="1243" y="1921"/>
                        </a:lnTo>
                        <a:lnTo>
                          <a:pt x="1243" y="1942"/>
                        </a:lnTo>
                        <a:lnTo>
                          <a:pt x="1243" y="1961"/>
                        </a:lnTo>
                        <a:lnTo>
                          <a:pt x="1243" y="1971"/>
                        </a:lnTo>
                        <a:lnTo>
                          <a:pt x="1232" y="1974"/>
                        </a:lnTo>
                        <a:lnTo>
                          <a:pt x="1221" y="1979"/>
                        </a:lnTo>
                        <a:lnTo>
                          <a:pt x="1208" y="1985"/>
                        </a:lnTo>
                        <a:lnTo>
                          <a:pt x="1196" y="1994"/>
                        </a:lnTo>
                        <a:lnTo>
                          <a:pt x="1183" y="2003"/>
                        </a:lnTo>
                        <a:lnTo>
                          <a:pt x="1170" y="2013"/>
                        </a:lnTo>
                        <a:lnTo>
                          <a:pt x="1157" y="2023"/>
                        </a:lnTo>
                        <a:lnTo>
                          <a:pt x="1143" y="2034"/>
                        </a:lnTo>
                        <a:lnTo>
                          <a:pt x="1131" y="2047"/>
                        </a:lnTo>
                        <a:lnTo>
                          <a:pt x="1120" y="2059"/>
                        </a:lnTo>
                        <a:lnTo>
                          <a:pt x="1109" y="2070"/>
                        </a:lnTo>
                        <a:lnTo>
                          <a:pt x="1101" y="2082"/>
                        </a:lnTo>
                        <a:lnTo>
                          <a:pt x="1094" y="2094"/>
                        </a:lnTo>
                        <a:lnTo>
                          <a:pt x="1088" y="2106"/>
                        </a:lnTo>
                        <a:lnTo>
                          <a:pt x="1085" y="2116"/>
                        </a:lnTo>
                        <a:lnTo>
                          <a:pt x="1084" y="2125"/>
                        </a:lnTo>
                        <a:lnTo>
                          <a:pt x="1084" y="2128"/>
                        </a:lnTo>
                        <a:lnTo>
                          <a:pt x="1086" y="2130"/>
                        </a:lnTo>
                        <a:lnTo>
                          <a:pt x="1088" y="2132"/>
                        </a:lnTo>
                        <a:lnTo>
                          <a:pt x="1092" y="2133"/>
                        </a:lnTo>
                        <a:lnTo>
                          <a:pt x="1101" y="2137"/>
                        </a:lnTo>
                        <a:lnTo>
                          <a:pt x="1110" y="2139"/>
                        </a:lnTo>
                        <a:lnTo>
                          <a:pt x="1131" y="2142"/>
                        </a:lnTo>
                        <a:lnTo>
                          <a:pt x="1143" y="2144"/>
                        </a:lnTo>
                        <a:lnTo>
                          <a:pt x="1151" y="2145"/>
                        </a:lnTo>
                        <a:lnTo>
                          <a:pt x="1158" y="2147"/>
                        </a:lnTo>
                        <a:lnTo>
                          <a:pt x="1163" y="2150"/>
                        </a:lnTo>
                        <a:lnTo>
                          <a:pt x="1169" y="2153"/>
                        </a:lnTo>
                        <a:lnTo>
                          <a:pt x="1180" y="2161"/>
                        </a:lnTo>
                        <a:lnTo>
                          <a:pt x="1189" y="2170"/>
                        </a:lnTo>
                        <a:lnTo>
                          <a:pt x="1200" y="2178"/>
                        </a:lnTo>
                        <a:lnTo>
                          <a:pt x="1210" y="2186"/>
                        </a:lnTo>
                        <a:lnTo>
                          <a:pt x="1216" y="2190"/>
                        </a:lnTo>
                        <a:lnTo>
                          <a:pt x="1222" y="2193"/>
                        </a:lnTo>
                        <a:lnTo>
                          <a:pt x="1229" y="2197"/>
                        </a:lnTo>
                        <a:lnTo>
                          <a:pt x="1237" y="2199"/>
                        </a:lnTo>
                        <a:lnTo>
                          <a:pt x="1248" y="2203"/>
                        </a:lnTo>
                        <a:lnTo>
                          <a:pt x="1258" y="2208"/>
                        </a:lnTo>
                        <a:lnTo>
                          <a:pt x="1267" y="2214"/>
                        </a:lnTo>
                        <a:lnTo>
                          <a:pt x="1277" y="2220"/>
                        </a:lnTo>
                        <a:lnTo>
                          <a:pt x="1296" y="2234"/>
                        </a:lnTo>
                        <a:lnTo>
                          <a:pt x="1312" y="2248"/>
                        </a:lnTo>
                        <a:lnTo>
                          <a:pt x="1327" y="2262"/>
                        </a:lnTo>
                        <a:lnTo>
                          <a:pt x="1340" y="2275"/>
                        </a:lnTo>
                        <a:lnTo>
                          <a:pt x="1352" y="2285"/>
                        </a:lnTo>
                        <a:lnTo>
                          <a:pt x="1363" y="2292"/>
                        </a:lnTo>
                        <a:lnTo>
                          <a:pt x="1370" y="2276"/>
                        </a:lnTo>
                        <a:lnTo>
                          <a:pt x="1377" y="2261"/>
                        </a:lnTo>
                        <a:lnTo>
                          <a:pt x="1385" y="2248"/>
                        </a:lnTo>
                        <a:lnTo>
                          <a:pt x="1394" y="2235"/>
                        </a:lnTo>
                        <a:lnTo>
                          <a:pt x="1401" y="2223"/>
                        </a:lnTo>
                        <a:lnTo>
                          <a:pt x="1410" y="2210"/>
                        </a:lnTo>
                        <a:lnTo>
                          <a:pt x="1419" y="2198"/>
                        </a:lnTo>
                        <a:lnTo>
                          <a:pt x="1429" y="2187"/>
                        </a:lnTo>
                        <a:lnTo>
                          <a:pt x="1439" y="2160"/>
                        </a:lnTo>
                        <a:lnTo>
                          <a:pt x="1449" y="2138"/>
                        </a:lnTo>
                        <a:lnTo>
                          <a:pt x="1459" y="2116"/>
                        </a:lnTo>
                        <a:lnTo>
                          <a:pt x="1468" y="2088"/>
                        </a:lnTo>
                        <a:lnTo>
                          <a:pt x="1472" y="2082"/>
                        </a:lnTo>
                        <a:lnTo>
                          <a:pt x="1476" y="2076"/>
                        </a:lnTo>
                        <a:lnTo>
                          <a:pt x="1480" y="2070"/>
                        </a:lnTo>
                        <a:lnTo>
                          <a:pt x="1485" y="2065"/>
                        </a:lnTo>
                        <a:lnTo>
                          <a:pt x="1496" y="2055"/>
                        </a:lnTo>
                        <a:lnTo>
                          <a:pt x="1507" y="2046"/>
                        </a:lnTo>
                        <a:lnTo>
                          <a:pt x="1518" y="2036"/>
                        </a:lnTo>
                        <a:lnTo>
                          <a:pt x="1527" y="2026"/>
                        </a:lnTo>
                        <a:lnTo>
                          <a:pt x="1530" y="2021"/>
                        </a:lnTo>
                        <a:lnTo>
                          <a:pt x="1533" y="2015"/>
                        </a:lnTo>
                        <a:lnTo>
                          <a:pt x="1534" y="2009"/>
                        </a:lnTo>
                        <a:lnTo>
                          <a:pt x="1535" y="2002"/>
                        </a:lnTo>
                        <a:lnTo>
                          <a:pt x="1535" y="1993"/>
                        </a:lnTo>
                        <a:lnTo>
                          <a:pt x="1534" y="1984"/>
                        </a:lnTo>
                        <a:lnTo>
                          <a:pt x="1532" y="1975"/>
                        </a:lnTo>
                        <a:lnTo>
                          <a:pt x="1530" y="1966"/>
                        </a:lnTo>
                        <a:lnTo>
                          <a:pt x="1524" y="1950"/>
                        </a:lnTo>
                        <a:lnTo>
                          <a:pt x="1519" y="1934"/>
                        </a:lnTo>
                        <a:lnTo>
                          <a:pt x="1512" y="1918"/>
                        </a:lnTo>
                        <a:lnTo>
                          <a:pt x="1507" y="1904"/>
                        </a:lnTo>
                        <a:lnTo>
                          <a:pt x="1504" y="1891"/>
                        </a:lnTo>
                        <a:lnTo>
                          <a:pt x="1502" y="1879"/>
                        </a:lnTo>
                        <a:lnTo>
                          <a:pt x="1502" y="1873"/>
                        </a:lnTo>
                        <a:lnTo>
                          <a:pt x="1504" y="1867"/>
                        </a:lnTo>
                        <a:lnTo>
                          <a:pt x="1506" y="1861"/>
                        </a:lnTo>
                        <a:lnTo>
                          <a:pt x="1508" y="1855"/>
                        </a:lnTo>
                        <a:lnTo>
                          <a:pt x="1514" y="1843"/>
                        </a:lnTo>
                        <a:lnTo>
                          <a:pt x="1523" y="1830"/>
                        </a:lnTo>
                        <a:lnTo>
                          <a:pt x="1534" y="1817"/>
                        </a:lnTo>
                        <a:lnTo>
                          <a:pt x="1547" y="1805"/>
                        </a:lnTo>
                        <a:lnTo>
                          <a:pt x="1561" y="1793"/>
                        </a:lnTo>
                        <a:lnTo>
                          <a:pt x="1576" y="1782"/>
                        </a:lnTo>
                        <a:lnTo>
                          <a:pt x="1591" y="1772"/>
                        </a:lnTo>
                        <a:lnTo>
                          <a:pt x="1608" y="1761"/>
                        </a:lnTo>
                        <a:lnTo>
                          <a:pt x="1623" y="1753"/>
                        </a:lnTo>
                        <a:lnTo>
                          <a:pt x="1640" y="1745"/>
                        </a:lnTo>
                        <a:lnTo>
                          <a:pt x="1655" y="1739"/>
                        </a:lnTo>
                        <a:lnTo>
                          <a:pt x="1669" y="1735"/>
                        </a:lnTo>
                        <a:lnTo>
                          <a:pt x="1682" y="1732"/>
                        </a:lnTo>
                        <a:lnTo>
                          <a:pt x="1695" y="1731"/>
                        </a:lnTo>
                        <a:lnTo>
                          <a:pt x="1699" y="1731"/>
                        </a:lnTo>
                        <a:lnTo>
                          <a:pt x="1702" y="1729"/>
                        </a:lnTo>
                        <a:lnTo>
                          <a:pt x="1706" y="1727"/>
                        </a:lnTo>
                        <a:lnTo>
                          <a:pt x="1709" y="1725"/>
                        </a:lnTo>
                        <a:lnTo>
                          <a:pt x="1717" y="1718"/>
                        </a:lnTo>
                        <a:lnTo>
                          <a:pt x="1724" y="1709"/>
                        </a:lnTo>
                        <a:lnTo>
                          <a:pt x="1733" y="1701"/>
                        </a:lnTo>
                        <a:lnTo>
                          <a:pt x="1743" y="1694"/>
                        </a:lnTo>
                        <a:lnTo>
                          <a:pt x="1748" y="1692"/>
                        </a:lnTo>
                        <a:lnTo>
                          <a:pt x="1754" y="1690"/>
                        </a:lnTo>
                        <a:lnTo>
                          <a:pt x="1760" y="1688"/>
                        </a:lnTo>
                        <a:lnTo>
                          <a:pt x="1768" y="1688"/>
                        </a:lnTo>
                        <a:lnTo>
                          <a:pt x="1779" y="1684"/>
                        </a:lnTo>
                        <a:lnTo>
                          <a:pt x="1789" y="1682"/>
                        </a:lnTo>
                        <a:lnTo>
                          <a:pt x="1798" y="1681"/>
                        </a:lnTo>
                        <a:lnTo>
                          <a:pt x="1807" y="1680"/>
                        </a:lnTo>
                        <a:lnTo>
                          <a:pt x="1820" y="1681"/>
                        </a:lnTo>
                        <a:lnTo>
                          <a:pt x="1834" y="1682"/>
                        </a:lnTo>
                        <a:lnTo>
                          <a:pt x="1854" y="1681"/>
                        </a:lnTo>
                        <a:lnTo>
                          <a:pt x="1868" y="1679"/>
                        </a:lnTo>
                        <a:lnTo>
                          <a:pt x="1874" y="1678"/>
                        </a:lnTo>
                        <a:lnTo>
                          <a:pt x="1878" y="1676"/>
                        </a:lnTo>
                        <a:lnTo>
                          <a:pt x="1882" y="1673"/>
                        </a:lnTo>
                        <a:lnTo>
                          <a:pt x="1885" y="1670"/>
                        </a:lnTo>
                        <a:lnTo>
                          <a:pt x="1890" y="1663"/>
                        </a:lnTo>
                        <a:lnTo>
                          <a:pt x="1893" y="1653"/>
                        </a:lnTo>
                        <a:lnTo>
                          <a:pt x="1897" y="1641"/>
                        </a:lnTo>
                        <a:lnTo>
                          <a:pt x="1901" y="1626"/>
                        </a:lnTo>
                        <a:lnTo>
                          <a:pt x="1927" y="1571"/>
                        </a:lnTo>
                        <a:lnTo>
                          <a:pt x="1939" y="1553"/>
                        </a:lnTo>
                        <a:lnTo>
                          <a:pt x="1949" y="1535"/>
                        </a:lnTo>
                        <a:lnTo>
                          <a:pt x="1959" y="1518"/>
                        </a:lnTo>
                        <a:lnTo>
                          <a:pt x="1967" y="1500"/>
                        </a:lnTo>
                        <a:lnTo>
                          <a:pt x="1972" y="1480"/>
                        </a:lnTo>
                        <a:lnTo>
                          <a:pt x="1977" y="1460"/>
                        </a:lnTo>
                        <a:lnTo>
                          <a:pt x="1980" y="1437"/>
                        </a:lnTo>
                        <a:lnTo>
                          <a:pt x="1980" y="1411"/>
                        </a:lnTo>
                        <a:lnTo>
                          <a:pt x="1981" y="1405"/>
                        </a:lnTo>
                        <a:lnTo>
                          <a:pt x="1982" y="1400"/>
                        </a:lnTo>
                        <a:lnTo>
                          <a:pt x="1983" y="1395"/>
                        </a:lnTo>
                        <a:lnTo>
                          <a:pt x="1986" y="1391"/>
                        </a:lnTo>
                        <a:lnTo>
                          <a:pt x="1991" y="1382"/>
                        </a:lnTo>
                        <a:lnTo>
                          <a:pt x="1997" y="1372"/>
                        </a:lnTo>
                        <a:lnTo>
                          <a:pt x="2003" y="1364"/>
                        </a:lnTo>
                        <a:lnTo>
                          <a:pt x="2009" y="1354"/>
                        </a:lnTo>
                        <a:lnTo>
                          <a:pt x="2011" y="1349"/>
                        </a:lnTo>
                        <a:lnTo>
                          <a:pt x="2012" y="1343"/>
                        </a:lnTo>
                        <a:lnTo>
                          <a:pt x="2013" y="1337"/>
                        </a:lnTo>
                        <a:lnTo>
                          <a:pt x="2014" y="1331"/>
                        </a:lnTo>
                        <a:lnTo>
                          <a:pt x="2014" y="1307"/>
                        </a:lnTo>
                        <a:lnTo>
                          <a:pt x="2014" y="1288"/>
                        </a:lnTo>
                        <a:lnTo>
                          <a:pt x="2014" y="1271"/>
                        </a:lnTo>
                        <a:lnTo>
                          <a:pt x="2014" y="1250"/>
                        </a:lnTo>
                        <a:lnTo>
                          <a:pt x="2011" y="1223"/>
                        </a:lnTo>
                        <a:lnTo>
                          <a:pt x="2004" y="1185"/>
                        </a:lnTo>
                        <a:lnTo>
                          <a:pt x="2000" y="1165"/>
                        </a:lnTo>
                        <a:lnTo>
                          <a:pt x="1997" y="1145"/>
                        </a:lnTo>
                        <a:lnTo>
                          <a:pt x="1994" y="1129"/>
                        </a:lnTo>
                        <a:lnTo>
                          <a:pt x="1993" y="1115"/>
                        </a:lnTo>
                        <a:lnTo>
                          <a:pt x="1994" y="1108"/>
                        </a:lnTo>
                        <a:lnTo>
                          <a:pt x="1997" y="1102"/>
                        </a:lnTo>
                        <a:lnTo>
                          <a:pt x="1999" y="1096"/>
                        </a:lnTo>
                        <a:lnTo>
                          <a:pt x="2002" y="1090"/>
                        </a:lnTo>
                        <a:lnTo>
                          <a:pt x="2006" y="1085"/>
                        </a:lnTo>
                        <a:lnTo>
                          <a:pt x="2012" y="1081"/>
                        </a:lnTo>
                        <a:lnTo>
                          <a:pt x="2017" y="1077"/>
                        </a:lnTo>
                        <a:lnTo>
                          <a:pt x="2023" y="1073"/>
                        </a:lnTo>
                        <a:lnTo>
                          <a:pt x="2035" y="1067"/>
                        </a:lnTo>
                        <a:lnTo>
                          <a:pt x="2047" y="1063"/>
                        </a:lnTo>
                        <a:lnTo>
                          <a:pt x="2058" y="1060"/>
                        </a:lnTo>
                        <a:lnTo>
                          <a:pt x="2067" y="1060"/>
                        </a:lnTo>
                        <a:lnTo>
                          <a:pt x="2067" y="1046"/>
                        </a:lnTo>
                        <a:lnTo>
                          <a:pt x="2069" y="1032"/>
                        </a:lnTo>
                        <a:lnTo>
                          <a:pt x="2071" y="1020"/>
                        </a:lnTo>
                        <a:lnTo>
                          <a:pt x="2073" y="1009"/>
                        </a:lnTo>
                        <a:lnTo>
                          <a:pt x="2078" y="999"/>
                        </a:lnTo>
                        <a:lnTo>
                          <a:pt x="2081" y="990"/>
                        </a:lnTo>
                        <a:lnTo>
                          <a:pt x="2087" y="980"/>
                        </a:lnTo>
                        <a:lnTo>
                          <a:pt x="2092" y="972"/>
                        </a:lnTo>
                        <a:lnTo>
                          <a:pt x="2104" y="956"/>
                        </a:lnTo>
                        <a:lnTo>
                          <a:pt x="2117" y="943"/>
                        </a:lnTo>
                        <a:lnTo>
                          <a:pt x="2132" y="929"/>
                        </a:lnTo>
                        <a:lnTo>
                          <a:pt x="2147" y="917"/>
                        </a:lnTo>
                        <a:lnTo>
                          <a:pt x="2161" y="904"/>
                        </a:lnTo>
                        <a:lnTo>
                          <a:pt x="2175" y="891"/>
                        </a:lnTo>
                        <a:lnTo>
                          <a:pt x="2183" y="885"/>
                        </a:lnTo>
                        <a:lnTo>
                          <a:pt x="2190" y="877"/>
                        </a:lnTo>
                        <a:lnTo>
                          <a:pt x="2195" y="869"/>
                        </a:lnTo>
                        <a:lnTo>
                          <a:pt x="2202" y="861"/>
                        </a:lnTo>
                        <a:lnTo>
                          <a:pt x="2206" y="852"/>
                        </a:lnTo>
                        <a:lnTo>
                          <a:pt x="2212" y="843"/>
                        </a:lnTo>
                        <a:lnTo>
                          <a:pt x="2216" y="833"/>
                        </a:lnTo>
                        <a:lnTo>
                          <a:pt x="2219" y="822"/>
                        </a:lnTo>
                        <a:lnTo>
                          <a:pt x="2223" y="810"/>
                        </a:lnTo>
                        <a:lnTo>
                          <a:pt x="2225" y="798"/>
                        </a:lnTo>
                        <a:lnTo>
                          <a:pt x="2226" y="784"/>
                        </a:lnTo>
                        <a:lnTo>
                          <a:pt x="2226" y="770"/>
                        </a:lnTo>
                        <a:lnTo>
                          <a:pt x="2225" y="752"/>
                        </a:lnTo>
                        <a:lnTo>
                          <a:pt x="2222" y="732"/>
                        </a:lnTo>
                        <a:lnTo>
                          <a:pt x="2217" y="711"/>
                        </a:lnTo>
                        <a:lnTo>
                          <a:pt x="2212" y="689"/>
                        </a:lnTo>
                        <a:lnTo>
                          <a:pt x="2205" y="668"/>
                        </a:lnTo>
                        <a:lnTo>
                          <a:pt x="2199" y="649"/>
                        </a:lnTo>
                        <a:lnTo>
                          <a:pt x="2192" y="633"/>
                        </a:lnTo>
                        <a:lnTo>
                          <a:pt x="2186" y="622"/>
                        </a:lnTo>
                        <a:lnTo>
                          <a:pt x="2182" y="614"/>
                        </a:lnTo>
                        <a:lnTo>
                          <a:pt x="2178" y="608"/>
                        </a:lnTo>
                        <a:lnTo>
                          <a:pt x="2173" y="604"/>
                        </a:lnTo>
                        <a:lnTo>
                          <a:pt x="2168" y="601"/>
                        </a:lnTo>
                        <a:lnTo>
                          <a:pt x="2163" y="600"/>
                        </a:lnTo>
                        <a:lnTo>
                          <a:pt x="2157" y="599"/>
                        </a:lnTo>
                        <a:lnTo>
                          <a:pt x="2151" y="600"/>
                        </a:lnTo>
                        <a:lnTo>
                          <a:pt x="2146" y="601"/>
                        </a:lnTo>
                        <a:lnTo>
                          <a:pt x="2134" y="603"/>
                        </a:lnTo>
                        <a:lnTo>
                          <a:pt x="2122" y="605"/>
                        </a:lnTo>
                        <a:lnTo>
                          <a:pt x="2116" y="605"/>
                        </a:lnTo>
                        <a:lnTo>
                          <a:pt x="2111" y="604"/>
                        </a:lnTo>
                        <a:lnTo>
                          <a:pt x="2105" y="602"/>
                        </a:lnTo>
                        <a:lnTo>
                          <a:pt x="2100" y="597"/>
                        </a:lnTo>
                        <a:lnTo>
                          <a:pt x="2089" y="590"/>
                        </a:lnTo>
                        <a:lnTo>
                          <a:pt x="2079" y="582"/>
                        </a:lnTo>
                        <a:lnTo>
                          <a:pt x="2069" y="573"/>
                        </a:lnTo>
                        <a:lnTo>
                          <a:pt x="2059" y="563"/>
                        </a:lnTo>
                        <a:lnTo>
                          <a:pt x="2039" y="540"/>
                        </a:lnTo>
                        <a:lnTo>
                          <a:pt x="2021" y="518"/>
                        </a:lnTo>
                        <a:lnTo>
                          <a:pt x="2010" y="507"/>
                        </a:lnTo>
                        <a:lnTo>
                          <a:pt x="2000" y="497"/>
                        </a:lnTo>
                        <a:lnTo>
                          <a:pt x="1989" y="488"/>
                        </a:lnTo>
                        <a:lnTo>
                          <a:pt x="1977" y="478"/>
                        </a:lnTo>
                        <a:lnTo>
                          <a:pt x="1965" y="471"/>
                        </a:lnTo>
                        <a:lnTo>
                          <a:pt x="1950" y="466"/>
                        </a:lnTo>
                        <a:lnTo>
                          <a:pt x="1944" y="464"/>
                        </a:lnTo>
                        <a:lnTo>
                          <a:pt x="1936" y="463"/>
                        </a:lnTo>
                        <a:lnTo>
                          <a:pt x="1928" y="462"/>
                        </a:lnTo>
                        <a:lnTo>
                          <a:pt x="1921" y="462"/>
                        </a:lnTo>
                        <a:lnTo>
                          <a:pt x="1898" y="462"/>
                        </a:lnTo>
                        <a:lnTo>
                          <a:pt x="1878" y="462"/>
                        </a:lnTo>
                        <a:lnTo>
                          <a:pt x="1860" y="462"/>
                        </a:lnTo>
                        <a:lnTo>
                          <a:pt x="1841" y="462"/>
                        </a:lnTo>
                        <a:lnTo>
                          <a:pt x="1826" y="461"/>
                        </a:lnTo>
                        <a:lnTo>
                          <a:pt x="1814" y="460"/>
                        </a:lnTo>
                        <a:lnTo>
                          <a:pt x="1802" y="458"/>
                        </a:lnTo>
                        <a:lnTo>
                          <a:pt x="1791" y="456"/>
                        </a:lnTo>
                        <a:lnTo>
                          <a:pt x="1780" y="453"/>
                        </a:lnTo>
                        <a:lnTo>
                          <a:pt x="1768" y="451"/>
                        </a:lnTo>
                        <a:lnTo>
                          <a:pt x="1755" y="450"/>
                        </a:lnTo>
                        <a:lnTo>
                          <a:pt x="1742" y="450"/>
                        </a:lnTo>
                        <a:lnTo>
                          <a:pt x="1725" y="450"/>
                        </a:lnTo>
                        <a:lnTo>
                          <a:pt x="1713" y="452"/>
                        </a:lnTo>
                        <a:lnTo>
                          <a:pt x="1703" y="454"/>
                        </a:lnTo>
                        <a:lnTo>
                          <a:pt x="1696" y="458"/>
                        </a:lnTo>
                        <a:lnTo>
                          <a:pt x="1689" y="462"/>
                        </a:lnTo>
                        <a:lnTo>
                          <a:pt x="1685" y="467"/>
                        </a:lnTo>
                        <a:lnTo>
                          <a:pt x="1679" y="473"/>
                        </a:lnTo>
                        <a:lnTo>
                          <a:pt x="1675" y="480"/>
                        </a:lnTo>
                        <a:lnTo>
                          <a:pt x="1672" y="471"/>
                        </a:lnTo>
                        <a:lnTo>
                          <a:pt x="1669" y="462"/>
                        </a:lnTo>
                        <a:lnTo>
                          <a:pt x="1669" y="454"/>
                        </a:lnTo>
                        <a:lnTo>
                          <a:pt x="1670" y="447"/>
                        </a:lnTo>
                        <a:lnTo>
                          <a:pt x="1673" y="436"/>
                        </a:lnTo>
                        <a:lnTo>
                          <a:pt x="1675" y="430"/>
                        </a:lnTo>
                        <a:lnTo>
                          <a:pt x="1675" y="426"/>
                        </a:lnTo>
                        <a:lnTo>
                          <a:pt x="1673" y="421"/>
                        </a:lnTo>
                        <a:lnTo>
                          <a:pt x="1670" y="417"/>
                        </a:lnTo>
                        <a:lnTo>
                          <a:pt x="1668" y="413"/>
                        </a:lnTo>
                        <a:lnTo>
                          <a:pt x="1664" y="406"/>
                        </a:lnTo>
                        <a:lnTo>
                          <a:pt x="1662" y="400"/>
                        </a:lnTo>
                        <a:lnTo>
                          <a:pt x="1655" y="400"/>
                        </a:lnTo>
                        <a:lnTo>
                          <a:pt x="1648" y="398"/>
                        </a:lnTo>
                        <a:lnTo>
                          <a:pt x="1643" y="396"/>
                        </a:lnTo>
                        <a:lnTo>
                          <a:pt x="1636" y="394"/>
                        </a:lnTo>
                        <a:lnTo>
                          <a:pt x="1624" y="387"/>
                        </a:lnTo>
                        <a:lnTo>
                          <a:pt x="1612" y="379"/>
                        </a:lnTo>
                        <a:lnTo>
                          <a:pt x="1596" y="363"/>
                        </a:lnTo>
                        <a:lnTo>
                          <a:pt x="1588" y="357"/>
                        </a:lnTo>
                        <a:lnTo>
                          <a:pt x="1581" y="359"/>
                        </a:lnTo>
                        <a:lnTo>
                          <a:pt x="1574" y="360"/>
                        </a:lnTo>
                        <a:lnTo>
                          <a:pt x="1567" y="361"/>
                        </a:lnTo>
                        <a:lnTo>
                          <a:pt x="1560" y="362"/>
                        </a:lnTo>
                        <a:lnTo>
                          <a:pt x="1546" y="361"/>
                        </a:lnTo>
                        <a:lnTo>
                          <a:pt x="1534" y="358"/>
                        </a:lnTo>
                        <a:lnTo>
                          <a:pt x="1523" y="354"/>
                        </a:lnTo>
                        <a:lnTo>
                          <a:pt x="1512" y="348"/>
                        </a:lnTo>
                        <a:lnTo>
                          <a:pt x="1504" y="341"/>
                        </a:lnTo>
                        <a:lnTo>
                          <a:pt x="1496" y="333"/>
                        </a:lnTo>
                        <a:lnTo>
                          <a:pt x="1468" y="333"/>
                        </a:lnTo>
                        <a:lnTo>
                          <a:pt x="1468" y="337"/>
                        </a:lnTo>
                        <a:lnTo>
                          <a:pt x="1466" y="342"/>
                        </a:lnTo>
                        <a:lnTo>
                          <a:pt x="1463" y="349"/>
                        </a:lnTo>
                        <a:lnTo>
                          <a:pt x="1459" y="357"/>
                        </a:lnTo>
                        <a:lnTo>
                          <a:pt x="1446" y="373"/>
                        </a:lnTo>
                        <a:lnTo>
                          <a:pt x="1433" y="390"/>
                        </a:lnTo>
                        <a:lnTo>
                          <a:pt x="1426" y="398"/>
                        </a:lnTo>
                        <a:lnTo>
                          <a:pt x="1419" y="404"/>
                        </a:lnTo>
                        <a:lnTo>
                          <a:pt x="1411" y="409"/>
                        </a:lnTo>
                        <a:lnTo>
                          <a:pt x="1405" y="413"/>
                        </a:lnTo>
                        <a:lnTo>
                          <a:pt x="1401" y="414"/>
                        </a:lnTo>
                        <a:lnTo>
                          <a:pt x="1398" y="415"/>
                        </a:lnTo>
                        <a:lnTo>
                          <a:pt x="1395" y="415"/>
                        </a:lnTo>
                        <a:lnTo>
                          <a:pt x="1392" y="414"/>
                        </a:lnTo>
                        <a:lnTo>
                          <a:pt x="1389" y="413"/>
                        </a:lnTo>
                        <a:lnTo>
                          <a:pt x="1387" y="412"/>
                        </a:lnTo>
                        <a:lnTo>
                          <a:pt x="1385" y="409"/>
                        </a:lnTo>
                        <a:lnTo>
                          <a:pt x="1383" y="406"/>
                        </a:lnTo>
                        <a:lnTo>
                          <a:pt x="1367" y="406"/>
                        </a:lnTo>
                        <a:lnTo>
                          <a:pt x="1352" y="406"/>
                        </a:lnTo>
                        <a:lnTo>
                          <a:pt x="1338" y="405"/>
                        </a:lnTo>
                        <a:lnTo>
                          <a:pt x="1325" y="402"/>
                        </a:lnTo>
                        <a:lnTo>
                          <a:pt x="1318" y="401"/>
                        </a:lnTo>
                        <a:lnTo>
                          <a:pt x="1312" y="399"/>
                        </a:lnTo>
                        <a:lnTo>
                          <a:pt x="1308" y="396"/>
                        </a:lnTo>
                        <a:lnTo>
                          <a:pt x="1304" y="393"/>
                        </a:lnTo>
                        <a:lnTo>
                          <a:pt x="1300" y="390"/>
                        </a:lnTo>
                        <a:lnTo>
                          <a:pt x="1298" y="386"/>
                        </a:lnTo>
                        <a:lnTo>
                          <a:pt x="1297" y="381"/>
                        </a:lnTo>
                        <a:lnTo>
                          <a:pt x="1296" y="375"/>
                        </a:lnTo>
                        <a:lnTo>
                          <a:pt x="1270" y="375"/>
                        </a:lnTo>
                        <a:lnTo>
                          <a:pt x="1259" y="380"/>
                        </a:lnTo>
                        <a:lnTo>
                          <a:pt x="1247" y="384"/>
                        </a:lnTo>
                        <a:lnTo>
                          <a:pt x="1240" y="384"/>
                        </a:lnTo>
                        <a:lnTo>
                          <a:pt x="1235" y="384"/>
                        </a:lnTo>
                        <a:lnTo>
                          <a:pt x="1228" y="384"/>
                        </a:lnTo>
                        <a:lnTo>
                          <a:pt x="1224" y="382"/>
                        </a:lnTo>
                        <a:lnTo>
                          <a:pt x="1283" y="333"/>
                        </a:lnTo>
                        <a:lnTo>
                          <a:pt x="1286" y="321"/>
                        </a:lnTo>
                        <a:lnTo>
                          <a:pt x="1289" y="309"/>
                        </a:lnTo>
                        <a:lnTo>
                          <a:pt x="1294" y="299"/>
                        </a:lnTo>
                        <a:lnTo>
                          <a:pt x="1299" y="290"/>
                        </a:lnTo>
                        <a:lnTo>
                          <a:pt x="1305" y="282"/>
                        </a:lnTo>
                        <a:lnTo>
                          <a:pt x="1310" y="274"/>
                        </a:lnTo>
                        <a:lnTo>
                          <a:pt x="1317" y="268"/>
                        </a:lnTo>
                        <a:lnTo>
                          <a:pt x="1323" y="260"/>
                        </a:lnTo>
                        <a:lnTo>
                          <a:pt x="1349" y="240"/>
                        </a:lnTo>
                        <a:lnTo>
                          <a:pt x="1370" y="222"/>
                        </a:lnTo>
                        <a:lnTo>
                          <a:pt x="1362" y="217"/>
                        </a:lnTo>
                        <a:lnTo>
                          <a:pt x="1356" y="213"/>
                        </a:lnTo>
                        <a:lnTo>
                          <a:pt x="1352" y="210"/>
                        </a:lnTo>
                        <a:lnTo>
                          <a:pt x="1349" y="205"/>
                        </a:lnTo>
                        <a:lnTo>
                          <a:pt x="1345" y="201"/>
                        </a:lnTo>
                        <a:lnTo>
                          <a:pt x="1344" y="196"/>
                        </a:lnTo>
                        <a:lnTo>
                          <a:pt x="1343" y="191"/>
                        </a:lnTo>
                        <a:lnTo>
                          <a:pt x="1343" y="184"/>
                        </a:lnTo>
                        <a:lnTo>
                          <a:pt x="1338" y="184"/>
                        </a:lnTo>
                        <a:lnTo>
                          <a:pt x="1333" y="183"/>
                        </a:lnTo>
                        <a:lnTo>
                          <a:pt x="1330" y="182"/>
                        </a:lnTo>
                        <a:lnTo>
                          <a:pt x="1326" y="179"/>
                        </a:lnTo>
                        <a:lnTo>
                          <a:pt x="1320" y="174"/>
                        </a:lnTo>
                        <a:lnTo>
                          <a:pt x="1315" y="166"/>
                        </a:lnTo>
                        <a:lnTo>
                          <a:pt x="1310" y="157"/>
                        </a:lnTo>
                        <a:lnTo>
                          <a:pt x="1307" y="146"/>
                        </a:lnTo>
                        <a:lnTo>
                          <a:pt x="1305" y="135"/>
                        </a:lnTo>
                        <a:lnTo>
                          <a:pt x="1301" y="124"/>
                        </a:lnTo>
                        <a:lnTo>
                          <a:pt x="1298" y="100"/>
                        </a:lnTo>
                        <a:lnTo>
                          <a:pt x="1293" y="78"/>
                        </a:lnTo>
                        <a:lnTo>
                          <a:pt x="1291" y="68"/>
                        </a:lnTo>
                        <a:lnTo>
                          <a:pt x="1286" y="60"/>
                        </a:lnTo>
                        <a:lnTo>
                          <a:pt x="1282" y="54"/>
                        </a:lnTo>
                        <a:lnTo>
                          <a:pt x="1276" y="49"/>
                        </a:lnTo>
                        <a:lnTo>
                          <a:pt x="1264" y="71"/>
                        </a:lnTo>
                        <a:lnTo>
                          <a:pt x="1240" y="109"/>
                        </a:lnTo>
                        <a:lnTo>
                          <a:pt x="1227" y="128"/>
                        </a:lnTo>
                        <a:lnTo>
                          <a:pt x="1214" y="144"/>
                        </a:lnTo>
                        <a:lnTo>
                          <a:pt x="1207" y="150"/>
                        </a:lnTo>
                        <a:lnTo>
                          <a:pt x="1200" y="156"/>
                        </a:lnTo>
                        <a:lnTo>
                          <a:pt x="1195" y="159"/>
                        </a:lnTo>
                        <a:lnTo>
                          <a:pt x="1189" y="160"/>
                        </a:lnTo>
                        <a:lnTo>
                          <a:pt x="1124" y="135"/>
                        </a:lnTo>
                        <a:lnTo>
                          <a:pt x="1113" y="139"/>
                        </a:lnTo>
                        <a:lnTo>
                          <a:pt x="1102" y="142"/>
                        </a:lnTo>
                        <a:lnTo>
                          <a:pt x="1088" y="144"/>
                        </a:lnTo>
                        <a:lnTo>
                          <a:pt x="1075" y="146"/>
                        </a:lnTo>
                        <a:lnTo>
                          <a:pt x="1047" y="147"/>
                        </a:lnTo>
                        <a:lnTo>
                          <a:pt x="1017" y="147"/>
                        </a:lnTo>
                        <a:lnTo>
                          <a:pt x="1016" y="152"/>
                        </a:lnTo>
                        <a:lnTo>
                          <a:pt x="1015" y="157"/>
                        </a:lnTo>
                        <a:lnTo>
                          <a:pt x="1013" y="161"/>
                        </a:lnTo>
                        <a:lnTo>
                          <a:pt x="1009" y="165"/>
                        </a:lnTo>
                        <a:lnTo>
                          <a:pt x="1006" y="168"/>
                        </a:lnTo>
                        <a:lnTo>
                          <a:pt x="1003" y="170"/>
                        </a:lnTo>
                        <a:lnTo>
                          <a:pt x="1000" y="172"/>
                        </a:lnTo>
                        <a:lnTo>
                          <a:pt x="997" y="172"/>
                        </a:lnTo>
                        <a:lnTo>
                          <a:pt x="992" y="173"/>
                        </a:lnTo>
                        <a:lnTo>
                          <a:pt x="987" y="175"/>
                        </a:lnTo>
                        <a:lnTo>
                          <a:pt x="985" y="175"/>
                        </a:lnTo>
                        <a:lnTo>
                          <a:pt x="982" y="175"/>
                        </a:lnTo>
                        <a:lnTo>
                          <a:pt x="980" y="174"/>
                        </a:lnTo>
                        <a:lnTo>
                          <a:pt x="978" y="172"/>
                        </a:lnTo>
                        <a:lnTo>
                          <a:pt x="976" y="176"/>
                        </a:lnTo>
                        <a:lnTo>
                          <a:pt x="972" y="179"/>
                        </a:lnTo>
                        <a:lnTo>
                          <a:pt x="967" y="183"/>
                        </a:lnTo>
                        <a:lnTo>
                          <a:pt x="960" y="187"/>
                        </a:lnTo>
                        <a:lnTo>
                          <a:pt x="941" y="194"/>
                        </a:lnTo>
                        <a:lnTo>
                          <a:pt x="920" y="200"/>
                        </a:lnTo>
                        <a:lnTo>
                          <a:pt x="879" y="212"/>
                        </a:lnTo>
                        <a:lnTo>
                          <a:pt x="858" y="216"/>
                        </a:lnTo>
                        <a:lnTo>
                          <a:pt x="851" y="215"/>
                        </a:lnTo>
                        <a:lnTo>
                          <a:pt x="846" y="213"/>
                        </a:lnTo>
                        <a:lnTo>
                          <a:pt x="839" y="208"/>
                        </a:lnTo>
                        <a:lnTo>
                          <a:pt x="834" y="203"/>
                        </a:lnTo>
                        <a:lnTo>
                          <a:pt x="827" y="197"/>
                        </a:lnTo>
                        <a:lnTo>
                          <a:pt x="822" y="191"/>
                        </a:lnTo>
                        <a:lnTo>
                          <a:pt x="817" y="184"/>
                        </a:lnTo>
                        <a:lnTo>
                          <a:pt x="812" y="176"/>
                        </a:lnTo>
                        <a:lnTo>
                          <a:pt x="803" y="161"/>
                        </a:lnTo>
                        <a:lnTo>
                          <a:pt x="796" y="145"/>
                        </a:lnTo>
                        <a:lnTo>
                          <a:pt x="793" y="132"/>
                        </a:lnTo>
                        <a:lnTo>
                          <a:pt x="791" y="123"/>
                        </a:lnTo>
                        <a:lnTo>
                          <a:pt x="792" y="116"/>
                        </a:lnTo>
                        <a:lnTo>
                          <a:pt x="794" y="109"/>
                        </a:lnTo>
                        <a:lnTo>
                          <a:pt x="798" y="103"/>
                        </a:lnTo>
                        <a:lnTo>
                          <a:pt x="801" y="95"/>
                        </a:lnTo>
                        <a:lnTo>
                          <a:pt x="805" y="88"/>
                        </a:lnTo>
                        <a:lnTo>
                          <a:pt x="808" y="81"/>
                        </a:lnTo>
                        <a:lnTo>
                          <a:pt x="811" y="74"/>
                        </a:lnTo>
                        <a:lnTo>
                          <a:pt x="811" y="67"/>
                        </a:lnTo>
                        <a:lnTo>
                          <a:pt x="811" y="53"/>
                        </a:lnTo>
                        <a:lnTo>
                          <a:pt x="808" y="39"/>
                        </a:lnTo>
                        <a:lnTo>
                          <a:pt x="806" y="33"/>
                        </a:lnTo>
                        <a:lnTo>
                          <a:pt x="804" y="28"/>
                        </a:lnTo>
                        <a:lnTo>
                          <a:pt x="801" y="24"/>
                        </a:lnTo>
                        <a:lnTo>
                          <a:pt x="798" y="20"/>
                        </a:lnTo>
                        <a:lnTo>
                          <a:pt x="794" y="16"/>
                        </a:lnTo>
                        <a:lnTo>
                          <a:pt x="789" y="12"/>
                        </a:lnTo>
                        <a:lnTo>
                          <a:pt x="783" y="9"/>
                        </a:lnTo>
                        <a:lnTo>
                          <a:pt x="778" y="7"/>
                        </a:lnTo>
                        <a:lnTo>
                          <a:pt x="762" y="3"/>
                        </a:lnTo>
                        <a:lnTo>
                          <a:pt x="745" y="0"/>
                        </a:lnTo>
                        <a:lnTo>
                          <a:pt x="739" y="10"/>
                        </a:lnTo>
                        <a:lnTo>
                          <a:pt x="733" y="21"/>
                        </a:lnTo>
                        <a:lnTo>
                          <a:pt x="729" y="23"/>
                        </a:lnTo>
                        <a:lnTo>
                          <a:pt x="727" y="25"/>
                        </a:lnTo>
                        <a:lnTo>
                          <a:pt x="725" y="26"/>
                        </a:lnTo>
                        <a:lnTo>
                          <a:pt x="722" y="27"/>
                        </a:lnTo>
                        <a:lnTo>
                          <a:pt x="717" y="27"/>
                        </a:lnTo>
                        <a:lnTo>
                          <a:pt x="714" y="27"/>
                        </a:lnTo>
                        <a:lnTo>
                          <a:pt x="710" y="26"/>
                        </a:lnTo>
                        <a:lnTo>
                          <a:pt x="705" y="24"/>
                        </a:lnTo>
                        <a:lnTo>
                          <a:pt x="703" y="28"/>
                        </a:lnTo>
                        <a:lnTo>
                          <a:pt x="700" y="31"/>
                        </a:lnTo>
                        <a:lnTo>
                          <a:pt x="695" y="35"/>
                        </a:lnTo>
                        <a:lnTo>
                          <a:pt x="690" y="39"/>
                        </a:lnTo>
                        <a:lnTo>
                          <a:pt x="677" y="47"/>
                        </a:lnTo>
                        <a:lnTo>
                          <a:pt x="662" y="55"/>
                        </a:lnTo>
                        <a:lnTo>
                          <a:pt x="648" y="63"/>
                        </a:lnTo>
                        <a:lnTo>
                          <a:pt x="637" y="71"/>
                        </a:lnTo>
                        <a:lnTo>
                          <a:pt x="632" y="75"/>
                        </a:lnTo>
                        <a:lnTo>
                          <a:pt x="628" y="79"/>
                        </a:lnTo>
                        <a:lnTo>
                          <a:pt x="626" y="82"/>
                        </a:lnTo>
                        <a:lnTo>
                          <a:pt x="625" y="86"/>
                        </a:lnTo>
                        <a:lnTo>
                          <a:pt x="612" y="79"/>
                        </a:lnTo>
                        <a:lnTo>
                          <a:pt x="589" y="70"/>
                        </a:lnTo>
                        <a:lnTo>
                          <a:pt x="566" y="62"/>
                        </a:lnTo>
                        <a:lnTo>
                          <a:pt x="552" y="55"/>
                        </a:lnTo>
                        <a:lnTo>
                          <a:pt x="525" y="55"/>
                        </a:lnTo>
                        <a:lnTo>
                          <a:pt x="525" y="99"/>
                        </a:lnTo>
                        <a:lnTo>
                          <a:pt x="535" y="114"/>
                        </a:lnTo>
                        <a:lnTo>
                          <a:pt x="552" y="137"/>
                        </a:lnTo>
                        <a:lnTo>
                          <a:pt x="566" y="160"/>
                        </a:lnTo>
                        <a:lnTo>
                          <a:pt x="572" y="172"/>
                        </a:lnTo>
                        <a:lnTo>
                          <a:pt x="571" y="178"/>
                        </a:lnTo>
                        <a:lnTo>
                          <a:pt x="569" y="185"/>
                        </a:lnTo>
                        <a:lnTo>
                          <a:pt x="566" y="191"/>
                        </a:lnTo>
                        <a:lnTo>
                          <a:pt x="560" y="198"/>
                        </a:lnTo>
                        <a:lnTo>
                          <a:pt x="555" y="205"/>
                        </a:lnTo>
                        <a:lnTo>
                          <a:pt x="548" y="213"/>
                        </a:lnTo>
                        <a:lnTo>
                          <a:pt x="541" y="220"/>
                        </a:lnTo>
                        <a:lnTo>
                          <a:pt x="532" y="227"/>
                        </a:lnTo>
                        <a:lnTo>
                          <a:pt x="523" y="233"/>
                        </a:lnTo>
                        <a:lnTo>
                          <a:pt x="513" y="239"/>
                        </a:lnTo>
                        <a:lnTo>
                          <a:pt x="503" y="244"/>
                        </a:lnTo>
                        <a:lnTo>
                          <a:pt x="493" y="249"/>
                        </a:lnTo>
                        <a:lnTo>
                          <a:pt x="483" y="253"/>
                        </a:lnTo>
                        <a:lnTo>
                          <a:pt x="472" y="256"/>
                        </a:lnTo>
                        <a:lnTo>
                          <a:pt x="463" y="257"/>
                        </a:lnTo>
                        <a:lnTo>
                          <a:pt x="453" y="258"/>
                        </a:lnTo>
                        <a:lnTo>
                          <a:pt x="446" y="258"/>
                        </a:lnTo>
                        <a:lnTo>
                          <a:pt x="440" y="256"/>
                        </a:lnTo>
                        <a:lnTo>
                          <a:pt x="433" y="254"/>
                        </a:lnTo>
                        <a:lnTo>
                          <a:pt x="426" y="252"/>
                        </a:lnTo>
                        <a:lnTo>
                          <a:pt x="413" y="245"/>
                        </a:lnTo>
                        <a:lnTo>
                          <a:pt x="401" y="235"/>
                        </a:lnTo>
                        <a:lnTo>
                          <a:pt x="389" y="224"/>
                        </a:lnTo>
                        <a:lnTo>
                          <a:pt x="378" y="212"/>
                        </a:lnTo>
                        <a:lnTo>
                          <a:pt x="368" y="198"/>
                        </a:lnTo>
                        <a:lnTo>
                          <a:pt x="359" y="184"/>
                        </a:lnTo>
                        <a:lnTo>
                          <a:pt x="330" y="190"/>
                        </a:lnTo>
                        <a:lnTo>
                          <a:pt x="286" y="197"/>
                        </a:lnTo>
                        <a:lnTo>
                          <a:pt x="263" y="201"/>
                        </a:lnTo>
                        <a:lnTo>
                          <a:pt x="244" y="206"/>
                        </a:lnTo>
                        <a:lnTo>
                          <a:pt x="238" y="208"/>
                        </a:lnTo>
                        <a:lnTo>
                          <a:pt x="231" y="211"/>
                        </a:lnTo>
                        <a:lnTo>
                          <a:pt x="228" y="213"/>
                        </a:lnTo>
                        <a:lnTo>
                          <a:pt x="227" y="216"/>
                        </a:lnTo>
                        <a:lnTo>
                          <a:pt x="227" y="220"/>
                        </a:lnTo>
                        <a:lnTo>
                          <a:pt x="229" y="224"/>
                        </a:lnTo>
                        <a:lnTo>
                          <a:pt x="231" y="227"/>
                        </a:lnTo>
                        <a:lnTo>
                          <a:pt x="235" y="230"/>
                        </a:lnTo>
                        <a:lnTo>
                          <a:pt x="243" y="235"/>
                        </a:lnTo>
                        <a:lnTo>
                          <a:pt x="253" y="240"/>
                        </a:lnTo>
                        <a:lnTo>
                          <a:pt x="253" y="258"/>
                        </a:lnTo>
                        <a:lnTo>
                          <a:pt x="241" y="262"/>
                        </a:lnTo>
                        <a:lnTo>
                          <a:pt x="221" y="268"/>
                        </a:lnTo>
                        <a:lnTo>
                          <a:pt x="210" y="272"/>
                        </a:lnTo>
                        <a:lnTo>
                          <a:pt x="201" y="278"/>
                        </a:lnTo>
                        <a:lnTo>
                          <a:pt x="198" y="281"/>
                        </a:lnTo>
                        <a:lnTo>
                          <a:pt x="196" y="285"/>
                        </a:lnTo>
                        <a:lnTo>
                          <a:pt x="194" y="290"/>
                        </a:lnTo>
                        <a:lnTo>
                          <a:pt x="194" y="295"/>
                        </a:lnTo>
                        <a:lnTo>
                          <a:pt x="194" y="302"/>
                        </a:lnTo>
                        <a:lnTo>
                          <a:pt x="196" y="307"/>
                        </a:lnTo>
                        <a:lnTo>
                          <a:pt x="198" y="311"/>
                        </a:lnTo>
                        <a:lnTo>
                          <a:pt x="201" y="314"/>
                        </a:lnTo>
                        <a:lnTo>
                          <a:pt x="210" y="321"/>
                        </a:lnTo>
                        <a:lnTo>
                          <a:pt x="220" y="327"/>
                        </a:lnTo>
                        <a:lnTo>
                          <a:pt x="224" y="330"/>
                        </a:lnTo>
                        <a:lnTo>
                          <a:pt x="230" y="333"/>
                        </a:lnTo>
                        <a:lnTo>
                          <a:pt x="234" y="337"/>
                        </a:lnTo>
                        <a:lnTo>
                          <a:pt x="239" y="342"/>
                        </a:lnTo>
                        <a:lnTo>
                          <a:pt x="242" y="348"/>
                        </a:lnTo>
                        <a:lnTo>
                          <a:pt x="244" y="356"/>
                        </a:lnTo>
                        <a:lnTo>
                          <a:pt x="246" y="365"/>
                        </a:lnTo>
                        <a:lnTo>
                          <a:pt x="246" y="375"/>
                        </a:lnTo>
                        <a:lnTo>
                          <a:pt x="246" y="388"/>
                        </a:lnTo>
                        <a:lnTo>
                          <a:pt x="245" y="400"/>
                        </a:lnTo>
                        <a:lnTo>
                          <a:pt x="243" y="412"/>
                        </a:lnTo>
                        <a:lnTo>
                          <a:pt x="241" y="423"/>
                        </a:lnTo>
                        <a:lnTo>
                          <a:pt x="236" y="446"/>
                        </a:lnTo>
                        <a:lnTo>
                          <a:pt x="230" y="468"/>
                        </a:lnTo>
                        <a:lnTo>
                          <a:pt x="223" y="490"/>
                        </a:lnTo>
                        <a:lnTo>
                          <a:pt x="219" y="512"/>
                        </a:lnTo>
                        <a:lnTo>
                          <a:pt x="217" y="524"/>
                        </a:lnTo>
                        <a:lnTo>
                          <a:pt x="214" y="535"/>
                        </a:lnTo>
                        <a:lnTo>
                          <a:pt x="213" y="548"/>
                        </a:lnTo>
                        <a:lnTo>
                          <a:pt x="213" y="560"/>
                        </a:lnTo>
                        <a:lnTo>
                          <a:pt x="194" y="560"/>
                        </a:lnTo>
                        <a:lnTo>
                          <a:pt x="188" y="557"/>
                        </a:lnTo>
                        <a:lnTo>
                          <a:pt x="184" y="554"/>
                        </a:lnTo>
                        <a:lnTo>
                          <a:pt x="183" y="553"/>
                        </a:lnTo>
                        <a:lnTo>
                          <a:pt x="182" y="552"/>
                        </a:lnTo>
                        <a:lnTo>
                          <a:pt x="180" y="550"/>
                        </a:lnTo>
                        <a:lnTo>
                          <a:pt x="180" y="548"/>
                        </a:lnTo>
                        <a:lnTo>
                          <a:pt x="168" y="554"/>
                        </a:lnTo>
                        <a:lnTo>
                          <a:pt x="157" y="559"/>
                        </a:lnTo>
                        <a:lnTo>
                          <a:pt x="147" y="562"/>
                        </a:lnTo>
                        <a:lnTo>
                          <a:pt x="138" y="564"/>
                        </a:lnTo>
                        <a:lnTo>
                          <a:pt x="119" y="566"/>
                        </a:lnTo>
                        <a:lnTo>
                          <a:pt x="100" y="567"/>
                        </a:lnTo>
                        <a:lnTo>
                          <a:pt x="96" y="567"/>
                        </a:lnTo>
                        <a:lnTo>
                          <a:pt x="93" y="569"/>
                        </a:lnTo>
                        <a:lnTo>
                          <a:pt x="90" y="573"/>
                        </a:lnTo>
                        <a:lnTo>
                          <a:pt x="88" y="576"/>
                        </a:lnTo>
                        <a:lnTo>
                          <a:pt x="85" y="584"/>
                        </a:lnTo>
                        <a:lnTo>
                          <a:pt x="81" y="591"/>
                        </a:lnTo>
                        <a:lnTo>
                          <a:pt x="65" y="607"/>
                        </a:lnTo>
                        <a:lnTo>
                          <a:pt x="51" y="624"/>
                        </a:lnTo>
                        <a:lnTo>
                          <a:pt x="38" y="643"/>
                        </a:lnTo>
                        <a:lnTo>
                          <a:pt x="26" y="665"/>
                        </a:lnTo>
                        <a:lnTo>
                          <a:pt x="20" y="676"/>
                        </a:lnTo>
                        <a:lnTo>
                          <a:pt x="16" y="687"/>
                        </a:lnTo>
                        <a:lnTo>
                          <a:pt x="11" y="699"/>
                        </a:lnTo>
                        <a:lnTo>
                          <a:pt x="7" y="711"/>
                        </a:lnTo>
                        <a:lnTo>
                          <a:pt x="5" y="723"/>
                        </a:lnTo>
                        <a:lnTo>
                          <a:pt x="3" y="734"/>
                        </a:lnTo>
                        <a:lnTo>
                          <a:pt x="1" y="746"/>
                        </a:lnTo>
                        <a:lnTo>
                          <a:pt x="0" y="757"/>
                        </a:lnTo>
                        <a:lnTo>
                          <a:pt x="1" y="767"/>
                        </a:lnTo>
                        <a:lnTo>
                          <a:pt x="4" y="777"/>
                        </a:lnTo>
                        <a:lnTo>
                          <a:pt x="7" y="787"/>
                        </a:lnTo>
                        <a:lnTo>
                          <a:pt x="11" y="799"/>
                        </a:lnTo>
                        <a:lnTo>
                          <a:pt x="17" y="811"/>
                        </a:lnTo>
                        <a:lnTo>
                          <a:pt x="22" y="824"/>
                        </a:lnTo>
                        <a:lnTo>
                          <a:pt x="30" y="836"/>
                        </a:lnTo>
                        <a:lnTo>
                          <a:pt x="38" y="848"/>
                        </a:lnTo>
                        <a:lnTo>
                          <a:pt x="46" y="859"/>
                        </a:lnTo>
                        <a:lnTo>
                          <a:pt x="56" y="870"/>
                        </a:lnTo>
                        <a:lnTo>
                          <a:pt x="66" y="880"/>
                        </a:lnTo>
                        <a:lnTo>
                          <a:pt x="76" y="889"/>
                        </a:lnTo>
                        <a:lnTo>
                          <a:pt x="87" y="896"/>
                        </a:lnTo>
                        <a:lnTo>
                          <a:pt x="98" y="901"/>
                        </a:lnTo>
                        <a:lnTo>
                          <a:pt x="104" y="903"/>
                        </a:lnTo>
                        <a:lnTo>
                          <a:pt x="109" y="904"/>
                        </a:lnTo>
                        <a:lnTo>
                          <a:pt x="115" y="905"/>
                        </a:lnTo>
                        <a:lnTo>
                          <a:pt x="120" y="905"/>
                        </a:lnTo>
                        <a:lnTo>
                          <a:pt x="130" y="904"/>
                        </a:lnTo>
                        <a:lnTo>
                          <a:pt x="138" y="902"/>
                        </a:lnTo>
                        <a:lnTo>
                          <a:pt x="146" y="898"/>
                        </a:lnTo>
                        <a:lnTo>
                          <a:pt x="153" y="893"/>
                        </a:lnTo>
                        <a:lnTo>
                          <a:pt x="161" y="889"/>
                        </a:lnTo>
                        <a:lnTo>
                          <a:pt x="168" y="885"/>
                        </a:lnTo>
                        <a:lnTo>
                          <a:pt x="177" y="882"/>
                        </a:lnTo>
                        <a:lnTo>
                          <a:pt x="187" y="881"/>
                        </a:lnTo>
                        <a:lnTo>
                          <a:pt x="189" y="903"/>
                        </a:lnTo>
                        <a:lnTo>
                          <a:pt x="190" y="934"/>
                        </a:lnTo>
                        <a:lnTo>
                          <a:pt x="190" y="942"/>
                        </a:lnTo>
                        <a:lnTo>
                          <a:pt x="191" y="949"/>
                        </a:lnTo>
                        <a:lnTo>
                          <a:pt x="194" y="956"/>
                        </a:lnTo>
                        <a:lnTo>
                          <a:pt x="196" y="961"/>
                        </a:lnTo>
                        <a:lnTo>
                          <a:pt x="199" y="966"/>
                        </a:lnTo>
                        <a:lnTo>
                          <a:pt x="202" y="970"/>
                        </a:lnTo>
                        <a:lnTo>
                          <a:pt x="208" y="972"/>
                        </a:lnTo>
                        <a:lnTo>
                          <a:pt x="213" y="973"/>
                        </a:lnTo>
                        <a:lnTo>
                          <a:pt x="233" y="973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3" name="Freeform 10"/>
                  <p:cNvSpPr>
                    <a:spLocks/>
                  </p:cNvSpPr>
                  <p:nvPr>
                    <p:custDataLst>
                      <p:tags r:id="rId7"/>
                    </p:custDataLst>
                  </p:nvPr>
                </p:nvSpPr>
                <p:spPr bwMode="auto">
                  <a:xfrm>
                    <a:off x="4289425" y="2728913"/>
                    <a:ext cx="69850" cy="49212"/>
                  </a:xfrm>
                  <a:custGeom>
                    <a:avLst/>
                    <a:gdLst>
                      <a:gd name="T0" fmla="*/ 2147483647 w 161"/>
                      <a:gd name="T1" fmla="*/ 0 h 93"/>
                      <a:gd name="T2" fmla="*/ 2147483647 w 161"/>
                      <a:gd name="T3" fmla="*/ 2147483647 h 93"/>
                      <a:gd name="T4" fmla="*/ 2147483647 w 161"/>
                      <a:gd name="T5" fmla="*/ 2147483647 h 93"/>
                      <a:gd name="T6" fmla="*/ 2147483647 w 161"/>
                      <a:gd name="T7" fmla="*/ 2147483647 h 93"/>
                      <a:gd name="T8" fmla="*/ 2147483647 w 161"/>
                      <a:gd name="T9" fmla="*/ 2147483647 h 93"/>
                      <a:gd name="T10" fmla="*/ 2147483647 w 161"/>
                      <a:gd name="T11" fmla="*/ 2147483647 h 93"/>
                      <a:gd name="T12" fmla="*/ 2147483647 w 161"/>
                      <a:gd name="T13" fmla="*/ 2147483647 h 93"/>
                      <a:gd name="T14" fmla="*/ 2147483647 w 161"/>
                      <a:gd name="T15" fmla="*/ 0 h 93"/>
                      <a:gd name="T16" fmla="*/ 2147483647 w 161"/>
                      <a:gd name="T17" fmla="*/ 0 h 93"/>
                      <a:gd name="T18" fmla="*/ 2147483647 w 161"/>
                      <a:gd name="T19" fmla="*/ 0 h 93"/>
                      <a:gd name="T20" fmla="*/ 2147483647 w 161"/>
                      <a:gd name="T21" fmla="*/ 2147483647 h 93"/>
                      <a:gd name="T22" fmla="*/ 2147483647 w 161"/>
                      <a:gd name="T23" fmla="*/ 2147483647 h 93"/>
                      <a:gd name="T24" fmla="*/ 2147483647 w 161"/>
                      <a:gd name="T25" fmla="*/ 2147483647 h 93"/>
                      <a:gd name="T26" fmla="*/ 2147483647 w 161"/>
                      <a:gd name="T27" fmla="*/ 2147483647 h 93"/>
                      <a:gd name="T28" fmla="*/ 2147483647 w 161"/>
                      <a:gd name="T29" fmla="*/ 2147483647 h 93"/>
                      <a:gd name="T30" fmla="*/ 2147483647 w 161"/>
                      <a:gd name="T31" fmla="*/ 2147483647 h 93"/>
                      <a:gd name="T32" fmla="*/ 2147483647 w 161"/>
                      <a:gd name="T33" fmla="*/ 2147483647 h 93"/>
                      <a:gd name="T34" fmla="*/ 2147483647 w 161"/>
                      <a:gd name="T35" fmla="*/ 2147483647 h 93"/>
                      <a:gd name="T36" fmla="*/ 2147483647 w 161"/>
                      <a:gd name="T37" fmla="*/ 2147483647 h 93"/>
                      <a:gd name="T38" fmla="*/ 2147483647 w 161"/>
                      <a:gd name="T39" fmla="*/ 2147483647 h 93"/>
                      <a:gd name="T40" fmla="*/ 2147483647 w 161"/>
                      <a:gd name="T41" fmla="*/ 2147483647 h 93"/>
                      <a:gd name="T42" fmla="*/ 2147483647 w 161"/>
                      <a:gd name="T43" fmla="*/ 2147483647 h 93"/>
                      <a:gd name="T44" fmla="*/ 2147483647 w 161"/>
                      <a:gd name="T45" fmla="*/ 2147483647 h 93"/>
                      <a:gd name="T46" fmla="*/ 2147483647 w 161"/>
                      <a:gd name="T47" fmla="*/ 2147483647 h 93"/>
                      <a:gd name="T48" fmla="*/ 2147483647 w 161"/>
                      <a:gd name="T49" fmla="*/ 2147483647 h 93"/>
                      <a:gd name="T50" fmla="*/ 2147483647 w 161"/>
                      <a:gd name="T51" fmla="*/ 2147483647 h 93"/>
                      <a:gd name="T52" fmla="*/ 2147483647 w 161"/>
                      <a:gd name="T53" fmla="*/ 2147483647 h 93"/>
                      <a:gd name="T54" fmla="*/ 2147483647 w 161"/>
                      <a:gd name="T55" fmla="*/ 2147483647 h 93"/>
                      <a:gd name="T56" fmla="*/ 2147483647 w 161"/>
                      <a:gd name="T57" fmla="*/ 2147483647 h 93"/>
                      <a:gd name="T58" fmla="*/ 2147483647 w 161"/>
                      <a:gd name="T59" fmla="*/ 2147483647 h 93"/>
                      <a:gd name="T60" fmla="*/ 2147483647 w 161"/>
                      <a:gd name="T61" fmla="*/ 2147483647 h 93"/>
                      <a:gd name="T62" fmla="*/ 2147483647 w 161"/>
                      <a:gd name="T63" fmla="*/ 2147483647 h 93"/>
                      <a:gd name="T64" fmla="*/ 2147483647 w 161"/>
                      <a:gd name="T65" fmla="*/ 2147483647 h 93"/>
                      <a:gd name="T66" fmla="*/ 2147483647 w 161"/>
                      <a:gd name="T67" fmla="*/ 2147483647 h 93"/>
                      <a:gd name="T68" fmla="*/ 2147483647 w 161"/>
                      <a:gd name="T69" fmla="*/ 2147483647 h 93"/>
                      <a:gd name="T70" fmla="*/ 2147483647 w 161"/>
                      <a:gd name="T71" fmla="*/ 2147483647 h 93"/>
                      <a:gd name="T72" fmla="*/ 0 w 161"/>
                      <a:gd name="T73" fmla="*/ 0 h 93"/>
                      <a:gd name="T74" fmla="*/ 2147483647 w 161"/>
                      <a:gd name="T75" fmla="*/ 0 h 93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w 161"/>
                      <a:gd name="T115" fmla="*/ 0 h 93"/>
                      <a:gd name="T116" fmla="*/ 161 w 161"/>
                      <a:gd name="T117" fmla="*/ 93 h 93"/>
                    </a:gdLst>
                    <a:ahLst/>
                    <a:cxnLst>
                      <a:cxn ang="T76">
                        <a:pos x="T0" y="T1"/>
                      </a:cxn>
                      <a:cxn ang="T77">
                        <a:pos x="T2" y="T3"/>
                      </a:cxn>
                      <a:cxn ang="T78">
                        <a:pos x="T4" y="T5"/>
                      </a:cxn>
                      <a:cxn ang="T79">
                        <a:pos x="T6" y="T7"/>
                      </a:cxn>
                      <a:cxn ang="T80">
                        <a:pos x="T8" y="T9"/>
                      </a:cxn>
                      <a:cxn ang="T81">
                        <a:pos x="T10" y="T11"/>
                      </a:cxn>
                      <a:cxn ang="T82">
                        <a:pos x="T12" y="T13"/>
                      </a:cxn>
                      <a:cxn ang="T83">
                        <a:pos x="T14" y="T15"/>
                      </a:cxn>
                      <a:cxn ang="T84">
                        <a:pos x="T16" y="T17"/>
                      </a:cxn>
                      <a:cxn ang="T85">
                        <a:pos x="T18" y="T19"/>
                      </a:cxn>
                      <a:cxn ang="T86">
                        <a:pos x="T20" y="T21"/>
                      </a:cxn>
                      <a:cxn ang="T87">
                        <a:pos x="T22" y="T23"/>
                      </a:cxn>
                      <a:cxn ang="T88">
                        <a:pos x="T24" y="T25"/>
                      </a:cxn>
                      <a:cxn ang="T89">
                        <a:pos x="T26" y="T27"/>
                      </a:cxn>
                      <a:cxn ang="T90">
                        <a:pos x="T28" y="T29"/>
                      </a:cxn>
                      <a:cxn ang="T91">
                        <a:pos x="T30" y="T31"/>
                      </a:cxn>
                      <a:cxn ang="T92">
                        <a:pos x="T32" y="T33"/>
                      </a:cxn>
                      <a:cxn ang="T93">
                        <a:pos x="T34" y="T35"/>
                      </a:cxn>
                      <a:cxn ang="T94">
                        <a:pos x="T36" y="T37"/>
                      </a:cxn>
                      <a:cxn ang="T95">
                        <a:pos x="T38" y="T39"/>
                      </a:cxn>
                      <a:cxn ang="T96">
                        <a:pos x="T40" y="T41"/>
                      </a:cxn>
                      <a:cxn ang="T97">
                        <a:pos x="T42" y="T43"/>
                      </a:cxn>
                      <a:cxn ang="T98">
                        <a:pos x="T44" y="T45"/>
                      </a:cxn>
                      <a:cxn ang="T99">
                        <a:pos x="T46" y="T47"/>
                      </a:cxn>
                      <a:cxn ang="T100">
                        <a:pos x="T48" y="T49"/>
                      </a:cxn>
                      <a:cxn ang="T101">
                        <a:pos x="T50" y="T51"/>
                      </a:cxn>
                      <a:cxn ang="T102">
                        <a:pos x="T52" y="T53"/>
                      </a:cxn>
                      <a:cxn ang="T103">
                        <a:pos x="T54" y="T55"/>
                      </a:cxn>
                      <a:cxn ang="T104">
                        <a:pos x="T56" y="T57"/>
                      </a:cxn>
                      <a:cxn ang="T105">
                        <a:pos x="T58" y="T59"/>
                      </a:cxn>
                      <a:cxn ang="T106">
                        <a:pos x="T60" y="T61"/>
                      </a:cxn>
                      <a:cxn ang="T107">
                        <a:pos x="T62" y="T63"/>
                      </a:cxn>
                      <a:cxn ang="T108">
                        <a:pos x="T64" y="T65"/>
                      </a:cxn>
                      <a:cxn ang="T109">
                        <a:pos x="T66" y="T67"/>
                      </a:cxn>
                      <a:cxn ang="T110">
                        <a:pos x="T68" y="T69"/>
                      </a:cxn>
                      <a:cxn ang="T111">
                        <a:pos x="T70" y="T71"/>
                      </a:cxn>
                      <a:cxn ang="T112">
                        <a:pos x="T72" y="T73"/>
                      </a:cxn>
                      <a:cxn ang="T113">
                        <a:pos x="T74" y="T75"/>
                      </a:cxn>
                    </a:cxnLst>
                    <a:rect l="T114" t="T115" r="T116" b="T117"/>
                    <a:pathLst>
                      <a:path w="161" h="93">
                        <a:moveTo>
                          <a:pt x="94" y="0"/>
                        </a:moveTo>
                        <a:lnTo>
                          <a:pt x="107" y="18"/>
                        </a:lnTo>
                        <a:lnTo>
                          <a:pt x="112" y="12"/>
                        </a:lnTo>
                        <a:lnTo>
                          <a:pt x="117" y="8"/>
                        </a:lnTo>
                        <a:lnTo>
                          <a:pt x="122" y="5"/>
                        </a:lnTo>
                        <a:lnTo>
                          <a:pt x="127" y="3"/>
                        </a:lnTo>
                        <a:lnTo>
                          <a:pt x="137" y="1"/>
                        </a:lnTo>
                        <a:lnTo>
                          <a:pt x="148" y="0"/>
                        </a:lnTo>
                        <a:lnTo>
                          <a:pt x="151" y="0"/>
                        </a:lnTo>
                        <a:lnTo>
                          <a:pt x="161" y="0"/>
                        </a:lnTo>
                        <a:lnTo>
                          <a:pt x="161" y="92"/>
                        </a:lnTo>
                        <a:lnTo>
                          <a:pt x="155" y="93"/>
                        </a:lnTo>
                        <a:lnTo>
                          <a:pt x="150" y="93"/>
                        </a:lnTo>
                        <a:lnTo>
                          <a:pt x="145" y="92"/>
                        </a:lnTo>
                        <a:lnTo>
                          <a:pt x="140" y="91"/>
                        </a:lnTo>
                        <a:lnTo>
                          <a:pt x="129" y="88"/>
                        </a:lnTo>
                        <a:lnTo>
                          <a:pt x="120" y="82"/>
                        </a:lnTo>
                        <a:lnTo>
                          <a:pt x="111" y="75"/>
                        </a:lnTo>
                        <a:lnTo>
                          <a:pt x="104" y="67"/>
                        </a:lnTo>
                        <a:lnTo>
                          <a:pt x="97" y="59"/>
                        </a:lnTo>
                        <a:lnTo>
                          <a:pt x="94" y="49"/>
                        </a:lnTo>
                        <a:lnTo>
                          <a:pt x="92" y="50"/>
                        </a:lnTo>
                        <a:lnTo>
                          <a:pt x="89" y="51"/>
                        </a:lnTo>
                        <a:lnTo>
                          <a:pt x="86" y="51"/>
                        </a:lnTo>
                        <a:lnTo>
                          <a:pt x="84" y="51"/>
                        </a:lnTo>
                        <a:lnTo>
                          <a:pt x="78" y="50"/>
                        </a:lnTo>
                        <a:lnTo>
                          <a:pt x="74" y="49"/>
                        </a:lnTo>
                        <a:lnTo>
                          <a:pt x="65" y="48"/>
                        </a:lnTo>
                        <a:lnTo>
                          <a:pt x="55" y="45"/>
                        </a:lnTo>
                        <a:lnTo>
                          <a:pt x="44" y="40"/>
                        </a:lnTo>
                        <a:lnTo>
                          <a:pt x="32" y="34"/>
                        </a:lnTo>
                        <a:lnTo>
                          <a:pt x="21" y="26"/>
                        </a:lnTo>
                        <a:lnTo>
                          <a:pt x="12" y="18"/>
                        </a:lnTo>
                        <a:lnTo>
                          <a:pt x="8" y="14"/>
                        </a:lnTo>
                        <a:lnTo>
                          <a:pt x="5" y="9"/>
                        </a:lnTo>
                        <a:lnTo>
                          <a:pt x="3" y="5"/>
                        </a:lnTo>
                        <a:lnTo>
                          <a:pt x="0" y="0"/>
                        </a:lnTo>
                        <a:lnTo>
                          <a:pt x="94" y="0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4" name="Freeform 11"/>
                  <p:cNvSpPr>
                    <a:spLocks/>
                  </p:cNvSpPr>
                  <p:nvPr>
                    <p:custDataLst>
                      <p:tags r:id="rId8"/>
                    </p:custDataLst>
                  </p:nvPr>
                </p:nvSpPr>
                <p:spPr bwMode="auto">
                  <a:xfrm>
                    <a:off x="3787775" y="2603500"/>
                    <a:ext cx="82550" cy="160338"/>
                  </a:xfrm>
                  <a:custGeom>
                    <a:avLst/>
                    <a:gdLst>
                      <a:gd name="T0" fmla="*/ 2147483647 w 192"/>
                      <a:gd name="T1" fmla="*/ 2147483647 h 307"/>
                      <a:gd name="T2" fmla="*/ 2147483647 w 192"/>
                      <a:gd name="T3" fmla="*/ 0 h 307"/>
                      <a:gd name="T4" fmla="*/ 2147483647 w 192"/>
                      <a:gd name="T5" fmla="*/ 2147483647 h 307"/>
                      <a:gd name="T6" fmla="*/ 2147483647 w 192"/>
                      <a:gd name="T7" fmla="*/ 2147483647 h 307"/>
                      <a:gd name="T8" fmla="*/ 2147483647 w 192"/>
                      <a:gd name="T9" fmla="*/ 2147483647 h 307"/>
                      <a:gd name="T10" fmla="*/ 2147483647 w 192"/>
                      <a:gd name="T11" fmla="*/ 2147483647 h 307"/>
                      <a:gd name="T12" fmla="*/ 2147483647 w 192"/>
                      <a:gd name="T13" fmla="*/ 2147483647 h 307"/>
                      <a:gd name="T14" fmla="*/ 2147483647 w 192"/>
                      <a:gd name="T15" fmla="*/ 2147483647 h 307"/>
                      <a:gd name="T16" fmla="*/ 2147483647 w 192"/>
                      <a:gd name="T17" fmla="*/ 2147483647 h 307"/>
                      <a:gd name="T18" fmla="*/ 2147483647 w 192"/>
                      <a:gd name="T19" fmla="*/ 2147483647 h 307"/>
                      <a:gd name="T20" fmla="*/ 2147483647 w 192"/>
                      <a:gd name="T21" fmla="*/ 2147483647 h 307"/>
                      <a:gd name="T22" fmla="*/ 2147483647 w 192"/>
                      <a:gd name="T23" fmla="*/ 2147483647 h 307"/>
                      <a:gd name="T24" fmla="*/ 2147483647 w 192"/>
                      <a:gd name="T25" fmla="*/ 2147483647 h 307"/>
                      <a:gd name="T26" fmla="*/ 2147483647 w 192"/>
                      <a:gd name="T27" fmla="*/ 2147483647 h 307"/>
                      <a:gd name="T28" fmla="*/ 2147483647 w 192"/>
                      <a:gd name="T29" fmla="*/ 2147483647 h 307"/>
                      <a:gd name="T30" fmla="*/ 2147483647 w 192"/>
                      <a:gd name="T31" fmla="*/ 2147483647 h 307"/>
                      <a:gd name="T32" fmla="*/ 2147483647 w 192"/>
                      <a:gd name="T33" fmla="*/ 2147483647 h 307"/>
                      <a:gd name="T34" fmla="*/ 2147483647 w 192"/>
                      <a:gd name="T35" fmla="*/ 2147483647 h 307"/>
                      <a:gd name="T36" fmla="*/ 2147483647 w 192"/>
                      <a:gd name="T37" fmla="*/ 2147483647 h 307"/>
                      <a:gd name="T38" fmla="*/ 2147483647 w 192"/>
                      <a:gd name="T39" fmla="*/ 2147483647 h 307"/>
                      <a:gd name="T40" fmla="*/ 2147483647 w 192"/>
                      <a:gd name="T41" fmla="*/ 2147483647 h 307"/>
                      <a:gd name="T42" fmla="*/ 2147483647 w 192"/>
                      <a:gd name="T43" fmla="*/ 2147483647 h 307"/>
                      <a:gd name="T44" fmla="*/ 2147483647 w 192"/>
                      <a:gd name="T45" fmla="*/ 2147483647 h 307"/>
                      <a:gd name="T46" fmla="*/ 0 w 192"/>
                      <a:gd name="T47" fmla="*/ 2147483647 h 307"/>
                      <a:gd name="T48" fmla="*/ 0 w 192"/>
                      <a:gd name="T49" fmla="*/ 2147483647 h 307"/>
                      <a:gd name="T50" fmla="*/ 2147483647 w 192"/>
                      <a:gd name="T51" fmla="*/ 2147483647 h 307"/>
                      <a:gd name="T52" fmla="*/ 2147483647 w 192"/>
                      <a:gd name="T53" fmla="*/ 2147483647 h 307"/>
                      <a:gd name="T54" fmla="*/ 2147483647 w 192"/>
                      <a:gd name="T55" fmla="*/ 2147483647 h 307"/>
                      <a:gd name="T56" fmla="*/ 2147483647 w 192"/>
                      <a:gd name="T57" fmla="*/ 2147483647 h 307"/>
                      <a:gd name="T58" fmla="*/ 2147483647 w 192"/>
                      <a:gd name="T59" fmla="*/ 2147483647 h 307"/>
                      <a:gd name="T60" fmla="*/ 2147483647 w 192"/>
                      <a:gd name="T61" fmla="*/ 2147483647 h 307"/>
                      <a:gd name="T62" fmla="*/ 2147483647 w 192"/>
                      <a:gd name="T63" fmla="*/ 2147483647 h 307"/>
                      <a:gd name="T64" fmla="*/ 2147483647 w 192"/>
                      <a:gd name="T65" fmla="*/ 2147483647 h 307"/>
                      <a:gd name="T66" fmla="*/ 2147483647 w 192"/>
                      <a:gd name="T67" fmla="*/ 2147483647 h 307"/>
                      <a:gd name="T68" fmla="*/ 2147483647 w 192"/>
                      <a:gd name="T69" fmla="*/ 2147483647 h 307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w 192"/>
                      <a:gd name="T106" fmla="*/ 0 h 307"/>
                      <a:gd name="T107" fmla="*/ 192 w 192"/>
                      <a:gd name="T108" fmla="*/ 307 h 307"/>
                    </a:gdLst>
                    <a:ahLst/>
                    <a:cxnLst>
                      <a:cxn ang="T70">
                        <a:pos x="T0" y="T1"/>
                      </a:cxn>
                      <a:cxn ang="T71">
                        <a:pos x="T2" y="T3"/>
                      </a:cxn>
                      <a:cxn ang="T72">
                        <a:pos x="T4" y="T5"/>
                      </a:cxn>
                      <a:cxn ang="T73">
                        <a:pos x="T6" y="T7"/>
                      </a:cxn>
                      <a:cxn ang="T74">
                        <a:pos x="T8" y="T9"/>
                      </a:cxn>
                      <a:cxn ang="T75">
                        <a:pos x="T10" y="T11"/>
                      </a:cxn>
                      <a:cxn ang="T76">
                        <a:pos x="T12" y="T13"/>
                      </a:cxn>
                      <a:cxn ang="T77">
                        <a:pos x="T14" y="T15"/>
                      </a:cxn>
                      <a:cxn ang="T78">
                        <a:pos x="T16" y="T17"/>
                      </a:cxn>
                      <a:cxn ang="T79">
                        <a:pos x="T18" y="T19"/>
                      </a:cxn>
                      <a:cxn ang="T80">
                        <a:pos x="T20" y="T21"/>
                      </a:cxn>
                      <a:cxn ang="T81">
                        <a:pos x="T22" y="T23"/>
                      </a:cxn>
                      <a:cxn ang="T82">
                        <a:pos x="T24" y="T25"/>
                      </a:cxn>
                      <a:cxn ang="T83">
                        <a:pos x="T26" y="T27"/>
                      </a:cxn>
                      <a:cxn ang="T84">
                        <a:pos x="T28" y="T29"/>
                      </a:cxn>
                      <a:cxn ang="T85">
                        <a:pos x="T30" y="T31"/>
                      </a:cxn>
                      <a:cxn ang="T86">
                        <a:pos x="T32" y="T33"/>
                      </a:cxn>
                      <a:cxn ang="T87">
                        <a:pos x="T34" y="T35"/>
                      </a:cxn>
                      <a:cxn ang="T88">
                        <a:pos x="T36" y="T37"/>
                      </a:cxn>
                      <a:cxn ang="T89">
                        <a:pos x="T38" y="T39"/>
                      </a:cxn>
                      <a:cxn ang="T90">
                        <a:pos x="T40" y="T41"/>
                      </a:cxn>
                      <a:cxn ang="T91">
                        <a:pos x="T42" y="T43"/>
                      </a:cxn>
                      <a:cxn ang="T92">
                        <a:pos x="T44" y="T45"/>
                      </a:cxn>
                      <a:cxn ang="T93">
                        <a:pos x="T46" y="T47"/>
                      </a:cxn>
                      <a:cxn ang="T94">
                        <a:pos x="T48" y="T49"/>
                      </a:cxn>
                      <a:cxn ang="T95">
                        <a:pos x="T50" y="T51"/>
                      </a:cxn>
                      <a:cxn ang="T96">
                        <a:pos x="T52" y="T53"/>
                      </a:cxn>
                      <a:cxn ang="T97">
                        <a:pos x="T54" y="T55"/>
                      </a:cxn>
                      <a:cxn ang="T98">
                        <a:pos x="T56" y="T57"/>
                      </a:cxn>
                      <a:cxn ang="T99">
                        <a:pos x="T58" y="T59"/>
                      </a:cxn>
                      <a:cxn ang="T100">
                        <a:pos x="T60" y="T61"/>
                      </a:cxn>
                      <a:cxn ang="T101">
                        <a:pos x="T62" y="T63"/>
                      </a:cxn>
                      <a:cxn ang="T102">
                        <a:pos x="T64" y="T65"/>
                      </a:cxn>
                      <a:cxn ang="T103">
                        <a:pos x="T66" y="T67"/>
                      </a:cxn>
                      <a:cxn ang="T104">
                        <a:pos x="T68" y="T69"/>
                      </a:cxn>
                    </a:cxnLst>
                    <a:rect l="T105" t="T106" r="T107" b="T108"/>
                    <a:pathLst>
                      <a:path w="192" h="307">
                        <a:moveTo>
                          <a:pt x="44" y="7"/>
                        </a:moveTo>
                        <a:lnTo>
                          <a:pt x="38" y="3"/>
                        </a:lnTo>
                        <a:lnTo>
                          <a:pt x="35" y="1"/>
                        </a:lnTo>
                        <a:lnTo>
                          <a:pt x="37" y="0"/>
                        </a:lnTo>
                        <a:lnTo>
                          <a:pt x="41" y="0"/>
                        </a:lnTo>
                        <a:lnTo>
                          <a:pt x="57" y="3"/>
                        </a:lnTo>
                        <a:lnTo>
                          <a:pt x="82" y="8"/>
                        </a:lnTo>
                        <a:lnTo>
                          <a:pt x="110" y="14"/>
                        </a:lnTo>
                        <a:lnTo>
                          <a:pt x="141" y="22"/>
                        </a:lnTo>
                        <a:lnTo>
                          <a:pt x="155" y="25"/>
                        </a:lnTo>
                        <a:lnTo>
                          <a:pt x="169" y="27"/>
                        </a:lnTo>
                        <a:lnTo>
                          <a:pt x="181" y="28"/>
                        </a:lnTo>
                        <a:lnTo>
                          <a:pt x="192" y="29"/>
                        </a:lnTo>
                        <a:lnTo>
                          <a:pt x="192" y="35"/>
                        </a:lnTo>
                        <a:lnTo>
                          <a:pt x="192" y="41"/>
                        </a:lnTo>
                        <a:lnTo>
                          <a:pt x="188" y="47"/>
                        </a:lnTo>
                        <a:lnTo>
                          <a:pt x="183" y="61"/>
                        </a:lnTo>
                        <a:lnTo>
                          <a:pt x="175" y="82"/>
                        </a:lnTo>
                        <a:lnTo>
                          <a:pt x="167" y="104"/>
                        </a:lnTo>
                        <a:lnTo>
                          <a:pt x="158" y="127"/>
                        </a:lnTo>
                        <a:lnTo>
                          <a:pt x="152" y="148"/>
                        </a:lnTo>
                        <a:lnTo>
                          <a:pt x="147" y="165"/>
                        </a:lnTo>
                        <a:lnTo>
                          <a:pt x="146" y="176"/>
                        </a:lnTo>
                        <a:lnTo>
                          <a:pt x="146" y="207"/>
                        </a:lnTo>
                        <a:lnTo>
                          <a:pt x="146" y="234"/>
                        </a:lnTo>
                        <a:lnTo>
                          <a:pt x="144" y="249"/>
                        </a:lnTo>
                        <a:lnTo>
                          <a:pt x="141" y="263"/>
                        </a:lnTo>
                        <a:lnTo>
                          <a:pt x="134" y="277"/>
                        </a:lnTo>
                        <a:lnTo>
                          <a:pt x="127" y="294"/>
                        </a:lnTo>
                        <a:lnTo>
                          <a:pt x="106" y="296"/>
                        </a:lnTo>
                        <a:lnTo>
                          <a:pt x="91" y="300"/>
                        </a:lnTo>
                        <a:lnTo>
                          <a:pt x="83" y="303"/>
                        </a:lnTo>
                        <a:lnTo>
                          <a:pt x="77" y="306"/>
                        </a:lnTo>
                        <a:lnTo>
                          <a:pt x="72" y="307"/>
                        </a:lnTo>
                        <a:lnTo>
                          <a:pt x="64" y="307"/>
                        </a:lnTo>
                        <a:lnTo>
                          <a:pt x="52" y="305"/>
                        </a:lnTo>
                        <a:lnTo>
                          <a:pt x="33" y="300"/>
                        </a:lnTo>
                        <a:lnTo>
                          <a:pt x="32" y="291"/>
                        </a:lnTo>
                        <a:lnTo>
                          <a:pt x="32" y="284"/>
                        </a:lnTo>
                        <a:lnTo>
                          <a:pt x="30" y="277"/>
                        </a:lnTo>
                        <a:lnTo>
                          <a:pt x="28" y="270"/>
                        </a:lnTo>
                        <a:lnTo>
                          <a:pt x="22" y="257"/>
                        </a:lnTo>
                        <a:lnTo>
                          <a:pt x="17" y="244"/>
                        </a:lnTo>
                        <a:lnTo>
                          <a:pt x="10" y="231"/>
                        </a:lnTo>
                        <a:lnTo>
                          <a:pt x="5" y="218"/>
                        </a:lnTo>
                        <a:lnTo>
                          <a:pt x="2" y="211"/>
                        </a:lnTo>
                        <a:lnTo>
                          <a:pt x="1" y="204"/>
                        </a:lnTo>
                        <a:lnTo>
                          <a:pt x="0" y="197"/>
                        </a:lnTo>
                        <a:lnTo>
                          <a:pt x="0" y="189"/>
                        </a:lnTo>
                        <a:lnTo>
                          <a:pt x="0" y="180"/>
                        </a:lnTo>
                        <a:lnTo>
                          <a:pt x="1" y="173"/>
                        </a:lnTo>
                        <a:lnTo>
                          <a:pt x="2" y="165"/>
                        </a:lnTo>
                        <a:lnTo>
                          <a:pt x="5" y="158"/>
                        </a:lnTo>
                        <a:lnTo>
                          <a:pt x="11" y="145"/>
                        </a:lnTo>
                        <a:lnTo>
                          <a:pt x="18" y="133"/>
                        </a:lnTo>
                        <a:lnTo>
                          <a:pt x="33" y="109"/>
                        </a:lnTo>
                        <a:lnTo>
                          <a:pt x="46" y="90"/>
                        </a:lnTo>
                        <a:lnTo>
                          <a:pt x="48" y="81"/>
                        </a:lnTo>
                        <a:lnTo>
                          <a:pt x="50" y="72"/>
                        </a:lnTo>
                        <a:lnTo>
                          <a:pt x="52" y="62"/>
                        </a:lnTo>
                        <a:lnTo>
                          <a:pt x="53" y="53"/>
                        </a:lnTo>
                        <a:lnTo>
                          <a:pt x="53" y="41"/>
                        </a:lnTo>
                        <a:lnTo>
                          <a:pt x="54" y="34"/>
                        </a:lnTo>
                        <a:lnTo>
                          <a:pt x="55" y="30"/>
                        </a:lnTo>
                        <a:lnTo>
                          <a:pt x="56" y="28"/>
                        </a:lnTo>
                        <a:lnTo>
                          <a:pt x="57" y="26"/>
                        </a:lnTo>
                        <a:lnTo>
                          <a:pt x="58" y="25"/>
                        </a:lnTo>
                        <a:lnTo>
                          <a:pt x="60" y="22"/>
                        </a:lnTo>
                        <a:lnTo>
                          <a:pt x="60" y="16"/>
                        </a:lnTo>
                        <a:lnTo>
                          <a:pt x="44" y="7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5" name="Freeform 12"/>
                  <p:cNvSpPr>
                    <a:spLocks/>
                  </p:cNvSpPr>
                  <p:nvPr>
                    <p:custDataLst>
                      <p:tags r:id="rId9"/>
                    </p:custDataLst>
                  </p:nvPr>
                </p:nvSpPr>
                <p:spPr bwMode="auto">
                  <a:xfrm>
                    <a:off x="3868738" y="2089150"/>
                    <a:ext cx="171450" cy="269875"/>
                  </a:xfrm>
                  <a:custGeom>
                    <a:avLst/>
                    <a:gdLst>
                      <a:gd name="T0" fmla="*/ 2147483647 w 398"/>
                      <a:gd name="T1" fmla="*/ 2147483647 h 518"/>
                      <a:gd name="T2" fmla="*/ 2147483647 w 398"/>
                      <a:gd name="T3" fmla="*/ 2147483647 h 518"/>
                      <a:gd name="T4" fmla="*/ 2147483647 w 398"/>
                      <a:gd name="T5" fmla="*/ 2147483647 h 518"/>
                      <a:gd name="T6" fmla="*/ 2147483647 w 398"/>
                      <a:gd name="T7" fmla="*/ 2147483647 h 518"/>
                      <a:gd name="T8" fmla="*/ 2147483647 w 398"/>
                      <a:gd name="T9" fmla="*/ 2147483647 h 518"/>
                      <a:gd name="T10" fmla="*/ 2147483647 w 398"/>
                      <a:gd name="T11" fmla="*/ 2147483647 h 518"/>
                      <a:gd name="T12" fmla="*/ 2147483647 w 398"/>
                      <a:gd name="T13" fmla="*/ 2147483647 h 518"/>
                      <a:gd name="T14" fmla="*/ 2147483647 w 398"/>
                      <a:gd name="T15" fmla="*/ 2147483647 h 518"/>
                      <a:gd name="T16" fmla="*/ 2147483647 w 398"/>
                      <a:gd name="T17" fmla="*/ 2147483647 h 518"/>
                      <a:gd name="T18" fmla="*/ 2147483647 w 398"/>
                      <a:gd name="T19" fmla="*/ 2147483647 h 518"/>
                      <a:gd name="T20" fmla="*/ 2147483647 w 398"/>
                      <a:gd name="T21" fmla="*/ 2147483647 h 518"/>
                      <a:gd name="T22" fmla="*/ 2147483647 w 398"/>
                      <a:gd name="T23" fmla="*/ 2147483647 h 518"/>
                      <a:gd name="T24" fmla="*/ 2147483647 w 398"/>
                      <a:gd name="T25" fmla="*/ 2147483647 h 518"/>
                      <a:gd name="T26" fmla="*/ 2147483647 w 398"/>
                      <a:gd name="T27" fmla="*/ 2147483647 h 518"/>
                      <a:gd name="T28" fmla="*/ 2147483647 w 398"/>
                      <a:gd name="T29" fmla="*/ 2147483647 h 518"/>
                      <a:gd name="T30" fmla="*/ 2147483647 w 398"/>
                      <a:gd name="T31" fmla="*/ 2147483647 h 518"/>
                      <a:gd name="T32" fmla="*/ 2147483647 w 398"/>
                      <a:gd name="T33" fmla="*/ 2147483647 h 518"/>
                      <a:gd name="T34" fmla="*/ 2147483647 w 398"/>
                      <a:gd name="T35" fmla="*/ 2147483647 h 518"/>
                      <a:gd name="T36" fmla="*/ 2147483647 w 398"/>
                      <a:gd name="T37" fmla="*/ 2147483647 h 518"/>
                      <a:gd name="T38" fmla="*/ 2147483647 w 398"/>
                      <a:gd name="T39" fmla="*/ 2147483647 h 518"/>
                      <a:gd name="T40" fmla="*/ 2147483647 w 398"/>
                      <a:gd name="T41" fmla="*/ 2147483647 h 518"/>
                      <a:gd name="T42" fmla="*/ 2147483647 w 398"/>
                      <a:gd name="T43" fmla="*/ 2147483647 h 518"/>
                      <a:gd name="T44" fmla="*/ 2147483647 w 398"/>
                      <a:gd name="T45" fmla="*/ 2147483647 h 518"/>
                      <a:gd name="T46" fmla="*/ 2147483647 w 398"/>
                      <a:gd name="T47" fmla="*/ 2147483647 h 518"/>
                      <a:gd name="T48" fmla="*/ 2147483647 w 398"/>
                      <a:gd name="T49" fmla="*/ 2147483647 h 518"/>
                      <a:gd name="T50" fmla="*/ 2147483647 w 398"/>
                      <a:gd name="T51" fmla="*/ 2147483647 h 518"/>
                      <a:gd name="T52" fmla="*/ 2147483647 w 398"/>
                      <a:gd name="T53" fmla="*/ 2147483647 h 518"/>
                      <a:gd name="T54" fmla="*/ 2147483647 w 398"/>
                      <a:gd name="T55" fmla="*/ 2147483647 h 518"/>
                      <a:gd name="T56" fmla="*/ 2147483647 w 398"/>
                      <a:gd name="T57" fmla="*/ 2147483647 h 518"/>
                      <a:gd name="T58" fmla="*/ 2147483647 w 398"/>
                      <a:gd name="T59" fmla="*/ 2147483647 h 518"/>
                      <a:gd name="T60" fmla="*/ 2147483647 w 398"/>
                      <a:gd name="T61" fmla="*/ 2147483647 h 518"/>
                      <a:gd name="T62" fmla="*/ 2147483647 w 398"/>
                      <a:gd name="T63" fmla="*/ 2147483647 h 518"/>
                      <a:gd name="T64" fmla="*/ 2147483647 w 398"/>
                      <a:gd name="T65" fmla="*/ 2147483647 h 518"/>
                      <a:gd name="T66" fmla="*/ 2147483647 w 398"/>
                      <a:gd name="T67" fmla="*/ 2147483647 h 518"/>
                      <a:gd name="T68" fmla="*/ 2147483647 w 398"/>
                      <a:gd name="T69" fmla="*/ 2147483647 h 518"/>
                      <a:gd name="T70" fmla="*/ 2147483647 w 398"/>
                      <a:gd name="T71" fmla="*/ 2147483647 h 518"/>
                      <a:gd name="T72" fmla="*/ 2147483647 w 398"/>
                      <a:gd name="T73" fmla="*/ 2147483647 h 518"/>
                      <a:gd name="T74" fmla="*/ 2147483647 w 398"/>
                      <a:gd name="T75" fmla="*/ 2147483647 h 518"/>
                      <a:gd name="T76" fmla="*/ 2147483647 w 398"/>
                      <a:gd name="T77" fmla="*/ 2147483647 h 518"/>
                      <a:gd name="T78" fmla="*/ 2147483647 w 398"/>
                      <a:gd name="T79" fmla="*/ 2147483647 h 518"/>
                      <a:gd name="T80" fmla="*/ 2147483647 w 398"/>
                      <a:gd name="T81" fmla="*/ 2147483647 h 518"/>
                      <a:gd name="T82" fmla="*/ 2147483647 w 398"/>
                      <a:gd name="T83" fmla="*/ 2147483647 h 518"/>
                      <a:gd name="T84" fmla="*/ 2147483647 w 398"/>
                      <a:gd name="T85" fmla="*/ 2147483647 h 518"/>
                      <a:gd name="T86" fmla="*/ 2147483647 w 398"/>
                      <a:gd name="T87" fmla="*/ 2147483647 h 518"/>
                      <a:gd name="T88" fmla="*/ 2147483647 w 398"/>
                      <a:gd name="T89" fmla="*/ 2147483647 h 518"/>
                      <a:gd name="T90" fmla="*/ 2147483647 w 398"/>
                      <a:gd name="T91" fmla="*/ 2147483647 h 518"/>
                      <a:gd name="T92" fmla="*/ 2147483647 w 398"/>
                      <a:gd name="T93" fmla="*/ 2147483647 h 518"/>
                      <a:gd name="T94" fmla="*/ 2147483647 w 398"/>
                      <a:gd name="T95" fmla="*/ 2147483647 h 518"/>
                      <a:gd name="T96" fmla="*/ 2147483647 w 398"/>
                      <a:gd name="T97" fmla="*/ 2147483647 h 518"/>
                      <a:gd name="T98" fmla="*/ 2147483647 w 398"/>
                      <a:gd name="T99" fmla="*/ 2147483647 h 518"/>
                      <a:gd name="T100" fmla="*/ 2147483647 w 398"/>
                      <a:gd name="T101" fmla="*/ 2147483647 h 518"/>
                      <a:gd name="T102" fmla="*/ 2147483647 w 398"/>
                      <a:gd name="T103" fmla="*/ 2147483647 h 518"/>
                      <a:gd name="T104" fmla="*/ 2147483647 w 398"/>
                      <a:gd name="T105" fmla="*/ 2147483647 h 518"/>
                      <a:gd name="T106" fmla="*/ 2147483647 w 398"/>
                      <a:gd name="T107" fmla="*/ 2147483647 h 518"/>
                      <a:gd name="T108" fmla="*/ 2147483647 w 398"/>
                      <a:gd name="T109" fmla="*/ 2147483647 h 518"/>
                      <a:gd name="T110" fmla="*/ 2147483647 w 398"/>
                      <a:gd name="T111" fmla="*/ 2147483647 h 518"/>
                      <a:gd name="T112" fmla="*/ 2147483647 w 398"/>
                      <a:gd name="T113" fmla="*/ 2147483647 h 518"/>
                      <a:gd name="T114" fmla="*/ 2147483647 w 398"/>
                      <a:gd name="T115" fmla="*/ 2147483647 h 518"/>
                      <a:gd name="T116" fmla="*/ 2147483647 w 398"/>
                      <a:gd name="T117" fmla="*/ 2147483647 h 518"/>
                      <a:gd name="T118" fmla="*/ 2147483647 w 398"/>
                      <a:gd name="T119" fmla="*/ 2147483647 h 518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w 398"/>
                      <a:gd name="T181" fmla="*/ 0 h 518"/>
                      <a:gd name="T182" fmla="*/ 398 w 398"/>
                      <a:gd name="T183" fmla="*/ 518 h 518"/>
                    </a:gdLst>
                    <a:ahLst/>
                    <a:cxnLst>
                      <a:cxn ang="T120">
                        <a:pos x="T0" y="T1"/>
                      </a:cxn>
                      <a:cxn ang="T121">
                        <a:pos x="T2" y="T3"/>
                      </a:cxn>
                      <a:cxn ang="T122">
                        <a:pos x="T4" y="T5"/>
                      </a:cxn>
                      <a:cxn ang="T123">
                        <a:pos x="T6" y="T7"/>
                      </a:cxn>
                      <a:cxn ang="T124">
                        <a:pos x="T8" y="T9"/>
                      </a:cxn>
                      <a:cxn ang="T125">
                        <a:pos x="T10" y="T11"/>
                      </a:cxn>
                      <a:cxn ang="T126">
                        <a:pos x="T12" y="T13"/>
                      </a:cxn>
                      <a:cxn ang="T127">
                        <a:pos x="T14" y="T15"/>
                      </a:cxn>
                      <a:cxn ang="T128">
                        <a:pos x="T16" y="T17"/>
                      </a:cxn>
                      <a:cxn ang="T129">
                        <a:pos x="T18" y="T19"/>
                      </a:cxn>
                      <a:cxn ang="T130">
                        <a:pos x="T20" y="T21"/>
                      </a:cxn>
                      <a:cxn ang="T131">
                        <a:pos x="T22" y="T23"/>
                      </a:cxn>
                      <a:cxn ang="T132">
                        <a:pos x="T24" y="T25"/>
                      </a:cxn>
                      <a:cxn ang="T133">
                        <a:pos x="T26" y="T27"/>
                      </a:cxn>
                      <a:cxn ang="T134">
                        <a:pos x="T28" y="T29"/>
                      </a:cxn>
                      <a:cxn ang="T135">
                        <a:pos x="T30" y="T31"/>
                      </a:cxn>
                      <a:cxn ang="T136">
                        <a:pos x="T32" y="T33"/>
                      </a:cxn>
                      <a:cxn ang="T137">
                        <a:pos x="T34" y="T35"/>
                      </a:cxn>
                      <a:cxn ang="T138">
                        <a:pos x="T36" y="T37"/>
                      </a:cxn>
                      <a:cxn ang="T139">
                        <a:pos x="T38" y="T39"/>
                      </a:cxn>
                      <a:cxn ang="T140">
                        <a:pos x="T40" y="T41"/>
                      </a:cxn>
                      <a:cxn ang="T141">
                        <a:pos x="T42" y="T43"/>
                      </a:cxn>
                      <a:cxn ang="T142">
                        <a:pos x="T44" y="T45"/>
                      </a:cxn>
                      <a:cxn ang="T143">
                        <a:pos x="T46" y="T47"/>
                      </a:cxn>
                      <a:cxn ang="T144">
                        <a:pos x="T48" y="T49"/>
                      </a:cxn>
                      <a:cxn ang="T145">
                        <a:pos x="T50" y="T51"/>
                      </a:cxn>
                      <a:cxn ang="T146">
                        <a:pos x="T52" y="T53"/>
                      </a:cxn>
                      <a:cxn ang="T147">
                        <a:pos x="T54" y="T55"/>
                      </a:cxn>
                      <a:cxn ang="T148">
                        <a:pos x="T56" y="T57"/>
                      </a:cxn>
                      <a:cxn ang="T149">
                        <a:pos x="T58" y="T59"/>
                      </a:cxn>
                      <a:cxn ang="T150">
                        <a:pos x="T60" y="T61"/>
                      </a:cxn>
                      <a:cxn ang="T151">
                        <a:pos x="T62" y="T63"/>
                      </a:cxn>
                      <a:cxn ang="T152">
                        <a:pos x="T64" y="T65"/>
                      </a:cxn>
                      <a:cxn ang="T153">
                        <a:pos x="T66" y="T67"/>
                      </a:cxn>
                      <a:cxn ang="T154">
                        <a:pos x="T68" y="T69"/>
                      </a:cxn>
                      <a:cxn ang="T155">
                        <a:pos x="T70" y="T71"/>
                      </a:cxn>
                      <a:cxn ang="T156">
                        <a:pos x="T72" y="T73"/>
                      </a:cxn>
                      <a:cxn ang="T157">
                        <a:pos x="T74" y="T75"/>
                      </a:cxn>
                      <a:cxn ang="T158">
                        <a:pos x="T76" y="T77"/>
                      </a:cxn>
                      <a:cxn ang="T159">
                        <a:pos x="T78" y="T79"/>
                      </a:cxn>
                      <a:cxn ang="T160">
                        <a:pos x="T80" y="T81"/>
                      </a:cxn>
                      <a:cxn ang="T161">
                        <a:pos x="T82" y="T83"/>
                      </a:cxn>
                      <a:cxn ang="T162">
                        <a:pos x="T84" y="T85"/>
                      </a:cxn>
                      <a:cxn ang="T163">
                        <a:pos x="T86" y="T87"/>
                      </a:cxn>
                      <a:cxn ang="T164">
                        <a:pos x="T88" y="T89"/>
                      </a:cxn>
                      <a:cxn ang="T165">
                        <a:pos x="T90" y="T91"/>
                      </a:cxn>
                      <a:cxn ang="T166">
                        <a:pos x="T92" y="T93"/>
                      </a:cxn>
                      <a:cxn ang="T167">
                        <a:pos x="T94" y="T95"/>
                      </a:cxn>
                      <a:cxn ang="T168">
                        <a:pos x="T96" y="T97"/>
                      </a:cxn>
                      <a:cxn ang="T169">
                        <a:pos x="T98" y="T99"/>
                      </a:cxn>
                      <a:cxn ang="T170">
                        <a:pos x="T100" y="T101"/>
                      </a:cxn>
                      <a:cxn ang="T171">
                        <a:pos x="T102" y="T103"/>
                      </a:cxn>
                      <a:cxn ang="T172">
                        <a:pos x="T104" y="T105"/>
                      </a:cxn>
                      <a:cxn ang="T173">
                        <a:pos x="T106" y="T107"/>
                      </a:cxn>
                      <a:cxn ang="T174">
                        <a:pos x="T108" y="T109"/>
                      </a:cxn>
                      <a:cxn ang="T175">
                        <a:pos x="T110" y="T111"/>
                      </a:cxn>
                      <a:cxn ang="T176">
                        <a:pos x="T112" y="T113"/>
                      </a:cxn>
                      <a:cxn ang="T177">
                        <a:pos x="T114" y="T115"/>
                      </a:cxn>
                      <a:cxn ang="T178">
                        <a:pos x="T116" y="T117"/>
                      </a:cxn>
                      <a:cxn ang="T179">
                        <a:pos x="T118" y="T119"/>
                      </a:cxn>
                    </a:cxnLst>
                    <a:rect l="T180" t="T181" r="T182" b="T183"/>
                    <a:pathLst>
                      <a:path w="398" h="518">
                        <a:moveTo>
                          <a:pt x="0" y="1"/>
                        </a:moveTo>
                        <a:lnTo>
                          <a:pt x="6" y="0"/>
                        </a:lnTo>
                        <a:lnTo>
                          <a:pt x="15" y="1"/>
                        </a:lnTo>
                        <a:lnTo>
                          <a:pt x="26" y="2"/>
                        </a:lnTo>
                        <a:lnTo>
                          <a:pt x="39" y="5"/>
                        </a:lnTo>
                        <a:lnTo>
                          <a:pt x="56" y="8"/>
                        </a:lnTo>
                        <a:lnTo>
                          <a:pt x="75" y="11"/>
                        </a:lnTo>
                        <a:lnTo>
                          <a:pt x="95" y="13"/>
                        </a:lnTo>
                        <a:lnTo>
                          <a:pt x="120" y="13"/>
                        </a:lnTo>
                        <a:lnTo>
                          <a:pt x="120" y="17"/>
                        </a:lnTo>
                        <a:lnTo>
                          <a:pt x="118" y="20"/>
                        </a:lnTo>
                        <a:lnTo>
                          <a:pt x="116" y="23"/>
                        </a:lnTo>
                        <a:lnTo>
                          <a:pt x="114" y="26"/>
                        </a:lnTo>
                        <a:lnTo>
                          <a:pt x="107" y="32"/>
                        </a:lnTo>
                        <a:lnTo>
                          <a:pt x="99" y="37"/>
                        </a:lnTo>
                        <a:lnTo>
                          <a:pt x="80" y="47"/>
                        </a:lnTo>
                        <a:lnTo>
                          <a:pt x="66" y="57"/>
                        </a:lnTo>
                        <a:lnTo>
                          <a:pt x="65" y="59"/>
                        </a:lnTo>
                        <a:lnTo>
                          <a:pt x="64" y="61"/>
                        </a:lnTo>
                        <a:lnTo>
                          <a:pt x="64" y="62"/>
                        </a:lnTo>
                        <a:lnTo>
                          <a:pt x="65" y="64"/>
                        </a:lnTo>
                        <a:lnTo>
                          <a:pt x="68" y="66"/>
                        </a:lnTo>
                        <a:lnTo>
                          <a:pt x="71" y="67"/>
                        </a:lnTo>
                        <a:lnTo>
                          <a:pt x="77" y="69"/>
                        </a:lnTo>
                        <a:lnTo>
                          <a:pt x="84" y="70"/>
                        </a:lnTo>
                        <a:lnTo>
                          <a:pt x="103" y="73"/>
                        </a:lnTo>
                        <a:lnTo>
                          <a:pt x="131" y="76"/>
                        </a:lnTo>
                        <a:lnTo>
                          <a:pt x="167" y="79"/>
                        </a:lnTo>
                        <a:lnTo>
                          <a:pt x="213" y="81"/>
                        </a:lnTo>
                        <a:lnTo>
                          <a:pt x="213" y="91"/>
                        </a:lnTo>
                        <a:lnTo>
                          <a:pt x="213" y="105"/>
                        </a:lnTo>
                        <a:lnTo>
                          <a:pt x="210" y="109"/>
                        </a:lnTo>
                        <a:lnTo>
                          <a:pt x="202" y="112"/>
                        </a:lnTo>
                        <a:lnTo>
                          <a:pt x="191" y="116"/>
                        </a:lnTo>
                        <a:lnTo>
                          <a:pt x="179" y="120"/>
                        </a:lnTo>
                        <a:lnTo>
                          <a:pt x="154" y="127"/>
                        </a:lnTo>
                        <a:lnTo>
                          <a:pt x="139" y="130"/>
                        </a:lnTo>
                        <a:lnTo>
                          <a:pt x="142" y="133"/>
                        </a:lnTo>
                        <a:lnTo>
                          <a:pt x="144" y="136"/>
                        </a:lnTo>
                        <a:lnTo>
                          <a:pt x="147" y="138"/>
                        </a:lnTo>
                        <a:lnTo>
                          <a:pt x="150" y="140"/>
                        </a:lnTo>
                        <a:lnTo>
                          <a:pt x="160" y="142"/>
                        </a:lnTo>
                        <a:lnTo>
                          <a:pt x="170" y="143"/>
                        </a:lnTo>
                        <a:lnTo>
                          <a:pt x="191" y="143"/>
                        </a:lnTo>
                        <a:lnTo>
                          <a:pt x="206" y="142"/>
                        </a:lnTo>
                        <a:lnTo>
                          <a:pt x="206" y="147"/>
                        </a:lnTo>
                        <a:lnTo>
                          <a:pt x="208" y="152"/>
                        </a:lnTo>
                        <a:lnTo>
                          <a:pt x="211" y="156"/>
                        </a:lnTo>
                        <a:lnTo>
                          <a:pt x="214" y="161"/>
                        </a:lnTo>
                        <a:lnTo>
                          <a:pt x="223" y="172"/>
                        </a:lnTo>
                        <a:lnTo>
                          <a:pt x="233" y="182"/>
                        </a:lnTo>
                        <a:lnTo>
                          <a:pt x="243" y="191"/>
                        </a:lnTo>
                        <a:lnTo>
                          <a:pt x="250" y="200"/>
                        </a:lnTo>
                        <a:lnTo>
                          <a:pt x="254" y="205"/>
                        </a:lnTo>
                        <a:lnTo>
                          <a:pt x="257" y="209"/>
                        </a:lnTo>
                        <a:lnTo>
                          <a:pt x="258" y="212"/>
                        </a:lnTo>
                        <a:lnTo>
                          <a:pt x="259" y="216"/>
                        </a:lnTo>
                        <a:lnTo>
                          <a:pt x="259" y="223"/>
                        </a:lnTo>
                        <a:lnTo>
                          <a:pt x="260" y="232"/>
                        </a:lnTo>
                        <a:lnTo>
                          <a:pt x="260" y="237"/>
                        </a:lnTo>
                        <a:lnTo>
                          <a:pt x="262" y="241"/>
                        </a:lnTo>
                        <a:lnTo>
                          <a:pt x="263" y="244"/>
                        </a:lnTo>
                        <a:lnTo>
                          <a:pt x="266" y="247"/>
                        </a:lnTo>
                        <a:lnTo>
                          <a:pt x="272" y="254"/>
                        </a:lnTo>
                        <a:lnTo>
                          <a:pt x="277" y="261"/>
                        </a:lnTo>
                        <a:lnTo>
                          <a:pt x="280" y="267"/>
                        </a:lnTo>
                        <a:lnTo>
                          <a:pt x="283" y="273"/>
                        </a:lnTo>
                        <a:lnTo>
                          <a:pt x="286" y="279"/>
                        </a:lnTo>
                        <a:lnTo>
                          <a:pt x="291" y="284"/>
                        </a:lnTo>
                        <a:lnTo>
                          <a:pt x="297" y="288"/>
                        </a:lnTo>
                        <a:lnTo>
                          <a:pt x="305" y="291"/>
                        </a:lnTo>
                        <a:lnTo>
                          <a:pt x="306" y="297"/>
                        </a:lnTo>
                        <a:lnTo>
                          <a:pt x="310" y="304"/>
                        </a:lnTo>
                        <a:lnTo>
                          <a:pt x="315" y="310"/>
                        </a:lnTo>
                        <a:lnTo>
                          <a:pt x="320" y="316"/>
                        </a:lnTo>
                        <a:lnTo>
                          <a:pt x="327" y="320"/>
                        </a:lnTo>
                        <a:lnTo>
                          <a:pt x="334" y="324"/>
                        </a:lnTo>
                        <a:lnTo>
                          <a:pt x="340" y="326"/>
                        </a:lnTo>
                        <a:lnTo>
                          <a:pt x="346" y="327"/>
                        </a:lnTo>
                        <a:lnTo>
                          <a:pt x="346" y="337"/>
                        </a:lnTo>
                        <a:lnTo>
                          <a:pt x="346" y="346"/>
                        </a:lnTo>
                        <a:lnTo>
                          <a:pt x="355" y="343"/>
                        </a:lnTo>
                        <a:lnTo>
                          <a:pt x="363" y="341"/>
                        </a:lnTo>
                        <a:lnTo>
                          <a:pt x="370" y="341"/>
                        </a:lnTo>
                        <a:lnTo>
                          <a:pt x="376" y="342"/>
                        </a:lnTo>
                        <a:lnTo>
                          <a:pt x="389" y="347"/>
                        </a:lnTo>
                        <a:lnTo>
                          <a:pt x="398" y="352"/>
                        </a:lnTo>
                        <a:lnTo>
                          <a:pt x="396" y="365"/>
                        </a:lnTo>
                        <a:lnTo>
                          <a:pt x="394" y="376"/>
                        </a:lnTo>
                        <a:lnTo>
                          <a:pt x="393" y="382"/>
                        </a:lnTo>
                        <a:lnTo>
                          <a:pt x="393" y="389"/>
                        </a:lnTo>
                        <a:lnTo>
                          <a:pt x="395" y="395"/>
                        </a:lnTo>
                        <a:lnTo>
                          <a:pt x="398" y="401"/>
                        </a:lnTo>
                        <a:lnTo>
                          <a:pt x="393" y="402"/>
                        </a:lnTo>
                        <a:lnTo>
                          <a:pt x="387" y="403"/>
                        </a:lnTo>
                        <a:lnTo>
                          <a:pt x="382" y="404"/>
                        </a:lnTo>
                        <a:lnTo>
                          <a:pt x="376" y="406"/>
                        </a:lnTo>
                        <a:lnTo>
                          <a:pt x="372" y="409"/>
                        </a:lnTo>
                        <a:lnTo>
                          <a:pt x="369" y="412"/>
                        </a:lnTo>
                        <a:lnTo>
                          <a:pt x="367" y="415"/>
                        </a:lnTo>
                        <a:lnTo>
                          <a:pt x="365" y="420"/>
                        </a:lnTo>
                        <a:lnTo>
                          <a:pt x="365" y="422"/>
                        </a:lnTo>
                        <a:lnTo>
                          <a:pt x="367" y="424"/>
                        </a:lnTo>
                        <a:lnTo>
                          <a:pt x="368" y="426"/>
                        </a:lnTo>
                        <a:lnTo>
                          <a:pt x="370" y="429"/>
                        </a:lnTo>
                        <a:lnTo>
                          <a:pt x="376" y="433"/>
                        </a:lnTo>
                        <a:lnTo>
                          <a:pt x="385" y="438"/>
                        </a:lnTo>
                        <a:lnTo>
                          <a:pt x="376" y="443"/>
                        </a:lnTo>
                        <a:lnTo>
                          <a:pt x="371" y="447"/>
                        </a:lnTo>
                        <a:lnTo>
                          <a:pt x="367" y="451"/>
                        </a:lnTo>
                        <a:lnTo>
                          <a:pt x="363" y="455"/>
                        </a:lnTo>
                        <a:lnTo>
                          <a:pt x="359" y="463"/>
                        </a:lnTo>
                        <a:lnTo>
                          <a:pt x="352" y="475"/>
                        </a:lnTo>
                        <a:lnTo>
                          <a:pt x="146" y="475"/>
                        </a:lnTo>
                        <a:lnTo>
                          <a:pt x="146" y="487"/>
                        </a:lnTo>
                        <a:lnTo>
                          <a:pt x="146" y="500"/>
                        </a:lnTo>
                        <a:lnTo>
                          <a:pt x="116" y="501"/>
                        </a:lnTo>
                        <a:lnTo>
                          <a:pt x="90" y="503"/>
                        </a:lnTo>
                        <a:lnTo>
                          <a:pt x="78" y="505"/>
                        </a:lnTo>
                        <a:lnTo>
                          <a:pt x="68" y="508"/>
                        </a:lnTo>
                        <a:lnTo>
                          <a:pt x="64" y="510"/>
                        </a:lnTo>
                        <a:lnTo>
                          <a:pt x="59" y="512"/>
                        </a:lnTo>
                        <a:lnTo>
                          <a:pt x="56" y="515"/>
                        </a:lnTo>
                        <a:lnTo>
                          <a:pt x="53" y="518"/>
                        </a:lnTo>
                        <a:lnTo>
                          <a:pt x="54" y="511"/>
                        </a:lnTo>
                        <a:lnTo>
                          <a:pt x="55" y="505"/>
                        </a:lnTo>
                        <a:lnTo>
                          <a:pt x="56" y="499"/>
                        </a:lnTo>
                        <a:lnTo>
                          <a:pt x="58" y="493"/>
                        </a:lnTo>
                        <a:lnTo>
                          <a:pt x="61" y="488"/>
                        </a:lnTo>
                        <a:lnTo>
                          <a:pt x="64" y="484"/>
                        </a:lnTo>
                        <a:lnTo>
                          <a:pt x="68" y="480"/>
                        </a:lnTo>
                        <a:lnTo>
                          <a:pt x="71" y="476"/>
                        </a:lnTo>
                        <a:lnTo>
                          <a:pt x="81" y="470"/>
                        </a:lnTo>
                        <a:lnTo>
                          <a:pt x="91" y="465"/>
                        </a:lnTo>
                        <a:lnTo>
                          <a:pt x="102" y="462"/>
                        </a:lnTo>
                        <a:lnTo>
                          <a:pt x="114" y="458"/>
                        </a:lnTo>
                        <a:lnTo>
                          <a:pt x="136" y="453"/>
                        </a:lnTo>
                        <a:lnTo>
                          <a:pt x="157" y="448"/>
                        </a:lnTo>
                        <a:lnTo>
                          <a:pt x="165" y="444"/>
                        </a:lnTo>
                        <a:lnTo>
                          <a:pt x="172" y="439"/>
                        </a:lnTo>
                        <a:lnTo>
                          <a:pt x="174" y="436"/>
                        </a:lnTo>
                        <a:lnTo>
                          <a:pt x="177" y="433"/>
                        </a:lnTo>
                        <a:lnTo>
                          <a:pt x="179" y="429"/>
                        </a:lnTo>
                        <a:lnTo>
                          <a:pt x="179" y="426"/>
                        </a:lnTo>
                        <a:lnTo>
                          <a:pt x="179" y="428"/>
                        </a:lnTo>
                        <a:lnTo>
                          <a:pt x="177" y="430"/>
                        </a:lnTo>
                        <a:lnTo>
                          <a:pt x="174" y="432"/>
                        </a:lnTo>
                        <a:lnTo>
                          <a:pt x="171" y="434"/>
                        </a:lnTo>
                        <a:lnTo>
                          <a:pt x="162" y="437"/>
                        </a:lnTo>
                        <a:lnTo>
                          <a:pt x="152" y="438"/>
                        </a:lnTo>
                        <a:lnTo>
                          <a:pt x="137" y="437"/>
                        </a:lnTo>
                        <a:lnTo>
                          <a:pt x="111" y="432"/>
                        </a:lnTo>
                        <a:lnTo>
                          <a:pt x="96" y="429"/>
                        </a:lnTo>
                        <a:lnTo>
                          <a:pt x="84" y="425"/>
                        </a:lnTo>
                        <a:lnTo>
                          <a:pt x="80" y="423"/>
                        </a:lnTo>
                        <a:lnTo>
                          <a:pt x="76" y="420"/>
                        </a:lnTo>
                        <a:lnTo>
                          <a:pt x="73" y="417"/>
                        </a:lnTo>
                        <a:lnTo>
                          <a:pt x="73" y="414"/>
                        </a:lnTo>
                        <a:lnTo>
                          <a:pt x="73" y="407"/>
                        </a:lnTo>
                        <a:lnTo>
                          <a:pt x="77" y="402"/>
                        </a:lnTo>
                        <a:lnTo>
                          <a:pt x="80" y="398"/>
                        </a:lnTo>
                        <a:lnTo>
                          <a:pt x="84" y="395"/>
                        </a:lnTo>
                        <a:lnTo>
                          <a:pt x="90" y="392"/>
                        </a:lnTo>
                        <a:lnTo>
                          <a:pt x="95" y="391"/>
                        </a:lnTo>
                        <a:lnTo>
                          <a:pt x="101" y="390"/>
                        </a:lnTo>
                        <a:lnTo>
                          <a:pt x="106" y="389"/>
                        </a:lnTo>
                        <a:lnTo>
                          <a:pt x="106" y="352"/>
                        </a:lnTo>
                        <a:lnTo>
                          <a:pt x="87" y="352"/>
                        </a:lnTo>
                        <a:lnTo>
                          <a:pt x="90" y="345"/>
                        </a:lnTo>
                        <a:lnTo>
                          <a:pt x="94" y="339"/>
                        </a:lnTo>
                        <a:lnTo>
                          <a:pt x="100" y="334"/>
                        </a:lnTo>
                        <a:lnTo>
                          <a:pt x="105" y="329"/>
                        </a:lnTo>
                        <a:lnTo>
                          <a:pt x="117" y="323"/>
                        </a:lnTo>
                        <a:lnTo>
                          <a:pt x="129" y="319"/>
                        </a:lnTo>
                        <a:lnTo>
                          <a:pt x="142" y="315"/>
                        </a:lnTo>
                        <a:lnTo>
                          <a:pt x="154" y="309"/>
                        </a:lnTo>
                        <a:lnTo>
                          <a:pt x="159" y="306"/>
                        </a:lnTo>
                        <a:lnTo>
                          <a:pt x="163" y="302"/>
                        </a:lnTo>
                        <a:lnTo>
                          <a:pt x="169" y="297"/>
                        </a:lnTo>
                        <a:lnTo>
                          <a:pt x="172" y="291"/>
                        </a:lnTo>
                        <a:lnTo>
                          <a:pt x="166" y="286"/>
                        </a:lnTo>
                        <a:lnTo>
                          <a:pt x="159" y="281"/>
                        </a:lnTo>
                        <a:lnTo>
                          <a:pt x="154" y="277"/>
                        </a:lnTo>
                        <a:lnTo>
                          <a:pt x="148" y="271"/>
                        </a:lnTo>
                        <a:lnTo>
                          <a:pt x="145" y="265"/>
                        </a:lnTo>
                        <a:lnTo>
                          <a:pt x="142" y="260"/>
                        </a:lnTo>
                        <a:lnTo>
                          <a:pt x="140" y="254"/>
                        </a:lnTo>
                        <a:lnTo>
                          <a:pt x="139" y="247"/>
                        </a:lnTo>
                        <a:lnTo>
                          <a:pt x="125" y="247"/>
                        </a:lnTo>
                        <a:lnTo>
                          <a:pt x="113" y="245"/>
                        </a:lnTo>
                        <a:lnTo>
                          <a:pt x="103" y="242"/>
                        </a:lnTo>
                        <a:lnTo>
                          <a:pt x="94" y="239"/>
                        </a:lnTo>
                        <a:lnTo>
                          <a:pt x="88" y="235"/>
                        </a:lnTo>
                        <a:lnTo>
                          <a:pt x="83" y="229"/>
                        </a:lnTo>
                        <a:lnTo>
                          <a:pt x="80" y="224"/>
                        </a:lnTo>
                        <a:lnTo>
                          <a:pt x="80" y="216"/>
                        </a:lnTo>
                        <a:lnTo>
                          <a:pt x="80" y="209"/>
                        </a:lnTo>
                        <a:lnTo>
                          <a:pt x="82" y="203"/>
                        </a:lnTo>
                        <a:lnTo>
                          <a:pt x="86" y="198"/>
                        </a:lnTo>
                        <a:lnTo>
                          <a:pt x="90" y="192"/>
                        </a:lnTo>
                        <a:lnTo>
                          <a:pt x="93" y="186"/>
                        </a:lnTo>
                        <a:lnTo>
                          <a:pt x="96" y="180"/>
                        </a:lnTo>
                        <a:lnTo>
                          <a:pt x="99" y="174"/>
                        </a:lnTo>
                        <a:lnTo>
                          <a:pt x="100" y="168"/>
                        </a:lnTo>
                        <a:lnTo>
                          <a:pt x="92" y="171"/>
                        </a:lnTo>
                        <a:lnTo>
                          <a:pt x="86" y="175"/>
                        </a:lnTo>
                        <a:lnTo>
                          <a:pt x="80" y="180"/>
                        </a:lnTo>
                        <a:lnTo>
                          <a:pt x="73" y="186"/>
                        </a:lnTo>
                        <a:lnTo>
                          <a:pt x="64" y="199"/>
                        </a:lnTo>
                        <a:lnTo>
                          <a:pt x="53" y="210"/>
                        </a:lnTo>
                        <a:lnTo>
                          <a:pt x="31" y="179"/>
                        </a:lnTo>
                        <a:lnTo>
                          <a:pt x="22" y="162"/>
                        </a:lnTo>
                        <a:lnTo>
                          <a:pt x="20" y="157"/>
                        </a:lnTo>
                        <a:lnTo>
                          <a:pt x="20" y="153"/>
                        </a:lnTo>
                        <a:lnTo>
                          <a:pt x="20" y="148"/>
                        </a:lnTo>
                        <a:lnTo>
                          <a:pt x="20" y="142"/>
                        </a:lnTo>
                        <a:lnTo>
                          <a:pt x="17" y="141"/>
                        </a:lnTo>
                        <a:lnTo>
                          <a:pt x="16" y="138"/>
                        </a:lnTo>
                        <a:lnTo>
                          <a:pt x="15" y="135"/>
                        </a:lnTo>
                        <a:lnTo>
                          <a:pt x="14" y="131"/>
                        </a:lnTo>
                        <a:lnTo>
                          <a:pt x="14" y="121"/>
                        </a:lnTo>
                        <a:lnTo>
                          <a:pt x="15" y="110"/>
                        </a:lnTo>
                        <a:lnTo>
                          <a:pt x="17" y="84"/>
                        </a:lnTo>
                        <a:lnTo>
                          <a:pt x="20" y="63"/>
                        </a:lnTo>
                        <a:lnTo>
                          <a:pt x="21" y="59"/>
                        </a:lnTo>
                        <a:lnTo>
                          <a:pt x="21" y="55"/>
                        </a:lnTo>
                        <a:lnTo>
                          <a:pt x="20" y="51"/>
                        </a:lnTo>
                        <a:lnTo>
                          <a:pt x="19" y="49"/>
                        </a:lnTo>
                        <a:lnTo>
                          <a:pt x="15" y="45"/>
                        </a:lnTo>
                        <a:lnTo>
                          <a:pt x="11" y="43"/>
                        </a:lnTo>
                        <a:lnTo>
                          <a:pt x="6" y="41"/>
                        </a:lnTo>
                        <a:lnTo>
                          <a:pt x="4" y="40"/>
                        </a:lnTo>
                        <a:lnTo>
                          <a:pt x="3" y="39"/>
                        </a:lnTo>
                        <a:lnTo>
                          <a:pt x="6" y="37"/>
                        </a:lnTo>
                        <a:lnTo>
                          <a:pt x="13" y="28"/>
                        </a:lnTo>
                        <a:lnTo>
                          <a:pt x="20" y="19"/>
                        </a:lnTo>
                        <a:lnTo>
                          <a:pt x="20" y="13"/>
                        </a:lnTo>
                        <a:lnTo>
                          <a:pt x="11" y="11"/>
                        </a:lnTo>
                        <a:lnTo>
                          <a:pt x="5" y="10"/>
                        </a:lnTo>
                        <a:lnTo>
                          <a:pt x="3" y="9"/>
                        </a:lnTo>
                        <a:lnTo>
                          <a:pt x="1" y="7"/>
                        </a:lnTo>
                        <a:lnTo>
                          <a:pt x="0" y="5"/>
                        </a:lnTo>
                        <a:lnTo>
                          <a:pt x="0" y="1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6" name="Freeform 13"/>
                  <p:cNvSpPr>
                    <a:spLocks/>
                  </p:cNvSpPr>
                  <p:nvPr>
                    <p:custDataLst>
                      <p:tags r:id="rId10"/>
                    </p:custDataLst>
                  </p:nvPr>
                </p:nvSpPr>
                <p:spPr bwMode="auto">
                  <a:xfrm>
                    <a:off x="4227513" y="2392363"/>
                    <a:ext cx="169862" cy="76200"/>
                  </a:xfrm>
                  <a:custGeom>
                    <a:avLst/>
                    <a:gdLst>
                      <a:gd name="T0" fmla="*/ 2147483647 w 382"/>
                      <a:gd name="T1" fmla="*/ 2147483647 h 148"/>
                      <a:gd name="T2" fmla="*/ 2147483647 w 382"/>
                      <a:gd name="T3" fmla="*/ 2147483647 h 148"/>
                      <a:gd name="T4" fmla="*/ 2147483647 w 382"/>
                      <a:gd name="T5" fmla="*/ 2147483647 h 148"/>
                      <a:gd name="T6" fmla="*/ 2147483647 w 382"/>
                      <a:gd name="T7" fmla="*/ 2147483647 h 148"/>
                      <a:gd name="T8" fmla="*/ 2147483647 w 382"/>
                      <a:gd name="T9" fmla="*/ 2147483647 h 148"/>
                      <a:gd name="T10" fmla="*/ 2147483647 w 382"/>
                      <a:gd name="T11" fmla="*/ 2147483647 h 148"/>
                      <a:gd name="T12" fmla="*/ 2147483647 w 382"/>
                      <a:gd name="T13" fmla="*/ 2147483647 h 148"/>
                      <a:gd name="T14" fmla="*/ 2147483647 w 382"/>
                      <a:gd name="T15" fmla="*/ 2147483647 h 148"/>
                      <a:gd name="T16" fmla="*/ 2147483647 w 382"/>
                      <a:gd name="T17" fmla="*/ 2147483647 h 148"/>
                      <a:gd name="T18" fmla="*/ 2147483647 w 382"/>
                      <a:gd name="T19" fmla="*/ 2147483647 h 148"/>
                      <a:gd name="T20" fmla="*/ 2147483647 w 382"/>
                      <a:gd name="T21" fmla="*/ 2147483647 h 148"/>
                      <a:gd name="T22" fmla="*/ 0 w 382"/>
                      <a:gd name="T23" fmla="*/ 2147483647 h 148"/>
                      <a:gd name="T24" fmla="*/ 2147483647 w 382"/>
                      <a:gd name="T25" fmla="*/ 2147483647 h 148"/>
                      <a:gd name="T26" fmla="*/ 2147483647 w 382"/>
                      <a:gd name="T27" fmla="*/ 2147483647 h 148"/>
                      <a:gd name="T28" fmla="*/ 2147483647 w 382"/>
                      <a:gd name="T29" fmla="*/ 2147483647 h 148"/>
                      <a:gd name="T30" fmla="*/ 2147483647 w 382"/>
                      <a:gd name="T31" fmla="*/ 2147483647 h 148"/>
                      <a:gd name="T32" fmla="*/ 2147483647 w 382"/>
                      <a:gd name="T33" fmla="*/ 2147483647 h 148"/>
                      <a:gd name="T34" fmla="*/ 2147483647 w 382"/>
                      <a:gd name="T35" fmla="*/ 2147483647 h 148"/>
                      <a:gd name="T36" fmla="*/ 2147483647 w 382"/>
                      <a:gd name="T37" fmla="*/ 2147483647 h 148"/>
                      <a:gd name="T38" fmla="*/ 2147483647 w 382"/>
                      <a:gd name="T39" fmla="*/ 2147483647 h 148"/>
                      <a:gd name="T40" fmla="*/ 2147483647 w 382"/>
                      <a:gd name="T41" fmla="*/ 2147483647 h 148"/>
                      <a:gd name="T42" fmla="*/ 2147483647 w 382"/>
                      <a:gd name="T43" fmla="*/ 2147483647 h 148"/>
                      <a:gd name="T44" fmla="*/ 2147483647 w 382"/>
                      <a:gd name="T45" fmla="*/ 2147483647 h 148"/>
                      <a:gd name="T46" fmla="*/ 2147483647 w 382"/>
                      <a:gd name="T47" fmla="*/ 2147483647 h 148"/>
                      <a:gd name="T48" fmla="*/ 2147483647 w 382"/>
                      <a:gd name="T49" fmla="*/ 2147483647 h 148"/>
                      <a:gd name="T50" fmla="*/ 2147483647 w 382"/>
                      <a:gd name="T51" fmla="*/ 2147483647 h 148"/>
                      <a:gd name="T52" fmla="*/ 2147483647 w 382"/>
                      <a:gd name="T53" fmla="*/ 2147483647 h 148"/>
                      <a:gd name="T54" fmla="*/ 2147483647 w 382"/>
                      <a:gd name="T55" fmla="*/ 2147483647 h 148"/>
                      <a:gd name="T56" fmla="*/ 2147483647 w 382"/>
                      <a:gd name="T57" fmla="*/ 2147483647 h 148"/>
                      <a:gd name="T58" fmla="*/ 2147483647 w 382"/>
                      <a:gd name="T59" fmla="*/ 2147483647 h 148"/>
                      <a:gd name="T60" fmla="*/ 2147483647 w 382"/>
                      <a:gd name="T61" fmla="*/ 2147483647 h 148"/>
                      <a:gd name="T62" fmla="*/ 2147483647 w 382"/>
                      <a:gd name="T63" fmla="*/ 2147483647 h 148"/>
                      <a:gd name="T64" fmla="*/ 2147483647 w 382"/>
                      <a:gd name="T65" fmla="*/ 2147483647 h 148"/>
                      <a:gd name="T66" fmla="*/ 2147483647 w 382"/>
                      <a:gd name="T67" fmla="*/ 2147483647 h 148"/>
                      <a:gd name="T68" fmla="*/ 2147483647 w 382"/>
                      <a:gd name="T69" fmla="*/ 2147483647 h 148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w 382"/>
                      <a:gd name="T106" fmla="*/ 0 h 148"/>
                      <a:gd name="T107" fmla="*/ 382 w 382"/>
                      <a:gd name="T108" fmla="*/ 148 h 148"/>
                    </a:gdLst>
                    <a:ahLst/>
                    <a:cxnLst>
                      <a:cxn ang="T70">
                        <a:pos x="T0" y="T1"/>
                      </a:cxn>
                      <a:cxn ang="T71">
                        <a:pos x="T2" y="T3"/>
                      </a:cxn>
                      <a:cxn ang="T72">
                        <a:pos x="T4" y="T5"/>
                      </a:cxn>
                      <a:cxn ang="T73">
                        <a:pos x="T6" y="T7"/>
                      </a:cxn>
                      <a:cxn ang="T74">
                        <a:pos x="T8" y="T9"/>
                      </a:cxn>
                      <a:cxn ang="T75">
                        <a:pos x="T10" y="T11"/>
                      </a:cxn>
                      <a:cxn ang="T76">
                        <a:pos x="T12" y="T13"/>
                      </a:cxn>
                      <a:cxn ang="T77">
                        <a:pos x="T14" y="T15"/>
                      </a:cxn>
                      <a:cxn ang="T78">
                        <a:pos x="T16" y="T17"/>
                      </a:cxn>
                      <a:cxn ang="T79">
                        <a:pos x="T18" y="T19"/>
                      </a:cxn>
                      <a:cxn ang="T80">
                        <a:pos x="T20" y="T21"/>
                      </a:cxn>
                      <a:cxn ang="T81">
                        <a:pos x="T22" y="T23"/>
                      </a:cxn>
                      <a:cxn ang="T82">
                        <a:pos x="T24" y="T25"/>
                      </a:cxn>
                      <a:cxn ang="T83">
                        <a:pos x="T26" y="T27"/>
                      </a:cxn>
                      <a:cxn ang="T84">
                        <a:pos x="T28" y="T29"/>
                      </a:cxn>
                      <a:cxn ang="T85">
                        <a:pos x="T30" y="T31"/>
                      </a:cxn>
                      <a:cxn ang="T86">
                        <a:pos x="T32" y="T33"/>
                      </a:cxn>
                      <a:cxn ang="T87">
                        <a:pos x="T34" y="T35"/>
                      </a:cxn>
                      <a:cxn ang="T88">
                        <a:pos x="T36" y="T37"/>
                      </a:cxn>
                      <a:cxn ang="T89">
                        <a:pos x="T38" y="T39"/>
                      </a:cxn>
                      <a:cxn ang="T90">
                        <a:pos x="T40" y="T41"/>
                      </a:cxn>
                      <a:cxn ang="T91">
                        <a:pos x="T42" y="T43"/>
                      </a:cxn>
                      <a:cxn ang="T92">
                        <a:pos x="T44" y="T45"/>
                      </a:cxn>
                      <a:cxn ang="T93">
                        <a:pos x="T46" y="T47"/>
                      </a:cxn>
                      <a:cxn ang="T94">
                        <a:pos x="T48" y="T49"/>
                      </a:cxn>
                      <a:cxn ang="T95">
                        <a:pos x="T50" y="T51"/>
                      </a:cxn>
                      <a:cxn ang="T96">
                        <a:pos x="T52" y="T53"/>
                      </a:cxn>
                      <a:cxn ang="T97">
                        <a:pos x="T54" y="T55"/>
                      </a:cxn>
                      <a:cxn ang="T98">
                        <a:pos x="T56" y="T57"/>
                      </a:cxn>
                      <a:cxn ang="T99">
                        <a:pos x="T58" y="T59"/>
                      </a:cxn>
                      <a:cxn ang="T100">
                        <a:pos x="T60" y="T61"/>
                      </a:cxn>
                      <a:cxn ang="T101">
                        <a:pos x="T62" y="T63"/>
                      </a:cxn>
                      <a:cxn ang="T102">
                        <a:pos x="T64" y="T65"/>
                      </a:cxn>
                      <a:cxn ang="T103">
                        <a:pos x="T66" y="T67"/>
                      </a:cxn>
                      <a:cxn ang="T104">
                        <a:pos x="T68" y="T69"/>
                      </a:cxn>
                    </a:cxnLst>
                    <a:rect l="T105" t="T106" r="T107" b="T108"/>
                    <a:pathLst>
                      <a:path w="382" h="148">
                        <a:moveTo>
                          <a:pt x="203" y="18"/>
                        </a:moveTo>
                        <a:lnTo>
                          <a:pt x="190" y="21"/>
                        </a:lnTo>
                        <a:lnTo>
                          <a:pt x="177" y="24"/>
                        </a:lnTo>
                        <a:lnTo>
                          <a:pt x="177" y="31"/>
                        </a:lnTo>
                        <a:lnTo>
                          <a:pt x="175" y="40"/>
                        </a:lnTo>
                        <a:lnTo>
                          <a:pt x="174" y="45"/>
                        </a:lnTo>
                        <a:lnTo>
                          <a:pt x="172" y="49"/>
                        </a:lnTo>
                        <a:lnTo>
                          <a:pt x="168" y="53"/>
                        </a:lnTo>
                        <a:lnTo>
                          <a:pt x="164" y="55"/>
                        </a:lnTo>
                        <a:lnTo>
                          <a:pt x="166" y="61"/>
                        </a:lnTo>
                        <a:lnTo>
                          <a:pt x="170" y="67"/>
                        </a:lnTo>
                        <a:lnTo>
                          <a:pt x="177" y="74"/>
                        </a:lnTo>
                        <a:lnTo>
                          <a:pt x="184" y="80"/>
                        </a:lnTo>
                        <a:lnTo>
                          <a:pt x="155" y="86"/>
                        </a:lnTo>
                        <a:lnTo>
                          <a:pt x="125" y="93"/>
                        </a:lnTo>
                        <a:lnTo>
                          <a:pt x="108" y="96"/>
                        </a:lnTo>
                        <a:lnTo>
                          <a:pt x="88" y="97"/>
                        </a:lnTo>
                        <a:lnTo>
                          <a:pt x="77" y="97"/>
                        </a:lnTo>
                        <a:lnTo>
                          <a:pt x="65" y="96"/>
                        </a:lnTo>
                        <a:lnTo>
                          <a:pt x="52" y="95"/>
                        </a:lnTo>
                        <a:lnTo>
                          <a:pt x="38" y="93"/>
                        </a:lnTo>
                        <a:lnTo>
                          <a:pt x="4" y="111"/>
                        </a:lnTo>
                        <a:lnTo>
                          <a:pt x="1" y="122"/>
                        </a:lnTo>
                        <a:lnTo>
                          <a:pt x="0" y="129"/>
                        </a:lnTo>
                        <a:lnTo>
                          <a:pt x="1" y="130"/>
                        </a:lnTo>
                        <a:lnTo>
                          <a:pt x="4" y="131"/>
                        </a:lnTo>
                        <a:lnTo>
                          <a:pt x="7" y="131"/>
                        </a:lnTo>
                        <a:lnTo>
                          <a:pt x="12" y="131"/>
                        </a:lnTo>
                        <a:lnTo>
                          <a:pt x="28" y="131"/>
                        </a:lnTo>
                        <a:lnTo>
                          <a:pt x="51" y="129"/>
                        </a:lnTo>
                        <a:lnTo>
                          <a:pt x="110" y="123"/>
                        </a:lnTo>
                        <a:lnTo>
                          <a:pt x="114" y="127"/>
                        </a:lnTo>
                        <a:lnTo>
                          <a:pt x="119" y="131"/>
                        </a:lnTo>
                        <a:lnTo>
                          <a:pt x="123" y="134"/>
                        </a:lnTo>
                        <a:lnTo>
                          <a:pt x="128" y="137"/>
                        </a:lnTo>
                        <a:lnTo>
                          <a:pt x="137" y="141"/>
                        </a:lnTo>
                        <a:lnTo>
                          <a:pt x="148" y="144"/>
                        </a:lnTo>
                        <a:lnTo>
                          <a:pt x="159" y="147"/>
                        </a:lnTo>
                        <a:lnTo>
                          <a:pt x="172" y="148"/>
                        </a:lnTo>
                        <a:lnTo>
                          <a:pt x="185" y="148"/>
                        </a:lnTo>
                        <a:lnTo>
                          <a:pt x="197" y="148"/>
                        </a:lnTo>
                        <a:lnTo>
                          <a:pt x="210" y="148"/>
                        </a:lnTo>
                        <a:lnTo>
                          <a:pt x="222" y="148"/>
                        </a:lnTo>
                        <a:lnTo>
                          <a:pt x="233" y="148"/>
                        </a:lnTo>
                        <a:lnTo>
                          <a:pt x="243" y="148"/>
                        </a:lnTo>
                        <a:lnTo>
                          <a:pt x="255" y="148"/>
                        </a:lnTo>
                        <a:lnTo>
                          <a:pt x="265" y="145"/>
                        </a:lnTo>
                        <a:lnTo>
                          <a:pt x="275" y="143"/>
                        </a:lnTo>
                        <a:lnTo>
                          <a:pt x="284" y="140"/>
                        </a:lnTo>
                        <a:lnTo>
                          <a:pt x="301" y="134"/>
                        </a:lnTo>
                        <a:lnTo>
                          <a:pt x="323" y="129"/>
                        </a:lnTo>
                        <a:lnTo>
                          <a:pt x="334" y="121"/>
                        </a:lnTo>
                        <a:lnTo>
                          <a:pt x="344" y="113"/>
                        </a:lnTo>
                        <a:lnTo>
                          <a:pt x="353" y="103"/>
                        </a:lnTo>
                        <a:lnTo>
                          <a:pt x="360" y="93"/>
                        </a:lnTo>
                        <a:lnTo>
                          <a:pt x="372" y="72"/>
                        </a:lnTo>
                        <a:lnTo>
                          <a:pt x="382" y="55"/>
                        </a:lnTo>
                        <a:lnTo>
                          <a:pt x="376" y="52"/>
                        </a:lnTo>
                        <a:lnTo>
                          <a:pt x="367" y="47"/>
                        </a:lnTo>
                        <a:lnTo>
                          <a:pt x="363" y="44"/>
                        </a:lnTo>
                        <a:lnTo>
                          <a:pt x="359" y="39"/>
                        </a:lnTo>
                        <a:lnTo>
                          <a:pt x="357" y="32"/>
                        </a:lnTo>
                        <a:lnTo>
                          <a:pt x="356" y="24"/>
                        </a:lnTo>
                        <a:lnTo>
                          <a:pt x="347" y="22"/>
                        </a:lnTo>
                        <a:lnTo>
                          <a:pt x="341" y="20"/>
                        </a:lnTo>
                        <a:lnTo>
                          <a:pt x="334" y="17"/>
                        </a:lnTo>
                        <a:lnTo>
                          <a:pt x="330" y="14"/>
                        </a:lnTo>
                        <a:lnTo>
                          <a:pt x="319" y="8"/>
                        </a:lnTo>
                        <a:lnTo>
                          <a:pt x="303" y="0"/>
                        </a:lnTo>
                        <a:lnTo>
                          <a:pt x="203" y="18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7" name="Freeform 14"/>
                  <p:cNvSpPr>
                    <a:spLocks/>
                  </p:cNvSpPr>
                  <p:nvPr>
                    <p:custDataLst>
                      <p:tags r:id="rId11"/>
                    </p:custDataLst>
                  </p:nvPr>
                </p:nvSpPr>
                <p:spPr bwMode="auto">
                  <a:xfrm>
                    <a:off x="5719763" y="2241550"/>
                    <a:ext cx="1281112" cy="1038225"/>
                  </a:xfrm>
                  <a:custGeom>
                    <a:avLst/>
                    <a:gdLst>
                      <a:gd name="T0" fmla="*/ 373 w 2936"/>
                      <a:gd name="T1" fmla="*/ 1071 h 1983"/>
                      <a:gd name="T2" fmla="*/ 385 w 2936"/>
                      <a:gd name="T3" fmla="*/ 1182 h 1983"/>
                      <a:gd name="T4" fmla="*/ 478 w 2936"/>
                      <a:gd name="T5" fmla="*/ 1358 h 1983"/>
                      <a:gd name="T6" fmla="*/ 768 w 2936"/>
                      <a:gd name="T7" fmla="*/ 1492 h 1983"/>
                      <a:gd name="T8" fmla="*/ 1036 w 2936"/>
                      <a:gd name="T9" fmla="*/ 1552 h 1983"/>
                      <a:gd name="T10" fmla="*/ 1124 w 2936"/>
                      <a:gd name="T11" fmla="*/ 1529 h 1983"/>
                      <a:gd name="T12" fmla="*/ 1401 w 2936"/>
                      <a:gd name="T13" fmla="*/ 1448 h 1983"/>
                      <a:gd name="T14" fmla="*/ 1547 w 2936"/>
                      <a:gd name="T15" fmla="*/ 1542 h 1983"/>
                      <a:gd name="T16" fmla="*/ 1577 w 2936"/>
                      <a:gd name="T17" fmla="*/ 1697 h 1983"/>
                      <a:gd name="T18" fmla="*/ 1607 w 2936"/>
                      <a:gd name="T19" fmla="*/ 1773 h 1983"/>
                      <a:gd name="T20" fmla="*/ 1706 w 2936"/>
                      <a:gd name="T21" fmla="*/ 1912 h 1983"/>
                      <a:gd name="T22" fmla="*/ 1842 w 2936"/>
                      <a:gd name="T23" fmla="*/ 1859 h 1983"/>
                      <a:gd name="T24" fmla="*/ 2072 w 2936"/>
                      <a:gd name="T25" fmla="*/ 1854 h 1983"/>
                      <a:gd name="T26" fmla="*/ 2265 w 2936"/>
                      <a:gd name="T27" fmla="*/ 1983 h 1983"/>
                      <a:gd name="T28" fmla="*/ 2357 w 2936"/>
                      <a:gd name="T29" fmla="*/ 1910 h 1983"/>
                      <a:gd name="T30" fmla="*/ 2457 w 2936"/>
                      <a:gd name="T31" fmla="*/ 1866 h 1983"/>
                      <a:gd name="T32" fmla="*/ 2546 w 2936"/>
                      <a:gd name="T33" fmla="*/ 1826 h 1983"/>
                      <a:gd name="T34" fmla="*/ 2683 w 2936"/>
                      <a:gd name="T35" fmla="*/ 1732 h 1983"/>
                      <a:gd name="T36" fmla="*/ 2719 w 2936"/>
                      <a:gd name="T37" fmla="*/ 1616 h 1983"/>
                      <a:gd name="T38" fmla="*/ 2794 w 2936"/>
                      <a:gd name="T39" fmla="*/ 1420 h 1983"/>
                      <a:gd name="T40" fmla="*/ 2705 w 2936"/>
                      <a:gd name="T41" fmla="*/ 1375 h 1983"/>
                      <a:gd name="T42" fmla="*/ 2640 w 2936"/>
                      <a:gd name="T43" fmla="*/ 1273 h 1983"/>
                      <a:gd name="T44" fmla="*/ 2669 w 2936"/>
                      <a:gd name="T45" fmla="*/ 1227 h 1983"/>
                      <a:gd name="T46" fmla="*/ 2532 w 2936"/>
                      <a:gd name="T47" fmla="*/ 1061 h 1983"/>
                      <a:gd name="T48" fmla="*/ 2583 w 2936"/>
                      <a:gd name="T49" fmla="*/ 993 h 1983"/>
                      <a:gd name="T50" fmla="*/ 2453 w 2936"/>
                      <a:gd name="T51" fmla="*/ 962 h 1983"/>
                      <a:gd name="T52" fmla="*/ 2333 w 2936"/>
                      <a:gd name="T53" fmla="*/ 887 h 1983"/>
                      <a:gd name="T54" fmla="*/ 2368 w 2936"/>
                      <a:gd name="T55" fmla="*/ 836 h 1983"/>
                      <a:gd name="T56" fmla="*/ 2443 w 2936"/>
                      <a:gd name="T57" fmla="*/ 756 h 1983"/>
                      <a:gd name="T58" fmla="*/ 2496 w 2936"/>
                      <a:gd name="T59" fmla="*/ 780 h 1983"/>
                      <a:gd name="T60" fmla="*/ 2532 w 2936"/>
                      <a:gd name="T61" fmla="*/ 853 h 1983"/>
                      <a:gd name="T62" fmla="*/ 2689 w 2936"/>
                      <a:gd name="T63" fmla="*/ 763 h 1983"/>
                      <a:gd name="T64" fmla="*/ 2828 w 2936"/>
                      <a:gd name="T65" fmla="*/ 673 h 1983"/>
                      <a:gd name="T66" fmla="*/ 2886 w 2936"/>
                      <a:gd name="T67" fmla="*/ 564 h 1983"/>
                      <a:gd name="T68" fmla="*/ 2928 w 2936"/>
                      <a:gd name="T69" fmla="*/ 494 h 1983"/>
                      <a:gd name="T70" fmla="*/ 2893 w 2936"/>
                      <a:gd name="T71" fmla="*/ 307 h 1983"/>
                      <a:gd name="T72" fmla="*/ 2722 w 2936"/>
                      <a:gd name="T73" fmla="*/ 341 h 1983"/>
                      <a:gd name="T74" fmla="*/ 2461 w 2936"/>
                      <a:gd name="T75" fmla="*/ 205 h 1983"/>
                      <a:gd name="T76" fmla="*/ 2300 w 2936"/>
                      <a:gd name="T77" fmla="*/ 89 h 1983"/>
                      <a:gd name="T78" fmla="*/ 1980 w 2936"/>
                      <a:gd name="T79" fmla="*/ 53 h 1983"/>
                      <a:gd name="T80" fmla="*/ 2007 w 2936"/>
                      <a:gd name="T81" fmla="*/ 155 h 1983"/>
                      <a:gd name="T82" fmla="*/ 1952 w 2936"/>
                      <a:gd name="T83" fmla="*/ 227 h 1983"/>
                      <a:gd name="T84" fmla="*/ 2025 w 2936"/>
                      <a:gd name="T85" fmla="*/ 350 h 1983"/>
                      <a:gd name="T86" fmla="*/ 2146 w 2936"/>
                      <a:gd name="T87" fmla="*/ 370 h 1983"/>
                      <a:gd name="T88" fmla="*/ 2041 w 2936"/>
                      <a:gd name="T89" fmla="*/ 455 h 1983"/>
                      <a:gd name="T90" fmla="*/ 1891 w 2936"/>
                      <a:gd name="T91" fmla="*/ 570 h 1983"/>
                      <a:gd name="T92" fmla="*/ 1630 w 2936"/>
                      <a:gd name="T93" fmla="*/ 713 h 1983"/>
                      <a:gd name="T94" fmla="*/ 1228 w 2936"/>
                      <a:gd name="T95" fmla="*/ 659 h 1983"/>
                      <a:gd name="T96" fmla="*/ 1036 w 2936"/>
                      <a:gd name="T97" fmla="*/ 560 h 1983"/>
                      <a:gd name="T98" fmla="*/ 752 w 2936"/>
                      <a:gd name="T99" fmla="*/ 495 h 1983"/>
                      <a:gd name="T100" fmla="*/ 686 w 2936"/>
                      <a:gd name="T101" fmla="*/ 379 h 1983"/>
                      <a:gd name="T102" fmla="*/ 512 w 2936"/>
                      <a:gd name="T103" fmla="*/ 299 h 1983"/>
                      <a:gd name="T104" fmla="*/ 430 w 2936"/>
                      <a:gd name="T105" fmla="*/ 311 h 1983"/>
                      <a:gd name="T106" fmla="*/ 423 w 2936"/>
                      <a:gd name="T107" fmla="*/ 388 h 1983"/>
                      <a:gd name="T108" fmla="*/ 305 w 2936"/>
                      <a:gd name="T109" fmla="*/ 382 h 1983"/>
                      <a:gd name="T110" fmla="*/ 227 w 2936"/>
                      <a:gd name="T111" fmla="*/ 507 h 1983"/>
                      <a:gd name="T112" fmla="*/ 260 w 2936"/>
                      <a:gd name="T113" fmla="*/ 595 h 1983"/>
                      <a:gd name="T114" fmla="*/ 252 w 2936"/>
                      <a:gd name="T115" fmla="*/ 716 h 1983"/>
                      <a:gd name="T116" fmla="*/ 118 w 2936"/>
                      <a:gd name="T117" fmla="*/ 781 h 1983"/>
                      <a:gd name="T118" fmla="*/ 40 w 2936"/>
                      <a:gd name="T119" fmla="*/ 894 h 1983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w 2936"/>
                      <a:gd name="T181" fmla="*/ 0 h 1983"/>
                      <a:gd name="T182" fmla="*/ 2936 w 2936"/>
                      <a:gd name="T183" fmla="*/ 1983 h 1983"/>
                    </a:gdLst>
                    <a:ahLst/>
                    <a:cxnLst>
                      <a:cxn ang="T120">
                        <a:pos x="T0" y="T1"/>
                      </a:cxn>
                      <a:cxn ang="T121">
                        <a:pos x="T2" y="T3"/>
                      </a:cxn>
                      <a:cxn ang="T122">
                        <a:pos x="T4" y="T5"/>
                      </a:cxn>
                      <a:cxn ang="T123">
                        <a:pos x="T6" y="T7"/>
                      </a:cxn>
                      <a:cxn ang="T124">
                        <a:pos x="T8" y="T9"/>
                      </a:cxn>
                      <a:cxn ang="T125">
                        <a:pos x="T10" y="T11"/>
                      </a:cxn>
                      <a:cxn ang="T126">
                        <a:pos x="T12" y="T13"/>
                      </a:cxn>
                      <a:cxn ang="T127">
                        <a:pos x="T14" y="T15"/>
                      </a:cxn>
                      <a:cxn ang="T128">
                        <a:pos x="T16" y="T17"/>
                      </a:cxn>
                      <a:cxn ang="T129">
                        <a:pos x="T18" y="T19"/>
                      </a:cxn>
                      <a:cxn ang="T130">
                        <a:pos x="T20" y="T21"/>
                      </a:cxn>
                      <a:cxn ang="T131">
                        <a:pos x="T22" y="T23"/>
                      </a:cxn>
                      <a:cxn ang="T132">
                        <a:pos x="T24" y="T25"/>
                      </a:cxn>
                      <a:cxn ang="T133">
                        <a:pos x="T26" y="T27"/>
                      </a:cxn>
                      <a:cxn ang="T134">
                        <a:pos x="T28" y="T29"/>
                      </a:cxn>
                      <a:cxn ang="T135">
                        <a:pos x="T30" y="T31"/>
                      </a:cxn>
                      <a:cxn ang="T136">
                        <a:pos x="T32" y="T33"/>
                      </a:cxn>
                      <a:cxn ang="T137">
                        <a:pos x="T34" y="T35"/>
                      </a:cxn>
                      <a:cxn ang="T138">
                        <a:pos x="T36" y="T37"/>
                      </a:cxn>
                      <a:cxn ang="T139">
                        <a:pos x="T38" y="T39"/>
                      </a:cxn>
                      <a:cxn ang="T140">
                        <a:pos x="T40" y="T41"/>
                      </a:cxn>
                      <a:cxn ang="T141">
                        <a:pos x="T42" y="T43"/>
                      </a:cxn>
                      <a:cxn ang="T142">
                        <a:pos x="T44" y="T45"/>
                      </a:cxn>
                      <a:cxn ang="T143">
                        <a:pos x="T46" y="T47"/>
                      </a:cxn>
                      <a:cxn ang="T144">
                        <a:pos x="T48" y="T49"/>
                      </a:cxn>
                      <a:cxn ang="T145">
                        <a:pos x="T50" y="T51"/>
                      </a:cxn>
                      <a:cxn ang="T146">
                        <a:pos x="T52" y="T53"/>
                      </a:cxn>
                      <a:cxn ang="T147">
                        <a:pos x="T54" y="T55"/>
                      </a:cxn>
                      <a:cxn ang="T148">
                        <a:pos x="T56" y="T57"/>
                      </a:cxn>
                      <a:cxn ang="T149">
                        <a:pos x="T58" y="T59"/>
                      </a:cxn>
                      <a:cxn ang="T150">
                        <a:pos x="T60" y="T61"/>
                      </a:cxn>
                      <a:cxn ang="T151">
                        <a:pos x="T62" y="T63"/>
                      </a:cxn>
                      <a:cxn ang="T152">
                        <a:pos x="T64" y="T65"/>
                      </a:cxn>
                      <a:cxn ang="T153">
                        <a:pos x="T66" y="T67"/>
                      </a:cxn>
                      <a:cxn ang="T154">
                        <a:pos x="T68" y="T69"/>
                      </a:cxn>
                      <a:cxn ang="T155">
                        <a:pos x="T70" y="T71"/>
                      </a:cxn>
                      <a:cxn ang="T156">
                        <a:pos x="T72" y="T73"/>
                      </a:cxn>
                      <a:cxn ang="T157">
                        <a:pos x="T74" y="T75"/>
                      </a:cxn>
                      <a:cxn ang="T158">
                        <a:pos x="T76" y="T77"/>
                      </a:cxn>
                      <a:cxn ang="T159">
                        <a:pos x="T78" y="T79"/>
                      </a:cxn>
                      <a:cxn ang="T160">
                        <a:pos x="T80" y="T81"/>
                      </a:cxn>
                      <a:cxn ang="T161">
                        <a:pos x="T82" y="T83"/>
                      </a:cxn>
                      <a:cxn ang="T162">
                        <a:pos x="T84" y="T85"/>
                      </a:cxn>
                      <a:cxn ang="T163">
                        <a:pos x="T86" y="T87"/>
                      </a:cxn>
                      <a:cxn ang="T164">
                        <a:pos x="T88" y="T89"/>
                      </a:cxn>
                      <a:cxn ang="T165">
                        <a:pos x="T90" y="T91"/>
                      </a:cxn>
                      <a:cxn ang="T166">
                        <a:pos x="T92" y="T93"/>
                      </a:cxn>
                      <a:cxn ang="T167">
                        <a:pos x="T94" y="T95"/>
                      </a:cxn>
                      <a:cxn ang="T168">
                        <a:pos x="T96" y="T97"/>
                      </a:cxn>
                      <a:cxn ang="T169">
                        <a:pos x="T98" y="T99"/>
                      </a:cxn>
                      <a:cxn ang="T170">
                        <a:pos x="T100" y="T101"/>
                      </a:cxn>
                      <a:cxn ang="T171">
                        <a:pos x="T102" y="T103"/>
                      </a:cxn>
                      <a:cxn ang="T172">
                        <a:pos x="T104" y="T105"/>
                      </a:cxn>
                      <a:cxn ang="T173">
                        <a:pos x="T106" y="T107"/>
                      </a:cxn>
                      <a:cxn ang="T174">
                        <a:pos x="T108" y="T109"/>
                      </a:cxn>
                      <a:cxn ang="T175">
                        <a:pos x="T110" y="T111"/>
                      </a:cxn>
                      <a:cxn ang="T176">
                        <a:pos x="T112" y="T113"/>
                      </a:cxn>
                      <a:cxn ang="T177">
                        <a:pos x="T114" y="T115"/>
                      </a:cxn>
                      <a:cxn ang="T178">
                        <a:pos x="T116" y="T117"/>
                      </a:cxn>
                      <a:cxn ang="T179">
                        <a:pos x="T118" y="T119"/>
                      </a:cxn>
                    </a:cxnLst>
                    <a:rect l="T180" t="T181" r="T182" b="T183"/>
                    <a:pathLst>
                      <a:path w="2936" h="1983">
                        <a:moveTo>
                          <a:pt x="98" y="954"/>
                        </a:moveTo>
                        <a:lnTo>
                          <a:pt x="129" y="989"/>
                        </a:lnTo>
                        <a:lnTo>
                          <a:pt x="157" y="1017"/>
                        </a:lnTo>
                        <a:lnTo>
                          <a:pt x="170" y="1029"/>
                        </a:lnTo>
                        <a:lnTo>
                          <a:pt x="182" y="1041"/>
                        </a:lnTo>
                        <a:lnTo>
                          <a:pt x="194" y="1050"/>
                        </a:lnTo>
                        <a:lnTo>
                          <a:pt x="205" y="1059"/>
                        </a:lnTo>
                        <a:lnTo>
                          <a:pt x="216" y="1066"/>
                        </a:lnTo>
                        <a:lnTo>
                          <a:pt x="227" y="1072"/>
                        </a:lnTo>
                        <a:lnTo>
                          <a:pt x="238" y="1076"/>
                        </a:lnTo>
                        <a:lnTo>
                          <a:pt x="248" y="1080"/>
                        </a:lnTo>
                        <a:lnTo>
                          <a:pt x="259" y="1082"/>
                        </a:lnTo>
                        <a:lnTo>
                          <a:pt x="270" y="1084"/>
                        </a:lnTo>
                        <a:lnTo>
                          <a:pt x="281" y="1084"/>
                        </a:lnTo>
                        <a:lnTo>
                          <a:pt x="292" y="1084"/>
                        </a:lnTo>
                        <a:lnTo>
                          <a:pt x="364" y="1065"/>
                        </a:lnTo>
                        <a:lnTo>
                          <a:pt x="373" y="1071"/>
                        </a:lnTo>
                        <a:lnTo>
                          <a:pt x="383" y="1079"/>
                        </a:lnTo>
                        <a:lnTo>
                          <a:pt x="393" y="1090"/>
                        </a:lnTo>
                        <a:lnTo>
                          <a:pt x="401" y="1102"/>
                        </a:lnTo>
                        <a:lnTo>
                          <a:pt x="410" y="1114"/>
                        </a:lnTo>
                        <a:lnTo>
                          <a:pt x="418" y="1127"/>
                        </a:lnTo>
                        <a:lnTo>
                          <a:pt x="420" y="1133"/>
                        </a:lnTo>
                        <a:lnTo>
                          <a:pt x="422" y="1139"/>
                        </a:lnTo>
                        <a:lnTo>
                          <a:pt x="423" y="1145"/>
                        </a:lnTo>
                        <a:lnTo>
                          <a:pt x="425" y="1151"/>
                        </a:lnTo>
                        <a:lnTo>
                          <a:pt x="423" y="1157"/>
                        </a:lnTo>
                        <a:lnTo>
                          <a:pt x="420" y="1162"/>
                        </a:lnTo>
                        <a:lnTo>
                          <a:pt x="416" y="1167"/>
                        </a:lnTo>
                        <a:lnTo>
                          <a:pt x="409" y="1172"/>
                        </a:lnTo>
                        <a:lnTo>
                          <a:pt x="403" y="1176"/>
                        </a:lnTo>
                        <a:lnTo>
                          <a:pt x="396" y="1179"/>
                        </a:lnTo>
                        <a:lnTo>
                          <a:pt x="390" y="1182"/>
                        </a:lnTo>
                        <a:lnTo>
                          <a:pt x="385" y="1182"/>
                        </a:lnTo>
                        <a:lnTo>
                          <a:pt x="399" y="1200"/>
                        </a:lnTo>
                        <a:lnTo>
                          <a:pt x="412" y="1217"/>
                        </a:lnTo>
                        <a:lnTo>
                          <a:pt x="419" y="1226"/>
                        </a:lnTo>
                        <a:lnTo>
                          <a:pt x="423" y="1235"/>
                        </a:lnTo>
                        <a:lnTo>
                          <a:pt x="428" y="1245"/>
                        </a:lnTo>
                        <a:lnTo>
                          <a:pt x="431" y="1256"/>
                        </a:lnTo>
                        <a:lnTo>
                          <a:pt x="385" y="1256"/>
                        </a:lnTo>
                        <a:lnTo>
                          <a:pt x="385" y="1287"/>
                        </a:lnTo>
                        <a:lnTo>
                          <a:pt x="390" y="1300"/>
                        </a:lnTo>
                        <a:lnTo>
                          <a:pt x="397" y="1311"/>
                        </a:lnTo>
                        <a:lnTo>
                          <a:pt x="405" y="1321"/>
                        </a:lnTo>
                        <a:lnTo>
                          <a:pt x="414" y="1328"/>
                        </a:lnTo>
                        <a:lnTo>
                          <a:pt x="423" y="1335"/>
                        </a:lnTo>
                        <a:lnTo>
                          <a:pt x="434" y="1340"/>
                        </a:lnTo>
                        <a:lnTo>
                          <a:pt x="444" y="1345"/>
                        </a:lnTo>
                        <a:lnTo>
                          <a:pt x="456" y="1349"/>
                        </a:lnTo>
                        <a:lnTo>
                          <a:pt x="478" y="1358"/>
                        </a:lnTo>
                        <a:lnTo>
                          <a:pt x="500" y="1367"/>
                        </a:lnTo>
                        <a:lnTo>
                          <a:pt x="510" y="1373"/>
                        </a:lnTo>
                        <a:lnTo>
                          <a:pt x="520" y="1381"/>
                        </a:lnTo>
                        <a:lnTo>
                          <a:pt x="529" y="1389"/>
                        </a:lnTo>
                        <a:lnTo>
                          <a:pt x="538" y="1398"/>
                        </a:lnTo>
                        <a:lnTo>
                          <a:pt x="617" y="1404"/>
                        </a:lnTo>
                        <a:lnTo>
                          <a:pt x="620" y="1408"/>
                        </a:lnTo>
                        <a:lnTo>
                          <a:pt x="623" y="1411"/>
                        </a:lnTo>
                        <a:lnTo>
                          <a:pt x="628" y="1414"/>
                        </a:lnTo>
                        <a:lnTo>
                          <a:pt x="633" y="1417"/>
                        </a:lnTo>
                        <a:lnTo>
                          <a:pt x="644" y="1422"/>
                        </a:lnTo>
                        <a:lnTo>
                          <a:pt x="656" y="1427"/>
                        </a:lnTo>
                        <a:lnTo>
                          <a:pt x="678" y="1436"/>
                        </a:lnTo>
                        <a:lnTo>
                          <a:pt x="690" y="1441"/>
                        </a:lnTo>
                        <a:lnTo>
                          <a:pt x="723" y="1462"/>
                        </a:lnTo>
                        <a:lnTo>
                          <a:pt x="754" y="1481"/>
                        </a:lnTo>
                        <a:lnTo>
                          <a:pt x="768" y="1492"/>
                        </a:lnTo>
                        <a:lnTo>
                          <a:pt x="784" y="1501"/>
                        </a:lnTo>
                        <a:lnTo>
                          <a:pt x="798" y="1509"/>
                        </a:lnTo>
                        <a:lnTo>
                          <a:pt x="814" y="1517"/>
                        </a:lnTo>
                        <a:lnTo>
                          <a:pt x="830" y="1525"/>
                        </a:lnTo>
                        <a:lnTo>
                          <a:pt x="847" y="1531"/>
                        </a:lnTo>
                        <a:lnTo>
                          <a:pt x="866" y="1537"/>
                        </a:lnTo>
                        <a:lnTo>
                          <a:pt x="886" y="1543"/>
                        </a:lnTo>
                        <a:lnTo>
                          <a:pt x="907" y="1547"/>
                        </a:lnTo>
                        <a:lnTo>
                          <a:pt x="930" y="1550"/>
                        </a:lnTo>
                        <a:lnTo>
                          <a:pt x="955" y="1552"/>
                        </a:lnTo>
                        <a:lnTo>
                          <a:pt x="982" y="1552"/>
                        </a:lnTo>
                        <a:lnTo>
                          <a:pt x="982" y="1521"/>
                        </a:lnTo>
                        <a:lnTo>
                          <a:pt x="1015" y="1521"/>
                        </a:lnTo>
                        <a:lnTo>
                          <a:pt x="1021" y="1532"/>
                        </a:lnTo>
                        <a:lnTo>
                          <a:pt x="1025" y="1539"/>
                        </a:lnTo>
                        <a:lnTo>
                          <a:pt x="1031" y="1545"/>
                        </a:lnTo>
                        <a:lnTo>
                          <a:pt x="1036" y="1552"/>
                        </a:lnTo>
                        <a:lnTo>
                          <a:pt x="1042" y="1552"/>
                        </a:lnTo>
                        <a:lnTo>
                          <a:pt x="1046" y="1551"/>
                        </a:lnTo>
                        <a:lnTo>
                          <a:pt x="1050" y="1548"/>
                        </a:lnTo>
                        <a:lnTo>
                          <a:pt x="1054" y="1546"/>
                        </a:lnTo>
                        <a:lnTo>
                          <a:pt x="1058" y="1538"/>
                        </a:lnTo>
                        <a:lnTo>
                          <a:pt x="1062" y="1530"/>
                        </a:lnTo>
                        <a:lnTo>
                          <a:pt x="1066" y="1522"/>
                        </a:lnTo>
                        <a:lnTo>
                          <a:pt x="1071" y="1516"/>
                        </a:lnTo>
                        <a:lnTo>
                          <a:pt x="1075" y="1513"/>
                        </a:lnTo>
                        <a:lnTo>
                          <a:pt x="1078" y="1511"/>
                        </a:lnTo>
                        <a:lnTo>
                          <a:pt x="1083" y="1510"/>
                        </a:lnTo>
                        <a:lnTo>
                          <a:pt x="1089" y="1509"/>
                        </a:lnTo>
                        <a:lnTo>
                          <a:pt x="1092" y="1512"/>
                        </a:lnTo>
                        <a:lnTo>
                          <a:pt x="1096" y="1516"/>
                        </a:lnTo>
                        <a:lnTo>
                          <a:pt x="1102" y="1519"/>
                        </a:lnTo>
                        <a:lnTo>
                          <a:pt x="1109" y="1522"/>
                        </a:lnTo>
                        <a:lnTo>
                          <a:pt x="1124" y="1529"/>
                        </a:lnTo>
                        <a:lnTo>
                          <a:pt x="1142" y="1534"/>
                        </a:lnTo>
                        <a:lnTo>
                          <a:pt x="1159" y="1539"/>
                        </a:lnTo>
                        <a:lnTo>
                          <a:pt x="1178" y="1543"/>
                        </a:lnTo>
                        <a:lnTo>
                          <a:pt x="1194" y="1546"/>
                        </a:lnTo>
                        <a:lnTo>
                          <a:pt x="1208" y="1546"/>
                        </a:lnTo>
                        <a:lnTo>
                          <a:pt x="1217" y="1535"/>
                        </a:lnTo>
                        <a:lnTo>
                          <a:pt x="1227" y="1526"/>
                        </a:lnTo>
                        <a:lnTo>
                          <a:pt x="1236" y="1518"/>
                        </a:lnTo>
                        <a:lnTo>
                          <a:pt x="1247" y="1510"/>
                        </a:lnTo>
                        <a:lnTo>
                          <a:pt x="1258" y="1502"/>
                        </a:lnTo>
                        <a:lnTo>
                          <a:pt x="1269" y="1496"/>
                        </a:lnTo>
                        <a:lnTo>
                          <a:pt x="1280" y="1489"/>
                        </a:lnTo>
                        <a:lnTo>
                          <a:pt x="1292" y="1482"/>
                        </a:lnTo>
                        <a:lnTo>
                          <a:pt x="1317" y="1472"/>
                        </a:lnTo>
                        <a:lnTo>
                          <a:pt x="1344" y="1463"/>
                        </a:lnTo>
                        <a:lnTo>
                          <a:pt x="1372" y="1455"/>
                        </a:lnTo>
                        <a:lnTo>
                          <a:pt x="1401" y="1448"/>
                        </a:lnTo>
                        <a:lnTo>
                          <a:pt x="1408" y="1456"/>
                        </a:lnTo>
                        <a:lnTo>
                          <a:pt x="1418" y="1465"/>
                        </a:lnTo>
                        <a:lnTo>
                          <a:pt x="1431" y="1476"/>
                        </a:lnTo>
                        <a:lnTo>
                          <a:pt x="1446" y="1487"/>
                        </a:lnTo>
                        <a:lnTo>
                          <a:pt x="1453" y="1492"/>
                        </a:lnTo>
                        <a:lnTo>
                          <a:pt x="1461" y="1496"/>
                        </a:lnTo>
                        <a:lnTo>
                          <a:pt x="1469" y="1499"/>
                        </a:lnTo>
                        <a:lnTo>
                          <a:pt x="1475" y="1502"/>
                        </a:lnTo>
                        <a:lnTo>
                          <a:pt x="1483" y="1504"/>
                        </a:lnTo>
                        <a:lnTo>
                          <a:pt x="1490" y="1505"/>
                        </a:lnTo>
                        <a:lnTo>
                          <a:pt x="1495" y="1505"/>
                        </a:lnTo>
                        <a:lnTo>
                          <a:pt x="1501" y="1503"/>
                        </a:lnTo>
                        <a:lnTo>
                          <a:pt x="1512" y="1510"/>
                        </a:lnTo>
                        <a:lnTo>
                          <a:pt x="1521" y="1518"/>
                        </a:lnTo>
                        <a:lnTo>
                          <a:pt x="1530" y="1526"/>
                        </a:lnTo>
                        <a:lnTo>
                          <a:pt x="1538" y="1534"/>
                        </a:lnTo>
                        <a:lnTo>
                          <a:pt x="1547" y="1542"/>
                        </a:lnTo>
                        <a:lnTo>
                          <a:pt x="1555" y="1547"/>
                        </a:lnTo>
                        <a:lnTo>
                          <a:pt x="1561" y="1550"/>
                        </a:lnTo>
                        <a:lnTo>
                          <a:pt x="1566" y="1551"/>
                        </a:lnTo>
                        <a:lnTo>
                          <a:pt x="1573" y="1552"/>
                        </a:lnTo>
                        <a:lnTo>
                          <a:pt x="1581" y="1552"/>
                        </a:lnTo>
                        <a:lnTo>
                          <a:pt x="1586" y="1578"/>
                        </a:lnTo>
                        <a:lnTo>
                          <a:pt x="1593" y="1602"/>
                        </a:lnTo>
                        <a:lnTo>
                          <a:pt x="1596" y="1613"/>
                        </a:lnTo>
                        <a:lnTo>
                          <a:pt x="1598" y="1625"/>
                        </a:lnTo>
                        <a:lnTo>
                          <a:pt x="1599" y="1637"/>
                        </a:lnTo>
                        <a:lnTo>
                          <a:pt x="1600" y="1650"/>
                        </a:lnTo>
                        <a:lnTo>
                          <a:pt x="1599" y="1658"/>
                        </a:lnTo>
                        <a:lnTo>
                          <a:pt x="1598" y="1664"/>
                        </a:lnTo>
                        <a:lnTo>
                          <a:pt x="1596" y="1670"/>
                        </a:lnTo>
                        <a:lnTo>
                          <a:pt x="1593" y="1676"/>
                        </a:lnTo>
                        <a:lnTo>
                          <a:pt x="1585" y="1686"/>
                        </a:lnTo>
                        <a:lnTo>
                          <a:pt x="1577" y="1697"/>
                        </a:lnTo>
                        <a:lnTo>
                          <a:pt x="1569" y="1707"/>
                        </a:lnTo>
                        <a:lnTo>
                          <a:pt x="1561" y="1719"/>
                        </a:lnTo>
                        <a:lnTo>
                          <a:pt x="1558" y="1724"/>
                        </a:lnTo>
                        <a:lnTo>
                          <a:pt x="1555" y="1730"/>
                        </a:lnTo>
                        <a:lnTo>
                          <a:pt x="1554" y="1736"/>
                        </a:lnTo>
                        <a:lnTo>
                          <a:pt x="1553" y="1743"/>
                        </a:lnTo>
                        <a:lnTo>
                          <a:pt x="1554" y="1748"/>
                        </a:lnTo>
                        <a:lnTo>
                          <a:pt x="1555" y="1753"/>
                        </a:lnTo>
                        <a:lnTo>
                          <a:pt x="1558" y="1756"/>
                        </a:lnTo>
                        <a:lnTo>
                          <a:pt x="1561" y="1759"/>
                        </a:lnTo>
                        <a:lnTo>
                          <a:pt x="1565" y="1761"/>
                        </a:lnTo>
                        <a:lnTo>
                          <a:pt x="1570" y="1764"/>
                        </a:lnTo>
                        <a:lnTo>
                          <a:pt x="1574" y="1765"/>
                        </a:lnTo>
                        <a:lnTo>
                          <a:pt x="1580" y="1767"/>
                        </a:lnTo>
                        <a:lnTo>
                          <a:pt x="1591" y="1769"/>
                        </a:lnTo>
                        <a:lnTo>
                          <a:pt x="1602" y="1771"/>
                        </a:lnTo>
                        <a:lnTo>
                          <a:pt x="1607" y="1773"/>
                        </a:lnTo>
                        <a:lnTo>
                          <a:pt x="1611" y="1775"/>
                        </a:lnTo>
                        <a:lnTo>
                          <a:pt x="1616" y="1777"/>
                        </a:lnTo>
                        <a:lnTo>
                          <a:pt x="1620" y="1780"/>
                        </a:lnTo>
                        <a:lnTo>
                          <a:pt x="1627" y="1787"/>
                        </a:lnTo>
                        <a:lnTo>
                          <a:pt x="1632" y="1794"/>
                        </a:lnTo>
                        <a:lnTo>
                          <a:pt x="1636" y="1801"/>
                        </a:lnTo>
                        <a:lnTo>
                          <a:pt x="1639" y="1807"/>
                        </a:lnTo>
                        <a:lnTo>
                          <a:pt x="1645" y="1822"/>
                        </a:lnTo>
                        <a:lnTo>
                          <a:pt x="1653" y="1836"/>
                        </a:lnTo>
                        <a:lnTo>
                          <a:pt x="1659" y="1848"/>
                        </a:lnTo>
                        <a:lnTo>
                          <a:pt x="1666" y="1862"/>
                        </a:lnTo>
                        <a:lnTo>
                          <a:pt x="1674" y="1877"/>
                        </a:lnTo>
                        <a:lnTo>
                          <a:pt x="1683" y="1890"/>
                        </a:lnTo>
                        <a:lnTo>
                          <a:pt x="1688" y="1897"/>
                        </a:lnTo>
                        <a:lnTo>
                          <a:pt x="1694" y="1903"/>
                        </a:lnTo>
                        <a:lnTo>
                          <a:pt x="1699" y="1908"/>
                        </a:lnTo>
                        <a:lnTo>
                          <a:pt x="1706" y="1912"/>
                        </a:lnTo>
                        <a:lnTo>
                          <a:pt x="1712" y="1916"/>
                        </a:lnTo>
                        <a:lnTo>
                          <a:pt x="1719" y="1919"/>
                        </a:lnTo>
                        <a:lnTo>
                          <a:pt x="1726" y="1921"/>
                        </a:lnTo>
                        <a:lnTo>
                          <a:pt x="1733" y="1921"/>
                        </a:lnTo>
                        <a:lnTo>
                          <a:pt x="1741" y="1921"/>
                        </a:lnTo>
                        <a:lnTo>
                          <a:pt x="1752" y="1918"/>
                        </a:lnTo>
                        <a:lnTo>
                          <a:pt x="1762" y="1916"/>
                        </a:lnTo>
                        <a:lnTo>
                          <a:pt x="1766" y="1915"/>
                        </a:lnTo>
                        <a:lnTo>
                          <a:pt x="1777" y="1910"/>
                        </a:lnTo>
                        <a:lnTo>
                          <a:pt x="1787" y="1904"/>
                        </a:lnTo>
                        <a:lnTo>
                          <a:pt x="1795" y="1898"/>
                        </a:lnTo>
                        <a:lnTo>
                          <a:pt x="1803" y="1891"/>
                        </a:lnTo>
                        <a:lnTo>
                          <a:pt x="1809" y="1884"/>
                        </a:lnTo>
                        <a:lnTo>
                          <a:pt x="1816" y="1878"/>
                        </a:lnTo>
                        <a:lnTo>
                          <a:pt x="1823" y="1871"/>
                        </a:lnTo>
                        <a:lnTo>
                          <a:pt x="1833" y="1866"/>
                        </a:lnTo>
                        <a:lnTo>
                          <a:pt x="1842" y="1859"/>
                        </a:lnTo>
                        <a:lnTo>
                          <a:pt x="1852" y="1853"/>
                        </a:lnTo>
                        <a:lnTo>
                          <a:pt x="1863" y="1848"/>
                        </a:lnTo>
                        <a:lnTo>
                          <a:pt x="1874" y="1844"/>
                        </a:lnTo>
                        <a:lnTo>
                          <a:pt x="1896" y="1838"/>
                        </a:lnTo>
                        <a:lnTo>
                          <a:pt x="1919" y="1834"/>
                        </a:lnTo>
                        <a:lnTo>
                          <a:pt x="1941" y="1831"/>
                        </a:lnTo>
                        <a:lnTo>
                          <a:pt x="1960" y="1827"/>
                        </a:lnTo>
                        <a:lnTo>
                          <a:pt x="1968" y="1824"/>
                        </a:lnTo>
                        <a:lnTo>
                          <a:pt x="1975" y="1821"/>
                        </a:lnTo>
                        <a:lnTo>
                          <a:pt x="1981" y="1816"/>
                        </a:lnTo>
                        <a:lnTo>
                          <a:pt x="1986" y="1811"/>
                        </a:lnTo>
                        <a:lnTo>
                          <a:pt x="1996" y="1820"/>
                        </a:lnTo>
                        <a:lnTo>
                          <a:pt x="2008" y="1827"/>
                        </a:lnTo>
                        <a:lnTo>
                          <a:pt x="2019" y="1832"/>
                        </a:lnTo>
                        <a:lnTo>
                          <a:pt x="2031" y="1837"/>
                        </a:lnTo>
                        <a:lnTo>
                          <a:pt x="2054" y="1846"/>
                        </a:lnTo>
                        <a:lnTo>
                          <a:pt x="2072" y="1854"/>
                        </a:lnTo>
                        <a:lnTo>
                          <a:pt x="2091" y="1869"/>
                        </a:lnTo>
                        <a:lnTo>
                          <a:pt x="2109" y="1887"/>
                        </a:lnTo>
                        <a:lnTo>
                          <a:pt x="2119" y="1896"/>
                        </a:lnTo>
                        <a:lnTo>
                          <a:pt x="2129" y="1903"/>
                        </a:lnTo>
                        <a:lnTo>
                          <a:pt x="2140" y="1910"/>
                        </a:lnTo>
                        <a:lnTo>
                          <a:pt x="2152" y="1915"/>
                        </a:lnTo>
                        <a:lnTo>
                          <a:pt x="2245" y="1921"/>
                        </a:lnTo>
                        <a:lnTo>
                          <a:pt x="2238" y="1935"/>
                        </a:lnTo>
                        <a:lnTo>
                          <a:pt x="2232" y="1947"/>
                        </a:lnTo>
                        <a:lnTo>
                          <a:pt x="2232" y="1953"/>
                        </a:lnTo>
                        <a:lnTo>
                          <a:pt x="2235" y="1957"/>
                        </a:lnTo>
                        <a:lnTo>
                          <a:pt x="2238" y="1961"/>
                        </a:lnTo>
                        <a:lnTo>
                          <a:pt x="2243" y="1965"/>
                        </a:lnTo>
                        <a:lnTo>
                          <a:pt x="2248" y="1968"/>
                        </a:lnTo>
                        <a:lnTo>
                          <a:pt x="2254" y="1972"/>
                        </a:lnTo>
                        <a:lnTo>
                          <a:pt x="2259" y="1977"/>
                        </a:lnTo>
                        <a:lnTo>
                          <a:pt x="2265" y="1983"/>
                        </a:lnTo>
                        <a:lnTo>
                          <a:pt x="2266" y="1980"/>
                        </a:lnTo>
                        <a:lnTo>
                          <a:pt x="2267" y="1972"/>
                        </a:lnTo>
                        <a:lnTo>
                          <a:pt x="2268" y="1968"/>
                        </a:lnTo>
                        <a:lnTo>
                          <a:pt x="2267" y="1963"/>
                        </a:lnTo>
                        <a:lnTo>
                          <a:pt x="2267" y="1957"/>
                        </a:lnTo>
                        <a:lnTo>
                          <a:pt x="2265" y="1953"/>
                        </a:lnTo>
                        <a:lnTo>
                          <a:pt x="2275" y="1947"/>
                        </a:lnTo>
                        <a:lnTo>
                          <a:pt x="2293" y="1935"/>
                        </a:lnTo>
                        <a:lnTo>
                          <a:pt x="2303" y="1927"/>
                        </a:lnTo>
                        <a:lnTo>
                          <a:pt x="2313" y="1921"/>
                        </a:lnTo>
                        <a:lnTo>
                          <a:pt x="2319" y="1919"/>
                        </a:lnTo>
                        <a:lnTo>
                          <a:pt x="2323" y="1917"/>
                        </a:lnTo>
                        <a:lnTo>
                          <a:pt x="2327" y="1916"/>
                        </a:lnTo>
                        <a:lnTo>
                          <a:pt x="2331" y="1915"/>
                        </a:lnTo>
                        <a:lnTo>
                          <a:pt x="2341" y="1915"/>
                        </a:lnTo>
                        <a:lnTo>
                          <a:pt x="2349" y="1913"/>
                        </a:lnTo>
                        <a:lnTo>
                          <a:pt x="2357" y="1910"/>
                        </a:lnTo>
                        <a:lnTo>
                          <a:pt x="2364" y="1906"/>
                        </a:lnTo>
                        <a:lnTo>
                          <a:pt x="2370" y="1901"/>
                        </a:lnTo>
                        <a:lnTo>
                          <a:pt x="2376" y="1895"/>
                        </a:lnTo>
                        <a:lnTo>
                          <a:pt x="2382" y="1889"/>
                        </a:lnTo>
                        <a:lnTo>
                          <a:pt x="2388" y="1882"/>
                        </a:lnTo>
                        <a:lnTo>
                          <a:pt x="2399" y="1867"/>
                        </a:lnTo>
                        <a:lnTo>
                          <a:pt x="2412" y="1853"/>
                        </a:lnTo>
                        <a:lnTo>
                          <a:pt x="2418" y="1847"/>
                        </a:lnTo>
                        <a:lnTo>
                          <a:pt x="2426" y="1840"/>
                        </a:lnTo>
                        <a:lnTo>
                          <a:pt x="2435" y="1835"/>
                        </a:lnTo>
                        <a:lnTo>
                          <a:pt x="2444" y="1830"/>
                        </a:lnTo>
                        <a:lnTo>
                          <a:pt x="2449" y="1838"/>
                        </a:lnTo>
                        <a:lnTo>
                          <a:pt x="2454" y="1846"/>
                        </a:lnTo>
                        <a:lnTo>
                          <a:pt x="2455" y="1850"/>
                        </a:lnTo>
                        <a:lnTo>
                          <a:pt x="2456" y="1854"/>
                        </a:lnTo>
                        <a:lnTo>
                          <a:pt x="2457" y="1860"/>
                        </a:lnTo>
                        <a:lnTo>
                          <a:pt x="2457" y="1866"/>
                        </a:lnTo>
                        <a:lnTo>
                          <a:pt x="2462" y="1860"/>
                        </a:lnTo>
                        <a:lnTo>
                          <a:pt x="2468" y="1857"/>
                        </a:lnTo>
                        <a:lnTo>
                          <a:pt x="2474" y="1855"/>
                        </a:lnTo>
                        <a:lnTo>
                          <a:pt x="2481" y="1855"/>
                        </a:lnTo>
                        <a:lnTo>
                          <a:pt x="2487" y="1856"/>
                        </a:lnTo>
                        <a:lnTo>
                          <a:pt x="2493" y="1858"/>
                        </a:lnTo>
                        <a:lnTo>
                          <a:pt x="2499" y="1862"/>
                        </a:lnTo>
                        <a:lnTo>
                          <a:pt x="2504" y="1866"/>
                        </a:lnTo>
                        <a:lnTo>
                          <a:pt x="2505" y="1856"/>
                        </a:lnTo>
                        <a:lnTo>
                          <a:pt x="2507" y="1847"/>
                        </a:lnTo>
                        <a:lnTo>
                          <a:pt x="2511" y="1841"/>
                        </a:lnTo>
                        <a:lnTo>
                          <a:pt x="2514" y="1836"/>
                        </a:lnTo>
                        <a:lnTo>
                          <a:pt x="2517" y="1832"/>
                        </a:lnTo>
                        <a:lnTo>
                          <a:pt x="2522" y="1829"/>
                        </a:lnTo>
                        <a:lnTo>
                          <a:pt x="2527" y="1828"/>
                        </a:lnTo>
                        <a:lnTo>
                          <a:pt x="2533" y="1827"/>
                        </a:lnTo>
                        <a:lnTo>
                          <a:pt x="2546" y="1826"/>
                        </a:lnTo>
                        <a:lnTo>
                          <a:pt x="2561" y="1827"/>
                        </a:lnTo>
                        <a:lnTo>
                          <a:pt x="2569" y="1827"/>
                        </a:lnTo>
                        <a:lnTo>
                          <a:pt x="2578" y="1826"/>
                        </a:lnTo>
                        <a:lnTo>
                          <a:pt x="2588" y="1825"/>
                        </a:lnTo>
                        <a:lnTo>
                          <a:pt x="2596" y="1824"/>
                        </a:lnTo>
                        <a:lnTo>
                          <a:pt x="2604" y="1821"/>
                        </a:lnTo>
                        <a:lnTo>
                          <a:pt x="2611" y="1816"/>
                        </a:lnTo>
                        <a:lnTo>
                          <a:pt x="2616" y="1810"/>
                        </a:lnTo>
                        <a:lnTo>
                          <a:pt x="2622" y="1804"/>
                        </a:lnTo>
                        <a:lnTo>
                          <a:pt x="2633" y="1790"/>
                        </a:lnTo>
                        <a:lnTo>
                          <a:pt x="2642" y="1774"/>
                        </a:lnTo>
                        <a:lnTo>
                          <a:pt x="2648" y="1766"/>
                        </a:lnTo>
                        <a:lnTo>
                          <a:pt x="2653" y="1758"/>
                        </a:lnTo>
                        <a:lnTo>
                          <a:pt x="2660" y="1750"/>
                        </a:lnTo>
                        <a:lnTo>
                          <a:pt x="2667" y="1743"/>
                        </a:lnTo>
                        <a:lnTo>
                          <a:pt x="2674" y="1737"/>
                        </a:lnTo>
                        <a:lnTo>
                          <a:pt x="2683" y="1732"/>
                        </a:lnTo>
                        <a:lnTo>
                          <a:pt x="2693" y="1728"/>
                        </a:lnTo>
                        <a:lnTo>
                          <a:pt x="2703" y="1725"/>
                        </a:lnTo>
                        <a:lnTo>
                          <a:pt x="2704" y="1716"/>
                        </a:lnTo>
                        <a:lnTo>
                          <a:pt x="2706" y="1707"/>
                        </a:lnTo>
                        <a:lnTo>
                          <a:pt x="2711" y="1699"/>
                        </a:lnTo>
                        <a:lnTo>
                          <a:pt x="2715" y="1691"/>
                        </a:lnTo>
                        <a:lnTo>
                          <a:pt x="2726" y="1677"/>
                        </a:lnTo>
                        <a:lnTo>
                          <a:pt x="2737" y="1663"/>
                        </a:lnTo>
                        <a:lnTo>
                          <a:pt x="2733" y="1658"/>
                        </a:lnTo>
                        <a:lnTo>
                          <a:pt x="2730" y="1651"/>
                        </a:lnTo>
                        <a:lnTo>
                          <a:pt x="2729" y="1645"/>
                        </a:lnTo>
                        <a:lnTo>
                          <a:pt x="2729" y="1638"/>
                        </a:lnTo>
                        <a:lnTo>
                          <a:pt x="2728" y="1631"/>
                        </a:lnTo>
                        <a:lnTo>
                          <a:pt x="2726" y="1625"/>
                        </a:lnTo>
                        <a:lnTo>
                          <a:pt x="2725" y="1622"/>
                        </a:lnTo>
                        <a:lnTo>
                          <a:pt x="2723" y="1619"/>
                        </a:lnTo>
                        <a:lnTo>
                          <a:pt x="2719" y="1616"/>
                        </a:lnTo>
                        <a:lnTo>
                          <a:pt x="2716" y="1614"/>
                        </a:lnTo>
                        <a:lnTo>
                          <a:pt x="2728" y="1602"/>
                        </a:lnTo>
                        <a:lnTo>
                          <a:pt x="2739" y="1588"/>
                        </a:lnTo>
                        <a:lnTo>
                          <a:pt x="2750" y="1573"/>
                        </a:lnTo>
                        <a:lnTo>
                          <a:pt x="2760" y="1558"/>
                        </a:lnTo>
                        <a:lnTo>
                          <a:pt x="2780" y="1521"/>
                        </a:lnTo>
                        <a:lnTo>
                          <a:pt x="2803" y="1478"/>
                        </a:lnTo>
                        <a:lnTo>
                          <a:pt x="2798" y="1475"/>
                        </a:lnTo>
                        <a:lnTo>
                          <a:pt x="2796" y="1471"/>
                        </a:lnTo>
                        <a:lnTo>
                          <a:pt x="2795" y="1467"/>
                        </a:lnTo>
                        <a:lnTo>
                          <a:pt x="2794" y="1462"/>
                        </a:lnTo>
                        <a:lnTo>
                          <a:pt x="2795" y="1451"/>
                        </a:lnTo>
                        <a:lnTo>
                          <a:pt x="2796" y="1441"/>
                        </a:lnTo>
                        <a:lnTo>
                          <a:pt x="2790" y="1428"/>
                        </a:lnTo>
                        <a:lnTo>
                          <a:pt x="2790" y="1426"/>
                        </a:lnTo>
                        <a:lnTo>
                          <a:pt x="2792" y="1423"/>
                        </a:lnTo>
                        <a:lnTo>
                          <a:pt x="2794" y="1420"/>
                        </a:lnTo>
                        <a:lnTo>
                          <a:pt x="2797" y="1417"/>
                        </a:lnTo>
                        <a:lnTo>
                          <a:pt x="2801" y="1414"/>
                        </a:lnTo>
                        <a:lnTo>
                          <a:pt x="2804" y="1412"/>
                        </a:lnTo>
                        <a:lnTo>
                          <a:pt x="2807" y="1411"/>
                        </a:lnTo>
                        <a:lnTo>
                          <a:pt x="2809" y="1410"/>
                        </a:lnTo>
                        <a:lnTo>
                          <a:pt x="2809" y="1386"/>
                        </a:lnTo>
                        <a:lnTo>
                          <a:pt x="2801" y="1389"/>
                        </a:lnTo>
                        <a:lnTo>
                          <a:pt x="2793" y="1391"/>
                        </a:lnTo>
                        <a:lnTo>
                          <a:pt x="2785" y="1393"/>
                        </a:lnTo>
                        <a:lnTo>
                          <a:pt x="2778" y="1394"/>
                        </a:lnTo>
                        <a:lnTo>
                          <a:pt x="2763" y="1395"/>
                        </a:lnTo>
                        <a:lnTo>
                          <a:pt x="2750" y="1394"/>
                        </a:lnTo>
                        <a:lnTo>
                          <a:pt x="2738" y="1392"/>
                        </a:lnTo>
                        <a:lnTo>
                          <a:pt x="2725" y="1389"/>
                        </a:lnTo>
                        <a:lnTo>
                          <a:pt x="2711" y="1384"/>
                        </a:lnTo>
                        <a:lnTo>
                          <a:pt x="2696" y="1380"/>
                        </a:lnTo>
                        <a:lnTo>
                          <a:pt x="2705" y="1375"/>
                        </a:lnTo>
                        <a:lnTo>
                          <a:pt x="2713" y="1369"/>
                        </a:lnTo>
                        <a:lnTo>
                          <a:pt x="2719" y="1363"/>
                        </a:lnTo>
                        <a:lnTo>
                          <a:pt x="2726" y="1356"/>
                        </a:lnTo>
                        <a:lnTo>
                          <a:pt x="2737" y="1342"/>
                        </a:lnTo>
                        <a:lnTo>
                          <a:pt x="2750" y="1324"/>
                        </a:lnTo>
                        <a:lnTo>
                          <a:pt x="2730" y="1316"/>
                        </a:lnTo>
                        <a:lnTo>
                          <a:pt x="2712" y="1310"/>
                        </a:lnTo>
                        <a:lnTo>
                          <a:pt x="2695" y="1305"/>
                        </a:lnTo>
                        <a:lnTo>
                          <a:pt x="2679" y="1300"/>
                        </a:lnTo>
                        <a:lnTo>
                          <a:pt x="2662" y="1294"/>
                        </a:lnTo>
                        <a:lnTo>
                          <a:pt x="2647" y="1287"/>
                        </a:lnTo>
                        <a:lnTo>
                          <a:pt x="2639" y="1282"/>
                        </a:lnTo>
                        <a:lnTo>
                          <a:pt x="2632" y="1277"/>
                        </a:lnTo>
                        <a:lnTo>
                          <a:pt x="2624" y="1270"/>
                        </a:lnTo>
                        <a:lnTo>
                          <a:pt x="2617" y="1262"/>
                        </a:lnTo>
                        <a:lnTo>
                          <a:pt x="2626" y="1268"/>
                        </a:lnTo>
                        <a:lnTo>
                          <a:pt x="2640" y="1273"/>
                        </a:lnTo>
                        <a:lnTo>
                          <a:pt x="2657" y="1278"/>
                        </a:lnTo>
                        <a:lnTo>
                          <a:pt x="2675" y="1283"/>
                        </a:lnTo>
                        <a:lnTo>
                          <a:pt x="2715" y="1293"/>
                        </a:lnTo>
                        <a:lnTo>
                          <a:pt x="2750" y="1299"/>
                        </a:lnTo>
                        <a:lnTo>
                          <a:pt x="2749" y="1293"/>
                        </a:lnTo>
                        <a:lnTo>
                          <a:pt x="2746" y="1288"/>
                        </a:lnTo>
                        <a:lnTo>
                          <a:pt x="2742" y="1283"/>
                        </a:lnTo>
                        <a:lnTo>
                          <a:pt x="2737" y="1279"/>
                        </a:lnTo>
                        <a:lnTo>
                          <a:pt x="2725" y="1272"/>
                        </a:lnTo>
                        <a:lnTo>
                          <a:pt x="2709" y="1266"/>
                        </a:lnTo>
                        <a:lnTo>
                          <a:pt x="2695" y="1259"/>
                        </a:lnTo>
                        <a:lnTo>
                          <a:pt x="2682" y="1252"/>
                        </a:lnTo>
                        <a:lnTo>
                          <a:pt x="2678" y="1248"/>
                        </a:lnTo>
                        <a:lnTo>
                          <a:pt x="2673" y="1244"/>
                        </a:lnTo>
                        <a:lnTo>
                          <a:pt x="2671" y="1238"/>
                        </a:lnTo>
                        <a:lnTo>
                          <a:pt x="2670" y="1232"/>
                        </a:lnTo>
                        <a:lnTo>
                          <a:pt x="2669" y="1227"/>
                        </a:lnTo>
                        <a:lnTo>
                          <a:pt x="2668" y="1224"/>
                        </a:lnTo>
                        <a:lnTo>
                          <a:pt x="2666" y="1220"/>
                        </a:lnTo>
                        <a:lnTo>
                          <a:pt x="2662" y="1217"/>
                        </a:lnTo>
                        <a:lnTo>
                          <a:pt x="2656" y="1212"/>
                        </a:lnTo>
                        <a:lnTo>
                          <a:pt x="2650" y="1208"/>
                        </a:lnTo>
                        <a:lnTo>
                          <a:pt x="2626" y="1186"/>
                        </a:lnTo>
                        <a:lnTo>
                          <a:pt x="2581" y="1145"/>
                        </a:lnTo>
                        <a:lnTo>
                          <a:pt x="2557" y="1124"/>
                        </a:lnTo>
                        <a:lnTo>
                          <a:pt x="2537" y="1105"/>
                        </a:lnTo>
                        <a:lnTo>
                          <a:pt x="2523" y="1090"/>
                        </a:lnTo>
                        <a:lnTo>
                          <a:pt x="2517" y="1084"/>
                        </a:lnTo>
                        <a:lnTo>
                          <a:pt x="2517" y="1078"/>
                        </a:lnTo>
                        <a:lnTo>
                          <a:pt x="2520" y="1074"/>
                        </a:lnTo>
                        <a:lnTo>
                          <a:pt x="2522" y="1070"/>
                        </a:lnTo>
                        <a:lnTo>
                          <a:pt x="2525" y="1068"/>
                        </a:lnTo>
                        <a:lnTo>
                          <a:pt x="2528" y="1065"/>
                        </a:lnTo>
                        <a:lnTo>
                          <a:pt x="2532" y="1061"/>
                        </a:lnTo>
                        <a:lnTo>
                          <a:pt x="2534" y="1055"/>
                        </a:lnTo>
                        <a:lnTo>
                          <a:pt x="2537" y="1047"/>
                        </a:lnTo>
                        <a:lnTo>
                          <a:pt x="2535" y="1046"/>
                        </a:lnTo>
                        <a:lnTo>
                          <a:pt x="2530" y="1043"/>
                        </a:lnTo>
                        <a:lnTo>
                          <a:pt x="2528" y="1042"/>
                        </a:lnTo>
                        <a:lnTo>
                          <a:pt x="2526" y="1039"/>
                        </a:lnTo>
                        <a:lnTo>
                          <a:pt x="2524" y="1036"/>
                        </a:lnTo>
                        <a:lnTo>
                          <a:pt x="2524" y="1034"/>
                        </a:lnTo>
                        <a:lnTo>
                          <a:pt x="2557" y="1034"/>
                        </a:lnTo>
                        <a:lnTo>
                          <a:pt x="2558" y="1028"/>
                        </a:lnTo>
                        <a:lnTo>
                          <a:pt x="2559" y="1022"/>
                        </a:lnTo>
                        <a:lnTo>
                          <a:pt x="2561" y="1016"/>
                        </a:lnTo>
                        <a:lnTo>
                          <a:pt x="2565" y="1011"/>
                        </a:lnTo>
                        <a:lnTo>
                          <a:pt x="2569" y="1006"/>
                        </a:lnTo>
                        <a:lnTo>
                          <a:pt x="2573" y="1002"/>
                        </a:lnTo>
                        <a:lnTo>
                          <a:pt x="2578" y="997"/>
                        </a:lnTo>
                        <a:lnTo>
                          <a:pt x="2583" y="993"/>
                        </a:lnTo>
                        <a:lnTo>
                          <a:pt x="2607" y="977"/>
                        </a:lnTo>
                        <a:lnTo>
                          <a:pt x="2630" y="960"/>
                        </a:lnTo>
                        <a:lnTo>
                          <a:pt x="2617" y="958"/>
                        </a:lnTo>
                        <a:lnTo>
                          <a:pt x="2603" y="954"/>
                        </a:lnTo>
                        <a:lnTo>
                          <a:pt x="2590" y="949"/>
                        </a:lnTo>
                        <a:lnTo>
                          <a:pt x="2577" y="944"/>
                        </a:lnTo>
                        <a:lnTo>
                          <a:pt x="2563" y="938"/>
                        </a:lnTo>
                        <a:lnTo>
                          <a:pt x="2552" y="932"/>
                        </a:lnTo>
                        <a:lnTo>
                          <a:pt x="2544" y="924"/>
                        </a:lnTo>
                        <a:lnTo>
                          <a:pt x="2537" y="917"/>
                        </a:lnTo>
                        <a:lnTo>
                          <a:pt x="2498" y="917"/>
                        </a:lnTo>
                        <a:lnTo>
                          <a:pt x="2498" y="926"/>
                        </a:lnTo>
                        <a:lnTo>
                          <a:pt x="2498" y="938"/>
                        </a:lnTo>
                        <a:lnTo>
                          <a:pt x="2498" y="950"/>
                        </a:lnTo>
                        <a:lnTo>
                          <a:pt x="2498" y="967"/>
                        </a:lnTo>
                        <a:lnTo>
                          <a:pt x="2457" y="967"/>
                        </a:lnTo>
                        <a:lnTo>
                          <a:pt x="2453" y="962"/>
                        </a:lnTo>
                        <a:lnTo>
                          <a:pt x="2449" y="956"/>
                        </a:lnTo>
                        <a:lnTo>
                          <a:pt x="2447" y="949"/>
                        </a:lnTo>
                        <a:lnTo>
                          <a:pt x="2444" y="942"/>
                        </a:lnTo>
                        <a:lnTo>
                          <a:pt x="2442" y="936"/>
                        </a:lnTo>
                        <a:lnTo>
                          <a:pt x="2438" y="928"/>
                        </a:lnTo>
                        <a:lnTo>
                          <a:pt x="2435" y="922"/>
                        </a:lnTo>
                        <a:lnTo>
                          <a:pt x="2431" y="917"/>
                        </a:lnTo>
                        <a:lnTo>
                          <a:pt x="2426" y="914"/>
                        </a:lnTo>
                        <a:lnTo>
                          <a:pt x="2421" y="911"/>
                        </a:lnTo>
                        <a:lnTo>
                          <a:pt x="2413" y="909"/>
                        </a:lnTo>
                        <a:lnTo>
                          <a:pt x="2404" y="907"/>
                        </a:lnTo>
                        <a:lnTo>
                          <a:pt x="2387" y="903"/>
                        </a:lnTo>
                        <a:lnTo>
                          <a:pt x="2367" y="899"/>
                        </a:lnTo>
                        <a:lnTo>
                          <a:pt x="2357" y="897"/>
                        </a:lnTo>
                        <a:lnTo>
                          <a:pt x="2348" y="894"/>
                        </a:lnTo>
                        <a:lnTo>
                          <a:pt x="2339" y="890"/>
                        </a:lnTo>
                        <a:lnTo>
                          <a:pt x="2333" y="887"/>
                        </a:lnTo>
                        <a:lnTo>
                          <a:pt x="2326" y="882"/>
                        </a:lnTo>
                        <a:lnTo>
                          <a:pt x="2322" y="876"/>
                        </a:lnTo>
                        <a:lnTo>
                          <a:pt x="2320" y="872"/>
                        </a:lnTo>
                        <a:lnTo>
                          <a:pt x="2319" y="869"/>
                        </a:lnTo>
                        <a:lnTo>
                          <a:pt x="2319" y="866"/>
                        </a:lnTo>
                        <a:lnTo>
                          <a:pt x="2317" y="862"/>
                        </a:lnTo>
                        <a:lnTo>
                          <a:pt x="2319" y="858"/>
                        </a:lnTo>
                        <a:lnTo>
                          <a:pt x="2319" y="855"/>
                        </a:lnTo>
                        <a:lnTo>
                          <a:pt x="2321" y="853"/>
                        </a:lnTo>
                        <a:lnTo>
                          <a:pt x="2322" y="850"/>
                        </a:lnTo>
                        <a:lnTo>
                          <a:pt x="2327" y="846"/>
                        </a:lnTo>
                        <a:lnTo>
                          <a:pt x="2334" y="843"/>
                        </a:lnTo>
                        <a:lnTo>
                          <a:pt x="2341" y="840"/>
                        </a:lnTo>
                        <a:lnTo>
                          <a:pt x="2348" y="839"/>
                        </a:lnTo>
                        <a:lnTo>
                          <a:pt x="2357" y="838"/>
                        </a:lnTo>
                        <a:lnTo>
                          <a:pt x="2365" y="837"/>
                        </a:lnTo>
                        <a:lnTo>
                          <a:pt x="2368" y="836"/>
                        </a:lnTo>
                        <a:lnTo>
                          <a:pt x="2372" y="833"/>
                        </a:lnTo>
                        <a:lnTo>
                          <a:pt x="2378" y="828"/>
                        </a:lnTo>
                        <a:lnTo>
                          <a:pt x="2383" y="822"/>
                        </a:lnTo>
                        <a:lnTo>
                          <a:pt x="2393" y="811"/>
                        </a:lnTo>
                        <a:lnTo>
                          <a:pt x="2398" y="806"/>
                        </a:lnTo>
                        <a:lnTo>
                          <a:pt x="2410" y="798"/>
                        </a:lnTo>
                        <a:lnTo>
                          <a:pt x="2423" y="789"/>
                        </a:lnTo>
                        <a:lnTo>
                          <a:pt x="2428" y="783"/>
                        </a:lnTo>
                        <a:lnTo>
                          <a:pt x="2433" y="776"/>
                        </a:lnTo>
                        <a:lnTo>
                          <a:pt x="2435" y="773"/>
                        </a:lnTo>
                        <a:lnTo>
                          <a:pt x="2436" y="768"/>
                        </a:lnTo>
                        <a:lnTo>
                          <a:pt x="2437" y="763"/>
                        </a:lnTo>
                        <a:lnTo>
                          <a:pt x="2437" y="757"/>
                        </a:lnTo>
                        <a:lnTo>
                          <a:pt x="2438" y="758"/>
                        </a:lnTo>
                        <a:lnTo>
                          <a:pt x="2439" y="758"/>
                        </a:lnTo>
                        <a:lnTo>
                          <a:pt x="2442" y="757"/>
                        </a:lnTo>
                        <a:lnTo>
                          <a:pt x="2443" y="756"/>
                        </a:lnTo>
                        <a:lnTo>
                          <a:pt x="2445" y="752"/>
                        </a:lnTo>
                        <a:lnTo>
                          <a:pt x="2448" y="747"/>
                        </a:lnTo>
                        <a:lnTo>
                          <a:pt x="2451" y="742"/>
                        </a:lnTo>
                        <a:lnTo>
                          <a:pt x="2455" y="737"/>
                        </a:lnTo>
                        <a:lnTo>
                          <a:pt x="2457" y="735"/>
                        </a:lnTo>
                        <a:lnTo>
                          <a:pt x="2459" y="734"/>
                        </a:lnTo>
                        <a:lnTo>
                          <a:pt x="2461" y="733"/>
                        </a:lnTo>
                        <a:lnTo>
                          <a:pt x="2464" y="733"/>
                        </a:lnTo>
                        <a:lnTo>
                          <a:pt x="2471" y="733"/>
                        </a:lnTo>
                        <a:lnTo>
                          <a:pt x="2478" y="735"/>
                        </a:lnTo>
                        <a:lnTo>
                          <a:pt x="2484" y="737"/>
                        </a:lnTo>
                        <a:lnTo>
                          <a:pt x="2491" y="741"/>
                        </a:lnTo>
                        <a:lnTo>
                          <a:pt x="2503" y="751"/>
                        </a:lnTo>
                        <a:lnTo>
                          <a:pt x="2517" y="764"/>
                        </a:lnTo>
                        <a:lnTo>
                          <a:pt x="2511" y="769"/>
                        </a:lnTo>
                        <a:lnTo>
                          <a:pt x="2504" y="775"/>
                        </a:lnTo>
                        <a:lnTo>
                          <a:pt x="2496" y="780"/>
                        </a:lnTo>
                        <a:lnTo>
                          <a:pt x="2491" y="782"/>
                        </a:lnTo>
                        <a:lnTo>
                          <a:pt x="2493" y="789"/>
                        </a:lnTo>
                        <a:lnTo>
                          <a:pt x="2496" y="795"/>
                        </a:lnTo>
                        <a:lnTo>
                          <a:pt x="2501" y="800"/>
                        </a:lnTo>
                        <a:lnTo>
                          <a:pt x="2504" y="805"/>
                        </a:lnTo>
                        <a:lnTo>
                          <a:pt x="2510" y="809"/>
                        </a:lnTo>
                        <a:lnTo>
                          <a:pt x="2514" y="813"/>
                        </a:lnTo>
                        <a:lnTo>
                          <a:pt x="2518" y="816"/>
                        </a:lnTo>
                        <a:lnTo>
                          <a:pt x="2524" y="819"/>
                        </a:lnTo>
                        <a:lnTo>
                          <a:pt x="2524" y="837"/>
                        </a:lnTo>
                        <a:lnTo>
                          <a:pt x="2523" y="840"/>
                        </a:lnTo>
                        <a:lnTo>
                          <a:pt x="2523" y="842"/>
                        </a:lnTo>
                        <a:lnTo>
                          <a:pt x="2525" y="844"/>
                        </a:lnTo>
                        <a:lnTo>
                          <a:pt x="2527" y="847"/>
                        </a:lnTo>
                        <a:lnTo>
                          <a:pt x="2529" y="849"/>
                        </a:lnTo>
                        <a:lnTo>
                          <a:pt x="2532" y="851"/>
                        </a:lnTo>
                        <a:lnTo>
                          <a:pt x="2532" y="853"/>
                        </a:lnTo>
                        <a:lnTo>
                          <a:pt x="2530" y="856"/>
                        </a:lnTo>
                        <a:lnTo>
                          <a:pt x="2561" y="830"/>
                        </a:lnTo>
                        <a:lnTo>
                          <a:pt x="2585" y="810"/>
                        </a:lnTo>
                        <a:lnTo>
                          <a:pt x="2596" y="803"/>
                        </a:lnTo>
                        <a:lnTo>
                          <a:pt x="2605" y="797"/>
                        </a:lnTo>
                        <a:lnTo>
                          <a:pt x="2613" y="793"/>
                        </a:lnTo>
                        <a:lnTo>
                          <a:pt x="2621" y="790"/>
                        </a:lnTo>
                        <a:lnTo>
                          <a:pt x="2627" y="787"/>
                        </a:lnTo>
                        <a:lnTo>
                          <a:pt x="2633" y="786"/>
                        </a:lnTo>
                        <a:lnTo>
                          <a:pt x="2638" y="785"/>
                        </a:lnTo>
                        <a:lnTo>
                          <a:pt x="2645" y="785"/>
                        </a:lnTo>
                        <a:lnTo>
                          <a:pt x="2657" y="786"/>
                        </a:lnTo>
                        <a:lnTo>
                          <a:pt x="2670" y="788"/>
                        </a:lnTo>
                        <a:lnTo>
                          <a:pt x="2674" y="781"/>
                        </a:lnTo>
                        <a:lnTo>
                          <a:pt x="2679" y="774"/>
                        </a:lnTo>
                        <a:lnTo>
                          <a:pt x="2683" y="768"/>
                        </a:lnTo>
                        <a:lnTo>
                          <a:pt x="2689" y="763"/>
                        </a:lnTo>
                        <a:lnTo>
                          <a:pt x="2701" y="753"/>
                        </a:lnTo>
                        <a:lnTo>
                          <a:pt x="2713" y="745"/>
                        </a:lnTo>
                        <a:lnTo>
                          <a:pt x="2724" y="738"/>
                        </a:lnTo>
                        <a:lnTo>
                          <a:pt x="2735" y="730"/>
                        </a:lnTo>
                        <a:lnTo>
                          <a:pt x="2739" y="726"/>
                        </a:lnTo>
                        <a:lnTo>
                          <a:pt x="2743" y="721"/>
                        </a:lnTo>
                        <a:lnTo>
                          <a:pt x="2747" y="715"/>
                        </a:lnTo>
                        <a:lnTo>
                          <a:pt x="2750" y="708"/>
                        </a:lnTo>
                        <a:lnTo>
                          <a:pt x="2758" y="708"/>
                        </a:lnTo>
                        <a:lnTo>
                          <a:pt x="2765" y="706"/>
                        </a:lnTo>
                        <a:lnTo>
                          <a:pt x="2773" y="705"/>
                        </a:lnTo>
                        <a:lnTo>
                          <a:pt x="2780" y="704"/>
                        </a:lnTo>
                        <a:lnTo>
                          <a:pt x="2792" y="700"/>
                        </a:lnTo>
                        <a:lnTo>
                          <a:pt x="2803" y="694"/>
                        </a:lnTo>
                        <a:lnTo>
                          <a:pt x="2812" y="688"/>
                        </a:lnTo>
                        <a:lnTo>
                          <a:pt x="2820" y="681"/>
                        </a:lnTo>
                        <a:lnTo>
                          <a:pt x="2828" y="673"/>
                        </a:lnTo>
                        <a:lnTo>
                          <a:pt x="2836" y="665"/>
                        </a:lnTo>
                        <a:lnTo>
                          <a:pt x="2842" y="657"/>
                        </a:lnTo>
                        <a:lnTo>
                          <a:pt x="2850" y="649"/>
                        </a:lnTo>
                        <a:lnTo>
                          <a:pt x="2858" y="641"/>
                        </a:lnTo>
                        <a:lnTo>
                          <a:pt x="2866" y="635"/>
                        </a:lnTo>
                        <a:lnTo>
                          <a:pt x="2876" y="630"/>
                        </a:lnTo>
                        <a:lnTo>
                          <a:pt x="2887" y="625"/>
                        </a:lnTo>
                        <a:lnTo>
                          <a:pt x="2901" y="623"/>
                        </a:lnTo>
                        <a:lnTo>
                          <a:pt x="2916" y="622"/>
                        </a:lnTo>
                        <a:lnTo>
                          <a:pt x="2915" y="611"/>
                        </a:lnTo>
                        <a:lnTo>
                          <a:pt x="2914" y="602"/>
                        </a:lnTo>
                        <a:lnTo>
                          <a:pt x="2910" y="593"/>
                        </a:lnTo>
                        <a:lnTo>
                          <a:pt x="2906" y="586"/>
                        </a:lnTo>
                        <a:lnTo>
                          <a:pt x="2902" y="580"/>
                        </a:lnTo>
                        <a:lnTo>
                          <a:pt x="2897" y="574"/>
                        </a:lnTo>
                        <a:lnTo>
                          <a:pt x="2892" y="569"/>
                        </a:lnTo>
                        <a:lnTo>
                          <a:pt x="2886" y="564"/>
                        </a:lnTo>
                        <a:lnTo>
                          <a:pt x="2875" y="554"/>
                        </a:lnTo>
                        <a:lnTo>
                          <a:pt x="2865" y="543"/>
                        </a:lnTo>
                        <a:lnTo>
                          <a:pt x="2861" y="536"/>
                        </a:lnTo>
                        <a:lnTo>
                          <a:pt x="2859" y="529"/>
                        </a:lnTo>
                        <a:lnTo>
                          <a:pt x="2857" y="520"/>
                        </a:lnTo>
                        <a:lnTo>
                          <a:pt x="2855" y="511"/>
                        </a:lnTo>
                        <a:lnTo>
                          <a:pt x="2857" y="505"/>
                        </a:lnTo>
                        <a:lnTo>
                          <a:pt x="2860" y="499"/>
                        </a:lnTo>
                        <a:lnTo>
                          <a:pt x="2862" y="497"/>
                        </a:lnTo>
                        <a:lnTo>
                          <a:pt x="2864" y="495"/>
                        </a:lnTo>
                        <a:lnTo>
                          <a:pt x="2866" y="493"/>
                        </a:lnTo>
                        <a:lnTo>
                          <a:pt x="2870" y="493"/>
                        </a:lnTo>
                        <a:lnTo>
                          <a:pt x="2885" y="493"/>
                        </a:lnTo>
                        <a:lnTo>
                          <a:pt x="2903" y="495"/>
                        </a:lnTo>
                        <a:lnTo>
                          <a:pt x="2911" y="495"/>
                        </a:lnTo>
                        <a:lnTo>
                          <a:pt x="2919" y="495"/>
                        </a:lnTo>
                        <a:lnTo>
                          <a:pt x="2928" y="494"/>
                        </a:lnTo>
                        <a:lnTo>
                          <a:pt x="2936" y="493"/>
                        </a:lnTo>
                        <a:lnTo>
                          <a:pt x="2936" y="412"/>
                        </a:lnTo>
                        <a:lnTo>
                          <a:pt x="2930" y="407"/>
                        </a:lnTo>
                        <a:lnTo>
                          <a:pt x="2926" y="402"/>
                        </a:lnTo>
                        <a:lnTo>
                          <a:pt x="2921" y="396"/>
                        </a:lnTo>
                        <a:lnTo>
                          <a:pt x="2917" y="389"/>
                        </a:lnTo>
                        <a:lnTo>
                          <a:pt x="2914" y="382"/>
                        </a:lnTo>
                        <a:lnTo>
                          <a:pt x="2911" y="375"/>
                        </a:lnTo>
                        <a:lnTo>
                          <a:pt x="2909" y="365"/>
                        </a:lnTo>
                        <a:lnTo>
                          <a:pt x="2909" y="357"/>
                        </a:lnTo>
                        <a:lnTo>
                          <a:pt x="2909" y="348"/>
                        </a:lnTo>
                        <a:lnTo>
                          <a:pt x="2909" y="341"/>
                        </a:lnTo>
                        <a:lnTo>
                          <a:pt x="2909" y="332"/>
                        </a:lnTo>
                        <a:lnTo>
                          <a:pt x="2909" y="320"/>
                        </a:lnTo>
                        <a:lnTo>
                          <a:pt x="2904" y="316"/>
                        </a:lnTo>
                        <a:lnTo>
                          <a:pt x="2897" y="310"/>
                        </a:lnTo>
                        <a:lnTo>
                          <a:pt x="2893" y="307"/>
                        </a:lnTo>
                        <a:lnTo>
                          <a:pt x="2888" y="304"/>
                        </a:lnTo>
                        <a:lnTo>
                          <a:pt x="2883" y="302"/>
                        </a:lnTo>
                        <a:lnTo>
                          <a:pt x="2876" y="301"/>
                        </a:lnTo>
                        <a:lnTo>
                          <a:pt x="2866" y="302"/>
                        </a:lnTo>
                        <a:lnTo>
                          <a:pt x="2858" y="303"/>
                        </a:lnTo>
                        <a:lnTo>
                          <a:pt x="2849" y="305"/>
                        </a:lnTo>
                        <a:lnTo>
                          <a:pt x="2841" y="308"/>
                        </a:lnTo>
                        <a:lnTo>
                          <a:pt x="2827" y="314"/>
                        </a:lnTo>
                        <a:lnTo>
                          <a:pt x="2813" y="323"/>
                        </a:lnTo>
                        <a:lnTo>
                          <a:pt x="2798" y="331"/>
                        </a:lnTo>
                        <a:lnTo>
                          <a:pt x="2784" y="338"/>
                        </a:lnTo>
                        <a:lnTo>
                          <a:pt x="2776" y="341"/>
                        </a:lnTo>
                        <a:lnTo>
                          <a:pt x="2768" y="343"/>
                        </a:lnTo>
                        <a:lnTo>
                          <a:pt x="2759" y="344"/>
                        </a:lnTo>
                        <a:lnTo>
                          <a:pt x="2750" y="344"/>
                        </a:lnTo>
                        <a:lnTo>
                          <a:pt x="2735" y="343"/>
                        </a:lnTo>
                        <a:lnTo>
                          <a:pt x="2722" y="341"/>
                        </a:lnTo>
                        <a:lnTo>
                          <a:pt x="2708" y="336"/>
                        </a:lnTo>
                        <a:lnTo>
                          <a:pt x="2696" y="331"/>
                        </a:lnTo>
                        <a:lnTo>
                          <a:pt x="2684" y="324"/>
                        </a:lnTo>
                        <a:lnTo>
                          <a:pt x="2672" y="315"/>
                        </a:lnTo>
                        <a:lnTo>
                          <a:pt x="2661" y="307"/>
                        </a:lnTo>
                        <a:lnTo>
                          <a:pt x="2650" y="298"/>
                        </a:lnTo>
                        <a:lnTo>
                          <a:pt x="2627" y="280"/>
                        </a:lnTo>
                        <a:lnTo>
                          <a:pt x="2604" y="261"/>
                        </a:lnTo>
                        <a:lnTo>
                          <a:pt x="2592" y="253"/>
                        </a:lnTo>
                        <a:lnTo>
                          <a:pt x="2579" y="245"/>
                        </a:lnTo>
                        <a:lnTo>
                          <a:pt x="2565" y="239"/>
                        </a:lnTo>
                        <a:lnTo>
                          <a:pt x="2550" y="233"/>
                        </a:lnTo>
                        <a:lnTo>
                          <a:pt x="2525" y="227"/>
                        </a:lnTo>
                        <a:lnTo>
                          <a:pt x="2499" y="219"/>
                        </a:lnTo>
                        <a:lnTo>
                          <a:pt x="2487" y="215"/>
                        </a:lnTo>
                        <a:lnTo>
                          <a:pt x="2473" y="211"/>
                        </a:lnTo>
                        <a:lnTo>
                          <a:pt x="2461" y="205"/>
                        </a:lnTo>
                        <a:lnTo>
                          <a:pt x="2450" y="199"/>
                        </a:lnTo>
                        <a:lnTo>
                          <a:pt x="2438" y="193"/>
                        </a:lnTo>
                        <a:lnTo>
                          <a:pt x="2428" y="187"/>
                        </a:lnTo>
                        <a:lnTo>
                          <a:pt x="2418" y="179"/>
                        </a:lnTo>
                        <a:lnTo>
                          <a:pt x="2410" y="171"/>
                        </a:lnTo>
                        <a:lnTo>
                          <a:pt x="2401" y="162"/>
                        </a:lnTo>
                        <a:lnTo>
                          <a:pt x="2394" y="152"/>
                        </a:lnTo>
                        <a:lnTo>
                          <a:pt x="2389" y="141"/>
                        </a:lnTo>
                        <a:lnTo>
                          <a:pt x="2384" y="129"/>
                        </a:lnTo>
                        <a:lnTo>
                          <a:pt x="2370" y="128"/>
                        </a:lnTo>
                        <a:lnTo>
                          <a:pt x="2357" y="126"/>
                        </a:lnTo>
                        <a:lnTo>
                          <a:pt x="2346" y="122"/>
                        </a:lnTo>
                        <a:lnTo>
                          <a:pt x="2335" y="117"/>
                        </a:lnTo>
                        <a:lnTo>
                          <a:pt x="2325" y="111"/>
                        </a:lnTo>
                        <a:lnTo>
                          <a:pt x="2316" y="105"/>
                        </a:lnTo>
                        <a:lnTo>
                          <a:pt x="2308" y="98"/>
                        </a:lnTo>
                        <a:lnTo>
                          <a:pt x="2300" y="89"/>
                        </a:lnTo>
                        <a:lnTo>
                          <a:pt x="2283" y="74"/>
                        </a:lnTo>
                        <a:lnTo>
                          <a:pt x="2267" y="59"/>
                        </a:lnTo>
                        <a:lnTo>
                          <a:pt x="2257" y="52"/>
                        </a:lnTo>
                        <a:lnTo>
                          <a:pt x="2247" y="46"/>
                        </a:lnTo>
                        <a:lnTo>
                          <a:pt x="2236" y="41"/>
                        </a:lnTo>
                        <a:lnTo>
                          <a:pt x="2225" y="36"/>
                        </a:lnTo>
                        <a:lnTo>
                          <a:pt x="2190" y="25"/>
                        </a:lnTo>
                        <a:lnTo>
                          <a:pt x="2160" y="18"/>
                        </a:lnTo>
                        <a:lnTo>
                          <a:pt x="2131" y="10"/>
                        </a:lnTo>
                        <a:lnTo>
                          <a:pt x="2092" y="0"/>
                        </a:lnTo>
                        <a:lnTo>
                          <a:pt x="1973" y="18"/>
                        </a:lnTo>
                        <a:lnTo>
                          <a:pt x="1973" y="27"/>
                        </a:lnTo>
                        <a:lnTo>
                          <a:pt x="1973" y="36"/>
                        </a:lnTo>
                        <a:lnTo>
                          <a:pt x="1973" y="42"/>
                        </a:lnTo>
                        <a:lnTo>
                          <a:pt x="1975" y="46"/>
                        </a:lnTo>
                        <a:lnTo>
                          <a:pt x="1977" y="50"/>
                        </a:lnTo>
                        <a:lnTo>
                          <a:pt x="1980" y="53"/>
                        </a:lnTo>
                        <a:lnTo>
                          <a:pt x="1989" y="58"/>
                        </a:lnTo>
                        <a:lnTo>
                          <a:pt x="1999" y="62"/>
                        </a:lnTo>
                        <a:lnTo>
                          <a:pt x="2009" y="66"/>
                        </a:lnTo>
                        <a:lnTo>
                          <a:pt x="2018" y="72"/>
                        </a:lnTo>
                        <a:lnTo>
                          <a:pt x="2021" y="75"/>
                        </a:lnTo>
                        <a:lnTo>
                          <a:pt x="2023" y="80"/>
                        </a:lnTo>
                        <a:lnTo>
                          <a:pt x="2025" y="85"/>
                        </a:lnTo>
                        <a:lnTo>
                          <a:pt x="2025" y="91"/>
                        </a:lnTo>
                        <a:lnTo>
                          <a:pt x="2024" y="101"/>
                        </a:lnTo>
                        <a:lnTo>
                          <a:pt x="2022" y="108"/>
                        </a:lnTo>
                        <a:lnTo>
                          <a:pt x="2019" y="114"/>
                        </a:lnTo>
                        <a:lnTo>
                          <a:pt x="2016" y="120"/>
                        </a:lnTo>
                        <a:lnTo>
                          <a:pt x="2012" y="125"/>
                        </a:lnTo>
                        <a:lnTo>
                          <a:pt x="2009" y="131"/>
                        </a:lnTo>
                        <a:lnTo>
                          <a:pt x="2007" y="138"/>
                        </a:lnTo>
                        <a:lnTo>
                          <a:pt x="2006" y="147"/>
                        </a:lnTo>
                        <a:lnTo>
                          <a:pt x="2007" y="155"/>
                        </a:lnTo>
                        <a:lnTo>
                          <a:pt x="2009" y="161"/>
                        </a:lnTo>
                        <a:lnTo>
                          <a:pt x="2012" y="168"/>
                        </a:lnTo>
                        <a:lnTo>
                          <a:pt x="2018" y="174"/>
                        </a:lnTo>
                        <a:lnTo>
                          <a:pt x="2022" y="179"/>
                        </a:lnTo>
                        <a:lnTo>
                          <a:pt x="2028" y="184"/>
                        </a:lnTo>
                        <a:lnTo>
                          <a:pt x="2033" y="187"/>
                        </a:lnTo>
                        <a:lnTo>
                          <a:pt x="2039" y="190"/>
                        </a:lnTo>
                        <a:lnTo>
                          <a:pt x="2033" y="197"/>
                        </a:lnTo>
                        <a:lnTo>
                          <a:pt x="2025" y="204"/>
                        </a:lnTo>
                        <a:lnTo>
                          <a:pt x="2017" y="211"/>
                        </a:lnTo>
                        <a:lnTo>
                          <a:pt x="2008" y="216"/>
                        </a:lnTo>
                        <a:lnTo>
                          <a:pt x="1999" y="221"/>
                        </a:lnTo>
                        <a:lnTo>
                          <a:pt x="1989" y="224"/>
                        </a:lnTo>
                        <a:lnTo>
                          <a:pt x="1980" y="227"/>
                        </a:lnTo>
                        <a:lnTo>
                          <a:pt x="1973" y="227"/>
                        </a:lnTo>
                        <a:lnTo>
                          <a:pt x="1962" y="227"/>
                        </a:lnTo>
                        <a:lnTo>
                          <a:pt x="1952" y="227"/>
                        </a:lnTo>
                        <a:lnTo>
                          <a:pt x="1940" y="227"/>
                        </a:lnTo>
                        <a:lnTo>
                          <a:pt x="1925" y="227"/>
                        </a:lnTo>
                        <a:lnTo>
                          <a:pt x="1919" y="258"/>
                        </a:lnTo>
                        <a:lnTo>
                          <a:pt x="1924" y="278"/>
                        </a:lnTo>
                        <a:lnTo>
                          <a:pt x="1930" y="296"/>
                        </a:lnTo>
                        <a:lnTo>
                          <a:pt x="1933" y="304"/>
                        </a:lnTo>
                        <a:lnTo>
                          <a:pt x="1938" y="311"/>
                        </a:lnTo>
                        <a:lnTo>
                          <a:pt x="1942" y="319"/>
                        </a:lnTo>
                        <a:lnTo>
                          <a:pt x="1947" y="326"/>
                        </a:lnTo>
                        <a:lnTo>
                          <a:pt x="1953" y="331"/>
                        </a:lnTo>
                        <a:lnTo>
                          <a:pt x="1961" y="336"/>
                        </a:lnTo>
                        <a:lnTo>
                          <a:pt x="1968" y="340"/>
                        </a:lnTo>
                        <a:lnTo>
                          <a:pt x="1977" y="344"/>
                        </a:lnTo>
                        <a:lnTo>
                          <a:pt x="1987" y="347"/>
                        </a:lnTo>
                        <a:lnTo>
                          <a:pt x="1999" y="349"/>
                        </a:lnTo>
                        <a:lnTo>
                          <a:pt x="2011" y="350"/>
                        </a:lnTo>
                        <a:lnTo>
                          <a:pt x="2025" y="350"/>
                        </a:lnTo>
                        <a:lnTo>
                          <a:pt x="2036" y="350"/>
                        </a:lnTo>
                        <a:lnTo>
                          <a:pt x="2043" y="349"/>
                        </a:lnTo>
                        <a:lnTo>
                          <a:pt x="2048" y="347"/>
                        </a:lnTo>
                        <a:lnTo>
                          <a:pt x="2053" y="344"/>
                        </a:lnTo>
                        <a:lnTo>
                          <a:pt x="2057" y="342"/>
                        </a:lnTo>
                        <a:lnTo>
                          <a:pt x="2064" y="340"/>
                        </a:lnTo>
                        <a:lnTo>
                          <a:pt x="2073" y="339"/>
                        </a:lnTo>
                        <a:lnTo>
                          <a:pt x="2086" y="338"/>
                        </a:lnTo>
                        <a:lnTo>
                          <a:pt x="2092" y="339"/>
                        </a:lnTo>
                        <a:lnTo>
                          <a:pt x="2098" y="340"/>
                        </a:lnTo>
                        <a:lnTo>
                          <a:pt x="2103" y="341"/>
                        </a:lnTo>
                        <a:lnTo>
                          <a:pt x="2109" y="343"/>
                        </a:lnTo>
                        <a:lnTo>
                          <a:pt x="2122" y="349"/>
                        </a:lnTo>
                        <a:lnTo>
                          <a:pt x="2138" y="357"/>
                        </a:lnTo>
                        <a:lnTo>
                          <a:pt x="2140" y="361"/>
                        </a:lnTo>
                        <a:lnTo>
                          <a:pt x="2142" y="366"/>
                        </a:lnTo>
                        <a:lnTo>
                          <a:pt x="2146" y="370"/>
                        </a:lnTo>
                        <a:lnTo>
                          <a:pt x="2151" y="375"/>
                        </a:lnTo>
                        <a:lnTo>
                          <a:pt x="2157" y="379"/>
                        </a:lnTo>
                        <a:lnTo>
                          <a:pt x="2164" y="382"/>
                        </a:lnTo>
                        <a:lnTo>
                          <a:pt x="2170" y="385"/>
                        </a:lnTo>
                        <a:lnTo>
                          <a:pt x="2178" y="388"/>
                        </a:lnTo>
                        <a:lnTo>
                          <a:pt x="2175" y="393"/>
                        </a:lnTo>
                        <a:lnTo>
                          <a:pt x="2169" y="399"/>
                        </a:lnTo>
                        <a:lnTo>
                          <a:pt x="2160" y="405"/>
                        </a:lnTo>
                        <a:lnTo>
                          <a:pt x="2152" y="410"/>
                        </a:lnTo>
                        <a:lnTo>
                          <a:pt x="2141" y="416"/>
                        </a:lnTo>
                        <a:lnTo>
                          <a:pt x="2130" y="420"/>
                        </a:lnTo>
                        <a:lnTo>
                          <a:pt x="2118" y="423"/>
                        </a:lnTo>
                        <a:lnTo>
                          <a:pt x="2106" y="424"/>
                        </a:lnTo>
                        <a:lnTo>
                          <a:pt x="2098" y="426"/>
                        </a:lnTo>
                        <a:lnTo>
                          <a:pt x="2084" y="434"/>
                        </a:lnTo>
                        <a:lnTo>
                          <a:pt x="2064" y="443"/>
                        </a:lnTo>
                        <a:lnTo>
                          <a:pt x="2041" y="455"/>
                        </a:lnTo>
                        <a:lnTo>
                          <a:pt x="2019" y="467"/>
                        </a:lnTo>
                        <a:lnTo>
                          <a:pt x="1998" y="479"/>
                        </a:lnTo>
                        <a:lnTo>
                          <a:pt x="1989" y="485"/>
                        </a:lnTo>
                        <a:lnTo>
                          <a:pt x="1981" y="490"/>
                        </a:lnTo>
                        <a:lnTo>
                          <a:pt x="1976" y="495"/>
                        </a:lnTo>
                        <a:lnTo>
                          <a:pt x="1973" y="499"/>
                        </a:lnTo>
                        <a:lnTo>
                          <a:pt x="1860" y="499"/>
                        </a:lnTo>
                        <a:lnTo>
                          <a:pt x="1860" y="506"/>
                        </a:lnTo>
                        <a:lnTo>
                          <a:pt x="1861" y="513"/>
                        </a:lnTo>
                        <a:lnTo>
                          <a:pt x="1863" y="520"/>
                        </a:lnTo>
                        <a:lnTo>
                          <a:pt x="1864" y="525"/>
                        </a:lnTo>
                        <a:lnTo>
                          <a:pt x="1869" y="536"/>
                        </a:lnTo>
                        <a:lnTo>
                          <a:pt x="1876" y="546"/>
                        </a:lnTo>
                        <a:lnTo>
                          <a:pt x="1882" y="554"/>
                        </a:lnTo>
                        <a:lnTo>
                          <a:pt x="1887" y="562"/>
                        </a:lnTo>
                        <a:lnTo>
                          <a:pt x="1889" y="566"/>
                        </a:lnTo>
                        <a:lnTo>
                          <a:pt x="1891" y="570"/>
                        </a:lnTo>
                        <a:lnTo>
                          <a:pt x="1893" y="574"/>
                        </a:lnTo>
                        <a:lnTo>
                          <a:pt x="1893" y="578"/>
                        </a:lnTo>
                        <a:lnTo>
                          <a:pt x="1893" y="583"/>
                        </a:lnTo>
                        <a:lnTo>
                          <a:pt x="1890" y="588"/>
                        </a:lnTo>
                        <a:lnTo>
                          <a:pt x="1888" y="594"/>
                        </a:lnTo>
                        <a:lnTo>
                          <a:pt x="1885" y="601"/>
                        </a:lnTo>
                        <a:lnTo>
                          <a:pt x="1877" y="613"/>
                        </a:lnTo>
                        <a:lnTo>
                          <a:pt x="1867" y="625"/>
                        </a:lnTo>
                        <a:lnTo>
                          <a:pt x="1856" y="637"/>
                        </a:lnTo>
                        <a:lnTo>
                          <a:pt x="1845" y="647"/>
                        </a:lnTo>
                        <a:lnTo>
                          <a:pt x="1834" y="655"/>
                        </a:lnTo>
                        <a:lnTo>
                          <a:pt x="1827" y="659"/>
                        </a:lnTo>
                        <a:lnTo>
                          <a:pt x="1727" y="659"/>
                        </a:lnTo>
                        <a:lnTo>
                          <a:pt x="1699" y="674"/>
                        </a:lnTo>
                        <a:lnTo>
                          <a:pt x="1664" y="694"/>
                        </a:lnTo>
                        <a:lnTo>
                          <a:pt x="1647" y="704"/>
                        </a:lnTo>
                        <a:lnTo>
                          <a:pt x="1630" y="713"/>
                        </a:lnTo>
                        <a:lnTo>
                          <a:pt x="1624" y="716"/>
                        </a:lnTo>
                        <a:lnTo>
                          <a:pt x="1617" y="718"/>
                        </a:lnTo>
                        <a:lnTo>
                          <a:pt x="1611" y="720"/>
                        </a:lnTo>
                        <a:lnTo>
                          <a:pt x="1607" y="721"/>
                        </a:lnTo>
                        <a:lnTo>
                          <a:pt x="1598" y="720"/>
                        </a:lnTo>
                        <a:lnTo>
                          <a:pt x="1587" y="719"/>
                        </a:lnTo>
                        <a:lnTo>
                          <a:pt x="1574" y="717"/>
                        </a:lnTo>
                        <a:lnTo>
                          <a:pt x="1560" y="714"/>
                        </a:lnTo>
                        <a:lnTo>
                          <a:pt x="1527" y="705"/>
                        </a:lnTo>
                        <a:lnTo>
                          <a:pt x="1493" y="696"/>
                        </a:lnTo>
                        <a:lnTo>
                          <a:pt x="1460" y="686"/>
                        </a:lnTo>
                        <a:lnTo>
                          <a:pt x="1430" y="676"/>
                        </a:lnTo>
                        <a:lnTo>
                          <a:pt x="1418" y="671"/>
                        </a:lnTo>
                        <a:lnTo>
                          <a:pt x="1407" y="667"/>
                        </a:lnTo>
                        <a:lnTo>
                          <a:pt x="1400" y="663"/>
                        </a:lnTo>
                        <a:lnTo>
                          <a:pt x="1394" y="659"/>
                        </a:lnTo>
                        <a:lnTo>
                          <a:pt x="1228" y="659"/>
                        </a:lnTo>
                        <a:lnTo>
                          <a:pt x="1169" y="646"/>
                        </a:lnTo>
                        <a:lnTo>
                          <a:pt x="1160" y="646"/>
                        </a:lnTo>
                        <a:lnTo>
                          <a:pt x="1151" y="646"/>
                        </a:lnTo>
                        <a:lnTo>
                          <a:pt x="1143" y="644"/>
                        </a:lnTo>
                        <a:lnTo>
                          <a:pt x="1133" y="641"/>
                        </a:lnTo>
                        <a:lnTo>
                          <a:pt x="1123" y="638"/>
                        </a:lnTo>
                        <a:lnTo>
                          <a:pt x="1112" y="633"/>
                        </a:lnTo>
                        <a:lnTo>
                          <a:pt x="1102" y="628"/>
                        </a:lnTo>
                        <a:lnTo>
                          <a:pt x="1092" y="622"/>
                        </a:lnTo>
                        <a:lnTo>
                          <a:pt x="1082" y="615"/>
                        </a:lnTo>
                        <a:lnTo>
                          <a:pt x="1073" y="608"/>
                        </a:lnTo>
                        <a:lnTo>
                          <a:pt x="1065" y="601"/>
                        </a:lnTo>
                        <a:lnTo>
                          <a:pt x="1056" y="592"/>
                        </a:lnTo>
                        <a:lnTo>
                          <a:pt x="1049" y="584"/>
                        </a:lnTo>
                        <a:lnTo>
                          <a:pt x="1044" y="576"/>
                        </a:lnTo>
                        <a:lnTo>
                          <a:pt x="1038" y="568"/>
                        </a:lnTo>
                        <a:lnTo>
                          <a:pt x="1036" y="560"/>
                        </a:lnTo>
                        <a:lnTo>
                          <a:pt x="1022" y="560"/>
                        </a:lnTo>
                        <a:lnTo>
                          <a:pt x="1008" y="558"/>
                        </a:lnTo>
                        <a:lnTo>
                          <a:pt x="994" y="555"/>
                        </a:lnTo>
                        <a:lnTo>
                          <a:pt x="980" y="552"/>
                        </a:lnTo>
                        <a:lnTo>
                          <a:pt x="953" y="543"/>
                        </a:lnTo>
                        <a:lnTo>
                          <a:pt x="923" y="532"/>
                        </a:lnTo>
                        <a:lnTo>
                          <a:pt x="893" y="522"/>
                        </a:lnTo>
                        <a:lnTo>
                          <a:pt x="863" y="513"/>
                        </a:lnTo>
                        <a:lnTo>
                          <a:pt x="846" y="510"/>
                        </a:lnTo>
                        <a:lnTo>
                          <a:pt x="831" y="507"/>
                        </a:lnTo>
                        <a:lnTo>
                          <a:pt x="813" y="505"/>
                        </a:lnTo>
                        <a:lnTo>
                          <a:pt x="797" y="505"/>
                        </a:lnTo>
                        <a:lnTo>
                          <a:pt x="786" y="504"/>
                        </a:lnTo>
                        <a:lnTo>
                          <a:pt x="770" y="501"/>
                        </a:lnTo>
                        <a:lnTo>
                          <a:pt x="763" y="499"/>
                        </a:lnTo>
                        <a:lnTo>
                          <a:pt x="756" y="497"/>
                        </a:lnTo>
                        <a:lnTo>
                          <a:pt x="752" y="495"/>
                        </a:lnTo>
                        <a:lnTo>
                          <a:pt x="750" y="493"/>
                        </a:lnTo>
                        <a:lnTo>
                          <a:pt x="746" y="485"/>
                        </a:lnTo>
                        <a:lnTo>
                          <a:pt x="744" y="477"/>
                        </a:lnTo>
                        <a:lnTo>
                          <a:pt x="743" y="470"/>
                        </a:lnTo>
                        <a:lnTo>
                          <a:pt x="743" y="461"/>
                        </a:lnTo>
                        <a:lnTo>
                          <a:pt x="743" y="456"/>
                        </a:lnTo>
                        <a:lnTo>
                          <a:pt x="743" y="449"/>
                        </a:lnTo>
                        <a:lnTo>
                          <a:pt x="743" y="440"/>
                        </a:lnTo>
                        <a:lnTo>
                          <a:pt x="743" y="431"/>
                        </a:lnTo>
                        <a:lnTo>
                          <a:pt x="741" y="431"/>
                        </a:lnTo>
                        <a:lnTo>
                          <a:pt x="736" y="428"/>
                        </a:lnTo>
                        <a:lnTo>
                          <a:pt x="732" y="426"/>
                        </a:lnTo>
                        <a:lnTo>
                          <a:pt x="728" y="422"/>
                        </a:lnTo>
                        <a:lnTo>
                          <a:pt x="717" y="414"/>
                        </a:lnTo>
                        <a:lnTo>
                          <a:pt x="705" y="403"/>
                        </a:lnTo>
                        <a:lnTo>
                          <a:pt x="695" y="391"/>
                        </a:lnTo>
                        <a:lnTo>
                          <a:pt x="686" y="379"/>
                        </a:lnTo>
                        <a:lnTo>
                          <a:pt x="681" y="372"/>
                        </a:lnTo>
                        <a:lnTo>
                          <a:pt x="679" y="367"/>
                        </a:lnTo>
                        <a:lnTo>
                          <a:pt x="677" y="361"/>
                        </a:lnTo>
                        <a:lnTo>
                          <a:pt x="677" y="357"/>
                        </a:lnTo>
                        <a:lnTo>
                          <a:pt x="661" y="356"/>
                        </a:lnTo>
                        <a:lnTo>
                          <a:pt x="645" y="355"/>
                        </a:lnTo>
                        <a:lnTo>
                          <a:pt x="630" y="353"/>
                        </a:lnTo>
                        <a:lnTo>
                          <a:pt x="616" y="351"/>
                        </a:lnTo>
                        <a:lnTo>
                          <a:pt x="602" y="348"/>
                        </a:lnTo>
                        <a:lnTo>
                          <a:pt x="589" y="344"/>
                        </a:lnTo>
                        <a:lnTo>
                          <a:pt x="576" y="340"/>
                        </a:lnTo>
                        <a:lnTo>
                          <a:pt x="564" y="335"/>
                        </a:lnTo>
                        <a:lnTo>
                          <a:pt x="552" y="329"/>
                        </a:lnTo>
                        <a:lnTo>
                          <a:pt x="541" y="323"/>
                        </a:lnTo>
                        <a:lnTo>
                          <a:pt x="531" y="315"/>
                        </a:lnTo>
                        <a:lnTo>
                          <a:pt x="522" y="307"/>
                        </a:lnTo>
                        <a:lnTo>
                          <a:pt x="512" y="299"/>
                        </a:lnTo>
                        <a:lnTo>
                          <a:pt x="505" y="290"/>
                        </a:lnTo>
                        <a:lnTo>
                          <a:pt x="497" y="281"/>
                        </a:lnTo>
                        <a:lnTo>
                          <a:pt x="490" y="271"/>
                        </a:lnTo>
                        <a:lnTo>
                          <a:pt x="475" y="268"/>
                        </a:lnTo>
                        <a:lnTo>
                          <a:pt x="463" y="267"/>
                        </a:lnTo>
                        <a:lnTo>
                          <a:pt x="454" y="267"/>
                        </a:lnTo>
                        <a:lnTo>
                          <a:pt x="449" y="268"/>
                        </a:lnTo>
                        <a:lnTo>
                          <a:pt x="444" y="270"/>
                        </a:lnTo>
                        <a:lnTo>
                          <a:pt x="442" y="273"/>
                        </a:lnTo>
                        <a:lnTo>
                          <a:pt x="441" y="277"/>
                        </a:lnTo>
                        <a:lnTo>
                          <a:pt x="441" y="281"/>
                        </a:lnTo>
                        <a:lnTo>
                          <a:pt x="441" y="286"/>
                        </a:lnTo>
                        <a:lnTo>
                          <a:pt x="441" y="291"/>
                        </a:lnTo>
                        <a:lnTo>
                          <a:pt x="440" y="296"/>
                        </a:lnTo>
                        <a:lnTo>
                          <a:pt x="439" y="301"/>
                        </a:lnTo>
                        <a:lnTo>
                          <a:pt x="436" y="307"/>
                        </a:lnTo>
                        <a:lnTo>
                          <a:pt x="430" y="311"/>
                        </a:lnTo>
                        <a:lnTo>
                          <a:pt x="422" y="316"/>
                        </a:lnTo>
                        <a:lnTo>
                          <a:pt x="411" y="320"/>
                        </a:lnTo>
                        <a:lnTo>
                          <a:pt x="407" y="320"/>
                        </a:lnTo>
                        <a:lnTo>
                          <a:pt x="403" y="321"/>
                        </a:lnTo>
                        <a:lnTo>
                          <a:pt x="400" y="322"/>
                        </a:lnTo>
                        <a:lnTo>
                          <a:pt x="398" y="323"/>
                        </a:lnTo>
                        <a:lnTo>
                          <a:pt x="397" y="325"/>
                        </a:lnTo>
                        <a:lnTo>
                          <a:pt x="396" y="327"/>
                        </a:lnTo>
                        <a:lnTo>
                          <a:pt x="396" y="329"/>
                        </a:lnTo>
                        <a:lnTo>
                          <a:pt x="396" y="332"/>
                        </a:lnTo>
                        <a:lnTo>
                          <a:pt x="401" y="344"/>
                        </a:lnTo>
                        <a:lnTo>
                          <a:pt x="410" y="357"/>
                        </a:lnTo>
                        <a:lnTo>
                          <a:pt x="415" y="364"/>
                        </a:lnTo>
                        <a:lnTo>
                          <a:pt x="419" y="371"/>
                        </a:lnTo>
                        <a:lnTo>
                          <a:pt x="421" y="379"/>
                        </a:lnTo>
                        <a:lnTo>
                          <a:pt x="423" y="385"/>
                        </a:lnTo>
                        <a:lnTo>
                          <a:pt x="423" y="388"/>
                        </a:lnTo>
                        <a:lnTo>
                          <a:pt x="422" y="390"/>
                        </a:lnTo>
                        <a:lnTo>
                          <a:pt x="421" y="393"/>
                        </a:lnTo>
                        <a:lnTo>
                          <a:pt x="420" y="395"/>
                        </a:lnTo>
                        <a:lnTo>
                          <a:pt x="417" y="397"/>
                        </a:lnTo>
                        <a:lnTo>
                          <a:pt x="414" y="398"/>
                        </a:lnTo>
                        <a:lnTo>
                          <a:pt x="409" y="399"/>
                        </a:lnTo>
                        <a:lnTo>
                          <a:pt x="405" y="400"/>
                        </a:lnTo>
                        <a:lnTo>
                          <a:pt x="392" y="400"/>
                        </a:lnTo>
                        <a:lnTo>
                          <a:pt x="377" y="400"/>
                        </a:lnTo>
                        <a:lnTo>
                          <a:pt x="370" y="400"/>
                        </a:lnTo>
                        <a:lnTo>
                          <a:pt x="361" y="399"/>
                        </a:lnTo>
                        <a:lnTo>
                          <a:pt x="351" y="397"/>
                        </a:lnTo>
                        <a:lnTo>
                          <a:pt x="341" y="395"/>
                        </a:lnTo>
                        <a:lnTo>
                          <a:pt x="331" y="393"/>
                        </a:lnTo>
                        <a:lnTo>
                          <a:pt x="321" y="390"/>
                        </a:lnTo>
                        <a:lnTo>
                          <a:pt x="313" y="386"/>
                        </a:lnTo>
                        <a:lnTo>
                          <a:pt x="305" y="382"/>
                        </a:lnTo>
                        <a:lnTo>
                          <a:pt x="303" y="387"/>
                        </a:lnTo>
                        <a:lnTo>
                          <a:pt x="302" y="393"/>
                        </a:lnTo>
                        <a:lnTo>
                          <a:pt x="303" y="401"/>
                        </a:lnTo>
                        <a:lnTo>
                          <a:pt x="303" y="409"/>
                        </a:lnTo>
                        <a:lnTo>
                          <a:pt x="307" y="427"/>
                        </a:lnTo>
                        <a:lnTo>
                          <a:pt x="311" y="448"/>
                        </a:lnTo>
                        <a:lnTo>
                          <a:pt x="316" y="467"/>
                        </a:lnTo>
                        <a:lnTo>
                          <a:pt x="320" y="483"/>
                        </a:lnTo>
                        <a:lnTo>
                          <a:pt x="320" y="491"/>
                        </a:lnTo>
                        <a:lnTo>
                          <a:pt x="320" y="497"/>
                        </a:lnTo>
                        <a:lnTo>
                          <a:pt x="320" y="502"/>
                        </a:lnTo>
                        <a:lnTo>
                          <a:pt x="318" y="505"/>
                        </a:lnTo>
                        <a:lnTo>
                          <a:pt x="292" y="503"/>
                        </a:lnTo>
                        <a:lnTo>
                          <a:pt x="254" y="503"/>
                        </a:lnTo>
                        <a:lnTo>
                          <a:pt x="244" y="504"/>
                        </a:lnTo>
                        <a:lnTo>
                          <a:pt x="236" y="505"/>
                        </a:lnTo>
                        <a:lnTo>
                          <a:pt x="227" y="507"/>
                        </a:lnTo>
                        <a:lnTo>
                          <a:pt x="220" y="510"/>
                        </a:lnTo>
                        <a:lnTo>
                          <a:pt x="214" y="513"/>
                        </a:lnTo>
                        <a:lnTo>
                          <a:pt x="209" y="517"/>
                        </a:lnTo>
                        <a:lnTo>
                          <a:pt x="207" y="520"/>
                        </a:lnTo>
                        <a:lnTo>
                          <a:pt x="206" y="523"/>
                        </a:lnTo>
                        <a:lnTo>
                          <a:pt x="205" y="526"/>
                        </a:lnTo>
                        <a:lnTo>
                          <a:pt x="205" y="529"/>
                        </a:lnTo>
                        <a:lnTo>
                          <a:pt x="216" y="531"/>
                        </a:lnTo>
                        <a:lnTo>
                          <a:pt x="226" y="534"/>
                        </a:lnTo>
                        <a:lnTo>
                          <a:pt x="233" y="538"/>
                        </a:lnTo>
                        <a:lnTo>
                          <a:pt x="239" y="544"/>
                        </a:lnTo>
                        <a:lnTo>
                          <a:pt x="243" y="550"/>
                        </a:lnTo>
                        <a:lnTo>
                          <a:pt x="247" y="556"/>
                        </a:lnTo>
                        <a:lnTo>
                          <a:pt x="250" y="563"/>
                        </a:lnTo>
                        <a:lnTo>
                          <a:pt x="252" y="569"/>
                        </a:lnTo>
                        <a:lnTo>
                          <a:pt x="255" y="583"/>
                        </a:lnTo>
                        <a:lnTo>
                          <a:pt x="260" y="595"/>
                        </a:lnTo>
                        <a:lnTo>
                          <a:pt x="262" y="601"/>
                        </a:lnTo>
                        <a:lnTo>
                          <a:pt x="266" y="605"/>
                        </a:lnTo>
                        <a:lnTo>
                          <a:pt x="272" y="608"/>
                        </a:lnTo>
                        <a:lnTo>
                          <a:pt x="278" y="610"/>
                        </a:lnTo>
                        <a:lnTo>
                          <a:pt x="276" y="614"/>
                        </a:lnTo>
                        <a:lnTo>
                          <a:pt x="275" y="618"/>
                        </a:lnTo>
                        <a:lnTo>
                          <a:pt x="275" y="621"/>
                        </a:lnTo>
                        <a:lnTo>
                          <a:pt x="275" y="625"/>
                        </a:lnTo>
                        <a:lnTo>
                          <a:pt x="277" y="632"/>
                        </a:lnTo>
                        <a:lnTo>
                          <a:pt x="278" y="640"/>
                        </a:lnTo>
                        <a:lnTo>
                          <a:pt x="277" y="658"/>
                        </a:lnTo>
                        <a:lnTo>
                          <a:pt x="274" y="674"/>
                        </a:lnTo>
                        <a:lnTo>
                          <a:pt x="270" y="688"/>
                        </a:lnTo>
                        <a:lnTo>
                          <a:pt x="264" y="700"/>
                        </a:lnTo>
                        <a:lnTo>
                          <a:pt x="261" y="705"/>
                        </a:lnTo>
                        <a:lnTo>
                          <a:pt x="257" y="711"/>
                        </a:lnTo>
                        <a:lnTo>
                          <a:pt x="252" y="716"/>
                        </a:lnTo>
                        <a:lnTo>
                          <a:pt x="248" y="720"/>
                        </a:lnTo>
                        <a:lnTo>
                          <a:pt x="242" y="724"/>
                        </a:lnTo>
                        <a:lnTo>
                          <a:pt x="237" y="727"/>
                        </a:lnTo>
                        <a:lnTo>
                          <a:pt x="231" y="730"/>
                        </a:lnTo>
                        <a:lnTo>
                          <a:pt x="225" y="733"/>
                        </a:lnTo>
                        <a:lnTo>
                          <a:pt x="206" y="735"/>
                        </a:lnTo>
                        <a:lnTo>
                          <a:pt x="182" y="737"/>
                        </a:lnTo>
                        <a:lnTo>
                          <a:pt x="170" y="739"/>
                        </a:lnTo>
                        <a:lnTo>
                          <a:pt x="158" y="741"/>
                        </a:lnTo>
                        <a:lnTo>
                          <a:pt x="152" y="743"/>
                        </a:lnTo>
                        <a:lnTo>
                          <a:pt x="147" y="745"/>
                        </a:lnTo>
                        <a:lnTo>
                          <a:pt x="142" y="748"/>
                        </a:lnTo>
                        <a:lnTo>
                          <a:pt x="139" y="751"/>
                        </a:lnTo>
                        <a:lnTo>
                          <a:pt x="134" y="758"/>
                        </a:lnTo>
                        <a:lnTo>
                          <a:pt x="127" y="770"/>
                        </a:lnTo>
                        <a:lnTo>
                          <a:pt x="123" y="776"/>
                        </a:lnTo>
                        <a:lnTo>
                          <a:pt x="118" y="781"/>
                        </a:lnTo>
                        <a:lnTo>
                          <a:pt x="113" y="785"/>
                        </a:lnTo>
                        <a:lnTo>
                          <a:pt x="105" y="788"/>
                        </a:lnTo>
                        <a:lnTo>
                          <a:pt x="81" y="794"/>
                        </a:lnTo>
                        <a:lnTo>
                          <a:pt x="45" y="800"/>
                        </a:lnTo>
                        <a:lnTo>
                          <a:pt x="27" y="804"/>
                        </a:lnTo>
                        <a:lnTo>
                          <a:pt x="13" y="807"/>
                        </a:lnTo>
                        <a:lnTo>
                          <a:pt x="3" y="810"/>
                        </a:lnTo>
                        <a:lnTo>
                          <a:pt x="0" y="812"/>
                        </a:lnTo>
                        <a:lnTo>
                          <a:pt x="0" y="824"/>
                        </a:lnTo>
                        <a:lnTo>
                          <a:pt x="3" y="833"/>
                        </a:lnTo>
                        <a:lnTo>
                          <a:pt x="6" y="842"/>
                        </a:lnTo>
                        <a:lnTo>
                          <a:pt x="9" y="850"/>
                        </a:lnTo>
                        <a:lnTo>
                          <a:pt x="14" y="859"/>
                        </a:lnTo>
                        <a:lnTo>
                          <a:pt x="18" y="869"/>
                        </a:lnTo>
                        <a:lnTo>
                          <a:pt x="23" y="880"/>
                        </a:lnTo>
                        <a:lnTo>
                          <a:pt x="26" y="893"/>
                        </a:lnTo>
                        <a:lnTo>
                          <a:pt x="40" y="894"/>
                        </a:lnTo>
                        <a:lnTo>
                          <a:pt x="53" y="896"/>
                        </a:lnTo>
                        <a:lnTo>
                          <a:pt x="59" y="897"/>
                        </a:lnTo>
                        <a:lnTo>
                          <a:pt x="64" y="899"/>
                        </a:lnTo>
                        <a:lnTo>
                          <a:pt x="70" y="902"/>
                        </a:lnTo>
                        <a:lnTo>
                          <a:pt x="74" y="905"/>
                        </a:lnTo>
                        <a:lnTo>
                          <a:pt x="79" y="909"/>
                        </a:lnTo>
                        <a:lnTo>
                          <a:pt x="83" y="913"/>
                        </a:lnTo>
                        <a:lnTo>
                          <a:pt x="87" y="918"/>
                        </a:lnTo>
                        <a:lnTo>
                          <a:pt x="90" y="924"/>
                        </a:lnTo>
                        <a:lnTo>
                          <a:pt x="93" y="931"/>
                        </a:lnTo>
                        <a:lnTo>
                          <a:pt x="95" y="938"/>
                        </a:lnTo>
                        <a:lnTo>
                          <a:pt x="97" y="946"/>
                        </a:lnTo>
                        <a:lnTo>
                          <a:pt x="98" y="954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8" name="Freeform 15"/>
                  <p:cNvSpPr>
                    <a:spLocks/>
                  </p:cNvSpPr>
                  <p:nvPr>
                    <p:custDataLst>
                      <p:tags r:id="rId12"/>
                    </p:custDataLst>
                  </p:nvPr>
                </p:nvSpPr>
                <p:spPr bwMode="auto">
                  <a:xfrm>
                    <a:off x="4411663" y="1782763"/>
                    <a:ext cx="220662" cy="273050"/>
                  </a:xfrm>
                  <a:custGeom>
                    <a:avLst/>
                    <a:gdLst>
                      <a:gd name="T0" fmla="*/ 2147483647 w 504"/>
                      <a:gd name="T1" fmla="*/ 2147483647 h 524"/>
                      <a:gd name="T2" fmla="*/ 2147483647 w 504"/>
                      <a:gd name="T3" fmla="*/ 2147483647 h 524"/>
                      <a:gd name="T4" fmla="*/ 2147483647 w 504"/>
                      <a:gd name="T5" fmla="*/ 2147483647 h 524"/>
                      <a:gd name="T6" fmla="*/ 2147483647 w 504"/>
                      <a:gd name="T7" fmla="*/ 2147483647 h 524"/>
                      <a:gd name="T8" fmla="*/ 2147483647 w 504"/>
                      <a:gd name="T9" fmla="*/ 2147483647 h 524"/>
                      <a:gd name="T10" fmla="*/ 2147483647 w 504"/>
                      <a:gd name="T11" fmla="*/ 2147483647 h 524"/>
                      <a:gd name="T12" fmla="*/ 2147483647 w 504"/>
                      <a:gd name="T13" fmla="*/ 2147483647 h 524"/>
                      <a:gd name="T14" fmla="*/ 2147483647 w 504"/>
                      <a:gd name="T15" fmla="*/ 2147483647 h 524"/>
                      <a:gd name="T16" fmla="*/ 2147483647 w 504"/>
                      <a:gd name="T17" fmla="*/ 2147483647 h 524"/>
                      <a:gd name="T18" fmla="*/ 2147483647 w 504"/>
                      <a:gd name="T19" fmla="*/ 2147483647 h 524"/>
                      <a:gd name="T20" fmla="*/ 2147483647 w 504"/>
                      <a:gd name="T21" fmla="*/ 2147483647 h 524"/>
                      <a:gd name="T22" fmla="*/ 2147483647 w 504"/>
                      <a:gd name="T23" fmla="*/ 2147483647 h 524"/>
                      <a:gd name="T24" fmla="*/ 2147483647 w 504"/>
                      <a:gd name="T25" fmla="*/ 2147483647 h 524"/>
                      <a:gd name="T26" fmla="*/ 2147483647 w 504"/>
                      <a:gd name="T27" fmla="*/ 2147483647 h 524"/>
                      <a:gd name="T28" fmla="*/ 2147483647 w 504"/>
                      <a:gd name="T29" fmla="*/ 2147483647 h 524"/>
                      <a:gd name="T30" fmla="*/ 2147483647 w 504"/>
                      <a:gd name="T31" fmla="*/ 2147483647 h 524"/>
                      <a:gd name="T32" fmla="*/ 2147483647 w 504"/>
                      <a:gd name="T33" fmla="*/ 2147483647 h 524"/>
                      <a:gd name="T34" fmla="*/ 2147483647 w 504"/>
                      <a:gd name="T35" fmla="*/ 2147483647 h 524"/>
                      <a:gd name="T36" fmla="*/ 2147483647 w 504"/>
                      <a:gd name="T37" fmla="*/ 2147483647 h 524"/>
                      <a:gd name="T38" fmla="*/ 2147483647 w 504"/>
                      <a:gd name="T39" fmla="*/ 2147483647 h 524"/>
                      <a:gd name="T40" fmla="*/ 2147483647 w 504"/>
                      <a:gd name="T41" fmla="*/ 2147483647 h 524"/>
                      <a:gd name="T42" fmla="*/ 2147483647 w 504"/>
                      <a:gd name="T43" fmla="*/ 2147483647 h 524"/>
                      <a:gd name="T44" fmla="*/ 2147483647 w 504"/>
                      <a:gd name="T45" fmla="*/ 2147483647 h 524"/>
                      <a:gd name="T46" fmla="*/ 2147483647 w 504"/>
                      <a:gd name="T47" fmla="*/ 2147483647 h 524"/>
                      <a:gd name="T48" fmla="*/ 2147483647 w 504"/>
                      <a:gd name="T49" fmla="*/ 2147483647 h 524"/>
                      <a:gd name="T50" fmla="*/ 2147483647 w 504"/>
                      <a:gd name="T51" fmla="*/ 2147483647 h 524"/>
                      <a:gd name="T52" fmla="*/ 2147483647 w 504"/>
                      <a:gd name="T53" fmla="*/ 2147483647 h 524"/>
                      <a:gd name="T54" fmla="*/ 2147483647 w 504"/>
                      <a:gd name="T55" fmla="*/ 2147483647 h 524"/>
                      <a:gd name="T56" fmla="*/ 2147483647 w 504"/>
                      <a:gd name="T57" fmla="*/ 2147483647 h 524"/>
                      <a:gd name="T58" fmla="*/ 2147483647 w 504"/>
                      <a:gd name="T59" fmla="*/ 2147483647 h 524"/>
                      <a:gd name="T60" fmla="*/ 2147483647 w 504"/>
                      <a:gd name="T61" fmla="*/ 2147483647 h 524"/>
                      <a:gd name="T62" fmla="*/ 2147483647 w 504"/>
                      <a:gd name="T63" fmla="*/ 2147483647 h 524"/>
                      <a:gd name="T64" fmla="*/ 2147483647 w 504"/>
                      <a:gd name="T65" fmla="*/ 2147483647 h 524"/>
                      <a:gd name="T66" fmla="*/ 2147483647 w 504"/>
                      <a:gd name="T67" fmla="*/ 2147483647 h 524"/>
                      <a:gd name="T68" fmla="*/ 2147483647 w 504"/>
                      <a:gd name="T69" fmla="*/ 2147483647 h 524"/>
                      <a:gd name="T70" fmla="*/ 2147483647 w 504"/>
                      <a:gd name="T71" fmla="*/ 2147483647 h 524"/>
                      <a:gd name="T72" fmla="*/ 2147483647 w 504"/>
                      <a:gd name="T73" fmla="*/ 2147483647 h 524"/>
                      <a:gd name="T74" fmla="*/ 2147483647 w 504"/>
                      <a:gd name="T75" fmla="*/ 0 h 524"/>
                      <a:gd name="T76" fmla="*/ 2147483647 w 504"/>
                      <a:gd name="T77" fmla="*/ 0 h 524"/>
                      <a:gd name="T78" fmla="*/ 2147483647 w 504"/>
                      <a:gd name="T79" fmla="*/ 2147483647 h 524"/>
                      <a:gd name="T80" fmla="*/ 2147483647 w 504"/>
                      <a:gd name="T81" fmla="*/ 2147483647 h 524"/>
                      <a:gd name="T82" fmla="*/ 2147483647 w 504"/>
                      <a:gd name="T83" fmla="*/ 2147483647 h 524"/>
                      <a:gd name="T84" fmla="*/ 2147483647 w 504"/>
                      <a:gd name="T85" fmla="*/ 2147483647 h 524"/>
                      <a:gd name="T86" fmla="*/ 2147483647 w 504"/>
                      <a:gd name="T87" fmla="*/ 2147483647 h 524"/>
                      <a:gd name="T88" fmla="*/ 2147483647 w 504"/>
                      <a:gd name="T89" fmla="*/ 2147483647 h 524"/>
                      <a:gd name="T90" fmla="*/ 2147483647 w 504"/>
                      <a:gd name="T91" fmla="*/ 2147483647 h 524"/>
                      <a:gd name="T92" fmla="*/ 2147483647 w 504"/>
                      <a:gd name="T93" fmla="*/ 2147483647 h 524"/>
                      <a:gd name="T94" fmla="*/ 2147483647 w 504"/>
                      <a:gd name="T95" fmla="*/ 2147483647 h 524"/>
                      <a:gd name="T96" fmla="*/ 2147483647 w 504"/>
                      <a:gd name="T97" fmla="*/ 2147483647 h 524"/>
                      <a:gd name="T98" fmla="*/ 2147483647 w 504"/>
                      <a:gd name="T99" fmla="*/ 2147483647 h 524"/>
                      <a:gd name="T100" fmla="*/ 2147483647 w 504"/>
                      <a:gd name="T101" fmla="*/ 2147483647 h 524"/>
                      <a:gd name="T102" fmla="*/ 2147483647 w 504"/>
                      <a:gd name="T103" fmla="*/ 2147483647 h 524"/>
                      <a:gd name="T104" fmla="*/ 2147483647 w 504"/>
                      <a:gd name="T105" fmla="*/ 2147483647 h 524"/>
                      <a:gd name="T106" fmla="*/ 2147483647 w 504"/>
                      <a:gd name="T107" fmla="*/ 2147483647 h 524"/>
                      <a:gd name="T108" fmla="*/ 2147483647 w 504"/>
                      <a:gd name="T109" fmla="*/ 2147483647 h 524"/>
                      <a:gd name="T110" fmla="*/ 2147483647 w 504"/>
                      <a:gd name="T111" fmla="*/ 2147483647 h 524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w 504"/>
                      <a:gd name="T169" fmla="*/ 0 h 524"/>
                      <a:gd name="T170" fmla="*/ 504 w 504"/>
                      <a:gd name="T171" fmla="*/ 524 h 524"/>
                    </a:gdLst>
                    <a:ahLst/>
                    <a:cxnLst>
                      <a:cxn ang="T112">
                        <a:pos x="T0" y="T1"/>
                      </a:cxn>
                      <a:cxn ang="T113">
                        <a:pos x="T2" y="T3"/>
                      </a:cxn>
                      <a:cxn ang="T114">
                        <a:pos x="T4" y="T5"/>
                      </a:cxn>
                      <a:cxn ang="T115">
                        <a:pos x="T6" y="T7"/>
                      </a:cxn>
                      <a:cxn ang="T116">
                        <a:pos x="T8" y="T9"/>
                      </a:cxn>
                      <a:cxn ang="T117">
                        <a:pos x="T10" y="T11"/>
                      </a:cxn>
                      <a:cxn ang="T118">
                        <a:pos x="T12" y="T13"/>
                      </a:cxn>
                      <a:cxn ang="T119">
                        <a:pos x="T14" y="T15"/>
                      </a:cxn>
                      <a:cxn ang="T120">
                        <a:pos x="T16" y="T17"/>
                      </a:cxn>
                      <a:cxn ang="T121">
                        <a:pos x="T18" y="T19"/>
                      </a:cxn>
                      <a:cxn ang="T122">
                        <a:pos x="T20" y="T21"/>
                      </a:cxn>
                      <a:cxn ang="T123">
                        <a:pos x="T22" y="T23"/>
                      </a:cxn>
                      <a:cxn ang="T124">
                        <a:pos x="T24" y="T25"/>
                      </a:cxn>
                      <a:cxn ang="T125">
                        <a:pos x="T26" y="T27"/>
                      </a:cxn>
                      <a:cxn ang="T126">
                        <a:pos x="T28" y="T29"/>
                      </a:cxn>
                      <a:cxn ang="T127">
                        <a:pos x="T30" y="T31"/>
                      </a:cxn>
                      <a:cxn ang="T128">
                        <a:pos x="T32" y="T33"/>
                      </a:cxn>
                      <a:cxn ang="T129">
                        <a:pos x="T34" y="T35"/>
                      </a:cxn>
                      <a:cxn ang="T130">
                        <a:pos x="T36" y="T37"/>
                      </a:cxn>
                      <a:cxn ang="T131">
                        <a:pos x="T38" y="T39"/>
                      </a:cxn>
                      <a:cxn ang="T132">
                        <a:pos x="T40" y="T41"/>
                      </a:cxn>
                      <a:cxn ang="T133">
                        <a:pos x="T42" y="T43"/>
                      </a:cxn>
                      <a:cxn ang="T134">
                        <a:pos x="T44" y="T45"/>
                      </a:cxn>
                      <a:cxn ang="T135">
                        <a:pos x="T46" y="T47"/>
                      </a:cxn>
                      <a:cxn ang="T136">
                        <a:pos x="T48" y="T49"/>
                      </a:cxn>
                      <a:cxn ang="T137">
                        <a:pos x="T50" y="T51"/>
                      </a:cxn>
                      <a:cxn ang="T138">
                        <a:pos x="T52" y="T53"/>
                      </a:cxn>
                      <a:cxn ang="T139">
                        <a:pos x="T54" y="T55"/>
                      </a:cxn>
                      <a:cxn ang="T140">
                        <a:pos x="T56" y="T57"/>
                      </a:cxn>
                      <a:cxn ang="T141">
                        <a:pos x="T58" y="T59"/>
                      </a:cxn>
                      <a:cxn ang="T142">
                        <a:pos x="T60" y="T61"/>
                      </a:cxn>
                      <a:cxn ang="T143">
                        <a:pos x="T62" y="T63"/>
                      </a:cxn>
                      <a:cxn ang="T144">
                        <a:pos x="T64" y="T65"/>
                      </a:cxn>
                      <a:cxn ang="T145">
                        <a:pos x="T66" y="T67"/>
                      </a:cxn>
                      <a:cxn ang="T146">
                        <a:pos x="T68" y="T69"/>
                      </a:cxn>
                      <a:cxn ang="T147">
                        <a:pos x="T70" y="T71"/>
                      </a:cxn>
                      <a:cxn ang="T148">
                        <a:pos x="T72" y="T73"/>
                      </a:cxn>
                      <a:cxn ang="T149">
                        <a:pos x="T74" y="T75"/>
                      </a:cxn>
                      <a:cxn ang="T150">
                        <a:pos x="T76" y="T77"/>
                      </a:cxn>
                      <a:cxn ang="T151">
                        <a:pos x="T78" y="T79"/>
                      </a:cxn>
                      <a:cxn ang="T152">
                        <a:pos x="T80" y="T81"/>
                      </a:cxn>
                      <a:cxn ang="T153">
                        <a:pos x="T82" y="T83"/>
                      </a:cxn>
                      <a:cxn ang="T154">
                        <a:pos x="T84" y="T85"/>
                      </a:cxn>
                      <a:cxn ang="T155">
                        <a:pos x="T86" y="T87"/>
                      </a:cxn>
                      <a:cxn ang="T156">
                        <a:pos x="T88" y="T89"/>
                      </a:cxn>
                      <a:cxn ang="T157">
                        <a:pos x="T90" y="T91"/>
                      </a:cxn>
                      <a:cxn ang="T158">
                        <a:pos x="T92" y="T93"/>
                      </a:cxn>
                      <a:cxn ang="T159">
                        <a:pos x="T94" y="T95"/>
                      </a:cxn>
                      <a:cxn ang="T160">
                        <a:pos x="T96" y="T97"/>
                      </a:cxn>
                      <a:cxn ang="T161">
                        <a:pos x="T98" y="T99"/>
                      </a:cxn>
                      <a:cxn ang="T162">
                        <a:pos x="T100" y="T101"/>
                      </a:cxn>
                      <a:cxn ang="T163">
                        <a:pos x="T102" y="T103"/>
                      </a:cxn>
                      <a:cxn ang="T164">
                        <a:pos x="T104" y="T105"/>
                      </a:cxn>
                      <a:cxn ang="T165">
                        <a:pos x="T106" y="T107"/>
                      </a:cxn>
                      <a:cxn ang="T166">
                        <a:pos x="T108" y="T109"/>
                      </a:cxn>
                      <a:cxn ang="T167">
                        <a:pos x="T110" y="T111"/>
                      </a:cxn>
                    </a:cxnLst>
                    <a:rect l="T168" t="T169" r="T170" b="T171"/>
                    <a:pathLst>
                      <a:path w="504" h="524">
                        <a:moveTo>
                          <a:pt x="365" y="493"/>
                        </a:moveTo>
                        <a:lnTo>
                          <a:pt x="355" y="493"/>
                        </a:lnTo>
                        <a:lnTo>
                          <a:pt x="345" y="493"/>
                        </a:lnTo>
                        <a:lnTo>
                          <a:pt x="266" y="493"/>
                        </a:lnTo>
                        <a:lnTo>
                          <a:pt x="262" y="500"/>
                        </a:lnTo>
                        <a:lnTo>
                          <a:pt x="256" y="505"/>
                        </a:lnTo>
                        <a:lnTo>
                          <a:pt x="250" y="510"/>
                        </a:lnTo>
                        <a:lnTo>
                          <a:pt x="243" y="513"/>
                        </a:lnTo>
                        <a:lnTo>
                          <a:pt x="235" y="517"/>
                        </a:lnTo>
                        <a:lnTo>
                          <a:pt x="228" y="519"/>
                        </a:lnTo>
                        <a:lnTo>
                          <a:pt x="219" y="521"/>
                        </a:lnTo>
                        <a:lnTo>
                          <a:pt x="210" y="522"/>
                        </a:lnTo>
                        <a:lnTo>
                          <a:pt x="191" y="524"/>
                        </a:lnTo>
                        <a:lnTo>
                          <a:pt x="173" y="524"/>
                        </a:lnTo>
                        <a:lnTo>
                          <a:pt x="155" y="524"/>
                        </a:lnTo>
                        <a:lnTo>
                          <a:pt x="140" y="524"/>
                        </a:lnTo>
                        <a:lnTo>
                          <a:pt x="121" y="523"/>
                        </a:lnTo>
                        <a:lnTo>
                          <a:pt x="106" y="522"/>
                        </a:lnTo>
                        <a:lnTo>
                          <a:pt x="100" y="521"/>
                        </a:lnTo>
                        <a:lnTo>
                          <a:pt x="96" y="519"/>
                        </a:lnTo>
                        <a:lnTo>
                          <a:pt x="94" y="516"/>
                        </a:lnTo>
                        <a:lnTo>
                          <a:pt x="93" y="512"/>
                        </a:lnTo>
                        <a:lnTo>
                          <a:pt x="82" y="511"/>
                        </a:lnTo>
                        <a:lnTo>
                          <a:pt x="71" y="509"/>
                        </a:lnTo>
                        <a:lnTo>
                          <a:pt x="59" y="505"/>
                        </a:lnTo>
                        <a:lnTo>
                          <a:pt x="47" y="501"/>
                        </a:lnTo>
                        <a:lnTo>
                          <a:pt x="36" y="496"/>
                        </a:lnTo>
                        <a:lnTo>
                          <a:pt x="28" y="491"/>
                        </a:lnTo>
                        <a:lnTo>
                          <a:pt x="25" y="489"/>
                        </a:lnTo>
                        <a:lnTo>
                          <a:pt x="22" y="486"/>
                        </a:lnTo>
                        <a:lnTo>
                          <a:pt x="20" y="484"/>
                        </a:lnTo>
                        <a:lnTo>
                          <a:pt x="20" y="481"/>
                        </a:lnTo>
                        <a:lnTo>
                          <a:pt x="20" y="477"/>
                        </a:lnTo>
                        <a:lnTo>
                          <a:pt x="22" y="472"/>
                        </a:lnTo>
                        <a:lnTo>
                          <a:pt x="25" y="467"/>
                        </a:lnTo>
                        <a:lnTo>
                          <a:pt x="27" y="463"/>
                        </a:lnTo>
                        <a:lnTo>
                          <a:pt x="31" y="456"/>
                        </a:lnTo>
                        <a:lnTo>
                          <a:pt x="33" y="450"/>
                        </a:lnTo>
                        <a:lnTo>
                          <a:pt x="32" y="445"/>
                        </a:lnTo>
                        <a:lnTo>
                          <a:pt x="31" y="440"/>
                        </a:lnTo>
                        <a:lnTo>
                          <a:pt x="30" y="436"/>
                        </a:lnTo>
                        <a:lnTo>
                          <a:pt x="28" y="432"/>
                        </a:lnTo>
                        <a:lnTo>
                          <a:pt x="22" y="426"/>
                        </a:lnTo>
                        <a:lnTo>
                          <a:pt x="17" y="421"/>
                        </a:lnTo>
                        <a:lnTo>
                          <a:pt x="10" y="417"/>
                        </a:lnTo>
                        <a:lnTo>
                          <a:pt x="5" y="412"/>
                        </a:lnTo>
                        <a:lnTo>
                          <a:pt x="3" y="409"/>
                        </a:lnTo>
                        <a:lnTo>
                          <a:pt x="1" y="407"/>
                        </a:lnTo>
                        <a:lnTo>
                          <a:pt x="0" y="404"/>
                        </a:lnTo>
                        <a:lnTo>
                          <a:pt x="0" y="401"/>
                        </a:lnTo>
                        <a:lnTo>
                          <a:pt x="1" y="391"/>
                        </a:lnTo>
                        <a:lnTo>
                          <a:pt x="5" y="381"/>
                        </a:lnTo>
                        <a:lnTo>
                          <a:pt x="10" y="371"/>
                        </a:lnTo>
                        <a:lnTo>
                          <a:pt x="17" y="360"/>
                        </a:lnTo>
                        <a:lnTo>
                          <a:pt x="26" y="349"/>
                        </a:lnTo>
                        <a:lnTo>
                          <a:pt x="37" y="338"/>
                        </a:lnTo>
                        <a:lnTo>
                          <a:pt x="48" y="328"/>
                        </a:lnTo>
                        <a:lnTo>
                          <a:pt x="60" y="318"/>
                        </a:lnTo>
                        <a:lnTo>
                          <a:pt x="73" y="309"/>
                        </a:lnTo>
                        <a:lnTo>
                          <a:pt x="86" y="299"/>
                        </a:lnTo>
                        <a:lnTo>
                          <a:pt x="99" y="291"/>
                        </a:lnTo>
                        <a:lnTo>
                          <a:pt x="112" y="285"/>
                        </a:lnTo>
                        <a:lnTo>
                          <a:pt x="124" y="279"/>
                        </a:lnTo>
                        <a:lnTo>
                          <a:pt x="138" y="275"/>
                        </a:lnTo>
                        <a:lnTo>
                          <a:pt x="149" y="272"/>
                        </a:lnTo>
                        <a:lnTo>
                          <a:pt x="160" y="272"/>
                        </a:lnTo>
                        <a:lnTo>
                          <a:pt x="166" y="266"/>
                        </a:lnTo>
                        <a:lnTo>
                          <a:pt x="160" y="265"/>
                        </a:lnTo>
                        <a:lnTo>
                          <a:pt x="155" y="264"/>
                        </a:lnTo>
                        <a:lnTo>
                          <a:pt x="150" y="263"/>
                        </a:lnTo>
                        <a:lnTo>
                          <a:pt x="145" y="261"/>
                        </a:lnTo>
                        <a:lnTo>
                          <a:pt x="142" y="259"/>
                        </a:lnTo>
                        <a:lnTo>
                          <a:pt x="139" y="257"/>
                        </a:lnTo>
                        <a:lnTo>
                          <a:pt x="135" y="254"/>
                        </a:lnTo>
                        <a:lnTo>
                          <a:pt x="133" y="251"/>
                        </a:lnTo>
                        <a:lnTo>
                          <a:pt x="130" y="244"/>
                        </a:lnTo>
                        <a:lnTo>
                          <a:pt x="128" y="236"/>
                        </a:lnTo>
                        <a:lnTo>
                          <a:pt x="127" y="229"/>
                        </a:lnTo>
                        <a:lnTo>
                          <a:pt x="127" y="222"/>
                        </a:lnTo>
                        <a:lnTo>
                          <a:pt x="126" y="208"/>
                        </a:lnTo>
                        <a:lnTo>
                          <a:pt x="124" y="195"/>
                        </a:lnTo>
                        <a:lnTo>
                          <a:pt x="121" y="182"/>
                        </a:lnTo>
                        <a:lnTo>
                          <a:pt x="119" y="171"/>
                        </a:lnTo>
                        <a:lnTo>
                          <a:pt x="115" y="161"/>
                        </a:lnTo>
                        <a:lnTo>
                          <a:pt x="110" y="152"/>
                        </a:lnTo>
                        <a:lnTo>
                          <a:pt x="106" y="143"/>
                        </a:lnTo>
                        <a:lnTo>
                          <a:pt x="100" y="134"/>
                        </a:lnTo>
                        <a:lnTo>
                          <a:pt x="89" y="119"/>
                        </a:lnTo>
                        <a:lnTo>
                          <a:pt x="78" y="104"/>
                        </a:lnTo>
                        <a:lnTo>
                          <a:pt x="68" y="90"/>
                        </a:lnTo>
                        <a:lnTo>
                          <a:pt x="60" y="74"/>
                        </a:lnTo>
                        <a:lnTo>
                          <a:pt x="74" y="66"/>
                        </a:lnTo>
                        <a:lnTo>
                          <a:pt x="86" y="60"/>
                        </a:lnTo>
                        <a:lnTo>
                          <a:pt x="93" y="58"/>
                        </a:lnTo>
                        <a:lnTo>
                          <a:pt x="99" y="57"/>
                        </a:lnTo>
                        <a:lnTo>
                          <a:pt x="106" y="56"/>
                        </a:lnTo>
                        <a:lnTo>
                          <a:pt x="112" y="56"/>
                        </a:lnTo>
                        <a:lnTo>
                          <a:pt x="123" y="56"/>
                        </a:lnTo>
                        <a:lnTo>
                          <a:pt x="130" y="58"/>
                        </a:lnTo>
                        <a:lnTo>
                          <a:pt x="133" y="59"/>
                        </a:lnTo>
                        <a:lnTo>
                          <a:pt x="137" y="60"/>
                        </a:lnTo>
                        <a:lnTo>
                          <a:pt x="139" y="61"/>
                        </a:lnTo>
                        <a:lnTo>
                          <a:pt x="143" y="61"/>
                        </a:lnTo>
                        <a:lnTo>
                          <a:pt x="149" y="59"/>
                        </a:lnTo>
                        <a:lnTo>
                          <a:pt x="160" y="56"/>
                        </a:lnTo>
                        <a:lnTo>
                          <a:pt x="160" y="47"/>
                        </a:lnTo>
                        <a:lnTo>
                          <a:pt x="162" y="40"/>
                        </a:lnTo>
                        <a:lnTo>
                          <a:pt x="164" y="33"/>
                        </a:lnTo>
                        <a:lnTo>
                          <a:pt x="166" y="25"/>
                        </a:lnTo>
                        <a:lnTo>
                          <a:pt x="168" y="19"/>
                        </a:lnTo>
                        <a:lnTo>
                          <a:pt x="171" y="13"/>
                        </a:lnTo>
                        <a:lnTo>
                          <a:pt x="172" y="7"/>
                        </a:lnTo>
                        <a:lnTo>
                          <a:pt x="173" y="0"/>
                        </a:lnTo>
                        <a:lnTo>
                          <a:pt x="187" y="0"/>
                        </a:lnTo>
                        <a:lnTo>
                          <a:pt x="201" y="0"/>
                        </a:lnTo>
                        <a:lnTo>
                          <a:pt x="214" y="0"/>
                        </a:lnTo>
                        <a:lnTo>
                          <a:pt x="225" y="0"/>
                        </a:lnTo>
                        <a:lnTo>
                          <a:pt x="235" y="1"/>
                        </a:lnTo>
                        <a:lnTo>
                          <a:pt x="244" y="4"/>
                        </a:lnTo>
                        <a:lnTo>
                          <a:pt x="254" y="8"/>
                        </a:lnTo>
                        <a:lnTo>
                          <a:pt x="263" y="12"/>
                        </a:lnTo>
                        <a:lnTo>
                          <a:pt x="270" y="17"/>
                        </a:lnTo>
                        <a:lnTo>
                          <a:pt x="280" y="21"/>
                        </a:lnTo>
                        <a:lnTo>
                          <a:pt x="289" y="24"/>
                        </a:lnTo>
                        <a:lnTo>
                          <a:pt x="299" y="25"/>
                        </a:lnTo>
                        <a:lnTo>
                          <a:pt x="279" y="62"/>
                        </a:lnTo>
                        <a:lnTo>
                          <a:pt x="283" y="67"/>
                        </a:lnTo>
                        <a:lnTo>
                          <a:pt x="287" y="72"/>
                        </a:lnTo>
                        <a:lnTo>
                          <a:pt x="292" y="77"/>
                        </a:lnTo>
                        <a:lnTo>
                          <a:pt x="297" y="82"/>
                        </a:lnTo>
                        <a:lnTo>
                          <a:pt x="308" y="88"/>
                        </a:lnTo>
                        <a:lnTo>
                          <a:pt x="319" y="94"/>
                        </a:lnTo>
                        <a:lnTo>
                          <a:pt x="341" y="103"/>
                        </a:lnTo>
                        <a:lnTo>
                          <a:pt x="358" y="111"/>
                        </a:lnTo>
                        <a:lnTo>
                          <a:pt x="356" y="119"/>
                        </a:lnTo>
                        <a:lnTo>
                          <a:pt x="353" y="126"/>
                        </a:lnTo>
                        <a:lnTo>
                          <a:pt x="350" y="131"/>
                        </a:lnTo>
                        <a:lnTo>
                          <a:pt x="346" y="135"/>
                        </a:lnTo>
                        <a:lnTo>
                          <a:pt x="343" y="141"/>
                        </a:lnTo>
                        <a:lnTo>
                          <a:pt x="341" y="146"/>
                        </a:lnTo>
                        <a:lnTo>
                          <a:pt x="340" y="153"/>
                        </a:lnTo>
                        <a:lnTo>
                          <a:pt x="339" y="161"/>
                        </a:lnTo>
                        <a:lnTo>
                          <a:pt x="340" y="168"/>
                        </a:lnTo>
                        <a:lnTo>
                          <a:pt x="344" y="176"/>
                        </a:lnTo>
                        <a:lnTo>
                          <a:pt x="350" y="184"/>
                        </a:lnTo>
                        <a:lnTo>
                          <a:pt x="356" y="193"/>
                        </a:lnTo>
                        <a:lnTo>
                          <a:pt x="363" y="200"/>
                        </a:lnTo>
                        <a:lnTo>
                          <a:pt x="369" y="205"/>
                        </a:lnTo>
                        <a:lnTo>
                          <a:pt x="375" y="209"/>
                        </a:lnTo>
                        <a:lnTo>
                          <a:pt x="378" y="210"/>
                        </a:lnTo>
                        <a:lnTo>
                          <a:pt x="379" y="226"/>
                        </a:lnTo>
                        <a:lnTo>
                          <a:pt x="381" y="241"/>
                        </a:lnTo>
                        <a:lnTo>
                          <a:pt x="386" y="256"/>
                        </a:lnTo>
                        <a:lnTo>
                          <a:pt x="391" y="268"/>
                        </a:lnTo>
                        <a:lnTo>
                          <a:pt x="397" y="279"/>
                        </a:lnTo>
                        <a:lnTo>
                          <a:pt x="404" y="289"/>
                        </a:lnTo>
                        <a:lnTo>
                          <a:pt x="413" y="298"/>
                        </a:lnTo>
                        <a:lnTo>
                          <a:pt x="422" y="307"/>
                        </a:lnTo>
                        <a:lnTo>
                          <a:pt x="432" y="315"/>
                        </a:lnTo>
                        <a:lnTo>
                          <a:pt x="442" y="322"/>
                        </a:lnTo>
                        <a:lnTo>
                          <a:pt x="452" y="329"/>
                        </a:lnTo>
                        <a:lnTo>
                          <a:pt x="463" y="335"/>
                        </a:lnTo>
                        <a:lnTo>
                          <a:pt x="485" y="346"/>
                        </a:lnTo>
                        <a:lnTo>
                          <a:pt x="504" y="357"/>
                        </a:lnTo>
                        <a:lnTo>
                          <a:pt x="466" y="390"/>
                        </a:lnTo>
                        <a:lnTo>
                          <a:pt x="430" y="424"/>
                        </a:lnTo>
                        <a:lnTo>
                          <a:pt x="413" y="440"/>
                        </a:lnTo>
                        <a:lnTo>
                          <a:pt x="397" y="457"/>
                        </a:lnTo>
                        <a:lnTo>
                          <a:pt x="380" y="476"/>
                        </a:lnTo>
                        <a:lnTo>
                          <a:pt x="365" y="493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9" name="Freeform 16"/>
                  <p:cNvSpPr>
                    <a:spLocks/>
                  </p:cNvSpPr>
                  <p:nvPr>
                    <p:custDataLst>
                      <p:tags r:id="rId13"/>
                    </p:custDataLst>
                  </p:nvPr>
                </p:nvSpPr>
                <p:spPr bwMode="auto">
                  <a:xfrm>
                    <a:off x="4148138" y="2200275"/>
                    <a:ext cx="182562" cy="238125"/>
                  </a:xfrm>
                  <a:custGeom>
                    <a:avLst/>
                    <a:gdLst>
                      <a:gd name="T0" fmla="*/ 2147483647 w 438"/>
                      <a:gd name="T1" fmla="*/ 2147483647 h 451"/>
                      <a:gd name="T2" fmla="*/ 2147483647 w 438"/>
                      <a:gd name="T3" fmla="*/ 2147483647 h 451"/>
                      <a:gd name="T4" fmla="*/ 2147483647 w 438"/>
                      <a:gd name="T5" fmla="*/ 2147483647 h 451"/>
                      <a:gd name="T6" fmla="*/ 2147483647 w 438"/>
                      <a:gd name="T7" fmla="*/ 2147483647 h 451"/>
                      <a:gd name="T8" fmla="*/ 2147483647 w 438"/>
                      <a:gd name="T9" fmla="*/ 2147483647 h 451"/>
                      <a:gd name="T10" fmla="*/ 2147483647 w 438"/>
                      <a:gd name="T11" fmla="*/ 2147483647 h 451"/>
                      <a:gd name="T12" fmla="*/ 2147483647 w 438"/>
                      <a:gd name="T13" fmla="*/ 2147483647 h 451"/>
                      <a:gd name="T14" fmla="*/ 2147483647 w 438"/>
                      <a:gd name="T15" fmla="*/ 2147483647 h 451"/>
                      <a:gd name="T16" fmla="*/ 2147483647 w 438"/>
                      <a:gd name="T17" fmla="*/ 2147483647 h 451"/>
                      <a:gd name="T18" fmla="*/ 2147483647 w 438"/>
                      <a:gd name="T19" fmla="*/ 2147483647 h 451"/>
                      <a:gd name="T20" fmla="*/ 2147483647 w 438"/>
                      <a:gd name="T21" fmla="*/ 2147483647 h 451"/>
                      <a:gd name="T22" fmla="*/ 2147483647 w 438"/>
                      <a:gd name="T23" fmla="*/ 2147483647 h 451"/>
                      <a:gd name="T24" fmla="*/ 2147483647 w 438"/>
                      <a:gd name="T25" fmla="*/ 2147483647 h 451"/>
                      <a:gd name="T26" fmla="*/ 2147483647 w 438"/>
                      <a:gd name="T27" fmla="*/ 0 h 451"/>
                      <a:gd name="T28" fmla="*/ 2147483647 w 438"/>
                      <a:gd name="T29" fmla="*/ 2147483647 h 451"/>
                      <a:gd name="T30" fmla="*/ 2147483647 w 438"/>
                      <a:gd name="T31" fmla="*/ 2147483647 h 451"/>
                      <a:gd name="T32" fmla="*/ 2147483647 w 438"/>
                      <a:gd name="T33" fmla="*/ 2147483647 h 451"/>
                      <a:gd name="T34" fmla="*/ 2147483647 w 438"/>
                      <a:gd name="T35" fmla="*/ 2147483647 h 451"/>
                      <a:gd name="T36" fmla="*/ 2147483647 w 438"/>
                      <a:gd name="T37" fmla="*/ 2147483647 h 451"/>
                      <a:gd name="T38" fmla="*/ 2147483647 w 438"/>
                      <a:gd name="T39" fmla="*/ 2147483647 h 451"/>
                      <a:gd name="T40" fmla="*/ 2147483647 w 438"/>
                      <a:gd name="T41" fmla="*/ 2147483647 h 451"/>
                      <a:gd name="T42" fmla="*/ 2147483647 w 438"/>
                      <a:gd name="T43" fmla="*/ 2147483647 h 451"/>
                      <a:gd name="T44" fmla="*/ 2147483647 w 438"/>
                      <a:gd name="T45" fmla="*/ 2147483647 h 451"/>
                      <a:gd name="T46" fmla="*/ 2147483647 w 438"/>
                      <a:gd name="T47" fmla="*/ 2147483647 h 451"/>
                      <a:gd name="T48" fmla="*/ 2147483647 w 438"/>
                      <a:gd name="T49" fmla="*/ 2147483647 h 451"/>
                      <a:gd name="T50" fmla="*/ 2147483647 w 438"/>
                      <a:gd name="T51" fmla="*/ 2147483647 h 451"/>
                      <a:gd name="T52" fmla="*/ 2147483647 w 438"/>
                      <a:gd name="T53" fmla="*/ 2147483647 h 451"/>
                      <a:gd name="T54" fmla="*/ 2147483647 w 438"/>
                      <a:gd name="T55" fmla="*/ 2147483647 h 451"/>
                      <a:gd name="T56" fmla="*/ 2147483647 w 438"/>
                      <a:gd name="T57" fmla="*/ 2147483647 h 451"/>
                      <a:gd name="T58" fmla="*/ 2147483647 w 438"/>
                      <a:gd name="T59" fmla="*/ 2147483647 h 451"/>
                      <a:gd name="T60" fmla="*/ 2147483647 w 438"/>
                      <a:gd name="T61" fmla="*/ 2147483647 h 451"/>
                      <a:gd name="T62" fmla="*/ 2147483647 w 438"/>
                      <a:gd name="T63" fmla="*/ 2147483647 h 451"/>
                      <a:gd name="T64" fmla="*/ 2147483647 w 438"/>
                      <a:gd name="T65" fmla="*/ 2147483647 h 451"/>
                      <a:gd name="T66" fmla="*/ 2147483647 w 438"/>
                      <a:gd name="T67" fmla="*/ 2147483647 h 451"/>
                      <a:gd name="T68" fmla="*/ 2147483647 w 438"/>
                      <a:gd name="T69" fmla="*/ 2147483647 h 451"/>
                      <a:gd name="T70" fmla="*/ 2147483647 w 438"/>
                      <a:gd name="T71" fmla="*/ 2147483647 h 451"/>
                      <a:gd name="T72" fmla="*/ 2147483647 w 438"/>
                      <a:gd name="T73" fmla="*/ 2147483647 h 451"/>
                      <a:gd name="T74" fmla="*/ 2147483647 w 438"/>
                      <a:gd name="T75" fmla="*/ 2147483647 h 451"/>
                      <a:gd name="T76" fmla="*/ 2147483647 w 438"/>
                      <a:gd name="T77" fmla="*/ 2147483647 h 451"/>
                      <a:gd name="T78" fmla="*/ 2147483647 w 438"/>
                      <a:gd name="T79" fmla="*/ 2147483647 h 451"/>
                      <a:gd name="T80" fmla="*/ 2147483647 w 438"/>
                      <a:gd name="T81" fmla="*/ 2147483647 h 451"/>
                      <a:gd name="T82" fmla="*/ 2147483647 w 438"/>
                      <a:gd name="T83" fmla="*/ 2147483647 h 451"/>
                      <a:gd name="T84" fmla="*/ 2147483647 w 438"/>
                      <a:gd name="T85" fmla="*/ 2147483647 h 451"/>
                      <a:gd name="T86" fmla="*/ 2147483647 w 438"/>
                      <a:gd name="T87" fmla="*/ 2147483647 h 451"/>
                      <a:gd name="T88" fmla="*/ 2147483647 w 438"/>
                      <a:gd name="T89" fmla="*/ 2147483647 h 451"/>
                      <a:gd name="T90" fmla="*/ 2147483647 w 438"/>
                      <a:gd name="T91" fmla="*/ 2147483647 h 451"/>
                      <a:gd name="T92" fmla="*/ 2147483647 w 438"/>
                      <a:gd name="T93" fmla="*/ 2147483647 h 451"/>
                      <a:gd name="T94" fmla="*/ 2147483647 w 438"/>
                      <a:gd name="T95" fmla="*/ 2147483647 h 451"/>
                      <a:gd name="T96" fmla="*/ 2147483647 w 438"/>
                      <a:gd name="T97" fmla="*/ 2147483647 h 451"/>
                      <a:gd name="T98" fmla="*/ 2147483647 w 438"/>
                      <a:gd name="T99" fmla="*/ 2147483647 h 451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w 438"/>
                      <a:gd name="T151" fmla="*/ 0 h 451"/>
                      <a:gd name="T152" fmla="*/ 438 w 438"/>
                      <a:gd name="T153" fmla="*/ 451 h 451"/>
                    </a:gdLst>
                    <a:ahLst/>
                    <a:cxnLst>
                      <a:cxn ang="T100">
                        <a:pos x="T0" y="T1"/>
                      </a:cxn>
                      <a:cxn ang="T101">
                        <a:pos x="T2" y="T3"/>
                      </a:cxn>
                      <a:cxn ang="T102">
                        <a:pos x="T4" y="T5"/>
                      </a:cxn>
                      <a:cxn ang="T103">
                        <a:pos x="T6" y="T7"/>
                      </a:cxn>
                      <a:cxn ang="T104">
                        <a:pos x="T8" y="T9"/>
                      </a:cxn>
                      <a:cxn ang="T105">
                        <a:pos x="T10" y="T11"/>
                      </a:cxn>
                      <a:cxn ang="T106">
                        <a:pos x="T12" y="T13"/>
                      </a:cxn>
                      <a:cxn ang="T107">
                        <a:pos x="T14" y="T15"/>
                      </a:cxn>
                      <a:cxn ang="T108">
                        <a:pos x="T16" y="T17"/>
                      </a:cxn>
                      <a:cxn ang="T109">
                        <a:pos x="T18" y="T19"/>
                      </a:cxn>
                      <a:cxn ang="T110">
                        <a:pos x="T20" y="T21"/>
                      </a:cxn>
                      <a:cxn ang="T111">
                        <a:pos x="T22" y="T23"/>
                      </a:cxn>
                      <a:cxn ang="T112">
                        <a:pos x="T24" y="T25"/>
                      </a:cxn>
                      <a:cxn ang="T113">
                        <a:pos x="T26" y="T27"/>
                      </a:cxn>
                      <a:cxn ang="T114">
                        <a:pos x="T28" y="T29"/>
                      </a:cxn>
                      <a:cxn ang="T115">
                        <a:pos x="T30" y="T31"/>
                      </a:cxn>
                      <a:cxn ang="T116">
                        <a:pos x="T32" y="T33"/>
                      </a:cxn>
                      <a:cxn ang="T117">
                        <a:pos x="T34" y="T35"/>
                      </a:cxn>
                      <a:cxn ang="T118">
                        <a:pos x="T36" y="T37"/>
                      </a:cxn>
                      <a:cxn ang="T119">
                        <a:pos x="T38" y="T39"/>
                      </a:cxn>
                      <a:cxn ang="T120">
                        <a:pos x="T40" y="T41"/>
                      </a:cxn>
                      <a:cxn ang="T121">
                        <a:pos x="T42" y="T43"/>
                      </a:cxn>
                      <a:cxn ang="T122">
                        <a:pos x="T44" y="T45"/>
                      </a:cxn>
                      <a:cxn ang="T123">
                        <a:pos x="T46" y="T47"/>
                      </a:cxn>
                      <a:cxn ang="T124">
                        <a:pos x="T48" y="T49"/>
                      </a:cxn>
                      <a:cxn ang="T125">
                        <a:pos x="T50" y="T51"/>
                      </a:cxn>
                      <a:cxn ang="T126">
                        <a:pos x="T52" y="T53"/>
                      </a:cxn>
                      <a:cxn ang="T127">
                        <a:pos x="T54" y="T55"/>
                      </a:cxn>
                      <a:cxn ang="T128">
                        <a:pos x="T56" y="T57"/>
                      </a:cxn>
                      <a:cxn ang="T129">
                        <a:pos x="T58" y="T59"/>
                      </a:cxn>
                      <a:cxn ang="T130">
                        <a:pos x="T60" y="T61"/>
                      </a:cxn>
                      <a:cxn ang="T131">
                        <a:pos x="T62" y="T63"/>
                      </a:cxn>
                      <a:cxn ang="T132">
                        <a:pos x="T64" y="T65"/>
                      </a:cxn>
                      <a:cxn ang="T133">
                        <a:pos x="T66" y="T67"/>
                      </a:cxn>
                      <a:cxn ang="T134">
                        <a:pos x="T68" y="T69"/>
                      </a:cxn>
                      <a:cxn ang="T135">
                        <a:pos x="T70" y="T71"/>
                      </a:cxn>
                      <a:cxn ang="T136">
                        <a:pos x="T72" y="T73"/>
                      </a:cxn>
                      <a:cxn ang="T137">
                        <a:pos x="T74" y="T75"/>
                      </a:cxn>
                      <a:cxn ang="T138">
                        <a:pos x="T76" y="T77"/>
                      </a:cxn>
                      <a:cxn ang="T139">
                        <a:pos x="T78" y="T79"/>
                      </a:cxn>
                      <a:cxn ang="T140">
                        <a:pos x="T80" y="T81"/>
                      </a:cxn>
                      <a:cxn ang="T141">
                        <a:pos x="T82" y="T83"/>
                      </a:cxn>
                      <a:cxn ang="T142">
                        <a:pos x="T84" y="T85"/>
                      </a:cxn>
                      <a:cxn ang="T143">
                        <a:pos x="T86" y="T87"/>
                      </a:cxn>
                      <a:cxn ang="T144">
                        <a:pos x="T88" y="T89"/>
                      </a:cxn>
                      <a:cxn ang="T145">
                        <a:pos x="T90" y="T91"/>
                      </a:cxn>
                      <a:cxn ang="T146">
                        <a:pos x="T92" y="T93"/>
                      </a:cxn>
                      <a:cxn ang="T147">
                        <a:pos x="T94" y="T95"/>
                      </a:cxn>
                      <a:cxn ang="T148">
                        <a:pos x="T96" y="T97"/>
                      </a:cxn>
                      <a:cxn ang="T149">
                        <a:pos x="T98" y="T99"/>
                      </a:cxn>
                    </a:cxnLst>
                    <a:rect l="T150" t="T151" r="T152" b="T153"/>
                    <a:pathLst>
                      <a:path w="438" h="451">
                        <a:moveTo>
                          <a:pt x="438" y="235"/>
                        </a:moveTo>
                        <a:lnTo>
                          <a:pt x="431" y="212"/>
                        </a:lnTo>
                        <a:lnTo>
                          <a:pt x="426" y="190"/>
                        </a:lnTo>
                        <a:lnTo>
                          <a:pt x="420" y="169"/>
                        </a:lnTo>
                        <a:lnTo>
                          <a:pt x="415" y="148"/>
                        </a:lnTo>
                        <a:lnTo>
                          <a:pt x="408" y="128"/>
                        </a:lnTo>
                        <a:lnTo>
                          <a:pt x="398" y="106"/>
                        </a:lnTo>
                        <a:lnTo>
                          <a:pt x="393" y="95"/>
                        </a:lnTo>
                        <a:lnTo>
                          <a:pt x="387" y="85"/>
                        </a:lnTo>
                        <a:lnTo>
                          <a:pt x="380" y="74"/>
                        </a:lnTo>
                        <a:lnTo>
                          <a:pt x="372" y="62"/>
                        </a:lnTo>
                        <a:lnTo>
                          <a:pt x="367" y="62"/>
                        </a:lnTo>
                        <a:lnTo>
                          <a:pt x="363" y="61"/>
                        </a:lnTo>
                        <a:lnTo>
                          <a:pt x="359" y="60"/>
                        </a:lnTo>
                        <a:lnTo>
                          <a:pt x="356" y="58"/>
                        </a:lnTo>
                        <a:lnTo>
                          <a:pt x="349" y="54"/>
                        </a:lnTo>
                        <a:lnTo>
                          <a:pt x="342" y="49"/>
                        </a:lnTo>
                        <a:lnTo>
                          <a:pt x="335" y="45"/>
                        </a:lnTo>
                        <a:lnTo>
                          <a:pt x="326" y="41"/>
                        </a:lnTo>
                        <a:lnTo>
                          <a:pt x="320" y="40"/>
                        </a:lnTo>
                        <a:lnTo>
                          <a:pt x="314" y="38"/>
                        </a:lnTo>
                        <a:lnTo>
                          <a:pt x="307" y="38"/>
                        </a:lnTo>
                        <a:lnTo>
                          <a:pt x="298" y="37"/>
                        </a:lnTo>
                        <a:lnTo>
                          <a:pt x="293" y="38"/>
                        </a:lnTo>
                        <a:lnTo>
                          <a:pt x="287" y="39"/>
                        </a:lnTo>
                        <a:lnTo>
                          <a:pt x="282" y="40"/>
                        </a:lnTo>
                        <a:lnTo>
                          <a:pt x="276" y="42"/>
                        </a:lnTo>
                        <a:lnTo>
                          <a:pt x="268" y="47"/>
                        </a:lnTo>
                        <a:lnTo>
                          <a:pt x="260" y="52"/>
                        </a:lnTo>
                        <a:lnTo>
                          <a:pt x="251" y="58"/>
                        </a:lnTo>
                        <a:lnTo>
                          <a:pt x="244" y="64"/>
                        </a:lnTo>
                        <a:lnTo>
                          <a:pt x="239" y="66"/>
                        </a:lnTo>
                        <a:lnTo>
                          <a:pt x="235" y="67"/>
                        </a:lnTo>
                        <a:lnTo>
                          <a:pt x="230" y="68"/>
                        </a:lnTo>
                        <a:lnTo>
                          <a:pt x="226" y="69"/>
                        </a:lnTo>
                        <a:lnTo>
                          <a:pt x="217" y="66"/>
                        </a:lnTo>
                        <a:lnTo>
                          <a:pt x="205" y="58"/>
                        </a:lnTo>
                        <a:lnTo>
                          <a:pt x="190" y="48"/>
                        </a:lnTo>
                        <a:lnTo>
                          <a:pt x="174" y="37"/>
                        </a:lnTo>
                        <a:lnTo>
                          <a:pt x="145" y="16"/>
                        </a:lnTo>
                        <a:lnTo>
                          <a:pt x="133" y="7"/>
                        </a:lnTo>
                        <a:lnTo>
                          <a:pt x="113" y="0"/>
                        </a:lnTo>
                        <a:lnTo>
                          <a:pt x="104" y="9"/>
                        </a:lnTo>
                        <a:lnTo>
                          <a:pt x="98" y="18"/>
                        </a:lnTo>
                        <a:lnTo>
                          <a:pt x="95" y="23"/>
                        </a:lnTo>
                        <a:lnTo>
                          <a:pt x="94" y="28"/>
                        </a:lnTo>
                        <a:lnTo>
                          <a:pt x="93" y="35"/>
                        </a:lnTo>
                        <a:lnTo>
                          <a:pt x="93" y="43"/>
                        </a:lnTo>
                        <a:lnTo>
                          <a:pt x="93" y="46"/>
                        </a:lnTo>
                        <a:lnTo>
                          <a:pt x="95" y="49"/>
                        </a:lnTo>
                        <a:lnTo>
                          <a:pt x="98" y="52"/>
                        </a:lnTo>
                        <a:lnTo>
                          <a:pt x="101" y="55"/>
                        </a:lnTo>
                        <a:lnTo>
                          <a:pt x="110" y="63"/>
                        </a:lnTo>
                        <a:lnTo>
                          <a:pt x="119" y="69"/>
                        </a:lnTo>
                        <a:lnTo>
                          <a:pt x="112" y="69"/>
                        </a:lnTo>
                        <a:lnTo>
                          <a:pt x="105" y="71"/>
                        </a:lnTo>
                        <a:lnTo>
                          <a:pt x="99" y="73"/>
                        </a:lnTo>
                        <a:lnTo>
                          <a:pt x="93" y="76"/>
                        </a:lnTo>
                        <a:lnTo>
                          <a:pt x="80" y="84"/>
                        </a:lnTo>
                        <a:lnTo>
                          <a:pt x="66" y="93"/>
                        </a:lnTo>
                        <a:lnTo>
                          <a:pt x="63" y="103"/>
                        </a:lnTo>
                        <a:lnTo>
                          <a:pt x="61" y="112"/>
                        </a:lnTo>
                        <a:lnTo>
                          <a:pt x="58" y="119"/>
                        </a:lnTo>
                        <a:lnTo>
                          <a:pt x="56" y="125"/>
                        </a:lnTo>
                        <a:lnTo>
                          <a:pt x="49" y="133"/>
                        </a:lnTo>
                        <a:lnTo>
                          <a:pt x="45" y="138"/>
                        </a:lnTo>
                        <a:lnTo>
                          <a:pt x="39" y="144"/>
                        </a:lnTo>
                        <a:lnTo>
                          <a:pt x="36" y="151"/>
                        </a:lnTo>
                        <a:lnTo>
                          <a:pt x="35" y="156"/>
                        </a:lnTo>
                        <a:lnTo>
                          <a:pt x="34" y="162"/>
                        </a:lnTo>
                        <a:lnTo>
                          <a:pt x="33" y="169"/>
                        </a:lnTo>
                        <a:lnTo>
                          <a:pt x="33" y="179"/>
                        </a:lnTo>
                        <a:lnTo>
                          <a:pt x="0" y="235"/>
                        </a:lnTo>
                        <a:lnTo>
                          <a:pt x="4" y="236"/>
                        </a:lnTo>
                        <a:lnTo>
                          <a:pt x="7" y="238"/>
                        </a:lnTo>
                        <a:lnTo>
                          <a:pt x="11" y="240"/>
                        </a:lnTo>
                        <a:lnTo>
                          <a:pt x="13" y="243"/>
                        </a:lnTo>
                        <a:lnTo>
                          <a:pt x="15" y="246"/>
                        </a:lnTo>
                        <a:lnTo>
                          <a:pt x="18" y="248"/>
                        </a:lnTo>
                        <a:lnTo>
                          <a:pt x="22" y="248"/>
                        </a:lnTo>
                        <a:lnTo>
                          <a:pt x="26" y="247"/>
                        </a:lnTo>
                        <a:lnTo>
                          <a:pt x="39" y="277"/>
                        </a:lnTo>
                        <a:lnTo>
                          <a:pt x="33" y="308"/>
                        </a:lnTo>
                        <a:lnTo>
                          <a:pt x="33" y="346"/>
                        </a:lnTo>
                        <a:lnTo>
                          <a:pt x="53" y="347"/>
                        </a:lnTo>
                        <a:lnTo>
                          <a:pt x="72" y="350"/>
                        </a:lnTo>
                        <a:lnTo>
                          <a:pt x="93" y="353"/>
                        </a:lnTo>
                        <a:lnTo>
                          <a:pt x="113" y="358"/>
                        </a:lnTo>
                        <a:lnTo>
                          <a:pt x="107" y="366"/>
                        </a:lnTo>
                        <a:lnTo>
                          <a:pt x="104" y="376"/>
                        </a:lnTo>
                        <a:lnTo>
                          <a:pt x="100" y="387"/>
                        </a:lnTo>
                        <a:lnTo>
                          <a:pt x="96" y="400"/>
                        </a:lnTo>
                        <a:lnTo>
                          <a:pt x="89" y="425"/>
                        </a:lnTo>
                        <a:lnTo>
                          <a:pt x="79" y="451"/>
                        </a:lnTo>
                        <a:lnTo>
                          <a:pt x="94" y="449"/>
                        </a:lnTo>
                        <a:lnTo>
                          <a:pt x="109" y="447"/>
                        </a:lnTo>
                        <a:lnTo>
                          <a:pt x="123" y="447"/>
                        </a:lnTo>
                        <a:lnTo>
                          <a:pt x="137" y="447"/>
                        </a:lnTo>
                        <a:lnTo>
                          <a:pt x="152" y="447"/>
                        </a:lnTo>
                        <a:lnTo>
                          <a:pt x="169" y="446"/>
                        </a:lnTo>
                        <a:lnTo>
                          <a:pt x="186" y="445"/>
                        </a:lnTo>
                        <a:lnTo>
                          <a:pt x="205" y="444"/>
                        </a:lnTo>
                        <a:lnTo>
                          <a:pt x="228" y="445"/>
                        </a:lnTo>
                        <a:lnTo>
                          <a:pt x="252" y="446"/>
                        </a:lnTo>
                        <a:lnTo>
                          <a:pt x="276" y="446"/>
                        </a:lnTo>
                        <a:lnTo>
                          <a:pt x="300" y="445"/>
                        </a:lnTo>
                        <a:lnTo>
                          <a:pt x="322" y="444"/>
                        </a:lnTo>
                        <a:lnTo>
                          <a:pt x="343" y="442"/>
                        </a:lnTo>
                        <a:lnTo>
                          <a:pt x="362" y="440"/>
                        </a:lnTo>
                        <a:lnTo>
                          <a:pt x="379" y="438"/>
                        </a:lnTo>
                        <a:lnTo>
                          <a:pt x="372" y="432"/>
                        </a:lnTo>
                        <a:lnTo>
                          <a:pt x="365" y="425"/>
                        </a:lnTo>
                        <a:lnTo>
                          <a:pt x="361" y="419"/>
                        </a:lnTo>
                        <a:lnTo>
                          <a:pt x="359" y="413"/>
                        </a:lnTo>
                        <a:lnTo>
                          <a:pt x="363" y="411"/>
                        </a:lnTo>
                        <a:lnTo>
                          <a:pt x="367" y="407"/>
                        </a:lnTo>
                        <a:lnTo>
                          <a:pt x="369" y="403"/>
                        </a:lnTo>
                        <a:lnTo>
                          <a:pt x="370" y="398"/>
                        </a:lnTo>
                        <a:lnTo>
                          <a:pt x="372" y="389"/>
                        </a:lnTo>
                        <a:lnTo>
                          <a:pt x="372" y="382"/>
                        </a:lnTo>
                        <a:lnTo>
                          <a:pt x="385" y="379"/>
                        </a:lnTo>
                        <a:lnTo>
                          <a:pt x="398" y="376"/>
                        </a:lnTo>
                        <a:lnTo>
                          <a:pt x="380" y="367"/>
                        </a:lnTo>
                        <a:lnTo>
                          <a:pt x="365" y="359"/>
                        </a:lnTo>
                        <a:lnTo>
                          <a:pt x="353" y="351"/>
                        </a:lnTo>
                        <a:lnTo>
                          <a:pt x="343" y="344"/>
                        </a:lnTo>
                        <a:lnTo>
                          <a:pt x="336" y="336"/>
                        </a:lnTo>
                        <a:lnTo>
                          <a:pt x="330" y="329"/>
                        </a:lnTo>
                        <a:lnTo>
                          <a:pt x="325" y="323"/>
                        </a:lnTo>
                        <a:lnTo>
                          <a:pt x="322" y="317"/>
                        </a:lnTo>
                        <a:lnTo>
                          <a:pt x="316" y="305"/>
                        </a:lnTo>
                        <a:lnTo>
                          <a:pt x="311" y="294"/>
                        </a:lnTo>
                        <a:lnTo>
                          <a:pt x="306" y="289"/>
                        </a:lnTo>
                        <a:lnTo>
                          <a:pt x="301" y="283"/>
                        </a:lnTo>
                        <a:lnTo>
                          <a:pt x="294" y="277"/>
                        </a:lnTo>
                        <a:lnTo>
                          <a:pt x="285" y="271"/>
                        </a:lnTo>
                        <a:lnTo>
                          <a:pt x="301" y="274"/>
                        </a:lnTo>
                        <a:lnTo>
                          <a:pt x="314" y="275"/>
                        </a:lnTo>
                        <a:lnTo>
                          <a:pt x="326" y="275"/>
                        </a:lnTo>
                        <a:lnTo>
                          <a:pt x="336" y="273"/>
                        </a:lnTo>
                        <a:lnTo>
                          <a:pt x="346" y="271"/>
                        </a:lnTo>
                        <a:lnTo>
                          <a:pt x="354" y="268"/>
                        </a:lnTo>
                        <a:lnTo>
                          <a:pt x="362" y="264"/>
                        </a:lnTo>
                        <a:lnTo>
                          <a:pt x="369" y="260"/>
                        </a:lnTo>
                        <a:lnTo>
                          <a:pt x="383" y="251"/>
                        </a:lnTo>
                        <a:lnTo>
                          <a:pt x="398" y="243"/>
                        </a:lnTo>
                        <a:lnTo>
                          <a:pt x="407" y="240"/>
                        </a:lnTo>
                        <a:lnTo>
                          <a:pt x="416" y="237"/>
                        </a:lnTo>
                        <a:lnTo>
                          <a:pt x="427" y="236"/>
                        </a:lnTo>
                        <a:lnTo>
                          <a:pt x="438" y="235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0" name="Freeform 17"/>
                  <p:cNvSpPr>
                    <a:spLocks/>
                  </p:cNvSpPr>
                  <p:nvPr>
                    <p:custDataLst>
                      <p:tags r:id="rId14"/>
                    </p:custDataLst>
                  </p:nvPr>
                </p:nvSpPr>
                <p:spPr bwMode="auto">
                  <a:xfrm>
                    <a:off x="4173538" y="2457450"/>
                    <a:ext cx="250825" cy="274638"/>
                  </a:xfrm>
                  <a:custGeom>
                    <a:avLst/>
                    <a:gdLst>
                      <a:gd name="T0" fmla="*/ 2147483647 w 578"/>
                      <a:gd name="T1" fmla="*/ 2147483647 h 524"/>
                      <a:gd name="T2" fmla="*/ 2147483647 w 578"/>
                      <a:gd name="T3" fmla="*/ 2147483647 h 524"/>
                      <a:gd name="T4" fmla="*/ 2147483647 w 578"/>
                      <a:gd name="T5" fmla="*/ 2147483647 h 524"/>
                      <a:gd name="T6" fmla="*/ 2147483647 w 578"/>
                      <a:gd name="T7" fmla="*/ 2147483647 h 524"/>
                      <a:gd name="T8" fmla="*/ 2147483647 w 578"/>
                      <a:gd name="T9" fmla="*/ 2147483647 h 524"/>
                      <a:gd name="T10" fmla="*/ 2147483647 w 578"/>
                      <a:gd name="T11" fmla="*/ 2147483647 h 524"/>
                      <a:gd name="T12" fmla="*/ 2147483647 w 578"/>
                      <a:gd name="T13" fmla="*/ 2147483647 h 524"/>
                      <a:gd name="T14" fmla="*/ 2147483647 w 578"/>
                      <a:gd name="T15" fmla="*/ 2147483647 h 524"/>
                      <a:gd name="T16" fmla="*/ 2147483647 w 578"/>
                      <a:gd name="T17" fmla="*/ 2147483647 h 524"/>
                      <a:gd name="T18" fmla="*/ 2147483647 w 578"/>
                      <a:gd name="T19" fmla="*/ 2147483647 h 524"/>
                      <a:gd name="T20" fmla="*/ 2147483647 w 578"/>
                      <a:gd name="T21" fmla="*/ 2147483647 h 524"/>
                      <a:gd name="T22" fmla="*/ 2147483647 w 578"/>
                      <a:gd name="T23" fmla="*/ 2147483647 h 524"/>
                      <a:gd name="T24" fmla="*/ 2147483647 w 578"/>
                      <a:gd name="T25" fmla="*/ 2147483647 h 524"/>
                      <a:gd name="T26" fmla="*/ 2147483647 w 578"/>
                      <a:gd name="T27" fmla="*/ 2147483647 h 524"/>
                      <a:gd name="T28" fmla="*/ 2147483647 w 578"/>
                      <a:gd name="T29" fmla="*/ 2147483647 h 524"/>
                      <a:gd name="T30" fmla="*/ 2147483647 w 578"/>
                      <a:gd name="T31" fmla="*/ 2147483647 h 524"/>
                      <a:gd name="T32" fmla="*/ 2147483647 w 578"/>
                      <a:gd name="T33" fmla="*/ 2147483647 h 524"/>
                      <a:gd name="T34" fmla="*/ 2147483647 w 578"/>
                      <a:gd name="T35" fmla="*/ 2147483647 h 524"/>
                      <a:gd name="T36" fmla="*/ 2147483647 w 578"/>
                      <a:gd name="T37" fmla="*/ 2147483647 h 524"/>
                      <a:gd name="T38" fmla="*/ 2147483647 w 578"/>
                      <a:gd name="T39" fmla="*/ 2147483647 h 524"/>
                      <a:gd name="T40" fmla="*/ 2147483647 w 578"/>
                      <a:gd name="T41" fmla="*/ 2147483647 h 524"/>
                      <a:gd name="T42" fmla="*/ 2147483647 w 578"/>
                      <a:gd name="T43" fmla="*/ 2147483647 h 524"/>
                      <a:gd name="T44" fmla="*/ 2147483647 w 578"/>
                      <a:gd name="T45" fmla="*/ 2147483647 h 524"/>
                      <a:gd name="T46" fmla="*/ 2147483647 w 578"/>
                      <a:gd name="T47" fmla="*/ 2147483647 h 524"/>
                      <a:gd name="T48" fmla="*/ 2147483647 w 578"/>
                      <a:gd name="T49" fmla="*/ 2147483647 h 524"/>
                      <a:gd name="T50" fmla="*/ 2147483647 w 578"/>
                      <a:gd name="T51" fmla="*/ 2147483647 h 524"/>
                      <a:gd name="T52" fmla="*/ 2147483647 w 578"/>
                      <a:gd name="T53" fmla="*/ 2147483647 h 524"/>
                      <a:gd name="T54" fmla="*/ 2147483647 w 578"/>
                      <a:gd name="T55" fmla="*/ 2147483647 h 524"/>
                      <a:gd name="T56" fmla="*/ 2147483647 w 578"/>
                      <a:gd name="T57" fmla="*/ 2147483647 h 524"/>
                      <a:gd name="T58" fmla="*/ 2147483647 w 578"/>
                      <a:gd name="T59" fmla="*/ 2147483647 h 524"/>
                      <a:gd name="T60" fmla="*/ 2147483647 w 578"/>
                      <a:gd name="T61" fmla="*/ 2147483647 h 524"/>
                      <a:gd name="T62" fmla="*/ 2147483647 w 578"/>
                      <a:gd name="T63" fmla="*/ 2147483647 h 524"/>
                      <a:gd name="T64" fmla="*/ 2147483647 w 578"/>
                      <a:gd name="T65" fmla="*/ 2147483647 h 524"/>
                      <a:gd name="T66" fmla="*/ 2147483647 w 578"/>
                      <a:gd name="T67" fmla="*/ 2147483647 h 524"/>
                      <a:gd name="T68" fmla="*/ 2147483647 w 578"/>
                      <a:gd name="T69" fmla="*/ 2147483647 h 524"/>
                      <a:gd name="T70" fmla="*/ 2147483647 w 578"/>
                      <a:gd name="T71" fmla="*/ 2147483647 h 524"/>
                      <a:gd name="T72" fmla="*/ 2147483647 w 578"/>
                      <a:gd name="T73" fmla="*/ 2147483647 h 524"/>
                      <a:gd name="T74" fmla="*/ 2147483647 w 578"/>
                      <a:gd name="T75" fmla="*/ 2147483647 h 524"/>
                      <a:gd name="T76" fmla="*/ 2147483647 w 578"/>
                      <a:gd name="T77" fmla="*/ 2147483647 h 524"/>
                      <a:gd name="T78" fmla="*/ 2147483647 w 578"/>
                      <a:gd name="T79" fmla="*/ 2147483647 h 524"/>
                      <a:gd name="T80" fmla="*/ 2147483647 w 578"/>
                      <a:gd name="T81" fmla="*/ 2147483647 h 524"/>
                      <a:gd name="T82" fmla="*/ 2147483647 w 578"/>
                      <a:gd name="T83" fmla="*/ 2147483647 h 524"/>
                      <a:gd name="T84" fmla="*/ 2147483647 w 578"/>
                      <a:gd name="T85" fmla="*/ 2147483647 h 524"/>
                      <a:gd name="T86" fmla="*/ 2147483647 w 578"/>
                      <a:gd name="T87" fmla="*/ 2147483647 h 524"/>
                      <a:gd name="T88" fmla="*/ 2147483647 w 578"/>
                      <a:gd name="T89" fmla="*/ 2147483647 h 524"/>
                      <a:gd name="T90" fmla="*/ 2147483647 w 578"/>
                      <a:gd name="T91" fmla="*/ 2147483647 h 524"/>
                      <a:gd name="T92" fmla="*/ 2147483647 w 578"/>
                      <a:gd name="T93" fmla="*/ 2147483647 h 524"/>
                      <a:gd name="T94" fmla="*/ 2147483647 w 578"/>
                      <a:gd name="T95" fmla="*/ 2147483647 h 524"/>
                      <a:gd name="T96" fmla="*/ 2147483647 w 578"/>
                      <a:gd name="T97" fmla="*/ 0 h 524"/>
                      <a:gd name="T98" fmla="*/ 2147483647 w 578"/>
                      <a:gd name="T99" fmla="*/ 2147483647 h 524"/>
                      <a:gd name="T100" fmla="*/ 2147483647 w 578"/>
                      <a:gd name="T101" fmla="*/ 2147483647 h 524"/>
                      <a:gd name="T102" fmla="*/ 2147483647 w 578"/>
                      <a:gd name="T103" fmla="*/ 2147483647 h 524"/>
                      <a:gd name="T104" fmla="*/ 2147483647 w 578"/>
                      <a:gd name="T105" fmla="*/ 2147483647 h 524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w 578"/>
                      <a:gd name="T160" fmla="*/ 0 h 524"/>
                      <a:gd name="T161" fmla="*/ 578 w 578"/>
                      <a:gd name="T162" fmla="*/ 524 h 524"/>
                    </a:gdLst>
                    <a:ahLst/>
                    <a:cxnLst>
                      <a:cxn ang="T106">
                        <a:pos x="T0" y="T1"/>
                      </a:cxn>
                      <a:cxn ang="T107">
                        <a:pos x="T2" y="T3"/>
                      </a:cxn>
                      <a:cxn ang="T108">
                        <a:pos x="T4" y="T5"/>
                      </a:cxn>
                      <a:cxn ang="T109">
                        <a:pos x="T6" y="T7"/>
                      </a:cxn>
                      <a:cxn ang="T110">
                        <a:pos x="T8" y="T9"/>
                      </a:cxn>
                      <a:cxn ang="T111">
                        <a:pos x="T10" y="T11"/>
                      </a:cxn>
                      <a:cxn ang="T112">
                        <a:pos x="T12" y="T13"/>
                      </a:cxn>
                      <a:cxn ang="T113">
                        <a:pos x="T14" y="T15"/>
                      </a:cxn>
                      <a:cxn ang="T114">
                        <a:pos x="T16" y="T17"/>
                      </a:cxn>
                      <a:cxn ang="T115">
                        <a:pos x="T18" y="T19"/>
                      </a:cxn>
                      <a:cxn ang="T116">
                        <a:pos x="T20" y="T21"/>
                      </a:cxn>
                      <a:cxn ang="T117">
                        <a:pos x="T22" y="T23"/>
                      </a:cxn>
                      <a:cxn ang="T118">
                        <a:pos x="T24" y="T25"/>
                      </a:cxn>
                      <a:cxn ang="T119">
                        <a:pos x="T26" y="T27"/>
                      </a:cxn>
                      <a:cxn ang="T120">
                        <a:pos x="T28" y="T29"/>
                      </a:cxn>
                      <a:cxn ang="T121">
                        <a:pos x="T30" y="T31"/>
                      </a:cxn>
                      <a:cxn ang="T122">
                        <a:pos x="T32" y="T33"/>
                      </a:cxn>
                      <a:cxn ang="T123">
                        <a:pos x="T34" y="T35"/>
                      </a:cxn>
                      <a:cxn ang="T124">
                        <a:pos x="T36" y="T37"/>
                      </a:cxn>
                      <a:cxn ang="T125">
                        <a:pos x="T38" y="T39"/>
                      </a:cxn>
                      <a:cxn ang="T126">
                        <a:pos x="T40" y="T41"/>
                      </a:cxn>
                      <a:cxn ang="T127">
                        <a:pos x="T42" y="T43"/>
                      </a:cxn>
                      <a:cxn ang="T128">
                        <a:pos x="T44" y="T45"/>
                      </a:cxn>
                      <a:cxn ang="T129">
                        <a:pos x="T46" y="T47"/>
                      </a:cxn>
                      <a:cxn ang="T130">
                        <a:pos x="T48" y="T49"/>
                      </a:cxn>
                      <a:cxn ang="T131">
                        <a:pos x="T50" y="T51"/>
                      </a:cxn>
                      <a:cxn ang="T132">
                        <a:pos x="T52" y="T53"/>
                      </a:cxn>
                      <a:cxn ang="T133">
                        <a:pos x="T54" y="T55"/>
                      </a:cxn>
                      <a:cxn ang="T134">
                        <a:pos x="T56" y="T57"/>
                      </a:cxn>
                      <a:cxn ang="T135">
                        <a:pos x="T58" y="T59"/>
                      </a:cxn>
                      <a:cxn ang="T136">
                        <a:pos x="T60" y="T61"/>
                      </a:cxn>
                      <a:cxn ang="T137">
                        <a:pos x="T62" y="T63"/>
                      </a:cxn>
                      <a:cxn ang="T138">
                        <a:pos x="T64" y="T65"/>
                      </a:cxn>
                      <a:cxn ang="T139">
                        <a:pos x="T66" y="T67"/>
                      </a:cxn>
                      <a:cxn ang="T140">
                        <a:pos x="T68" y="T69"/>
                      </a:cxn>
                      <a:cxn ang="T141">
                        <a:pos x="T70" y="T71"/>
                      </a:cxn>
                      <a:cxn ang="T142">
                        <a:pos x="T72" y="T73"/>
                      </a:cxn>
                      <a:cxn ang="T143">
                        <a:pos x="T74" y="T75"/>
                      </a:cxn>
                      <a:cxn ang="T144">
                        <a:pos x="T76" y="T77"/>
                      </a:cxn>
                      <a:cxn ang="T145">
                        <a:pos x="T78" y="T79"/>
                      </a:cxn>
                      <a:cxn ang="T146">
                        <a:pos x="T80" y="T81"/>
                      </a:cxn>
                      <a:cxn ang="T147">
                        <a:pos x="T82" y="T83"/>
                      </a:cxn>
                      <a:cxn ang="T148">
                        <a:pos x="T84" y="T85"/>
                      </a:cxn>
                      <a:cxn ang="T149">
                        <a:pos x="T86" y="T87"/>
                      </a:cxn>
                      <a:cxn ang="T150">
                        <a:pos x="T88" y="T89"/>
                      </a:cxn>
                      <a:cxn ang="T151">
                        <a:pos x="T90" y="T91"/>
                      </a:cxn>
                      <a:cxn ang="T152">
                        <a:pos x="T92" y="T93"/>
                      </a:cxn>
                      <a:cxn ang="T153">
                        <a:pos x="T94" y="T95"/>
                      </a:cxn>
                      <a:cxn ang="T154">
                        <a:pos x="T96" y="T97"/>
                      </a:cxn>
                      <a:cxn ang="T155">
                        <a:pos x="T98" y="T99"/>
                      </a:cxn>
                      <a:cxn ang="T156">
                        <a:pos x="T100" y="T101"/>
                      </a:cxn>
                      <a:cxn ang="T157">
                        <a:pos x="T102" y="T103"/>
                      </a:cxn>
                      <a:cxn ang="T158">
                        <a:pos x="T104" y="T105"/>
                      </a:cxn>
                    </a:cxnLst>
                    <a:rect l="T159" t="T160" r="T161" b="T162"/>
                    <a:pathLst>
                      <a:path w="578" h="524">
                        <a:moveTo>
                          <a:pt x="332" y="99"/>
                        </a:moveTo>
                        <a:lnTo>
                          <a:pt x="331" y="94"/>
                        </a:lnTo>
                        <a:lnTo>
                          <a:pt x="329" y="90"/>
                        </a:lnTo>
                        <a:lnTo>
                          <a:pt x="327" y="88"/>
                        </a:lnTo>
                        <a:lnTo>
                          <a:pt x="325" y="86"/>
                        </a:lnTo>
                        <a:lnTo>
                          <a:pt x="320" y="85"/>
                        </a:lnTo>
                        <a:lnTo>
                          <a:pt x="315" y="85"/>
                        </a:lnTo>
                        <a:lnTo>
                          <a:pt x="312" y="85"/>
                        </a:lnTo>
                        <a:lnTo>
                          <a:pt x="309" y="85"/>
                        </a:lnTo>
                        <a:lnTo>
                          <a:pt x="306" y="84"/>
                        </a:lnTo>
                        <a:lnTo>
                          <a:pt x="304" y="82"/>
                        </a:lnTo>
                        <a:lnTo>
                          <a:pt x="301" y="79"/>
                        </a:lnTo>
                        <a:lnTo>
                          <a:pt x="297" y="75"/>
                        </a:lnTo>
                        <a:lnTo>
                          <a:pt x="295" y="69"/>
                        </a:lnTo>
                        <a:lnTo>
                          <a:pt x="293" y="61"/>
                        </a:lnTo>
                        <a:lnTo>
                          <a:pt x="275" y="66"/>
                        </a:lnTo>
                        <a:lnTo>
                          <a:pt x="263" y="70"/>
                        </a:lnTo>
                        <a:lnTo>
                          <a:pt x="258" y="73"/>
                        </a:lnTo>
                        <a:lnTo>
                          <a:pt x="254" y="76"/>
                        </a:lnTo>
                        <a:lnTo>
                          <a:pt x="251" y="78"/>
                        </a:lnTo>
                        <a:lnTo>
                          <a:pt x="249" y="81"/>
                        </a:lnTo>
                        <a:lnTo>
                          <a:pt x="247" y="87"/>
                        </a:lnTo>
                        <a:lnTo>
                          <a:pt x="246" y="95"/>
                        </a:lnTo>
                        <a:lnTo>
                          <a:pt x="246" y="105"/>
                        </a:lnTo>
                        <a:lnTo>
                          <a:pt x="246" y="117"/>
                        </a:lnTo>
                        <a:lnTo>
                          <a:pt x="247" y="131"/>
                        </a:lnTo>
                        <a:lnTo>
                          <a:pt x="249" y="143"/>
                        </a:lnTo>
                        <a:lnTo>
                          <a:pt x="253" y="153"/>
                        </a:lnTo>
                        <a:lnTo>
                          <a:pt x="259" y="162"/>
                        </a:lnTo>
                        <a:lnTo>
                          <a:pt x="262" y="166"/>
                        </a:lnTo>
                        <a:lnTo>
                          <a:pt x="266" y="169"/>
                        </a:lnTo>
                        <a:lnTo>
                          <a:pt x="270" y="172"/>
                        </a:lnTo>
                        <a:lnTo>
                          <a:pt x="274" y="174"/>
                        </a:lnTo>
                        <a:lnTo>
                          <a:pt x="279" y="176"/>
                        </a:lnTo>
                        <a:lnTo>
                          <a:pt x="283" y="177"/>
                        </a:lnTo>
                        <a:lnTo>
                          <a:pt x="287" y="178"/>
                        </a:lnTo>
                        <a:lnTo>
                          <a:pt x="293" y="178"/>
                        </a:lnTo>
                        <a:lnTo>
                          <a:pt x="293" y="182"/>
                        </a:lnTo>
                        <a:lnTo>
                          <a:pt x="295" y="187"/>
                        </a:lnTo>
                        <a:lnTo>
                          <a:pt x="298" y="191"/>
                        </a:lnTo>
                        <a:lnTo>
                          <a:pt x="303" y="195"/>
                        </a:lnTo>
                        <a:lnTo>
                          <a:pt x="314" y="203"/>
                        </a:lnTo>
                        <a:lnTo>
                          <a:pt x="327" y="211"/>
                        </a:lnTo>
                        <a:lnTo>
                          <a:pt x="351" y="225"/>
                        </a:lnTo>
                        <a:lnTo>
                          <a:pt x="365" y="234"/>
                        </a:lnTo>
                        <a:lnTo>
                          <a:pt x="439" y="296"/>
                        </a:lnTo>
                        <a:lnTo>
                          <a:pt x="443" y="303"/>
                        </a:lnTo>
                        <a:lnTo>
                          <a:pt x="449" y="309"/>
                        </a:lnTo>
                        <a:lnTo>
                          <a:pt x="454" y="314"/>
                        </a:lnTo>
                        <a:lnTo>
                          <a:pt x="461" y="318"/>
                        </a:lnTo>
                        <a:lnTo>
                          <a:pt x="469" y="320"/>
                        </a:lnTo>
                        <a:lnTo>
                          <a:pt x="477" y="322"/>
                        </a:lnTo>
                        <a:lnTo>
                          <a:pt x="487" y="322"/>
                        </a:lnTo>
                        <a:lnTo>
                          <a:pt x="498" y="321"/>
                        </a:lnTo>
                        <a:lnTo>
                          <a:pt x="500" y="324"/>
                        </a:lnTo>
                        <a:lnTo>
                          <a:pt x="504" y="328"/>
                        </a:lnTo>
                        <a:lnTo>
                          <a:pt x="507" y="332"/>
                        </a:lnTo>
                        <a:lnTo>
                          <a:pt x="511" y="337"/>
                        </a:lnTo>
                        <a:lnTo>
                          <a:pt x="523" y="346"/>
                        </a:lnTo>
                        <a:lnTo>
                          <a:pt x="536" y="356"/>
                        </a:lnTo>
                        <a:lnTo>
                          <a:pt x="549" y="364"/>
                        </a:lnTo>
                        <a:lnTo>
                          <a:pt x="561" y="370"/>
                        </a:lnTo>
                        <a:lnTo>
                          <a:pt x="571" y="374"/>
                        </a:lnTo>
                        <a:lnTo>
                          <a:pt x="578" y="376"/>
                        </a:lnTo>
                        <a:lnTo>
                          <a:pt x="577" y="383"/>
                        </a:lnTo>
                        <a:lnTo>
                          <a:pt x="574" y="391"/>
                        </a:lnTo>
                        <a:lnTo>
                          <a:pt x="570" y="400"/>
                        </a:lnTo>
                        <a:lnTo>
                          <a:pt x="565" y="407"/>
                        </a:lnTo>
                        <a:lnTo>
                          <a:pt x="552" y="388"/>
                        </a:lnTo>
                        <a:lnTo>
                          <a:pt x="541" y="387"/>
                        </a:lnTo>
                        <a:lnTo>
                          <a:pt x="530" y="384"/>
                        </a:lnTo>
                        <a:lnTo>
                          <a:pt x="526" y="383"/>
                        </a:lnTo>
                        <a:lnTo>
                          <a:pt x="521" y="381"/>
                        </a:lnTo>
                        <a:lnTo>
                          <a:pt x="519" y="378"/>
                        </a:lnTo>
                        <a:lnTo>
                          <a:pt x="518" y="376"/>
                        </a:lnTo>
                        <a:lnTo>
                          <a:pt x="508" y="376"/>
                        </a:lnTo>
                        <a:lnTo>
                          <a:pt x="498" y="376"/>
                        </a:lnTo>
                        <a:lnTo>
                          <a:pt x="498" y="382"/>
                        </a:lnTo>
                        <a:lnTo>
                          <a:pt x="498" y="389"/>
                        </a:lnTo>
                        <a:lnTo>
                          <a:pt x="498" y="397"/>
                        </a:lnTo>
                        <a:lnTo>
                          <a:pt x="498" y="407"/>
                        </a:lnTo>
                        <a:lnTo>
                          <a:pt x="499" y="414"/>
                        </a:lnTo>
                        <a:lnTo>
                          <a:pt x="504" y="422"/>
                        </a:lnTo>
                        <a:lnTo>
                          <a:pt x="506" y="426"/>
                        </a:lnTo>
                        <a:lnTo>
                          <a:pt x="509" y="429"/>
                        </a:lnTo>
                        <a:lnTo>
                          <a:pt x="514" y="431"/>
                        </a:lnTo>
                        <a:lnTo>
                          <a:pt x="518" y="432"/>
                        </a:lnTo>
                        <a:lnTo>
                          <a:pt x="514" y="442"/>
                        </a:lnTo>
                        <a:lnTo>
                          <a:pt x="508" y="454"/>
                        </a:lnTo>
                        <a:lnTo>
                          <a:pt x="506" y="460"/>
                        </a:lnTo>
                        <a:lnTo>
                          <a:pt x="504" y="465"/>
                        </a:lnTo>
                        <a:lnTo>
                          <a:pt x="500" y="468"/>
                        </a:lnTo>
                        <a:lnTo>
                          <a:pt x="498" y="469"/>
                        </a:lnTo>
                        <a:lnTo>
                          <a:pt x="493" y="485"/>
                        </a:lnTo>
                        <a:lnTo>
                          <a:pt x="486" y="498"/>
                        </a:lnTo>
                        <a:lnTo>
                          <a:pt x="483" y="505"/>
                        </a:lnTo>
                        <a:lnTo>
                          <a:pt x="481" y="511"/>
                        </a:lnTo>
                        <a:lnTo>
                          <a:pt x="480" y="518"/>
                        </a:lnTo>
                        <a:lnTo>
                          <a:pt x="478" y="524"/>
                        </a:lnTo>
                        <a:lnTo>
                          <a:pt x="465" y="522"/>
                        </a:lnTo>
                        <a:lnTo>
                          <a:pt x="450" y="518"/>
                        </a:lnTo>
                        <a:lnTo>
                          <a:pt x="438" y="513"/>
                        </a:lnTo>
                        <a:lnTo>
                          <a:pt x="432" y="511"/>
                        </a:lnTo>
                        <a:lnTo>
                          <a:pt x="436" y="505"/>
                        </a:lnTo>
                        <a:lnTo>
                          <a:pt x="440" y="499"/>
                        </a:lnTo>
                        <a:lnTo>
                          <a:pt x="445" y="494"/>
                        </a:lnTo>
                        <a:lnTo>
                          <a:pt x="451" y="489"/>
                        </a:lnTo>
                        <a:lnTo>
                          <a:pt x="456" y="484"/>
                        </a:lnTo>
                        <a:lnTo>
                          <a:pt x="461" y="478"/>
                        </a:lnTo>
                        <a:lnTo>
                          <a:pt x="463" y="475"/>
                        </a:lnTo>
                        <a:lnTo>
                          <a:pt x="464" y="471"/>
                        </a:lnTo>
                        <a:lnTo>
                          <a:pt x="465" y="467"/>
                        </a:lnTo>
                        <a:lnTo>
                          <a:pt x="465" y="463"/>
                        </a:lnTo>
                        <a:lnTo>
                          <a:pt x="464" y="455"/>
                        </a:lnTo>
                        <a:lnTo>
                          <a:pt x="463" y="448"/>
                        </a:lnTo>
                        <a:lnTo>
                          <a:pt x="461" y="441"/>
                        </a:lnTo>
                        <a:lnTo>
                          <a:pt x="458" y="434"/>
                        </a:lnTo>
                        <a:lnTo>
                          <a:pt x="449" y="420"/>
                        </a:lnTo>
                        <a:lnTo>
                          <a:pt x="439" y="407"/>
                        </a:lnTo>
                        <a:lnTo>
                          <a:pt x="427" y="395"/>
                        </a:lnTo>
                        <a:lnTo>
                          <a:pt x="415" y="384"/>
                        </a:lnTo>
                        <a:lnTo>
                          <a:pt x="403" y="376"/>
                        </a:lnTo>
                        <a:lnTo>
                          <a:pt x="392" y="370"/>
                        </a:lnTo>
                        <a:lnTo>
                          <a:pt x="385" y="369"/>
                        </a:lnTo>
                        <a:lnTo>
                          <a:pt x="378" y="367"/>
                        </a:lnTo>
                        <a:lnTo>
                          <a:pt x="372" y="364"/>
                        </a:lnTo>
                        <a:lnTo>
                          <a:pt x="366" y="362"/>
                        </a:lnTo>
                        <a:lnTo>
                          <a:pt x="355" y="356"/>
                        </a:lnTo>
                        <a:lnTo>
                          <a:pt x="348" y="349"/>
                        </a:lnTo>
                        <a:lnTo>
                          <a:pt x="336" y="338"/>
                        </a:lnTo>
                        <a:lnTo>
                          <a:pt x="332" y="333"/>
                        </a:lnTo>
                        <a:lnTo>
                          <a:pt x="318" y="330"/>
                        </a:lnTo>
                        <a:lnTo>
                          <a:pt x="305" y="327"/>
                        </a:lnTo>
                        <a:lnTo>
                          <a:pt x="292" y="323"/>
                        </a:lnTo>
                        <a:lnTo>
                          <a:pt x="280" y="319"/>
                        </a:lnTo>
                        <a:lnTo>
                          <a:pt x="268" y="315"/>
                        </a:lnTo>
                        <a:lnTo>
                          <a:pt x="257" y="310"/>
                        </a:lnTo>
                        <a:lnTo>
                          <a:pt x="247" y="304"/>
                        </a:lnTo>
                        <a:lnTo>
                          <a:pt x="237" y="299"/>
                        </a:lnTo>
                        <a:lnTo>
                          <a:pt x="218" y="285"/>
                        </a:lnTo>
                        <a:lnTo>
                          <a:pt x="202" y="272"/>
                        </a:lnTo>
                        <a:lnTo>
                          <a:pt x="186" y="258"/>
                        </a:lnTo>
                        <a:lnTo>
                          <a:pt x="173" y="244"/>
                        </a:lnTo>
                        <a:lnTo>
                          <a:pt x="162" y="229"/>
                        </a:lnTo>
                        <a:lnTo>
                          <a:pt x="152" y="215"/>
                        </a:lnTo>
                        <a:lnTo>
                          <a:pt x="144" y="202"/>
                        </a:lnTo>
                        <a:lnTo>
                          <a:pt x="137" y="189"/>
                        </a:lnTo>
                        <a:lnTo>
                          <a:pt x="126" y="168"/>
                        </a:lnTo>
                        <a:lnTo>
                          <a:pt x="119" y="154"/>
                        </a:lnTo>
                        <a:lnTo>
                          <a:pt x="102" y="154"/>
                        </a:lnTo>
                        <a:lnTo>
                          <a:pt x="89" y="154"/>
                        </a:lnTo>
                        <a:lnTo>
                          <a:pt x="77" y="154"/>
                        </a:lnTo>
                        <a:lnTo>
                          <a:pt x="67" y="154"/>
                        </a:lnTo>
                        <a:lnTo>
                          <a:pt x="61" y="155"/>
                        </a:lnTo>
                        <a:lnTo>
                          <a:pt x="57" y="155"/>
                        </a:lnTo>
                        <a:lnTo>
                          <a:pt x="51" y="157"/>
                        </a:lnTo>
                        <a:lnTo>
                          <a:pt x="46" y="159"/>
                        </a:lnTo>
                        <a:lnTo>
                          <a:pt x="34" y="164"/>
                        </a:lnTo>
                        <a:lnTo>
                          <a:pt x="21" y="172"/>
                        </a:lnTo>
                        <a:lnTo>
                          <a:pt x="15" y="165"/>
                        </a:lnTo>
                        <a:lnTo>
                          <a:pt x="12" y="158"/>
                        </a:lnTo>
                        <a:lnTo>
                          <a:pt x="7" y="150"/>
                        </a:lnTo>
                        <a:lnTo>
                          <a:pt x="5" y="141"/>
                        </a:lnTo>
                        <a:lnTo>
                          <a:pt x="3" y="133"/>
                        </a:lnTo>
                        <a:lnTo>
                          <a:pt x="1" y="123"/>
                        </a:lnTo>
                        <a:lnTo>
                          <a:pt x="1" y="114"/>
                        </a:lnTo>
                        <a:lnTo>
                          <a:pt x="0" y="105"/>
                        </a:lnTo>
                        <a:lnTo>
                          <a:pt x="1" y="93"/>
                        </a:lnTo>
                        <a:lnTo>
                          <a:pt x="3" y="83"/>
                        </a:lnTo>
                        <a:lnTo>
                          <a:pt x="5" y="71"/>
                        </a:lnTo>
                        <a:lnTo>
                          <a:pt x="6" y="55"/>
                        </a:lnTo>
                        <a:lnTo>
                          <a:pt x="6" y="49"/>
                        </a:lnTo>
                        <a:lnTo>
                          <a:pt x="27" y="49"/>
                        </a:lnTo>
                        <a:lnTo>
                          <a:pt x="34" y="47"/>
                        </a:lnTo>
                        <a:lnTo>
                          <a:pt x="39" y="44"/>
                        </a:lnTo>
                        <a:lnTo>
                          <a:pt x="45" y="41"/>
                        </a:lnTo>
                        <a:lnTo>
                          <a:pt x="49" y="37"/>
                        </a:lnTo>
                        <a:lnTo>
                          <a:pt x="58" y="31"/>
                        </a:lnTo>
                        <a:lnTo>
                          <a:pt x="67" y="25"/>
                        </a:lnTo>
                        <a:lnTo>
                          <a:pt x="68" y="33"/>
                        </a:lnTo>
                        <a:lnTo>
                          <a:pt x="70" y="39"/>
                        </a:lnTo>
                        <a:lnTo>
                          <a:pt x="73" y="44"/>
                        </a:lnTo>
                        <a:lnTo>
                          <a:pt x="78" y="46"/>
                        </a:lnTo>
                        <a:lnTo>
                          <a:pt x="83" y="48"/>
                        </a:lnTo>
                        <a:lnTo>
                          <a:pt x="89" y="49"/>
                        </a:lnTo>
                        <a:lnTo>
                          <a:pt x="94" y="49"/>
                        </a:lnTo>
                        <a:lnTo>
                          <a:pt x="100" y="49"/>
                        </a:lnTo>
                        <a:lnTo>
                          <a:pt x="104" y="44"/>
                        </a:lnTo>
                        <a:lnTo>
                          <a:pt x="113" y="38"/>
                        </a:lnTo>
                        <a:lnTo>
                          <a:pt x="124" y="31"/>
                        </a:lnTo>
                        <a:lnTo>
                          <a:pt x="136" y="24"/>
                        </a:lnTo>
                        <a:lnTo>
                          <a:pt x="149" y="16"/>
                        </a:lnTo>
                        <a:lnTo>
                          <a:pt x="160" y="11"/>
                        </a:lnTo>
                        <a:lnTo>
                          <a:pt x="168" y="7"/>
                        </a:lnTo>
                        <a:lnTo>
                          <a:pt x="173" y="6"/>
                        </a:lnTo>
                        <a:lnTo>
                          <a:pt x="239" y="0"/>
                        </a:lnTo>
                        <a:lnTo>
                          <a:pt x="243" y="4"/>
                        </a:lnTo>
                        <a:lnTo>
                          <a:pt x="248" y="8"/>
                        </a:lnTo>
                        <a:lnTo>
                          <a:pt x="252" y="11"/>
                        </a:lnTo>
                        <a:lnTo>
                          <a:pt x="257" y="13"/>
                        </a:lnTo>
                        <a:lnTo>
                          <a:pt x="266" y="16"/>
                        </a:lnTo>
                        <a:lnTo>
                          <a:pt x="279" y="19"/>
                        </a:lnTo>
                        <a:lnTo>
                          <a:pt x="304" y="20"/>
                        </a:lnTo>
                        <a:lnTo>
                          <a:pt x="332" y="19"/>
                        </a:lnTo>
                        <a:lnTo>
                          <a:pt x="331" y="34"/>
                        </a:lnTo>
                        <a:lnTo>
                          <a:pt x="329" y="46"/>
                        </a:lnTo>
                        <a:lnTo>
                          <a:pt x="325" y="56"/>
                        </a:lnTo>
                        <a:lnTo>
                          <a:pt x="322" y="65"/>
                        </a:lnTo>
                        <a:lnTo>
                          <a:pt x="320" y="74"/>
                        </a:lnTo>
                        <a:lnTo>
                          <a:pt x="321" y="82"/>
                        </a:lnTo>
                        <a:lnTo>
                          <a:pt x="322" y="86"/>
                        </a:lnTo>
                        <a:lnTo>
                          <a:pt x="325" y="90"/>
                        </a:lnTo>
                        <a:lnTo>
                          <a:pt x="328" y="94"/>
                        </a:lnTo>
                        <a:lnTo>
                          <a:pt x="332" y="99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1" name="Freeform 18"/>
                  <p:cNvSpPr>
                    <a:spLocks/>
                  </p:cNvSpPr>
                  <p:nvPr>
                    <p:custDataLst>
                      <p:tags r:id="rId15"/>
                    </p:custDataLst>
                  </p:nvPr>
                </p:nvSpPr>
                <p:spPr bwMode="auto">
                  <a:xfrm>
                    <a:off x="4191000" y="2625725"/>
                    <a:ext cx="33338" cy="82550"/>
                  </a:xfrm>
                  <a:custGeom>
                    <a:avLst/>
                    <a:gdLst>
                      <a:gd name="T0" fmla="*/ 0 w 79"/>
                      <a:gd name="T1" fmla="*/ 2147483647 h 160"/>
                      <a:gd name="T2" fmla="*/ 2147483647 w 79"/>
                      <a:gd name="T3" fmla="*/ 2147483647 h 160"/>
                      <a:gd name="T4" fmla="*/ 2147483647 w 79"/>
                      <a:gd name="T5" fmla="*/ 2147483647 h 160"/>
                      <a:gd name="T6" fmla="*/ 2147483647 w 79"/>
                      <a:gd name="T7" fmla="*/ 2147483647 h 160"/>
                      <a:gd name="T8" fmla="*/ 2147483647 w 79"/>
                      <a:gd name="T9" fmla="*/ 2147483647 h 160"/>
                      <a:gd name="T10" fmla="*/ 2147483647 w 79"/>
                      <a:gd name="T11" fmla="*/ 2147483647 h 160"/>
                      <a:gd name="T12" fmla="*/ 2147483647 w 79"/>
                      <a:gd name="T13" fmla="*/ 2147483647 h 160"/>
                      <a:gd name="T14" fmla="*/ 2147483647 w 79"/>
                      <a:gd name="T15" fmla="*/ 2147483647 h 160"/>
                      <a:gd name="T16" fmla="*/ 2147483647 w 79"/>
                      <a:gd name="T17" fmla="*/ 2147483647 h 160"/>
                      <a:gd name="T18" fmla="*/ 2147483647 w 79"/>
                      <a:gd name="T19" fmla="*/ 2147483647 h 160"/>
                      <a:gd name="T20" fmla="*/ 2147483647 w 79"/>
                      <a:gd name="T21" fmla="*/ 0 h 160"/>
                      <a:gd name="T22" fmla="*/ 2147483647 w 79"/>
                      <a:gd name="T23" fmla="*/ 2147483647 h 160"/>
                      <a:gd name="T24" fmla="*/ 2147483647 w 79"/>
                      <a:gd name="T25" fmla="*/ 2147483647 h 160"/>
                      <a:gd name="T26" fmla="*/ 2147483647 w 79"/>
                      <a:gd name="T27" fmla="*/ 2147483647 h 160"/>
                      <a:gd name="T28" fmla="*/ 2147483647 w 79"/>
                      <a:gd name="T29" fmla="*/ 2147483647 h 160"/>
                      <a:gd name="T30" fmla="*/ 2147483647 w 79"/>
                      <a:gd name="T31" fmla="*/ 2147483647 h 160"/>
                      <a:gd name="T32" fmla="*/ 2147483647 w 79"/>
                      <a:gd name="T33" fmla="*/ 2147483647 h 160"/>
                      <a:gd name="T34" fmla="*/ 2147483647 w 79"/>
                      <a:gd name="T35" fmla="*/ 2147483647 h 160"/>
                      <a:gd name="T36" fmla="*/ 2147483647 w 79"/>
                      <a:gd name="T37" fmla="*/ 2147483647 h 160"/>
                      <a:gd name="T38" fmla="*/ 2147483647 w 79"/>
                      <a:gd name="T39" fmla="*/ 2147483647 h 160"/>
                      <a:gd name="T40" fmla="*/ 2147483647 w 79"/>
                      <a:gd name="T41" fmla="*/ 2147483647 h 160"/>
                      <a:gd name="T42" fmla="*/ 2147483647 w 79"/>
                      <a:gd name="T43" fmla="*/ 2147483647 h 160"/>
                      <a:gd name="T44" fmla="*/ 2147483647 w 79"/>
                      <a:gd name="T45" fmla="*/ 2147483647 h 160"/>
                      <a:gd name="T46" fmla="*/ 2147483647 w 79"/>
                      <a:gd name="T47" fmla="*/ 2147483647 h 160"/>
                      <a:gd name="T48" fmla="*/ 2147483647 w 79"/>
                      <a:gd name="T49" fmla="*/ 2147483647 h 160"/>
                      <a:gd name="T50" fmla="*/ 2147483647 w 79"/>
                      <a:gd name="T51" fmla="*/ 2147483647 h 160"/>
                      <a:gd name="T52" fmla="*/ 2147483647 w 79"/>
                      <a:gd name="T53" fmla="*/ 2147483647 h 160"/>
                      <a:gd name="T54" fmla="*/ 2147483647 w 79"/>
                      <a:gd name="T55" fmla="*/ 2147483647 h 160"/>
                      <a:gd name="T56" fmla="*/ 2147483647 w 79"/>
                      <a:gd name="T57" fmla="*/ 2147483647 h 160"/>
                      <a:gd name="T58" fmla="*/ 2147483647 w 79"/>
                      <a:gd name="T59" fmla="*/ 2147483647 h 160"/>
                      <a:gd name="T60" fmla="*/ 2147483647 w 79"/>
                      <a:gd name="T61" fmla="*/ 2147483647 h 160"/>
                      <a:gd name="T62" fmla="*/ 2147483647 w 79"/>
                      <a:gd name="T63" fmla="*/ 2147483647 h 160"/>
                      <a:gd name="T64" fmla="*/ 2147483647 w 79"/>
                      <a:gd name="T65" fmla="*/ 2147483647 h 160"/>
                      <a:gd name="T66" fmla="*/ 2147483647 w 79"/>
                      <a:gd name="T67" fmla="*/ 2147483647 h 160"/>
                      <a:gd name="T68" fmla="*/ 2147483647 w 79"/>
                      <a:gd name="T69" fmla="*/ 2147483647 h 160"/>
                      <a:gd name="T70" fmla="*/ 2147483647 w 79"/>
                      <a:gd name="T71" fmla="*/ 2147483647 h 160"/>
                      <a:gd name="T72" fmla="*/ 2147483647 w 79"/>
                      <a:gd name="T73" fmla="*/ 2147483647 h 160"/>
                      <a:gd name="T74" fmla="*/ 2147483647 w 79"/>
                      <a:gd name="T75" fmla="*/ 2147483647 h 160"/>
                      <a:gd name="T76" fmla="*/ 0 w 79"/>
                      <a:gd name="T77" fmla="*/ 2147483647 h 160"/>
                      <a:gd name="T78" fmla="*/ 0 w 79"/>
                      <a:gd name="T79" fmla="*/ 2147483647 h 160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w 79"/>
                      <a:gd name="T121" fmla="*/ 0 h 160"/>
                      <a:gd name="T122" fmla="*/ 79 w 79"/>
                      <a:gd name="T123" fmla="*/ 160 h 160"/>
                    </a:gdLst>
                    <a:ahLst/>
                    <a:cxnLst>
                      <a:cxn ang="T80">
                        <a:pos x="T0" y="T1"/>
                      </a:cxn>
                      <a:cxn ang="T81">
                        <a:pos x="T2" y="T3"/>
                      </a:cxn>
                      <a:cxn ang="T82">
                        <a:pos x="T4" y="T5"/>
                      </a:cxn>
                      <a:cxn ang="T83">
                        <a:pos x="T6" y="T7"/>
                      </a:cxn>
                      <a:cxn ang="T84">
                        <a:pos x="T8" y="T9"/>
                      </a:cxn>
                      <a:cxn ang="T85">
                        <a:pos x="T10" y="T11"/>
                      </a:cxn>
                      <a:cxn ang="T86">
                        <a:pos x="T12" y="T13"/>
                      </a:cxn>
                      <a:cxn ang="T87">
                        <a:pos x="T14" y="T15"/>
                      </a:cxn>
                      <a:cxn ang="T88">
                        <a:pos x="T16" y="T17"/>
                      </a:cxn>
                      <a:cxn ang="T89">
                        <a:pos x="T18" y="T19"/>
                      </a:cxn>
                      <a:cxn ang="T90">
                        <a:pos x="T20" y="T21"/>
                      </a:cxn>
                      <a:cxn ang="T91">
                        <a:pos x="T22" y="T23"/>
                      </a:cxn>
                      <a:cxn ang="T92">
                        <a:pos x="T24" y="T25"/>
                      </a:cxn>
                      <a:cxn ang="T93">
                        <a:pos x="T26" y="T27"/>
                      </a:cxn>
                      <a:cxn ang="T94">
                        <a:pos x="T28" y="T29"/>
                      </a:cxn>
                      <a:cxn ang="T95">
                        <a:pos x="T30" y="T31"/>
                      </a:cxn>
                      <a:cxn ang="T96">
                        <a:pos x="T32" y="T33"/>
                      </a:cxn>
                      <a:cxn ang="T97">
                        <a:pos x="T34" y="T35"/>
                      </a:cxn>
                      <a:cxn ang="T98">
                        <a:pos x="T36" y="T37"/>
                      </a:cxn>
                      <a:cxn ang="T99">
                        <a:pos x="T38" y="T39"/>
                      </a:cxn>
                      <a:cxn ang="T100">
                        <a:pos x="T40" y="T41"/>
                      </a:cxn>
                      <a:cxn ang="T101">
                        <a:pos x="T42" y="T43"/>
                      </a:cxn>
                      <a:cxn ang="T102">
                        <a:pos x="T44" y="T45"/>
                      </a:cxn>
                      <a:cxn ang="T103">
                        <a:pos x="T46" y="T47"/>
                      </a:cxn>
                      <a:cxn ang="T104">
                        <a:pos x="T48" y="T49"/>
                      </a:cxn>
                      <a:cxn ang="T105">
                        <a:pos x="T50" y="T51"/>
                      </a:cxn>
                      <a:cxn ang="T106">
                        <a:pos x="T52" y="T53"/>
                      </a:cxn>
                      <a:cxn ang="T107">
                        <a:pos x="T54" y="T55"/>
                      </a:cxn>
                      <a:cxn ang="T108">
                        <a:pos x="T56" y="T57"/>
                      </a:cxn>
                      <a:cxn ang="T109">
                        <a:pos x="T58" y="T59"/>
                      </a:cxn>
                      <a:cxn ang="T110">
                        <a:pos x="T60" y="T61"/>
                      </a:cxn>
                      <a:cxn ang="T111">
                        <a:pos x="T62" y="T63"/>
                      </a:cxn>
                      <a:cxn ang="T112">
                        <a:pos x="T64" y="T65"/>
                      </a:cxn>
                      <a:cxn ang="T113">
                        <a:pos x="T66" y="T67"/>
                      </a:cxn>
                      <a:cxn ang="T114">
                        <a:pos x="T68" y="T69"/>
                      </a:cxn>
                      <a:cxn ang="T115">
                        <a:pos x="T70" y="T71"/>
                      </a:cxn>
                      <a:cxn ang="T116">
                        <a:pos x="T72" y="T73"/>
                      </a:cxn>
                      <a:cxn ang="T117">
                        <a:pos x="T74" y="T75"/>
                      </a:cxn>
                      <a:cxn ang="T118">
                        <a:pos x="T76" y="T77"/>
                      </a:cxn>
                      <a:cxn ang="T119">
                        <a:pos x="T78" y="T79"/>
                      </a:cxn>
                    </a:cxnLst>
                    <a:rect l="T120" t="T121" r="T122" b="T123"/>
                    <a:pathLst>
                      <a:path w="79" h="160">
                        <a:moveTo>
                          <a:pt x="0" y="37"/>
                        </a:moveTo>
                        <a:lnTo>
                          <a:pt x="6" y="37"/>
                        </a:lnTo>
                        <a:lnTo>
                          <a:pt x="11" y="36"/>
                        </a:lnTo>
                        <a:lnTo>
                          <a:pt x="16" y="35"/>
                        </a:lnTo>
                        <a:lnTo>
                          <a:pt x="19" y="33"/>
                        </a:lnTo>
                        <a:lnTo>
                          <a:pt x="26" y="28"/>
                        </a:lnTo>
                        <a:lnTo>
                          <a:pt x="31" y="22"/>
                        </a:lnTo>
                        <a:lnTo>
                          <a:pt x="37" y="16"/>
                        </a:lnTo>
                        <a:lnTo>
                          <a:pt x="41" y="10"/>
                        </a:lnTo>
                        <a:lnTo>
                          <a:pt x="46" y="5"/>
                        </a:lnTo>
                        <a:lnTo>
                          <a:pt x="53" y="0"/>
                        </a:lnTo>
                        <a:lnTo>
                          <a:pt x="57" y="3"/>
                        </a:lnTo>
                        <a:lnTo>
                          <a:pt x="62" y="7"/>
                        </a:lnTo>
                        <a:lnTo>
                          <a:pt x="64" y="10"/>
                        </a:lnTo>
                        <a:lnTo>
                          <a:pt x="66" y="14"/>
                        </a:lnTo>
                        <a:lnTo>
                          <a:pt x="69" y="22"/>
                        </a:lnTo>
                        <a:lnTo>
                          <a:pt x="72" y="32"/>
                        </a:lnTo>
                        <a:lnTo>
                          <a:pt x="73" y="40"/>
                        </a:lnTo>
                        <a:lnTo>
                          <a:pt x="74" y="49"/>
                        </a:lnTo>
                        <a:lnTo>
                          <a:pt x="76" y="58"/>
                        </a:lnTo>
                        <a:lnTo>
                          <a:pt x="79" y="67"/>
                        </a:lnTo>
                        <a:lnTo>
                          <a:pt x="79" y="98"/>
                        </a:lnTo>
                        <a:lnTo>
                          <a:pt x="68" y="115"/>
                        </a:lnTo>
                        <a:lnTo>
                          <a:pt x="59" y="129"/>
                        </a:lnTo>
                        <a:lnTo>
                          <a:pt x="53" y="136"/>
                        </a:lnTo>
                        <a:lnTo>
                          <a:pt x="50" y="144"/>
                        </a:lnTo>
                        <a:lnTo>
                          <a:pt x="48" y="151"/>
                        </a:lnTo>
                        <a:lnTo>
                          <a:pt x="46" y="160"/>
                        </a:lnTo>
                        <a:lnTo>
                          <a:pt x="40" y="155"/>
                        </a:lnTo>
                        <a:lnTo>
                          <a:pt x="33" y="150"/>
                        </a:lnTo>
                        <a:lnTo>
                          <a:pt x="28" y="144"/>
                        </a:lnTo>
                        <a:lnTo>
                          <a:pt x="22" y="137"/>
                        </a:lnTo>
                        <a:lnTo>
                          <a:pt x="18" y="130"/>
                        </a:lnTo>
                        <a:lnTo>
                          <a:pt x="15" y="123"/>
                        </a:lnTo>
                        <a:lnTo>
                          <a:pt x="11" y="115"/>
                        </a:lnTo>
                        <a:lnTo>
                          <a:pt x="8" y="108"/>
                        </a:lnTo>
                        <a:lnTo>
                          <a:pt x="4" y="91"/>
                        </a:lnTo>
                        <a:lnTo>
                          <a:pt x="1" y="73"/>
                        </a:lnTo>
                        <a:lnTo>
                          <a:pt x="0" y="55"/>
                        </a:lnTo>
                        <a:lnTo>
                          <a:pt x="0" y="37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grpSp>
                <p:nvGrpSpPr>
                  <p:cNvPr id="32" name="Group 19"/>
                  <p:cNvGrpSpPr>
                    <a:grpSpLocks/>
                  </p:cNvGrpSpPr>
                  <p:nvPr>
                    <p:custDataLst>
                      <p:tags r:id="rId16"/>
                    </p:custDataLst>
                  </p:nvPr>
                </p:nvGrpSpPr>
                <p:grpSpPr bwMode="auto">
                  <a:xfrm>
                    <a:off x="6510338" y="3686981"/>
                    <a:ext cx="473075" cy="212725"/>
                    <a:chOff x="4488" y="2394"/>
                    <a:chExt cx="358" cy="124"/>
                  </a:xfrm>
                  <a:solidFill>
                    <a:schemeClr val="tx2">
                      <a:lumMod val="75000"/>
                    </a:schemeClr>
                  </a:solidFill>
                </p:grpSpPr>
                <p:sp>
                  <p:nvSpPr>
                    <p:cNvPr id="555" name="Freeform 20"/>
                    <p:cNvSpPr>
                      <a:spLocks/>
                    </p:cNvSpPr>
                    <p:nvPr/>
                  </p:nvSpPr>
                  <p:spPr bwMode="auto">
                    <a:xfrm>
                      <a:off x="4675" y="2394"/>
                      <a:ext cx="171" cy="124"/>
                    </a:xfrm>
                    <a:custGeom>
                      <a:avLst/>
                      <a:gdLst/>
                      <a:ahLst/>
                      <a:cxnLst>
                        <a:cxn ang="0">
                          <a:pos x="424" y="198"/>
                        </a:cxn>
                        <a:cxn ang="0">
                          <a:pos x="387" y="193"/>
                        </a:cxn>
                        <a:cxn ang="0">
                          <a:pos x="367" y="203"/>
                        </a:cxn>
                        <a:cxn ang="0">
                          <a:pos x="354" y="217"/>
                        </a:cxn>
                        <a:cxn ang="0">
                          <a:pos x="347" y="254"/>
                        </a:cxn>
                        <a:cxn ang="0">
                          <a:pos x="327" y="306"/>
                        </a:cxn>
                        <a:cxn ang="0">
                          <a:pos x="305" y="335"/>
                        </a:cxn>
                        <a:cxn ang="0">
                          <a:pos x="289" y="350"/>
                        </a:cxn>
                        <a:cxn ang="0">
                          <a:pos x="271" y="359"/>
                        </a:cxn>
                        <a:cxn ang="0">
                          <a:pos x="256" y="368"/>
                        </a:cxn>
                        <a:cxn ang="0">
                          <a:pos x="253" y="376"/>
                        </a:cxn>
                        <a:cxn ang="0">
                          <a:pos x="215" y="370"/>
                        </a:cxn>
                        <a:cxn ang="0">
                          <a:pos x="183" y="367"/>
                        </a:cxn>
                        <a:cxn ang="0">
                          <a:pos x="155" y="373"/>
                        </a:cxn>
                        <a:cxn ang="0">
                          <a:pos x="138" y="388"/>
                        </a:cxn>
                        <a:cxn ang="0">
                          <a:pos x="97" y="405"/>
                        </a:cxn>
                        <a:cxn ang="0">
                          <a:pos x="62" y="407"/>
                        </a:cxn>
                        <a:cxn ang="0">
                          <a:pos x="45" y="400"/>
                        </a:cxn>
                        <a:cxn ang="0">
                          <a:pos x="15" y="368"/>
                        </a:cxn>
                        <a:cxn ang="0">
                          <a:pos x="2" y="344"/>
                        </a:cxn>
                        <a:cxn ang="0">
                          <a:pos x="8" y="335"/>
                        </a:cxn>
                        <a:cxn ang="0">
                          <a:pos x="34" y="344"/>
                        </a:cxn>
                        <a:cxn ang="0">
                          <a:pos x="53" y="336"/>
                        </a:cxn>
                        <a:cxn ang="0">
                          <a:pos x="56" y="314"/>
                        </a:cxn>
                        <a:cxn ang="0">
                          <a:pos x="71" y="300"/>
                        </a:cxn>
                        <a:cxn ang="0">
                          <a:pos x="82" y="286"/>
                        </a:cxn>
                        <a:cxn ang="0">
                          <a:pos x="89" y="272"/>
                        </a:cxn>
                        <a:cxn ang="0">
                          <a:pos x="101" y="262"/>
                        </a:cxn>
                        <a:cxn ang="0">
                          <a:pos x="137" y="246"/>
                        </a:cxn>
                        <a:cxn ang="0">
                          <a:pos x="175" y="232"/>
                        </a:cxn>
                        <a:cxn ang="0">
                          <a:pos x="202" y="217"/>
                        </a:cxn>
                        <a:cxn ang="0">
                          <a:pos x="213" y="205"/>
                        </a:cxn>
                        <a:cxn ang="0">
                          <a:pos x="219" y="191"/>
                        </a:cxn>
                        <a:cxn ang="0">
                          <a:pos x="227" y="161"/>
                        </a:cxn>
                        <a:cxn ang="0">
                          <a:pos x="229" y="149"/>
                        </a:cxn>
                        <a:cxn ang="0">
                          <a:pos x="231" y="152"/>
                        </a:cxn>
                        <a:cxn ang="0">
                          <a:pos x="239" y="143"/>
                        </a:cxn>
                        <a:cxn ang="0">
                          <a:pos x="237" y="155"/>
                        </a:cxn>
                        <a:cxn ang="0">
                          <a:pos x="240" y="174"/>
                        </a:cxn>
                        <a:cxn ang="0">
                          <a:pos x="251" y="193"/>
                        </a:cxn>
                        <a:cxn ang="0">
                          <a:pos x="272" y="205"/>
                        </a:cxn>
                        <a:cxn ang="0">
                          <a:pos x="306" y="204"/>
                        </a:cxn>
                        <a:cxn ang="0">
                          <a:pos x="320" y="205"/>
                        </a:cxn>
                        <a:cxn ang="0">
                          <a:pos x="327" y="198"/>
                        </a:cxn>
                        <a:cxn ang="0">
                          <a:pos x="324" y="176"/>
                        </a:cxn>
                        <a:cxn ang="0">
                          <a:pos x="299" y="130"/>
                        </a:cxn>
                        <a:cxn ang="0">
                          <a:pos x="319" y="109"/>
                        </a:cxn>
                        <a:cxn ang="0">
                          <a:pos x="344" y="66"/>
                        </a:cxn>
                        <a:cxn ang="0">
                          <a:pos x="374" y="22"/>
                        </a:cxn>
                        <a:cxn ang="0">
                          <a:pos x="399" y="0"/>
                        </a:cxn>
                        <a:cxn ang="0">
                          <a:pos x="401" y="23"/>
                        </a:cxn>
                        <a:cxn ang="0">
                          <a:pos x="413" y="50"/>
                        </a:cxn>
                        <a:cxn ang="0">
                          <a:pos x="439" y="75"/>
                        </a:cxn>
                        <a:cxn ang="0">
                          <a:pos x="486" y="106"/>
                        </a:cxn>
                        <a:cxn ang="0">
                          <a:pos x="508" y="132"/>
                        </a:cxn>
                        <a:cxn ang="0">
                          <a:pos x="499" y="149"/>
                        </a:cxn>
                        <a:cxn ang="0">
                          <a:pos x="478" y="152"/>
                        </a:cxn>
                        <a:cxn ang="0">
                          <a:pos x="458" y="180"/>
                        </a:cxn>
                      </a:cxnLst>
                      <a:rect l="0" t="0" r="r" b="b"/>
                      <a:pathLst>
                        <a:path w="512" h="408">
                          <a:moveTo>
                            <a:pt x="452" y="204"/>
                          </a:moveTo>
                          <a:lnTo>
                            <a:pt x="442" y="202"/>
                          </a:lnTo>
                          <a:lnTo>
                            <a:pt x="424" y="198"/>
                          </a:lnTo>
                          <a:lnTo>
                            <a:pt x="407" y="194"/>
                          </a:lnTo>
                          <a:lnTo>
                            <a:pt x="392" y="192"/>
                          </a:lnTo>
                          <a:lnTo>
                            <a:pt x="387" y="193"/>
                          </a:lnTo>
                          <a:lnTo>
                            <a:pt x="380" y="195"/>
                          </a:lnTo>
                          <a:lnTo>
                            <a:pt x="374" y="198"/>
                          </a:lnTo>
                          <a:lnTo>
                            <a:pt x="367" y="203"/>
                          </a:lnTo>
                          <a:lnTo>
                            <a:pt x="362" y="207"/>
                          </a:lnTo>
                          <a:lnTo>
                            <a:pt x="356" y="212"/>
                          </a:lnTo>
                          <a:lnTo>
                            <a:pt x="354" y="217"/>
                          </a:lnTo>
                          <a:lnTo>
                            <a:pt x="353" y="222"/>
                          </a:lnTo>
                          <a:lnTo>
                            <a:pt x="351" y="238"/>
                          </a:lnTo>
                          <a:lnTo>
                            <a:pt x="347" y="254"/>
                          </a:lnTo>
                          <a:lnTo>
                            <a:pt x="342" y="271"/>
                          </a:lnTo>
                          <a:lnTo>
                            <a:pt x="335" y="289"/>
                          </a:lnTo>
                          <a:lnTo>
                            <a:pt x="327" y="306"/>
                          </a:lnTo>
                          <a:lnTo>
                            <a:pt x="316" y="321"/>
                          </a:lnTo>
                          <a:lnTo>
                            <a:pt x="310" y="328"/>
                          </a:lnTo>
                          <a:lnTo>
                            <a:pt x="305" y="335"/>
                          </a:lnTo>
                          <a:lnTo>
                            <a:pt x="299" y="341"/>
                          </a:lnTo>
                          <a:lnTo>
                            <a:pt x="293" y="346"/>
                          </a:lnTo>
                          <a:lnTo>
                            <a:pt x="289" y="350"/>
                          </a:lnTo>
                          <a:lnTo>
                            <a:pt x="284" y="354"/>
                          </a:lnTo>
                          <a:lnTo>
                            <a:pt x="277" y="356"/>
                          </a:lnTo>
                          <a:lnTo>
                            <a:pt x="271" y="359"/>
                          </a:lnTo>
                          <a:lnTo>
                            <a:pt x="264" y="362"/>
                          </a:lnTo>
                          <a:lnTo>
                            <a:pt x="258" y="366"/>
                          </a:lnTo>
                          <a:lnTo>
                            <a:pt x="256" y="368"/>
                          </a:lnTo>
                          <a:lnTo>
                            <a:pt x="254" y="370"/>
                          </a:lnTo>
                          <a:lnTo>
                            <a:pt x="253" y="373"/>
                          </a:lnTo>
                          <a:lnTo>
                            <a:pt x="253" y="376"/>
                          </a:lnTo>
                          <a:lnTo>
                            <a:pt x="227" y="376"/>
                          </a:lnTo>
                          <a:lnTo>
                            <a:pt x="221" y="373"/>
                          </a:lnTo>
                          <a:lnTo>
                            <a:pt x="215" y="370"/>
                          </a:lnTo>
                          <a:lnTo>
                            <a:pt x="208" y="369"/>
                          </a:lnTo>
                          <a:lnTo>
                            <a:pt x="200" y="368"/>
                          </a:lnTo>
                          <a:lnTo>
                            <a:pt x="183" y="367"/>
                          </a:lnTo>
                          <a:lnTo>
                            <a:pt x="160" y="364"/>
                          </a:lnTo>
                          <a:lnTo>
                            <a:pt x="157" y="369"/>
                          </a:lnTo>
                          <a:lnTo>
                            <a:pt x="155" y="373"/>
                          </a:lnTo>
                          <a:lnTo>
                            <a:pt x="152" y="377"/>
                          </a:lnTo>
                          <a:lnTo>
                            <a:pt x="148" y="381"/>
                          </a:lnTo>
                          <a:lnTo>
                            <a:pt x="138" y="388"/>
                          </a:lnTo>
                          <a:lnTo>
                            <a:pt x="126" y="396"/>
                          </a:lnTo>
                          <a:lnTo>
                            <a:pt x="111" y="401"/>
                          </a:lnTo>
                          <a:lnTo>
                            <a:pt x="97" y="405"/>
                          </a:lnTo>
                          <a:lnTo>
                            <a:pt x="82" y="407"/>
                          </a:lnTo>
                          <a:lnTo>
                            <a:pt x="66" y="408"/>
                          </a:lnTo>
                          <a:lnTo>
                            <a:pt x="62" y="407"/>
                          </a:lnTo>
                          <a:lnTo>
                            <a:pt x="56" y="406"/>
                          </a:lnTo>
                          <a:lnTo>
                            <a:pt x="51" y="403"/>
                          </a:lnTo>
                          <a:lnTo>
                            <a:pt x="45" y="400"/>
                          </a:lnTo>
                          <a:lnTo>
                            <a:pt x="34" y="390"/>
                          </a:lnTo>
                          <a:lnTo>
                            <a:pt x="24" y="379"/>
                          </a:lnTo>
                          <a:lnTo>
                            <a:pt x="15" y="368"/>
                          </a:lnTo>
                          <a:lnTo>
                            <a:pt x="7" y="356"/>
                          </a:lnTo>
                          <a:lnTo>
                            <a:pt x="4" y="350"/>
                          </a:lnTo>
                          <a:lnTo>
                            <a:pt x="2" y="344"/>
                          </a:lnTo>
                          <a:lnTo>
                            <a:pt x="0" y="338"/>
                          </a:lnTo>
                          <a:lnTo>
                            <a:pt x="0" y="333"/>
                          </a:lnTo>
                          <a:lnTo>
                            <a:pt x="8" y="335"/>
                          </a:lnTo>
                          <a:lnTo>
                            <a:pt x="19" y="340"/>
                          </a:lnTo>
                          <a:lnTo>
                            <a:pt x="27" y="342"/>
                          </a:lnTo>
                          <a:lnTo>
                            <a:pt x="34" y="344"/>
                          </a:lnTo>
                          <a:lnTo>
                            <a:pt x="43" y="346"/>
                          </a:lnTo>
                          <a:lnTo>
                            <a:pt x="53" y="346"/>
                          </a:lnTo>
                          <a:lnTo>
                            <a:pt x="53" y="336"/>
                          </a:lnTo>
                          <a:lnTo>
                            <a:pt x="54" y="328"/>
                          </a:lnTo>
                          <a:lnTo>
                            <a:pt x="54" y="321"/>
                          </a:lnTo>
                          <a:lnTo>
                            <a:pt x="56" y="314"/>
                          </a:lnTo>
                          <a:lnTo>
                            <a:pt x="60" y="308"/>
                          </a:lnTo>
                          <a:lnTo>
                            <a:pt x="64" y="303"/>
                          </a:lnTo>
                          <a:lnTo>
                            <a:pt x="71" y="300"/>
                          </a:lnTo>
                          <a:lnTo>
                            <a:pt x="80" y="297"/>
                          </a:lnTo>
                          <a:lnTo>
                            <a:pt x="81" y="291"/>
                          </a:lnTo>
                          <a:lnTo>
                            <a:pt x="82" y="286"/>
                          </a:lnTo>
                          <a:lnTo>
                            <a:pt x="84" y="281"/>
                          </a:lnTo>
                          <a:lnTo>
                            <a:pt x="86" y="276"/>
                          </a:lnTo>
                          <a:lnTo>
                            <a:pt x="89" y="272"/>
                          </a:lnTo>
                          <a:lnTo>
                            <a:pt x="93" y="268"/>
                          </a:lnTo>
                          <a:lnTo>
                            <a:pt x="97" y="265"/>
                          </a:lnTo>
                          <a:lnTo>
                            <a:pt x="101" y="262"/>
                          </a:lnTo>
                          <a:lnTo>
                            <a:pt x="112" y="256"/>
                          </a:lnTo>
                          <a:lnTo>
                            <a:pt x="125" y="251"/>
                          </a:lnTo>
                          <a:lnTo>
                            <a:pt x="137" y="246"/>
                          </a:lnTo>
                          <a:lnTo>
                            <a:pt x="150" y="241"/>
                          </a:lnTo>
                          <a:lnTo>
                            <a:pt x="163" y="237"/>
                          </a:lnTo>
                          <a:lnTo>
                            <a:pt x="175" y="232"/>
                          </a:lnTo>
                          <a:lnTo>
                            <a:pt x="187" y="226"/>
                          </a:lnTo>
                          <a:lnTo>
                            <a:pt x="198" y="220"/>
                          </a:lnTo>
                          <a:lnTo>
                            <a:pt x="202" y="217"/>
                          </a:lnTo>
                          <a:lnTo>
                            <a:pt x="207" y="213"/>
                          </a:lnTo>
                          <a:lnTo>
                            <a:pt x="210" y="210"/>
                          </a:lnTo>
                          <a:lnTo>
                            <a:pt x="213" y="205"/>
                          </a:lnTo>
                          <a:lnTo>
                            <a:pt x="216" y="201"/>
                          </a:lnTo>
                          <a:lnTo>
                            <a:pt x="218" y="196"/>
                          </a:lnTo>
                          <a:lnTo>
                            <a:pt x="219" y="191"/>
                          </a:lnTo>
                          <a:lnTo>
                            <a:pt x="219" y="186"/>
                          </a:lnTo>
                          <a:lnTo>
                            <a:pt x="221" y="175"/>
                          </a:lnTo>
                          <a:lnTo>
                            <a:pt x="227" y="161"/>
                          </a:lnTo>
                          <a:lnTo>
                            <a:pt x="231" y="150"/>
                          </a:lnTo>
                          <a:lnTo>
                            <a:pt x="233" y="143"/>
                          </a:lnTo>
                          <a:lnTo>
                            <a:pt x="229" y="149"/>
                          </a:lnTo>
                          <a:lnTo>
                            <a:pt x="228" y="153"/>
                          </a:lnTo>
                          <a:lnTo>
                            <a:pt x="229" y="153"/>
                          </a:lnTo>
                          <a:lnTo>
                            <a:pt x="231" y="152"/>
                          </a:lnTo>
                          <a:lnTo>
                            <a:pt x="237" y="146"/>
                          </a:lnTo>
                          <a:lnTo>
                            <a:pt x="240" y="143"/>
                          </a:lnTo>
                          <a:lnTo>
                            <a:pt x="239" y="143"/>
                          </a:lnTo>
                          <a:lnTo>
                            <a:pt x="238" y="146"/>
                          </a:lnTo>
                          <a:lnTo>
                            <a:pt x="237" y="150"/>
                          </a:lnTo>
                          <a:lnTo>
                            <a:pt x="237" y="155"/>
                          </a:lnTo>
                          <a:lnTo>
                            <a:pt x="238" y="160"/>
                          </a:lnTo>
                          <a:lnTo>
                            <a:pt x="239" y="166"/>
                          </a:lnTo>
                          <a:lnTo>
                            <a:pt x="240" y="174"/>
                          </a:lnTo>
                          <a:lnTo>
                            <a:pt x="243" y="181"/>
                          </a:lnTo>
                          <a:lnTo>
                            <a:pt x="246" y="187"/>
                          </a:lnTo>
                          <a:lnTo>
                            <a:pt x="251" y="193"/>
                          </a:lnTo>
                          <a:lnTo>
                            <a:pt x="256" y="198"/>
                          </a:lnTo>
                          <a:lnTo>
                            <a:pt x="264" y="202"/>
                          </a:lnTo>
                          <a:lnTo>
                            <a:pt x="272" y="205"/>
                          </a:lnTo>
                          <a:lnTo>
                            <a:pt x="282" y="207"/>
                          </a:lnTo>
                          <a:lnTo>
                            <a:pt x="293" y="206"/>
                          </a:lnTo>
                          <a:lnTo>
                            <a:pt x="306" y="204"/>
                          </a:lnTo>
                          <a:lnTo>
                            <a:pt x="311" y="206"/>
                          </a:lnTo>
                          <a:lnTo>
                            <a:pt x="317" y="206"/>
                          </a:lnTo>
                          <a:lnTo>
                            <a:pt x="320" y="205"/>
                          </a:lnTo>
                          <a:lnTo>
                            <a:pt x="323" y="204"/>
                          </a:lnTo>
                          <a:lnTo>
                            <a:pt x="325" y="201"/>
                          </a:lnTo>
                          <a:lnTo>
                            <a:pt x="327" y="198"/>
                          </a:lnTo>
                          <a:lnTo>
                            <a:pt x="328" y="193"/>
                          </a:lnTo>
                          <a:lnTo>
                            <a:pt x="328" y="188"/>
                          </a:lnTo>
                          <a:lnTo>
                            <a:pt x="324" y="176"/>
                          </a:lnTo>
                          <a:lnTo>
                            <a:pt x="319" y="161"/>
                          </a:lnTo>
                          <a:lnTo>
                            <a:pt x="310" y="146"/>
                          </a:lnTo>
                          <a:lnTo>
                            <a:pt x="299" y="130"/>
                          </a:lnTo>
                          <a:lnTo>
                            <a:pt x="307" y="124"/>
                          </a:lnTo>
                          <a:lnTo>
                            <a:pt x="312" y="118"/>
                          </a:lnTo>
                          <a:lnTo>
                            <a:pt x="319" y="109"/>
                          </a:lnTo>
                          <a:lnTo>
                            <a:pt x="324" y="101"/>
                          </a:lnTo>
                          <a:lnTo>
                            <a:pt x="334" y="84"/>
                          </a:lnTo>
                          <a:lnTo>
                            <a:pt x="344" y="66"/>
                          </a:lnTo>
                          <a:lnTo>
                            <a:pt x="354" y="47"/>
                          </a:lnTo>
                          <a:lnTo>
                            <a:pt x="366" y="30"/>
                          </a:lnTo>
                          <a:lnTo>
                            <a:pt x="374" y="22"/>
                          </a:lnTo>
                          <a:lnTo>
                            <a:pt x="381" y="14"/>
                          </a:lnTo>
                          <a:lnTo>
                            <a:pt x="389" y="7"/>
                          </a:lnTo>
                          <a:lnTo>
                            <a:pt x="399" y="0"/>
                          </a:lnTo>
                          <a:lnTo>
                            <a:pt x="399" y="9"/>
                          </a:lnTo>
                          <a:lnTo>
                            <a:pt x="400" y="16"/>
                          </a:lnTo>
                          <a:lnTo>
                            <a:pt x="401" y="23"/>
                          </a:lnTo>
                          <a:lnTo>
                            <a:pt x="403" y="29"/>
                          </a:lnTo>
                          <a:lnTo>
                            <a:pt x="408" y="41"/>
                          </a:lnTo>
                          <a:lnTo>
                            <a:pt x="413" y="50"/>
                          </a:lnTo>
                          <a:lnTo>
                            <a:pt x="421" y="59"/>
                          </a:lnTo>
                          <a:lnTo>
                            <a:pt x="430" y="68"/>
                          </a:lnTo>
                          <a:lnTo>
                            <a:pt x="439" y="75"/>
                          </a:lnTo>
                          <a:lnTo>
                            <a:pt x="447" y="81"/>
                          </a:lnTo>
                          <a:lnTo>
                            <a:pt x="467" y="93"/>
                          </a:lnTo>
                          <a:lnTo>
                            <a:pt x="486" y="106"/>
                          </a:lnTo>
                          <a:lnTo>
                            <a:pt x="493" y="113"/>
                          </a:lnTo>
                          <a:lnTo>
                            <a:pt x="501" y="123"/>
                          </a:lnTo>
                          <a:lnTo>
                            <a:pt x="508" y="132"/>
                          </a:lnTo>
                          <a:lnTo>
                            <a:pt x="512" y="143"/>
                          </a:lnTo>
                          <a:lnTo>
                            <a:pt x="504" y="146"/>
                          </a:lnTo>
                          <a:lnTo>
                            <a:pt x="499" y="149"/>
                          </a:lnTo>
                          <a:lnTo>
                            <a:pt x="493" y="150"/>
                          </a:lnTo>
                          <a:lnTo>
                            <a:pt x="489" y="151"/>
                          </a:lnTo>
                          <a:lnTo>
                            <a:pt x="478" y="152"/>
                          </a:lnTo>
                          <a:lnTo>
                            <a:pt x="465" y="155"/>
                          </a:lnTo>
                          <a:lnTo>
                            <a:pt x="463" y="166"/>
                          </a:lnTo>
                          <a:lnTo>
                            <a:pt x="458" y="180"/>
                          </a:lnTo>
                          <a:lnTo>
                            <a:pt x="454" y="193"/>
                          </a:lnTo>
                          <a:lnTo>
                            <a:pt x="452" y="204"/>
                          </a:lnTo>
                        </a:path>
                      </a:pathLst>
                    </a:custGeom>
                    <a:grpFill/>
                    <a:ln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56" name="Freeform 21"/>
                    <p:cNvSpPr>
                      <a:spLocks/>
                    </p:cNvSpPr>
                    <p:nvPr/>
                  </p:nvSpPr>
                  <p:spPr bwMode="auto">
                    <a:xfrm>
                      <a:off x="4488" y="2420"/>
                      <a:ext cx="77" cy="89"/>
                    </a:xfrm>
                    <a:custGeom>
                      <a:avLst/>
                      <a:gdLst/>
                      <a:ahLst/>
                      <a:cxnLst>
                        <a:cxn ang="0">
                          <a:pos x="151" y="24"/>
                        </a:cxn>
                        <a:cxn ang="0">
                          <a:pos x="165" y="48"/>
                        </a:cxn>
                        <a:cxn ang="0">
                          <a:pos x="174" y="56"/>
                        </a:cxn>
                        <a:cxn ang="0">
                          <a:pos x="181" y="60"/>
                        </a:cxn>
                        <a:cxn ang="0">
                          <a:pos x="186" y="166"/>
                        </a:cxn>
                        <a:cxn ang="0">
                          <a:pos x="189" y="196"/>
                        </a:cxn>
                        <a:cxn ang="0">
                          <a:pos x="193" y="207"/>
                        </a:cxn>
                        <a:cxn ang="0">
                          <a:pos x="199" y="216"/>
                        </a:cxn>
                        <a:cxn ang="0">
                          <a:pos x="232" y="246"/>
                        </a:cxn>
                        <a:cxn ang="0">
                          <a:pos x="219" y="288"/>
                        </a:cxn>
                        <a:cxn ang="0">
                          <a:pos x="186" y="282"/>
                        </a:cxn>
                        <a:cxn ang="0">
                          <a:pos x="151" y="264"/>
                        </a:cxn>
                        <a:cxn ang="0">
                          <a:pos x="113" y="235"/>
                        </a:cxn>
                        <a:cxn ang="0">
                          <a:pos x="81" y="207"/>
                        </a:cxn>
                        <a:cxn ang="0">
                          <a:pos x="56" y="176"/>
                        </a:cxn>
                        <a:cxn ang="0">
                          <a:pos x="31" y="145"/>
                        </a:cxn>
                        <a:cxn ang="0">
                          <a:pos x="9" y="126"/>
                        </a:cxn>
                        <a:cxn ang="0">
                          <a:pos x="2" y="117"/>
                        </a:cxn>
                        <a:cxn ang="0">
                          <a:pos x="0" y="109"/>
                        </a:cxn>
                        <a:cxn ang="0">
                          <a:pos x="0" y="100"/>
                        </a:cxn>
                        <a:cxn ang="0">
                          <a:pos x="3" y="92"/>
                        </a:cxn>
                        <a:cxn ang="0">
                          <a:pos x="11" y="79"/>
                        </a:cxn>
                        <a:cxn ang="0">
                          <a:pos x="12" y="52"/>
                        </a:cxn>
                        <a:cxn ang="0">
                          <a:pos x="7" y="15"/>
                        </a:cxn>
                        <a:cxn ang="0">
                          <a:pos x="13" y="0"/>
                        </a:cxn>
                        <a:cxn ang="0">
                          <a:pos x="26" y="3"/>
                        </a:cxn>
                        <a:cxn ang="0">
                          <a:pos x="42" y="10"/>
                        </a:cxn>
                        <a:cxn ang="0">
                          <a:pos x="59" y="21"/>
                        </a:cxn>
                        <a:cxn ang="0">
                          <a:pos x="73" y="28"/>
                        </a:cxn>
                        <a:cxn ang="0">
                          <a:pos x="81" y="31"/>
                        </a:cxn>
                        <a:cxn ang="0">
                          <a:pos x="91" y="31"/>
                        </a:cxn>
                        <a:cxn ang="0">
                          <a:pos x="105" y="26"/>
                        </a:cxn>
                        <a:cxn ang="0">
                          <a:pos x="120" y="19"/>
                        </a:cxn>
                        <a:cxn ang="0">
                          <a:pos x="133" y="11"/>
                        </a:cxn>
                      </a:cxnLst>
                      <a:rect l="0" t="0" r="r" b="b"/>
                      <a:pathLst>
                        <a:path w="232" h="289">
                          <a:moveTo>
                            <a:pt x="140" y="6"/>
                          </a:moveTo>
                          <a:lnTo>
                            <a:pt x="151" y="24"/>
                          </a:lnTo>
                          <a:lnTo>
                            <a:pt x="159" y="41"/>
                          </a:lnTo>
                          <a:lnTo>
                            <a:pt x="165" y="48"/>
                          </a:lnTo>
                          <a:lnTo>
                            <a:pt x="170" y="54"/>
                          </a:lnTo>
                          <a:lnTo>
                            <a:pt x="174" y="56"/>
                          </a:lnTo>
                          <a:lnTo>
                            <a:pt x="177" y="59"/>
                          </a:lnTo>
                          <a:lnTo>
                            <a:pt x="181" y="60"/>
                          </a:lnTo>
                          <a:lnTo>
                            <a:pt x="186" y="62"/>
                          </a:lnTo>
                          <a:lnTo>
                            <a:pt x="186" y="166"/>
                          </a:lnTo>
                          <a:lnTo>
                            <a:pt x="187" y="183"/>
                          </a:lnTo>
                          <a:lnTo>
                            <a:pt x="189" y="196"/>
                          </a:lnTo>
                          <a:lnTo>
                            <a:pt x="191" y="202"/>
                          </a:lnTo>
                          <a:lnTo>
                            <a:pt x="193" y="207"/>
                          </a:lnTo>
                          <a:lnTo>
                            <a:pt x="196" y="212"/>
                          </a:lnTo>
                          <a:lnTo>
                            <a:pt x="199" y="216"/>
                          </a:lnTo>
                          <a:lnTo>
                            <a:pt x="213" y="230"/>
                          </a:lnTo>
                          <a:lnTo>
                            <a:pt x="232" y="246"/>
                          </a:lnTo>
                          <a:lnTo>
                            <a:pt x="232" y="289"/>
                          </a:lnTo>
                          <a:lnTo>
                            <a:pt x="219" y="288"/>
                          </a:lnTo>
                          <a:lnTo>
                            <a:pt x="202" y="286"/>
                          </a:lnTo>
                          <a:lnTo>
                            <a:pt x="186" y="282"/>
                          </a:lnTo>
                          <a:lnTo>
                            <a:pt x="172" y="277"/>
                          </a:lnTo>
                          <a:lnTo>
                            <a:pt x="151" y="264"/>
                          </a:lnTo>
                          <a:lnTo>
                            <a:pt x="131" y="249"/>
                          </a:lnTo>
                          <a:lnTo>
                            <a:pt x="113" y="235"/>
                          </a:lnTo>
                          <a:lnTo>
                            <a:pt x="97" y="221"/>
                          </a:lnTo>
                          <a:lnTo>
                            <a:pt x="81" y="207"/>
                          </a:lnTo>
                          <a:lnTo>
                            <a:pt x="68" y="191"/>
                          </a:lnTo>
                          <a:lnTo>
                            <a:pt x="56" y="176"/>
                          </a:lnTo>
                          <a:lnTo>
                            <a:pt x="46" y="160"/>
                          </a:lnTo>
                          <a:lnTo>
                            <a:pt x="31" y="145"/>
                          </a:lnTo>
                          <a:lnTo>
                            <a:pt x="15" y="132"/>
                          </a:lnTo>
                          <a:lnTo>
                            <a:pt x="9" y="126"/>
                          </a:lnTo>
                          <a:lnTo>
                            <a:pt x="4" y="120"/>
                          </a:lnTo>
                          <a:lnTo>
                            <a:pt x="2" y="117"/>
                          </a:lnTo>
                          <a:lnTo>
                            <a:pt x="1" y="113"/>
                          </a:lnTo>
                          <a:lnTo>
                            <a:pt x="0" y="109"/>
                          </a:lnTo>
                          <a:lnTo>
                            <a:pt x="0" y="105"/>
                          </a:lnTo>
                          <a:lnTo>
                            <a:pt x="0" y="100"/>
                          </a:lnTo>
                          <a:lnTo>
                            <a:pt x="1" y="96"/>
                          </a:lnTo>
                          <a:lnTo>
                            <a:pt x="3" y="92"/>
                          </a:lnTo>
                          <a:lnTo>
                            <a:pt x="7" y="88"/>
                          </a:lnTo>
                          <a:lnTo>
                            <a:pt x="11" y="79"/>
                          </a:lnTo>
                          <a:lnTo>
                            <a:pt x="13" y="74"/>
                          </a:lnTo>
                          <a:lnTo>
                            <a:pt x="12" y="52"/>
                          </a:lnTo>
                          <a:lnTo>
                            <a:pt x="10" y="33"/>
                          </a:lnTo>
                          <a:lnTo>
                            <a:pt x="7" y="15"/>
                          </a:lnTo>
                          <a:lnTo>
                            <a:pt x="7" y="0"/>
                          </a:lnTo>
                          <a:lnTo>
                            <a:pt x="13" y="0"/>
                          </a:lnTo>
                          <a:lnTo>
                            <a:pt x="20" y="1"/>
                          </a:lnTo>
                          <a:lnTo>
                            <a:pt x="26" y="3"/>
                          </a:lnTo>
                          <a:lnTo>
                            <a:pt x="32" y="5"/>
                          </a:lnTo>
                          <a:lnTo>
                            <a:pt x="42" y="10"/>
                          </a:lnTo>
                          <a:lnTo>
                            <a:pt x="51" y="15"/>
                          </a:lnTo>
                          <a:lnTo>
                            <a:pt x="59" y="21"/>
                          </a:lnTo>
                          <a:lnTo>
                            <a:pt x="68" y="26"/>
                          </a:lnTo>
                          <a:lnTo>
                            <a:pt x="73" y="28"/>
                          </a:lnTo>
                          <a:lnTo>
                            <a:pt x="77" y="29"/>
                          </a:lnTo>
                          <a:lnTo>
                            <a:pt x="81" y="31"/>
                          </a:lnTo>
                          <a:lnTo>
                            <a:pt x="86" y="31"/>
                          </a:lnTo>
                          <a:lnTo>
                            <a:pt x="91" y="31"/>
                          </a:lnTo>
                          <a:lnTo>
                            <a:pt x="98" y="28"/>
                          </a:lnTo>
                          <a:lnTo>
                            <a:pt x="105" y="26"/>
                          </a:lnTo>
                          <a:lnTo>
                            <a:pt x="112" y="23"/>
                          </a:lnTo>
                          <a:lnTo>
                            <a:pt x="120" y="19"/>
                          </a:lnTo>
                          <a:lnTo>
                            <a:pt x="127" y="15"/>
                          </a:lnTo>
                          <a:lnTo>
                            <a:pt x="133" y="11"/>
                          </a:lnTo>
                          <a:lnTo>
                            <a:pt x="140" y="6"/>
                          </a:lnTo>
                        </a:path>
                      </a:pathLst>
                    </a:custGeom>
                    <a:grpFill/>
                    <a:ln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</p:grpSp>
              <p:sp>
                <p:nvSpPr>
                  <p:cNvPr id="33" name="Freeform 22"/>
                  <p:cNvSpPr>
                    <a:spLocks/>
                  </p:cNvSpPr>
                  <p:nvPr>
                    <p:custDataLst>
                      <p:tags r:id="rId17"/>
                    </p:custDataLst>
                  </p:nvPr>
                </p:nvSpPr>
                <p:spPr bwMode="auto">
                  <a:xfrm>
                    <a:off x="4532313" y="1562100"/>
                    <a:ext cx="3065462" cy="1074738"/>
                  </a:xfrm>
                  <a:custGeom>
                    <a:avLst/>
                    <a:gdLst>
                      <a:gd name="T0" fmla="*/ 2147483647 w 7049"/>
                      <a:gd name="T1" fmla="*/ 2147483647 h 2048"/>
                      <a:gd name="T2" fmla="*/ 2147483647 w 7049"/>
                      <a:gd name="T3" fmla="*/ 2147483647 h 2048"/>
                      <a:gd name="T4" fmla="*/ 2147483647 w 7049"/>
                      <a:gd name="T5" fmla="*/ 2147483647 h 2048"/>
                      <a:gd name="T6" fmla="*/ 2147483647 w 7049"/>
                      <a:gd name="T7" fmla="*/ 2147483647 h 2048"/>
                      <a:gd name="T8" fmla="*/ 2147483647 w 7049"/>
                      <a:gd name="T9" fmla="*/ 2147483647 h 2048"/>
                      <a:gd name="T10" fmla="*/ 2147483647 w 7049"/>
                      <a:gd name="T11" fmla="*/ 2147483647 h 2048"/>
                      <a:gd name="T12" fmla="*/ 2147483647 w 7049"/>
                      <a:gd name="T13" fmla="*/ 2147483647 h 2048"/>
                      <a:gd name="T14" fmla="*/ 2147483647 w 7049"/>
                      <a:gd name="T15" fmla="*/ 2147483647 h 2048"/>
                      <a:gd name="T16" fmla="*/ 2147483647 w 7049"/>
                      <a:gd name="T17" fmla="*/ 2147483647 h 2048"/>
                      <a:gd name="T18" fmla="*/ 2147483647 w 7049"/>
                      <a:gd name="T19" fmla="*/ 2147483647 h 2048"/>
                      <a:gd name="T20" fmla="*/ 2147483647 w 7049"/>
                      <a:gd name="T21" fmla="*/ 2147483647 h 2048"/>
                      <a:gd name="T22" fmla="*/ 2147483647 w 7049"/>
                      <a:gd name="T23" fmla="*/ 2147483647 h 2048"/>
                      <a:gd name="T24" fmla="*/ 2147483647 w 7049"/>
                      <a:gd name="T25" fmla="*/ 2147483647 h 2048"/>
                      <a:gd name="T26" fmla="*/ 2147483647 w 7049"/>
                      <a:gd name="T27" fmla="*/ 2147483647 h 2048"/>
                      <a:gd name="T28" fmla="*/ 2147483647 w 7049"/>
                      <a:gd name="T29" fmla="*/ 2147483647 h 2048"/>
                      <a:gd name="T30" fmla="*/ 2147483647 w 7049"/>
                      <a:gd name="T31" fmla="*/ 2147483647 h 2048"/>
                      <a:gd name="T32" fmla="*/ 2147483647 w 7049"/>
                      <a:gd name="T33" fmla="*/ 2147483647 h 2048"/>
                      <a:gd name="T34" fmla="*/ 2147483647 w 7049"/>
                      <a:gd name="T35" fmla="*/ 2147483647 h 2048"/>
                      <a:gd name="T36" fmla="*/ 2147483647 w 7049"/>
                      <a:gd name="T37" fmla="*/ 2147483647 h 2048"/>
                      <a:gd name="T38" fmla="*/ 2147483647 w 7049"/>
                      <a:gd name="T39" fmla="*/ 2147483647 h 2048"/>
                      <a:gd name="T40" fmla="*/ 2147483647 w 7049"/>
                      <a:gd name="T41" fmla="*/ 2147483647 h 2048"/>
                      <a:gd name="T42" fmla="*/ 2147483647 w 7049"/>
                      <a:gd name="T43" fmla="*/ 2147483647 h 2048"/>
                      <a:gd name="T44" fmla="*/ 2147483647 w 7049"/>
                      <a:gd name="T45" fmla="*/ 2147483647 h 2048"/>
                      <a:gd name="T46" fmla="*/ 2147483647 w 7049"/>
                      <a:gd name="T47" fmla="*/ 2147483647 h 2048"/>
                      <a:gd name="T48" fmla="*/ 2147483647 w 7049"/>
                      <a:gd name="T49" fmla="*/ 2147483647 h 2048"/>
                      <a:gd name="T50" fmla="*/ 2147483647 w 7049"/>
                      <a:gd name="T51" fmla="*/ 2147483647 h 2048"/>
                      <a:gd name="T52" fmla="*/ 2147483647 w 7049"/>
                      <a:gd name="T53" fmla="*/ 2147483647 h 2048"/>
                      <a:gd name="T54" fmla="*/ 2147483647 w 7049"/>
                      <a:gd name="T55" fmla="*/ 2147483647 h 2048"/>
                      <a:gd name="T56" fmla="*/ 2147483647 w 7049"/>
                      <a:gd name="T57" fmla="*/ 2147483647 h 2048"/>
                      <a:gd name="T58" fmla="*/ 2147483647 w 7049"/>
                      <a:gd name="T59" fmla="*/ 2147483647 h 2048"/>
                      <a:gd name="T60" fmla="*/ 2147483647 w 7049"/>
                      <a:gd name="T61" fmla="*/ 2147483647 h 2048"/>
                      <a:gd name="T62" fmla="*/ 2147483647 w 7049"/>
                      <a:gd name="T63" fmla="*/ 2147483647 h 2048"/>
                      <a:gd name="T64" fmla="*/ 2147483647 w 7049"/>
                      <a:gd name="T65" fmla="*/ 2147483647 h 2048"/>
                      <a:gd name="T66" fmla="*/ 2147483647 w 7049"/>
                      <a:gd name="T67" fmla="*/ 2147483647 h 2048"/>
                      <a:gd name="T68" fmla="*/ 2147483647 w 7049"/>
                      <a:gd name="T69" fmla="*/ 2147483647 h 2048"/>
                      <a:gd name="T70" fmla="*/ 2147483647 w 7049"/>
                      <a:gd name="T71" fmla="*/ 2147483647 h 2048"/>
                      <a:gd name="T72" fmla="*/ 2147483647 w 7049"/>
                      <a:gd name="T73" fmla="*/ 2147483647 h 2048"/>
                      <a:gd name="T74" fmla="*/ 2147483647 w 7049"/>
                      <a:gd name="T75" fmla="*/ 2147483647 h 2048"/>
                      <a:gd name="T76" fmla="*/ 2147483647 w 7049"/>
                      <a:gd name="T77" fmla="*/ 2147483647 h 2048"/>
                      <a:gd name="T78" fmla="*/ 2147483647 w 7049"/>
                      <a:gd name="T79" fmla="*/ 2147483647 h 2048"/>
                      <a:gd name="T80" fmla="*/ 2147483647 w 7049"/>
                      <a:gd name="T81" fmla="*/ 2147483647 h 2048"/>
                      <a:gd name="T82" fmla="*/ 2147483647 w 7049"/>
                      <a:gd name="T83" fmla="*/ 2147483647 h 2048"/>
                      <a:gd name="T84" fmla="*/ 2147483647 w 7049"/>
                      <a:gd name="T85" fmla="*/ 2147483647 h 2048"/>
                      <a:gd name="T86" fmla="*/ 2147483647 w 7049"/>
                      <a:gd name="T87" fmla="*/ 2147483647 h 2048"/>
                      <a:gd name="T88" fmla="*/ 2147483647 w 7049"/>
                      <a:gd name="T89" fmla="*/ 2147483647 h 2048"/>
                      <a:gd name="T90" fmla="*/ 2147483647 w 7049"/>
                      <a:gd name="T91" fmla="*/ 2147483647 h 2048"/>
                      <a:gd name="T92" fmla="*/ 2147483647 w 7049"/>
                      <a:gd name="T93" fmla="*/ 2147483647 h 2048"/>
                      <a:gd name="T94" fmla="*/ 2147483647 w 7049"/>
                      <a:gd name="T95" fmla="*/ 2147483647 h 2048"/>
                      <a:gd name="T96" fmla="*/ 2147483647 w 7049"/>
                      <a:gd name="T97" fmla="*/ 2147483647 h 2048"/>
                      <a:gd name="T98" fmla="*/ 2147483647 w 7049"/>
                      <a:gd name="T99" fmla="*/ 2147483647 h 2048"/>
                      <a:gd name="T100" fmla="*/ 2147483647 w 7049"/>
                      <a:gd name="T101" fmla="*/ 2147483647 h 2048"/>
                      <a:gd name="T102" fmla="*/ 2147483647 w 7049"/>
                      <a:gd name="T103" fmla="*/ 2147483647 h 2048"/>
                      <a:gd name="T104" fmla="*/ 2147483647 w 7049"/>
                      <a:gd name="T105" fmla="*/ 2147483647 h 2048"/>
                      <a:gd name="T106" fmla="*/ 2147483647 w 7049"/>
                      <a:gd name="T107" fmla="*/ 2147483647 h 2048"/>
                      <a:gd name="T108" fmla="*/ 2147483647 w 7049"/>
                      <a:gd name="T109" fmla="*/ 2147483647 h 2048"/>
                      <a:gd name="T110" fmla="*/ 2147483647 w 7049"/>
                      <a:gd name="T111" fmla="*/ 2147483647 h 2048"/>
                      <a:gd name="T112" fmla="*/ 2147483647 w 7049"/>
                      <a:gd name="T113" fmla="*/ 2147483647 h 2048"/>
                      <a:gd name="T114" fmla="*/ 2147483647 w 7049"/>
                      <a:gd name="T115" fmla="*/ 2147483647 h 2048"/>
                      <a:gd name="T116" fmla="*/ 2147483647 w 7049"/>
                      <a:gd name="T117" fmla="*/ 2147483647 h 2048"/>
                      <a:gd name="T118" fmla="*/ 2147483647 w 7049"/>
                      <a:gd name="T119" fmla="*/ 2147483647 h 2048"/>
                      <a:gd name="T120" fmla="*/ 2147483647 w 7049"/>
                      <a:gd name="T121" fmla="*/ 2147483647 h 2048"/>
                      <a:gd name="T122" fmla="*/ 2147483647 w 7049"/>
                      <a:gd name="T123" fmla="*/ 2147483647 h 2048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w 7049"/>
                      <a:gd name="T187" fmla="*/ 0 h 2048"/>
                      <a:gd name="T188" fmla="*/ 7049 w 7049"/>
                      <a:gd name="T189" fmla="*/ 2048 h 2048"/>
                    </a:gdLst>
                    <a:ahLst/>
                    <a:cxnLst>
                      <a:cxn ang="T124">
                        <a:pos x="T0" y="T1"/>
                      </a:cxn>
                      <a:cxn ang="T125">
                        <a:pos x="T2" y="T3"/>
                      </a:cxn>
                      <a:cxn ang="T126">
                        <a:pos x="T4" y="T5"/>
                      </a:cxn>
                      <a:cxn ang="T127">
                        <a:pos x="T6" y="T7"/>
                      </a:cxn>
                      <a:cxn ang="T128">
                        <a:pos x="T8" y="T9"/>
                      </a:cxn>
                      <a:cxn ang="T129">
                        <a:pos x="T10" y="T11"/>
                      </a:cxn>
                      <a:cxn ang="T130">
                        <a:pos x="T12" y="T13"/>
                      </a:cxn>
                      <a:cxn ang="T131">
                        <a:pos x="T14" y="T15"/>
                      </a:cxn>
                      <a:cxn ang="T132">
                        <a:pos x="T16" y="T17"/>
                      </a:cxn>
                      <a:cxn ang="T133">
                        <a:pos x="T18" y="T19"/>
                      </a:cxn>
                      <a:cxn ang="T134">
                        <a:pos x="T20" y="T21"/>
                      </a:cxn>
                      <a:cxn ang="T135">
                        <a:pos x="T22" y="T23"/>
                      </a:cxn>
                      <a:cxn ang="T136">
                        <a:pos x="T24" y="T25"/>
                      </a:cxn>
                      <a:cxn ang="T137">
                        <a:pos x="T26" y="T27"/>
                      </a:cxn>
                      <a:cxn ang="T138">
                        <a:pos x="T28" y="T29"/>
                      </a:cxn>
                      <a:cxn ang="T139">
                        <a:pos x="T30" y="T31"/>
                      </a:cxn>
                      <a:cxn ang="T140">
                        <a:pos x="T32" y="T33"/>
                      </a:cxn>
                      <a:cxn ang="T141">
                        <a:pos x="T34" y="T35"/>
                      </a:cxn>
                      <a:cxn ang="T142">
                        <a:pos x="T36" y="T37"/>
                      </a:cxn>
                      <a:cxn ang="T143">
                        <a:pos x="T38" y="T39"/>
                      </a:cxn>
                      <a:cxn ang="T144">
                        <a:pos x="T40" y="T41"/>
                      </a:cxn>
                      <a:cxn ang="T145">
                        <a:pos x="T42" y="T43"/>
                      </a:cxn>
                      <a:cxn ang="T146">
                        <a:pos x="T44" y="T45"/>
                      </a:cxn>
                      <a:cxn ang="T147">
                        <a:pos x="T46" y="T47"/>
                      </a:cxn>
                      <a:cxn ang="T148">
                        <a:pos x="T48" y="T49"/>
                      </a:cxn>
                      <a:cxn ang="T149">
                        <a:pos x="T50" y="T51"/>
                      </a:cxn>
                      <a:cxn ang="T150">
                        <a:pos x="T52" y="T53"/>
                      </a:cxn>
                      <a:cxn ang="T151">
                        <a:pos x="T54" y="T55"/>
                      </a:cxn>
                      <a:cxn ang="T152">
                        <a:pos x="T56" y="T57"/>
                      </a:cxn>
                      <a:cxn ang="T153">
                        <a:pos x="T58" y="T59"/>
                      </a:cxn>
                      <a:cxn ang="T154">
                        <a:pos x="T60" y="T61"/>
                      </a:cxn>
                      <a:cxn ang="T155">
                        <a:pos x="T62" y="T63"/>
                      </a:cxn>
                      <a:cxn ang="T156">
                        <a:pos x="T64" y="T65"/>
                      </a:cxn>
                      <a:cxn ang="T157">
                        <a:pos x="T66" y="T67"/>
                      </a:cxn>
                      <a:cxn ang="T158">
                        <a:pos x="T68" y="T69"/>
                      </a:cxn>
                      <a:cxn ang="T159">
                        <a:pos x="T70" y="T71"/>
                      </a:cxn>
                      <a:cxn ang="T160">
                        <a:pos x="T72" y="T73"/>
                      </a:cxn>
                      <a:cxn ang="T161">
                        <a:pos x="T74" y="T75"/>
                      </a:cxn>
                      <a:cxn ang="T162">
                        <a:pos x="T76" y="T77"/>
                      </a:cxn>
                      <a:cxn ang="T163">
                        <a:pos x="T78" y="T79"/>
                      </a:cxn>
                      <a:cxn ang="T164">
                        <a:pos x="T80" y="T81"/>
                      </a:cxn>
                      <a:cxn ang="T165">
                        <a:pos x="T82" y="T83"/>
                      </a:cxn>
                      <a:cxn ang="T166">
                        <a:pos x="T84" y="T85"/>
                      </a:cxn>
                      <a:cxn ang="T167">
                        <a:pos x="T86" y="T87"/>
                      </a:cxn>
                      <a:cxn ang="T168">
                        <a:pos x="T88" y="T89"/>
                      </a:cxn>
                      <a:cxn ang="T169">
                        <a:pos x="T90" y="T91"/>
                      </a:cxn>
                      <a:cxn ang="T170">
                        <a:pos x="T92" y="T93"/>
                      </a:cxn>
                      <a:cxn ang="T171">
                        <a:pos x="T94" y="T95"/>
                      </a:cxn>
                      <a:cxn ang="T172">
                        <a:pos x="T96" y="T97"/>
                      </a:cxn>
                      <a:cxn ang="T173">
                        <a:pos x="T98" y="T99"/>
                      </a:cxn>
                      <a:cxn ang="T174">
                        <a:pos x="T100" y="T101"/>
                      </a:cxn>
                      <a:cxn ang="T175">
                        <a:pos x="T102" y="T103"/>
                      </a:cxn>
                      <a:cxn ang="T176">
                        <a:pos x="T104" y="T105"/>
                      </a:cxn>
                      <a:cxn ang="T177">
                        <a:pos x="T106" y="T107"/>
                      </a:cxn>
                      <a:cxn ang="T178">
                        <a:pos x="T108" y="T109"/>
                      </a:cxn>
                      <a:cxn ang="T179">
                        <a:pos x="T110" y="T111"/>
                      </a:cxn>
                      <a:cxn ang="T180">
                        <a:pos x="T112" y="T113"/>
                      </a:cxn>
                      <a:cxn ang="T181">
                        <a:pos x="T114" y="T115"/>
                      </a:cxn>
                      <a:cxn ang="T182">
                        <a:pos x="T116" y="T117"/>
                      </a:cxn>
                      <a:cxn ang="T183">
                        <a:pos x="T118" y="T119"/>
                      </a:cxn>
                      <a:cxn ang="T184">
                        <a:pos x="T120" y="T121"/>
                      </a:cxn>
                      <a:cxn ang="T185">
                        <a:pos x="T122" y="T123"/>
                      </a:cxn>
                    </a:cxnLst>
                    <a:rect l="T186" t="T187" r="T188" b="T189"/>
                    <a:pathLst>
                      <a:path w="7049" h="2048">
                        <a:moveTo>
                          <a:pt x="365" y="1401"/>
                        </a:moveTo>
                        <a:lnTo>
                          <a:pt x="373" y="1401"/>
                        </a:lnTo>
                        <a:lnTo>
                          <a:pt x="405" y="1401"/>
                        </a:lnTo>
                        <a:lnTo>
                          <a:pt x="425" y="1388"/>
                        </a:lnTo>
                        <a:lnTo>
                          <a:pt x="471" y="1388"/>
                        </a:lnTo>
                        <a:lnTo>
                          <a:pt x="491" y="1401"/>
                        </a:lnTo>
                        <a:lnTo>
                          <a:pt x="519" y="1426"/>
                        </a:lnTo>
                        <a:lnTo>
                          <a:pt x="505" y="1451"/>
                        </a:lnTo>
                        <a:lnTo>
                          <a:pt x="558" y="1451"/>
                        </a:lnTo>
                        <a:lnTo>
                          <a:pt x="578" y="1499"/>
                        </a:lnTo>
                        <a:lnTo>
                          <a:pt x="604" y="1493"/>
                        </a:lnTo>
                        <a:lnTo>
                          <a:pt x="632" y="1512"/>
                        </a:lnTo>
                        <a:lnTo>
                          <a:pt x="665" y="1499"/>
                        </a:lnTo>
                        <a:lnTo>
                          <a:pt x="698" y="1524"/>
                        </a:lnTo>
                        <a:lnTo>
                          <a:pt x="737" y="1524"/>
                        </a:lnTo>
                        <a:lnTo>
                          <a:pt x="778" y="1543"/>
                        </a:lnTo>
                        <a:lnTo>
                          <a:pt x="817" y="1555"/>
                        </a:lnTo>
                        <a:lnTo>
                          <a:pt x="811" y="1586"/>
                        </a:lnTo>
                        <a:lnTo>
                          <a:pt x="804" y="1623"/>
                        </a:lnTo>
                        <a:lnTo>
                          <a:pt x="817" y="1647"/>
                        </a:lnTo>
                        <a:lnTo>
                          <a:pt x="784" y="1647"/>
                        </a:lnTo>
                        <a:lnTo>
                          <a:pt x="744" y="1660"/>
                        </a:lnTo>
                        <a:lnTo>
                          <a:pt x="737" y="1691"/>
                        </a:lnTo>
                        <a:lnTo>
                          <a:pt x="743" y="1690"/>
                        </a:lnTo>
                        <a:lnTo>
                          <a:pt x="757" y="1685"/>
                        </a:lnTo>
                        <a:lnTo>
                          <a:pt x="752" y="1691"/>
                        </a:lnTo>
                        <a:lnTo>
                          <a:pt x="747" y="1696"/>
                        </a:lnTo>
                        <a:lnTo>
                          <a:pt x="743" y="1701"/>
                        </a:lnTo>
                        <a:lnTo>
                          <a:pt x="737" y="1705"/>
                        </a:lnTo>
                        <a:lnTo>
                          <a:pt x="725" y="1713"/>
                        </a:lnTo>
                        <a:lnTo>
                          <a:pt x="711" y="1721"/>
                        </a:lnTo>
                        <a:lnTo>
                          <a:pt x="712" y="1724"/>
                        </a:lnTo>
                        <a:lnTo>
                          <a:pt x="715" y="1728"/>
                        </a:lnTo>
                        <a:lnTo>
                          <a:pt x="719" y="1731"/>
                        </a:lnTo>
                        <a:lnTo>
                          <a:pt x="725" y="1733"/>
                        </a:lnTo>
                        <a:lnTo>
                          <a:pt x="736" y="1738"/>
                        </a:lnTo>
                        <a:lnTo>
                          <a:pt x="744" y="1740"/>
                        </a:lnTo>
                        <a:lnTo>
                          <a:pt x="741" y="1749"/>
                        </a:lnTo>
                        <a:lnTo>
                          <a:pt x="738" y="1756"/>
                        </a:lnTo>
                        <a:lnTo>
                          <a:pt x="734" y="1763"/>
                        </a:lnTo>
                        <a:lnTo>
                          <a:pt x="728" y="1769"/>
                        </a:lnTo>
                        <a:lnTo>
                          <a:pt x="722" y="1774"/>
                        </a:lnTo>
                        <a:lnTo>
                          <a:pt x="715" y="1779"/>
                        </a:lnTo>
                        <a:lnTo>
                          <a:pt x="707" y="1785"/>
                        </a:lnTo>
                        <a:lnTo>
                          <a:pt x="698" y="1790"/>
                        </a:lnTo>
                        <a:lnTo>
                          <a:pt x="696" y="1796"/>
                        </a:lnTo>
                        <a:lnTo>
                          <a:pt x="698" y="1801"/>
                        </a:lnTo>
                        <a:lnTo>
                          <a:pt x="700" y="1806"/>
                        </a:lnTo>
                        <a:lnTo>
                          <a:pt x="702" y="1809"/>
                        </a:lnTo>
                        <a:lnTo>
                          <a:pt x="706" y="1812"/>
                        </a:lnTo>
                        <a:lnTo>
                          <a:pt x="711" y="1815"/>
                        </a:lnTo>
                        <a:lnTo>
                          <a:pt x="716" y="1817"/>
                        </a:lnTo>
                        <a:lnTo>
                          <a:pt x="722" y="1819"/>
                        </a:lnTo>
                        <a:lnTo>
                          <a:pt x="734" y="1823"/>
                        </a:lnTo>
                        <a:lnTo>
                          <a:pt x="747" y="1828"/>
                        </a:lnTo>
                        <a:lnTo>
                          <a:pt x="754" y="1831"/>
                        </a:lnTo>
                        <a:lnTo>
                          <a:pt x="759" y="1835"/>
                        </a:lnTo>
                        <a:lnTo>
                          <a:pt x="766" y="1840"/>
                        </a:lnTo>
                        <a:lnTo>
                          <a:pt x="771" y="1845"/>
                        </a:lnTo>
                        <a:lnTo>
                          <a:pt x="781" y="1854"/>
                        </a:lnTo>
                        <a:lnTo>
                          <a:pt x="794" y="1861"/>
                        </a:lnTo>
                        <a:lnTo>
                          <a:pt x="807" y="1868"/>
                        </a:lnTo>
                        <a:lnTo>
                          <a:pt x="823" y="1875"/>
                        </a:lnTo>
                        <a:lnTo>
                          <a:pt x="856" y="1887"/>
                        </a:lnTo>
                        <a:lnTo>
                          <a:pt x="890" y="1901"/>
                        </a:lnTo>
                        <a:lnTo>
                          <a:pt x="897" y="1901"/>
                        </a:lnTo>
                        <a:lnTo>
                          <a:pt x="950" y="1919"/>
                        </a:lnTo>
                        <a:lnTo>
                          <a:pt x="996" y="1931"/>
                        </a:lnTo>
                        <a:lnTo>
                          <a:pt x="1024" y="1919"/>
                        </a:lnTo>
                        <a:lnTo>
                          <a:pt x="1070" y="1937"/>
                        </a:lnTo>
                        <a:lnTo>
                          <a:pt x="1096" y="1956"/>
                        </a:lnTo>
                        <a:lnTo>
                          <a:pt x="1136" y="1950"/>
                        </a:lnTo>
                        <a:lnTo>
                          <a:pt x="1176" y="1962"/>
                        </a:lnTo>
                        <a:lnTo>
                          <a:pt x="1203" y="1980"/>
                        </a:lnTo>
                        <a:lnTo>
                          <a:pt x="1249" y="2005"/>
                        </a:lnTo>
                        <a:lnTo>
                          <a:pt x="1282" y="2030"/>
                        </a:lnTo>
                        <a:lnTo>
                          <a:pt x="1316" y="2048"/>
                        </a:lnTo>
                        <a:lnTo>
                          <a:pt x="1342" y="2011"/>
                        </a:lnTo>
                        <a:lnTo>
                          <a:pt x="1355" y="2011"/>
                        </a:lnTo>
                        <a:lnTo>
                          <a:pt x="1350" y="2009"/>
                        </a:lnTo>
                        <a:lnTo>
                          <a:pt x="1345" y="2006"/>
                        </a:lnTo>
                        <a:lnTo>
                          <a:pt x="1341" y="2001"/>
                        </a:lnTo>
                        <a:lnTo>
                          <a:pt x="1337" y="1998"/>
                        </a:lnTo>
                        <a:lnTo>
                          <a:pt x="1333" y="1994"/>
                        </a:lnTo>
                        <a:lnTo>
                          <a:pt x="1331" y="1989"/>
                        </a:lnTo>
                        <a:lnTo>
                          <a:pt x="1329" y="1985"/>
                        </a:lnTo>
                        <a:lnTo>
                          <a:pt x="1329" y="1980"/>
                        </a:lnTo>
                        <a:lnTo>
                          <a:pt x="1318" y="1972"/>
                        </a:lnTo>
                        <a:lnTo>
                          <a:pt x="1296" y="1952"/>
                        </a:lnTo>
                        <a:lnTo>
                          <a:pt x="1283" y="1941"/>
                        </a:lnTo>
                        <a:lnTo>
                          <a:pt x="1273" y="1931"/>
                        </a:lnTo>
                        <a:lnTo>
                          <a:pt x="1265" y="1923"/>
                        </a:lnTo>
                        <a:lnTo>
                          <a:pt x="1262" y="1919"/>
                        </a:lnTo>
                        <a:lnTo>
                          <a:pt x="1255" y="1887"/>
                        </a:lnTo>
                        <a:lnTo>
                          <a:pt x="1255" y="1869"/>
                        </a:lnTo>
                        <a:lnTo>
                          <a:pt x="1245" y="1869"/>
                        </a:lnTo>
                        <a:lnTo>
                          <a:pt x="1237" y="1866"/>
                        </a:lnTo>
                        <a:lnTo>
                          <a:pt x="1229" y="1862"/>
                        </a:lnTo>
                        <a:lnTo>
                          <a:pt x="1222" y="1857"/>
                        </a:lnTo>
                        <a:lnTo>
                          <a:pt x="1217" y="1851"/>
                        </a:lnTo>
                        <a:lnTo>
                          <a:pt x="1212" y="1844"/>
                        </a:lnTo>
                        <a:lnTo>
                          <a:pt x="1210" y="1835"/>
                        </a:lnTo>
                        <a:lnTo>
                          <a:pt x="1209" y="1826"/>
                        </a:lnTo>
                        <a:lnTo>
                          <a:pt x="1210" y="1821"/>
                        </a:lnTo>
                        <a:lnTo>
                          <a:pt x="1212" y="1814"/>
                        </a:lnTo>
                        <a:lnTo>
                          <a:pt x="1216" y="1807"/>
                        </a:lnTo>
                        <a:lnTo>
                          <a:pt x="1220" y="1799"/>
                        </a:lnTo>
                        <a:lnTo>
                          <a:pt x="1229" y="1786"/>
                        </a:lnTo>
                        <a:lnTo>
                          <a:pt x="1236" y="1777"/>
                        </a:lnTo>
                        <a:lnTo>
                          <a:pt x="1254" y="1767"/>
                        </a:lnTo>
                        <a:lnTo>
                          <a:pt x="1272" y="1758"/>
                        </a:lnTo>
                        <a:lnTo>
                          <a:pt x="1287" y="1749"/>
                        </a:lnTo>
                        <a:lnTo>
                          <a:pt x="1303" y="1740"/>
                        </a:lnTo>
                        <a:lnTo>
                          <a:pt x="1309" y="1728"/>
                        </a:lnTo>
                        <a:lnTo>
                          <a:pt x="1282" y="1721"/>
                        </a:lnTo>
                        <a:lnTo>
                          <a:pt x="1309" y="1703"/>
                        </a:lnTo>
                        <a:lnTo>
                          <a:pt x="1282" y="1679"/>
                        </a:lnTo>
                        <a:lnTo>
                          <a:pt x="1255" y="1654"/>
                        </a:lnTo>
                        <a:lnTo>
                          <a:pt x="1216" y="1654"/>
                        </a:lnTo>
                        <a:lnTo>
                          <a:pt x="1203" y="1629"/>
                        </a:lnTo>
                        <a:lnTo>
                          <a:pt x="1183" y="1617"/>
                        </a:lnTo>
                        <a:lnTo>
                          <a:pt x="1176" y="1586"/>
                        </a:lnTo>
                        <a:lnTo>
                          <a:pt x="1176" y="1549"/>
                        </a:lnTo>
                        <a:lnTo>
                          <a:pt x="1189" y="1524"/>
                        </a:lnTo>
                        <a:lnTo>
                          <a:pt x="1196" y="1499"/>
                        </a:lnTo>
                        <a:lnTo>
                          <a:pt x="1229" y="1518"/>
                        </a:lnTo>
                        <a:lnTo>
                          <a:pt x="1262" y="1530"/>
                        </a:lnTo>
                        <a:lnTo>
                          <a:pt x="1282" y="1524"/>
                        </a:lnTo>
                        <a:lnTo>
                          <a:pt x="1255" y="1493"/>
                        </a:lnTo>
                        <a:lnTo>
                          <a:pt x="1289" y="1475"/>
                        </a:lnTo>
                        <a:lnTo>
                          <a:pt x="1322" y="1444"/>
                        </a:lnTo>
                        <a:lnTo>
                          <a:pt x="1355" y="1438"/>
                        </a:lnTo>
                        <a:lnTo>
                          <a:pt x="1395" y="1438"/>
                        </a:lnTo>
                        <a:lnTo>
                          <a:pt x="1422" y="1426"/>
                        </a:lnTo>
                        <a:lnTo>
                          <a:pt x="1468" y="1438"/>
                        </a:lnTo>
                        <a:lnTo>
                          <a:pt x="1514" y="1457"/>
                        </a:lnTo>
                        <a:lnTo>
                          <a:pt x="1555" y="1493"/>
                        </a:lnTo>
                        <a:lnTo>
                          <a:pt x="1601" y="1487"/>
                        </a:lnTo>
                        <a:lnTo>
                          <a:pt x="1641" y="1469"/>
                        </a:lnTo>
                        <a:lnTo>
                          <a:pt x="1674" y="1469"/>
                        </a:lnTo>
                        <a:lnTo>
                          <a:pt x="1714" y="1463"/>
                        </a:lnTo>
                        <a:lnTo>
                          <a:pt x="1754" y="1481"/>
                        </a:lnTo>
                        <a:lnTo>
                          <a:pt x="1800" y="1493"/>
                        </a:lnTo>
                        <a:lnTo>
                          <a:pt x="1847" y="1487"/>
                        </a:lnTo>
                        <a:lnTo>
                          <a:pt x="1893" y="1469"/>
                        </a:lnTo>
                        <a:lnTo>
                          <a:pt x="1893" y="1444"/>
                        </a:lnTo>
                        <a:lnTo>
                          <a:pt x="1860" y="1438"/>
                        </a:lnTo>
                        <a:lnTo>
                          <a:pt x="1821" y="1426"/>
                        </a:lnTo>
                        <a:lnTo>
                          <a:pt x="1793" y="1414"/>
                        </a:lnTo>
                        <a:lnTo>
                          <a:pt x="1834" y="1401"/>
                        </a:lnTo>
                        <a:lnTo>
                          <a:pt x="1827" y="1364"/>
                        </a:lnTo>
                        <a:lnTo>
                          <a:pt x="1880" y="1358"/>
                        </a:lnTo>
                        <a:lnTo>
                          <a:pt x="1814" y="1309"/>
                        </a:lnTo>
                        <a:lnTo>
                          <a:pt x="1920" y="1291"/>
                        </a:lnTo>
                        <a:lnTo>
                          <a:pt x="2006" y="1284"/>
                        </a:lnTo>
                        <a:lnTo>
                          <a:pt x="2020" y="1259"/>
                        </a:lnTo>
                        <a:lnTo>
                          <a:pt x="2080" y="1253"/>
                        </a:lnTo>
                        <a:lnTo>
                          <a:pt x="2139" y="1241"/>
                        </a:lnTo>
                        <a:lnTo>
                          <a:pt x="2159" y="1216"/>
                        </a:lnTo>
                        <a:lnTo>
                          <a:pt x="2226" y="1229"/>
                        </a:lnTo>
                        <a:lnTo>
                          <a:pt x="2265" y="1222"/>
                        </a:lnTo>
                        <a:lnTo>
                          <a:pt x="2292" y="1241"/>
                        </a:lnTo>
                        <a:lnTo>
                          <a:pt x="2298" y="1291"/>
                        </a:lnTo>
                        <a:lnTo>
                          <a:pt x="2339" y="1291"/>
                        </a:lnTo>
                        <a:lnTo>
                          <a:pt x="2352" y="1277"/>
                        </a:lnTo>
                        <a:lnTo>
                          <a:pt x="2372" y="1291"/>
                        </a:lnTo>
                        <a:lnTo>
                          <a:pt x="2411" y="1297"/>
                        </a:lnTo>
                        <a:lnTo>
                          <a:pt x="2431" y="1297"/>
                        </a:lnTo>
                        <a:lnTo>
                          <a:pt x="2431" y="1333"/>
                        </a:lnTo>
                        <a:lnTo>
                          <a:pt x="2472" y="1327"/>
                        </a:lnTo>
                        <a:lnTo>
                          <a:pt x="2511" y="1309"/>
                        </a:lnTo>
                        <a:lnTo>
                          <a:pt x="2551" y="1277"/>
                        </a:lnTo>
                        <a:lnTo>
                          <a:pt x="2577" y="1265"/>
                        </a:lnTo>
                        <a:lnTo>
                          <a:pt x="2577" y="1297"/>
                        </a:lnTo>
                        <a:lnTo>
                          <a:pt x="2618" y="1315"/>
                        </a:lnTo>
                        <a:lnTo>
                          <a:pt x="2664" y="1333"/>
                        </a:lnTo>
                        <a:lnTo>
                          <a:pt x="2704" y="1376"/>
                        </a:lnTo>
                        <a:lnTo>
                          <a:pt x="2757" y="1420"/>
                        </a:lnTo>
                        <a:lnTo>
                          <a:pt x="2803" y="1457"/>
                        </a:lnTo>
                        <a:lnTo>
                          <a:pt x="2823" y="1487"/>
                        </a:lnTo>
                        <a:lnTo>
                          <a:pt x="2836" y="1457"/>
                        </a:lnTo>
                        <a:lnTo>
                          <a:pt x="2864" y="1451"/>
                        </a:lnTo>
                        <a:lnTo>
                          <a:pt x="2884" y="1475"/>
                        </a:lnTo>
                        <a:lnTo>
                          <a:pt x="2923" y="1487"/>
                        </a:lnTo>
                        <a:lnTo>
                          <a:pt x="2969" y="1481"/>
                        </a:lnTo>
                        <a:lnTo>
                          <a:pt x="2997" y="1469"/>
                        </a:lnTo>
                        <a:lnTo>
                          <a:pt x="3036" y="1499"/>
                        </a:lnTo>
                        <a:lnTo>
                          <a:pt x="3082" y="1524"/>
                        </a:lnTo>
                        <a:lnTo>
                          <a:pt x="3123" y="1549"/>
                        </a:lnTo>
                        <a:lnTo>
                          <a:pt x="3176" y="1555"/>
                        </a:lnTo>
                        <a:lnTo>
                          <a:pt x="3182" y="1562"/>
                        </a:lnTo>
                        <a:lnTo>
                          <a:pt x="3186" y="1560"/>
                        </a:lnTo>
                        <a:lnTo>
                          <a:pt x="3189" y="1557"/>
                        </a:lnTo>
                        <a:lnTo>
                          <a:pt x="3193" y="1556"/>
                        </a:lnTo>
                        <a:lnTo>
                          <a:pt x="3198" y="1555"/>
                        </a:lnTo>
                        <a:lnTo>
                          <a:pt x="3211" y="1555"/>
                        </a:lnTo>
                        <a:lnTo>
                          <a:pt x="3228" y="1555"/>
                        </a:lnTo>
                        <a:lnTo>
                          <a:pt x="3234" y="1554"/>
                        </a:lnTo>
                        <a:lnTo>
                          <a:pt x="3239" y="1552"/>
                        </a:lnTo>
                        <a:lnTo>
                          <a:pt x="3246" y="1549"/>
                        </a:lnTo>
                        <a:lnTo>
                          <a:pt x="3251" y="1546"/>
                        </a:lnTo>
                        <a:lnTo>
                          <a:pt x="3261" y="1539"/>
                        </a:lnTo>
                        <a:lnTo>
                          <a:pt x="3269" y="1537"/>
                        </a:lnTo>
                        <a:lnTo>
                          <a:pt x="3278" y="1536"/>
                        </a:lnTo>
                        <a:lnTo>
                          <a:pt x="3288" y="1534"/>
                        </a:lnTo>
                        <a:lnTo>
                          <a:pt x="3296" y="1531"/>
                        </a:lnTo>
                        <a:lnTo>
                          <a:pt x="3304" y="1527"/>
                        </a:lnTo>
                        <a:lnTo>
                          <a:pt x="3320" y="1517"/>
                        </a:lnTo>
                        <a:lnTo>
                          <a:pt x="3335" y="1506"/>
                        </a:lnTo>
                        <a:lnTo>
                          <a:pt x="3350" y="1494"/>
                        </a:lnTo>
                        <a:lnTo>
                          <a:pt x="3366" y="1485"/>
                        </a:lnTo>
                        <a:lnTo>
                          <a:pt x="3374" y="1481"/>
                        </a:lnTo>
                        <a:lnTo>
                          <a:pt x="3383" y="1478"/>
                        </a:lnTo>
                        <a:lnTo>
                          <a:pt x="3392" y="1476"/>
                        </a:lnTo>
                        <a:lnTo>
                          <a:pt x="3402" y="1475"/>
                        </a:lnTo>
                        <a:lnTo>
                          <a:pt x="3413" y="1476"/>
                        </a:lnTo>
                        <a:lnTo>
                          <a:pt x="3423" y="1477"/>
                        </a:lnTo>
                        <a:lnTo>
                          <a:pt x="3432" y="1479"/>
                        </a:lnTo>
                        <a:lnTo>
                          <a:pt x="3439" y="1481"/>
                        </a:lnTo>
                        <a:lnTo>
                          <a:pt x="3447" y="1483"/>
                        </a:lnTo>
                        <a:lnTo>
                          <a:pt x="3453" y="1485"/>
                        </a:lnTo>
                        <a:lnTo>
                          <a:pt x="3461" y="1487"/>
                        </a:lnTo>
                        <a:lnTo>
                          <a:pt x="3468" y="1487"/>
                        </a:lnTo>
                        <a:lnTo>
                          <a:pt x="3494" y="1475"/>
                        </a:lnTo>
                        <a:lnTo>
                          <a:pt x="3507" y="1475"/>
                        </a:lnTo>
                        <a:lnTo>
                          <a:pt x="3522" y="1475"/>
                        </a:lnTo>
                        <a:lnTo>
                          <a:pt x="3522" y="1483"/>
                        </a:lnTo>
                        <a:lnTo>
                          <a:pt x="3524" y="1490"/>
                        </a:lnTo>
                        <a:lnTo>
                          <a:pt x="3526" y="1496"/>
                        </a:lnTo>
                        <a:lnTo>
                          <a:pt x="3528" y="1501"/>
                        </a:lnTo>
                        <a:lnTo>
                          <a:pt x="3535" y="1510"/>
                        </a:lnTo>
                        <a:lnTo>
                          <a:pt x="3541" y="1518"/>
                        </a:lnTo>
                        <a:lnTo>
                          <a:pt x="3720" y="1518"/>
                        </a:lnTo>
                        <a:lnTo>
                          <a:pt x="3721" y="1510"/>
                        </a:lnTo>
                        <a:lnTo>
                          <a:pt x="3720" y="1501"/>
                        </a:lnTo>
                        <a:lnTo>
                          <a:pt x="3718" y="1494"/>
                        </a:lnTo>
                        <a:lnTo>
                          <a:pt x="3716" y="1488"/>
                        </a:lnTo>
                        <a:lnTo>
                          <a:pt x="3713" y="1482"/>
                        </a:lnTo>
                        <a:lnTo>
                          <a:pt x="3708" y="1477"/>
                        </a:lnTo>
                        <a:lnTo>
                          <a:pt x="3704" y="1472"/>
                        </a:lnTo>
                        <a:lnTo>
                          <a:pt x="3699" y="1467"/>
                        </a:lnTo>
                        <a:lnTo>
                          <a:pt x="3691" y="1459"/>
                        </a:lnTo>
                        <a:lnTo>
                          <a:pt x="3682" y="1449"/>
                        </a:lnTo>
                        <a:lnTo>
                          <a:pt x="3679" y="1443"/>
                        </a:lnTo>
                        <a:lnTo>
                          <a:pt x="3676" y="1438"/>
                        </a:lnTo>
                        <a:lnTo>
                          <a:pt x="3674" y="1432"/>
                        </a:lnTo>
                        <a:lnTo>
                          <a:pt x="3674" y="1426"/>
                        </a:lnTo>
                        <a:lnTo>
                          <a:pt x="3674" y="1418"/>
                        </a:lnTo>
                        <a:lnTo>
                          <a:pt x="3674" y="1411"/>
                        </a:lnTo>
                        <a:lnTo>
                          <a:pt x="3674" y="1404"/>
                        </a:lnTo>
                        <a:lnTo>
                          <a:pt x="3674" y="1395"/>
                        </a:lnTo>
                        <a:lnTo>
                          <a:pt x="3687" y="1388"/>
                        </a:lnTo>
                        <a:lnTo>
                          <a:pt x="3880" y="1426"/>
                        </a:lnTo>
                        <a:lnTo>
                          <a:pt x="3883" y="1437"/>
                        </a:lnTo>
                        <a:lnTo>
                          <a:pt x="3886" y="1446"/>
                        </a:lnTo>
                        <a:lnTo>
                          <a:pt x="3890" y="1456"/>
                        </a:lnTo>
                        <a:lnTo>
                          <a:pt x="3895" y="1464"/>
                        </a:lnTo>
                        <a:lnTo>
                          <a:pt x="3900" y="1472"/>
                        </a:lnTo>
                        <a:lnTo>
                          <a:pt x="3906" y="1478"/>
                        </a:lnTo>
                        <a:lnTo>
                          <a:pt x="3914" y="1484"/>
                        </a:lnTo>
                        <a:lnTo>
                          <a:pt x="3920" y="1489"/>
                        </a:lnTo>
                        <a:lnTo>
                          <a:pt x="3929" y="1493"/>
                        </a:lnTo>
                        <a:lnTo>
                          <a:pt x="3938" y="1496"/>
                        </a:lnTo>
                        <a:lnTo>
                          <a:pt x="3948" y="1499"/>
                        </a:lnTo>
                        <a:lnTo>
                          <a:pt x="3957" y="1502"/>
                        </a:lnTo>
                        <a:lnTo>
                          <a:pt x="3968" y="1504"/>
                        </a:lnTo>
                        <a:lnTo>
                          <a:pt x="3981" y="1505"/>
                        </a:lnTo>
                        <a:lnTo>
                          <a:pt x="3993" y="1506"/>
                        </a:lnTo>
                        <a:lnTo>
                          <a:pt x="4006" y="1506"/>
                        </a:lnTo>
                        <a:lnTo>
                          <a:pt x="4018" y="1506"/>
                        </a:lnTo>
                        <a:lnTo>
                          <a:pt x="4029" y="1502"/>
                        </a:lnTo>
                        <a:lnTo>
                          <a:pt x="4039" y="1500"/>
                        </a:lnTo>
                        <a:lnTo>
                          <a:pt x="4050" y="1496"/>
                        </a:lnTo>
                        <a:lnTo>
                          <a:pt x="4060" y="1493"/>
                        </a:lnTo>
                        <a:lnTo>
                          <a:pt x="4069" y="1490"/>
                        </a:lnTo>
                        <a:lnTo>
                          <a:pt x="4080" y="1488"/>
                        </a:lnTo>
                        <a:lnTo>
                          <a:pt x="4093" y="1487"/>
                        </a:lnTo>
                        <a:lnTo>
                          <a:pt x="4108" y="1488"/>
                        </a:lnTo>
                        <a:lnTo>
                          <a:pt x="4123" y="1490"/>
                        </a:lnTo>
                        <a:lnTo>
                          <a:pt x="4136" y="1492"/>
                        </a:lnTo>
                        <a:lnTo>
                          <a:pt x="4150" y="1496"/>
                        </a:lnTo>
                        <a:lnTo>
                          <a:pt x="4162" y="1500"/>
                        </a:lnTo>
                        <a:lnTo>
                          <a:pt x="4173" y="1506"/>
                        </a:lnTo>
                        <a:lnTo>
                          <a:pt x="4184" y="1511"/>
                        </a:lnTo>
                        <a:lnTo>
                          <a:pt x="4195" y="1517"/>
                        </a:lnTo>
                        <a:lnTo>
                          <a:pt x="4214" y="1528"/>
                        </a:lnTo>
                        <a:lnTo>
                          <a:pt x="4233" y="1539"/>
                        </a:lnTo>
                        <a:lnTo>
                          <a:pt x="4243" y="1544"/>
                        </a:lnTo>
                        <a:lnTo>
                          <a:pt x="4253" y="1548"/>
                        </a:lnTo>
                        <a:lnTo>
                          <a:pt x="4262" y="1552"/>
                        </a:lnTo>
                        <a:lnTo>
                          <a:pt x="4272" y="1555"/>
                        </a:lnTo>
                        <a:lnTo>
                          <a:pt x="4306" y="1555"/>
                        </a:lnTo>
                        <a:lnTo>
                          <a:pt x="4334" y="1555"/>
                        </a:lnTo>
                        <a:lnTo>
                          <a:pt x="4358" y="1555"/>
                        </a:lnTo>
                        <a:lnTo>
                          <a:pt x="4378" y="1555"/>
                        </a:lnTo>
                        <a:lnTo>
                          <a:pt x="4396" y="1555"/>
                        </a:lnTo>
                        <a:lnTo>
                          <a:pt x="4412" y="1555"/>
                        </a:lnTo>
                        <a:lnTo>
                          <a:pt x="4427" y="1555"/>
                        </a:lnTo>
                        <a:lnTo>
                          <a:pt x="4445" y="1555"/>
                        </a:lnTo>
                        <a:lnTo>
                          <a:pt x="4455" y="1554"/>
                        </a:lnTo>
                        <a:lnTo>
                          <a:pt x="4464" y="1553"/>
                        </a:lnTo>
                        <a:lnTo>
                          <a:pt x="4470" y="1550"/>
                        </a:lnTo>
                        <a:lnTo>
                          <a:pt x="4476" y="1547"/>
                        </a:lnTo>
                        <a:lnTo>
                          <a:pt x="4480" y="1544"/>
                        </a:lnTo>
                        <a:lnTo>
                          <a:pt x="4485" y="1539"/>
                        </a:lnTo>
                        <a:lnTo>
                          <a:pt x="4488" y="1535"/>
                        </a:lnTo>
                        <a:lnTo>
                          <a:pt x="4490" y="1530"/>
                        </a:lnTo>
                        <a:lnTo>
                          <a:pt x="4495" y="1522"/>
                        </a:lnTo>
                        <a:lnTo>
                          <a:pt x="4503" y="1514"/>
                        </a:lnTo>
                        <a:lnTo>
                          <a:pt x="4509" y="1511"/>
                        </a:lnTo>
                        <a:lnTo>
                          <a:pt x="4514" y="1508"/>
                        </a:lnTo>
                        <a:lnTo>
                          <a:pt x="4522" y="1507"/>
                        </a:lnTo>
                        <a:lnTo>
                          <a:pt x="4531" y="1506"/>
                        </a:lnTo>
                        <a:lnTo>
                          <a:pt x="4554" y="1507"/>
                        </a:lnTo>
                        <a:lnTo>
                          <a:pt x="4577" y="1509"/>
                        </a:lnTo>
                        <a:lnTo>
                          <a:pt x="4599" y="1512"/>
                        </a:lnTo>
                        <a:lnTo>
                          <a:pt x="4620" y="1515"/>
                        </a:lnTo>
                        <a:lnTo>
                          <a:pt x="4651" y="1522"/>
                        </a:lnTo>
                        <a:lnTo>
                          <a:pt x="4663" y="1524"/>
                        </a:lnTo>
                        <a:lnTo>
                          <a:pt x="4678" y="1524"/>
                        </a:lnTo>
                        <a:lnTo>
                          <a:pt x="4690" y="1524"/>
                        </a:lnTo>
                        <a:lnTo>
                          <a:pt x="4700" y="1524"/>
                        </a:lnTo>
                        <a:lnTo>
                          <a:pt x="4711" y="1524"/>
                        </a:lnTo>
                        <a:lnTo>
                          <a:pt x="4718" y="1524"/>
                        </a:lnTo>
                        <a:lnTo>
                          <a:pt x="4727" y="1521"/>
                        </a:lnTo>
                        <a:lnTo>
                          <a:pt x="4737" y="1518"/>
                        </a:lnTo>
                        <a:lnTo>
                          <a:pt x="4746" y="1513"/>
                        </a:lnTo>
                        <a:lnTo>
                          <a:pt x="4755" y="1508"/>
                        </a:lnTo>
                        <a:lnTo>
                          <a:pt x="4763" y="1501"/>
                        </a:lnTo>
                        <a:lnTo>
                          <a:pt x="4771" y="1494"/>
                        </a:lnTo>
                        <a:lnTo>
                          <a:pt x="4777" y="1487"/>
                        </a:lnTo>
                        <a:lnTo>
                          <a:pt x="4771" y="1484"/>
                        </a:lnTo>
                        <a:lnTo>
                          <a:pt x="4766" y="1481"/>
                        </a:lnTo>
                        <a:lnTo>
                          <a:pt x="4760" y="1476"/>
                        </a:lnTo>
                        <a:lnTo>
                          <a:pt x="4756" y="1471"/>
                        </a:lnTo>
                        <a:lnTo>
                          <a:pt x="4750" y="1465"/>
                        </a:lnTo>
                        <a:lnTo>
                          <a:pt x="4747" y="1458"/>
                        </a:lnTo>
                        <a:lnTo>
                          <a:pt x="4745" y="1452"/>
                        </a:lnTo>
                        <a:lnTo>
                          <a:pt x="4744" y="1444"/>
                        </a:lnTo>
                        <a:lnTo>
                          <a:pt x="4745" y="1435"/>
                        </a:lnTo>
                        <a:lnTo>
                          <a:pt x="4747" y="1428"/>
                        </a:lnTo>
                        <a:lnTo>
                          <a:pt x="4750" y="1422"/>
                        </a:lnTo>
                        <a:lnTo>
                          <a:pt x="4754" y="1417"/>
                        </a:lnTo>
                        <a:lnTo>
                          <a:pt x="4757" y="1411"/>
                        </a:lnTo>
                        <a:lnTo>
                          <a:pt x="4760" y="1405"/>
                        </a:lnTo>
                        <a:lnTo>
                          <a:pt x="4762" y="1398"/>
                        </a:lnTo>
                        <a:lnTo>
                          <a:pt x="4763" y="1388"/>
                        </a:lnTo>
                        <a:lnTo>
                          <a:pt x="4763" y="1382"/>
                        </a:lnTo>
                        <a:lnTo>
                          <a:pt x="4761" y="1377"/>
                        </a:lnTo>
                        <a:lnTo>
                          <a:pt x="4759" y="1372"/>
                        </a:lnTo>
                        <a:lnTo>
                          <a:pt x="4756" y="1369"/>
                        </a:lnTo>
                        <a:lnTo>
                          <a:pt x="4747" y="1363"/>
                        </a:lnTo>
                        <a:lnTo>
                          <a:pt x="4737" y="1359"/>
                        </a:lnTo>
                        <a:lnTo>
                          <a:pt x="4727" y="1355"/>
                        </a:lnTo>
                        <a:lnTo>
                          <a:pt x="4718" y="1350"/>
                        </a:lnTo>
                        <a:lnTo>
                          <a:pt x="4715" y="1347"/>
                        </a:lnTo>
                        <a:lnTo>
                          <a:pt x="4713" y="1343"/>
                        </a:lnTo>
                        <a:lnTo>
                          <a:pt x="4711" y="1339"/>
                        </a:lnTo>
                        <a:lnTo>
                          <a:pt x="4711" y="1333"/>
                        </a:lnTo>
                        <a:lnTo>
                          <a:pt x="4711" y="1324"/>
                        </a:lnTo>
                        <a:lnTo>
                          <a:pt x="4711" y="1315"/>
                        </a:lnTo>
                        <a:lnTo>
                          <a:pt x="4830" y="1297"/>
                        </a:lnTo>
                        <a:lnTo>
                          <a:pt x="4869" y="1307"/>
                        </a:lnTo>
                        <a:lnTo>
                          <a:pt x="4898" y="1315"/>
                        </a:lnTo>
                        <a:lnTo>
                          <a:pt x="4928" y="1322"/>
                        </a:lnTo>
                        <a:lnTo>
                          <a:pt x="4963" y="1333"/>
                        </a:lnTo>
                        <a:lnTo>
                          <a:pt x="4974" y="1338"/>
                        </a:lnTo>
                        <a:lnTo>
                          <a:pt x="4985" y="1343"/>
                        </a:lnTo>
                        <a:lnTo>
                          <a:pt x="4995" y="1349"/>
                        </a:lnTo>
                        <a:lnTo>
                          <a:pt x="5005" y="1356"/>
                        </a:lnTo>
                        <a:lnTo>
                          <a:pt x="5021" y="1371"/>
                        </a:lnTo>
                        <a:lnTo>
                          <a:pt x="5038" y="1386"/>
                        </a:lnTo>
                        <a:lnTo>
                          <a:pt x="5046" y="1395"/>
                        </a:lnTo>
                        <a:lnTo>
                          <a:pt x="5054" y="1402"/>
                        </a:lnTo>
                        <a:lnTo>
                          <a:pt x="5063" y="1408"/>
                        </a:lnTo>
                        <a:lnTo>
                          <a:pt x="5073" y="1414"/>
                        </a:lnTo>
                        <a:lnTo>
                          <a:pt x="5084" y="1419"/>
                        </a:lnTo>
                        <a:lnTo>
                          <a:pt x="5095" y="1423"/>
                        </a:lnTo>
                        <a:lnTo>
                          <a:pt x="5108" y="1425"/>
                        </a:lnTo>
                        <a:lnTo>
                          <a:pt x="5122" y="1426"/>
                        </a:lnTo>
                        <a:lnTo>
                          <a:pt x="5127" y="1438"/>
                        </a:lnTo>
                        <a:lnTo>
                          <a:pt x="5132" y="1449"/>
                        </a:lnTo>
                        <a:lnTo>
                          <a:pt x="5139" y="1459"/>
                        </a:lnTo>
                        <a:lnTo>
                          <a:pt x="5148" y="1468"/>
                        </a:lnTo>
                        <a:lnTo>
                          <a:pt x="5156" y="1476"/>
                        </a:lnTo>
                        <a:lnTo>
                          <a:pt x="5166" y="1484"/>
                        </a:lnTo>
                        <a:lnTo>
                          <a:pt x="5176" y="1490"/>
                        </a:lnTo>
                        <a:lnTo>
                          <a:pt x="5188" y="1496"/>
                        </a:lnTo>
                        <a:lnTo>
                          <a:pt x="5199" y="1502"/>
                        </a:lnTo>
                        <a:lnTo>
                          <a:pt x="5211" y="1508"/>
                        </a:lnTo>
                        <a:lnTo>
                          <a:pt x="5225" y="1512"/>
                        </a:lnTo>
                        <a:lnTo>
                          <a:pt x="5237" y="1516"/>
                        </a:lnTo>
                        <a:lnTo>
                          <a:pt x="5263" y="1524"/>
                        </a:lnTo>
                        <a:lnTo>
                          <a:pt x="5288" y="1530"/>
                        </a:lnTo>
                        <a:lnTo>
                          <a:pt x="5303" y="1536"/>
                        </a:lnTo>
                        <a:lnTo>
                          <a:pt x="5317" y="1542"/>
                        </a:lnTo>
                        <a:lnTo>
                          <a:pt x="5330" y="1550"/>
                        </a:lnTo>
                        <a:lnTo>
                          <a:pt x="5342" y="1558"/>
                        </a:lnTo>
                        <a:lnTo>
                          <a:pt x="5365" y="1577"/>
                        </a:lnTo>
                        <a:lnTo>
                          <a:pt x="5388" y="1595"/>
                        </a:lnTo>
                        <a:lnTo>
                          <a:pt x="5399" y="1604"/>
                        </a:lnTo>
                        <a:lnTo>
                          <a:pt x="5410" y="1612"/>
                        </a:lnTo>
                        <a:lnTo>
                          <a:pt x="5422" y="1621"/>
                        </a:lnTo>
                        <a:lnTo>
                          <a:pt x="5434" y="1628"/>
                        </a:lnTo>
                        <a:lnTo>
                          <a:pt x="5446" y="1633"/>
                        </a:lnTo>
                        <a:lnTo>
                          <a:pt x="5460" y="1638"/>
                        </a:lnTo>
                        <a:lnTo>
                          <a:pt x="5473" y="1640"/>
                        </a:lnTo>
                        <a:lnTo>
                          <a:pt x="5488" y="1641"/>
                        </a:lnTo>
                        <a:lnTo>
                          <a:pt x="5497" y="1641"/>
                        </a:lnTo>
                        <a:lnTo>
                          <a:pt x="5506" y="1640"/>
                        </a:lnTo>
                        <a:lnTo>
                          <a:pt x="5514" y="1638"/>
                        </a:lnTo>
                        <a:lnTo>
                          <a:pt x="5522" y="1635"/>
                        </a:lnTo>
                        <a:lnTo>
                          <a:pt x="5536" y="1628"/>
                        </a:lnTo>
                        <a:lnTo>
                          <a:pt x="5551" y="1620"/>
                        </a:lnTo>
                        <a:lnTo>
                          <a:pt x="5565" y="1611"/>
                        </a:lnTo>
                        <a:lnTo>
                          <a:pt x="5579" y="1605"/>
                        </a:lnTo>
                        <a:lnTo>
                          <a:pt x="5587" y="1602"/>
                        </a:lnTo>
                        <a:lnTo>
                          <a:pt x="5596" y="1600"/>
                        </a:lnTo>
                        <a:lnTo>
                          <a:pt x="5604" y="1599"/>
                        </a:lnTo>
                        <a:lnTo>
                          <a:pt x="5614" y="1598"/>
                        </a:lnTo>
                        <a:lnTo>
                          <a:pt x="5621" y="1599"/>
                        </a:lnTo>
                        <a:lnTo>
                          <a:pt x="5626" y="1601"/>
                        </a:lnTo>
                        <a:lnTo>
                          <a:pt x="5631" y="1604"/>
                        </a:lnTo>
                        <a:lnTo>
                          <a:pt x="5635" y="1607"/>
                        </a:lnTo>
                        <a:lnTo>
                          <a:pt x="5642" y="1613"/>
                        </a:lnTo>
                        <a:lnTo>
                          <a:pt x="5647" y="1617"/>
                        </a:lnTo>
                        <a:lnTo>
                          <a:pt x="5647" y="1629"/>
                        </a:lnTo>
                        <a:lnTo>
                          <a:pt x="5647" y="1638"/>
                        </a:lnTo>
                        <a:lnTo>
                          <a:pt x="5647" y="1645"/>
                        </a:lnTo>
                        <a:lnTo>
                          <a:pt x="5647" y="1654"/>
                        </a:lnTo>
                        <a:lnTo>
                          <a:pt x="5647" y="1662"/>
                        </a:lnTo>
                        <a:lnTo>
                          <a:pt x="5649" y="1672"/>
                        </a:lnTo>
                        <a:lnTo>
                          <a:pt x="5652" y="1679"/>
                        </a:lnTo>
                        <a:lnTo>
                          <a:pt x="5655" y="1686"/>
                        </a:lnTo>
                        <a:lnTo>
                          <a:pt x="5659" y="1693"/>
                        </a:lnTo>
                        <a:lnTo>
                          <a:pt x="5664" y="1699"/>
                        </a:lnTo>
                        <a:lnTo>
                          <a:pt x="5668" y="1704"/>
                        </a:lnTo>
                        <a:lnTo>
                          <a:pt x="5674" y="1709"/>
                        </a:lnTo>
                        <a:lnTo>
                          <a:pt x="5674" y="1790"/>
                        </a:lnTo>
                        <a:lnTo>
                          <a:pt x="5666" y="1791"/>
                        </a:lnTo>
                        <a:lnTo>
                          <a:pt x="5657" y="1792"/>
                        </a:lnTo>
                        <a:lnTo>
                          <a:pt x="5649" y="1792"/>
                        </a:lnTo>
                        <a:lnTo>
                          <a:pt x="5641" y="1792"/>
                        </a:lnTo>
                        <a:lnTo>
                          <a:pt x="5623" y="1790"/>
                        </a:lnTo>
                        <a:lnTo>
                          <a:pt x="5608" y="1790"/>
                        </a:lnTo>
                        <a:lnTo>
                          <a:pt x="5604" y="1790"/>
                        </a:lnTo>
                        <a:lnTo>
                          <a:pt x="5602" y="1792"/>
                        </a:lnTo>
                        <a:lnTo>
                          <a:pt x="5600" y="1794"/>
                        </a:lnTo>
                        <a:lnTo>
                          <a:pt x="5598" y="1796"/>
                        </a:lnTo>
                        <a:lnTo>
                          <a:pt x="5595" y="1802"/>
                        </a:lnTo>
                        <a:lnTo>
                          <a:pt x="5593" y="1808"/>
                        </a:lnTo>
                        <a:lnTo>
                          <a:pt x="5595" y="1818"/>
                        </a:lnTo>
                        <a:lnTo>
                          <a:pt x="5597" y="1827"/>
                        </a:lnTo>
                        <a:lnTo>
                          <a:pt x="5600" y="1835"/>
                        </a:lnTo>
                        <a:lnTo>
                          <a:pt x="5604" y="1844"/>
                        </a:lnTo>
                        <a:lnTo>
                          <a:pt x="5609" y="1852"/>
                        </a:lnTo>
                        <a:lnTo>
                          <a:pt x="5614" y="1859"/>
                        </a:lnTo>
                        <a:lnTo>
                          <a:pt x="5620" y="1865"/>
                        </a:lnTo>
                        <a:lnTo>
                          <a:pt x="5626" y="1871"/>
                        </a:lnTo>
                        <a:lnTo>
                          <a:pt x="5637" y="1881"/>
                        </a:lnTo>
                        <a:lnTo>
                          <a:pt x="5647" y="1890"/>
                        </a:lnTo>
                        <a:lnTo>
                          <a:pt x="5651" y="1896"/>
                        </a:lnTo>
                        <a:lnTo>
                          <a:pt x="5653" y="1899"/>
                        </a:lnTo>
                        <a:lnTo>
                          <a:pt x="5654" y="1903"/>
                        </a:lnTo>
                        <a:lnTo>
                          <a:pt x="5654" y="1907"/>
                        </a:lnTo>
                        <a:lnTo>
                          <a:pt x="5747" y="1919"/>
                        </a:lnTo>
                        <a:lnTo>
                          <a:pt x="5754" y="1918"/>
                        </a:lnTo>
                        <a:lnTo>
                          <a:pt x="5761" y="1917"/>
                        </a:lnTo>
                        <a:lnTo>
                          <a:pt x="5768" y="1915"/>
                        </a:lnTo>
                        <a:lnTo>
                          <a:pt x="5775" y="1912"/>
                        </a:lnTo>
                        <a:lnTo>
                          <a:pt x="5780" y="1908"/>
                        </a:lnTo>
                        <a:lnTo>
                          <a:pt x="5786" y="1904"/>
                        </a:lnTo>
                        <a:lnTo>
                          <a:pt x="5792" y="1899"/>
                        </a:lnTo>
                        <a:lnTo>
                          <a:pt x="5797" y="1892"/>
                        </a:lnTo>
                        <a:lnTo>
                          <a:pt x="5807" y="1880"/>
                        </a:lnTo>
                        <a:lnTo>
                          <a:pt x="5815" y="1865"/>
                        </a:lnTo>
                        <a:lnTo>
                          <a:pt x="5823" y="1850"/>
                        </a:lnTo>
                        <a:lnTo>
                          <a:pt x="5830" y="1832"/>
                        </a:lnTo>
                        <a:lnTo>
                          <a:pt x="5835" y="1815"/>
                        </a:lnTo>
                        <a:lnTo>
                          <a:pt x="5841" y="1797"/>
                        </a:lnTo>
                        <a:lnTo>
                          <a:pt x="5845" y="1779"/>
                        </a:lnTo>
                        <a:lnTo>
                          <a:pt x="5847" y="1763"/>
                        </a:lnTo>
                        <a:lnTo>
                          <a:pt x="5852" y="1733"/>
                        </a:lnTo>
                        <a:lnTo>
                          <a:pt x="5853" y="1709"/>
                        </a:lnTo>
                        <a:lnTo>
                          <a:pt x="5853" y="1694"/>
                        </a:lnTo>
                        <a:lnTo>
                          <a:pt x="5853" y="1677"/>
                        </a:lnTo>
                        <a:lnTo>
                          <a:pt x="5853" y="1657"/>
                        </a:lnTo>
                        <a:lnTo>
                          <a:pt x="5853" y="1635"/>
                        </a:lnTo>
                        <a:lnTo>
                          <a:pt x="5853" y="1623"/>
                        </a:lnTo>
                        <a:lnTo>
                          <a:pt x="5853" y="1612"/>
                        </a:lnTo>
                        <a:lnTo>
                          <a:pt x="5855" y="1607"/>
                        </a:lnTo>
                        <a:lnTo>
                          <a:pt x="5858" y="1604"/>
                        </a:lnTo>
                        <a:lnTo>
                          <a:pt x="5865" y="1601"/>
                        </a:lnTo>
                        <a:lnTo>
                          <a:pt x="5873" y="1598"/>
                        </a:lnTo>
                        <a:lnTo>
                          <a:pt x="5873" y="1568"/>
                        </a:lnTo>
                        <a:lnTo>
                          <a:pt x="5867" y="1564"/>
                        </a:lnTo>
                        <a:lnTo>
                          <a:pt x="5859" y="1558"/>
                        </a:lnTo>
                        <a:lnTo>
                          <a:pt x="5850" y="1551"/>
                        </a:lnTo>
                        <a:lnTo>
                          <a:pt x="5843" y="1543"/>
                        </a:lnTo>
                        <a:lnTo>
                          <a:pt x="5835" y="1534"/>
                        </a:lnTo>
                        <a:lnTo>
                          <a:pt x="5830" y="1525"/>
                        </a:lnTo>
                        <a:lnTo>
                          <a:pt x="5827" y="1520"/>
                        </a:lnTo>
                        <a:lnTo>
                          <a:pt x="5826" y="1516"/>
                        </a:lnTo>
                        <a:lnTo>
                          <a:pt x="5826" y="1511"/>
                        </a:lnTo>
                        <a:lnTo>
                          <a:pt x="5826" y="1506"/>
                        </a:lnTo>
                        <a:lnTo>
                          <a:pt x="5816" y="1498"/>
                        </a:lnTo>
                        <a:lnTo>
                          <a:pt x="5808" y="1490"/>
                        </a:lnTo>
                        <a:lnTo>
                          <a:pt x="5799" y="1481"/>
                        </a:lnTo>
                        <a:lnTo>
                          <a:pt x="5791" y="1472"/>
                        </a:lnTo>
                        <a:lnTo>
                          <a:pt x="5776" y="1451"/>
                        </a:lnTo>
                        <a:lnTo>
                          <a:pt x="5761" y="1428"/>
                        </a:lnTo>
                        <a:lnTo>
                          <a:pt x="5748" y="1404"/>
                        </a:lnTo>
                        <a:lnTo>
                          <a:pt x="5735" y="1378"/>
                        </a:lnTo>
                        <a:lnTo>
                          <a:pt x="5721" y="1353"/>
                        </a:lnTo>
                        <a:lnTo>
                          <a:pt x="5707" y="1327"/>
                        </a:lnTo>
                        <a:lnTo>
                          <a:pt x="5700" y="1316"/>
                        </a:lnTo>
                        <a:lnTo>
                          <a:pt x="5692" y="1307"/>
                        </a:lnTo>
                        <a:lnTo>
                          <a:pt x="5684" y="1299"/>
                        </a:lnTo>
                        <a:lnTo>
                          <a:pt x="5674" y="1291"/>
                        </a:lnTo>
                        <a:lnTo>
                          <a:pt x="5664" y="1285"/>
                        </a:lnTo>
                        <a:lnTo>
                          <a:pt x="5652" y="1279"/>
                        </a:lnTo>
                        <a:lnTo>
                          <a:pt x="5640" y="1274"/>
                        </a:lnTo>
                        <a:lnTo>
                          <a:pt x="5628" y="1270"/>
                        </a:lnTo>
                        <a:lnTo>
                          <a:pt x="5600" y="1263"/>
                        </a:lnTo>
                        <a:lnTo>
                          <a:pt x="5570" y="1256"/>
                        </a:lnTo>
                        <a:lnTo>
                          <a:pt x="5540" y="1249"/>
                        </a:lnTo>
                        <a:lnTo>
                          <a:pt x="5508" y="1241"/>
                        </a:lnTo>
                        <a:lnTo>
                          <a:pt x="5503" y="1252"/>
                        </a:lnTo>
                        <a:lnTo>
                          <a:pt x="5500" y="1265"/>
                        </a:lnTo>
                        <a:lnTo>
                          <a:pt x="5498" y="1272"/>
                        </a:lnTo>
                        <a:lnTo>
                          <a:pt x="5496" y="1279"/>
                        </a:lnTo>
                        <a:lnTo>
                          <a:pt x="5492" y="1285"/>
                        </a:lnTo>
                        <a:lnTo>
                          <a:pt x="5488" y="1291"/>
                        </a:lnTo>
                        <a:lnTo>
                          <a:pt x="5483" y="1284"/>
                        </a:lnTo>
                        <a:lnTo>
                          <a:pt x="5476" y="1278"/>
                        </a:lnTo>
                        <a:lnTo>
                          <a:pt x="5469" y="1275"/>
                        </a:lnTo>
                        <a:lnTo>
                          <a:pt x="5462" y="1272"/>
                        </a:lnTo>
                        <a:lnTo>
                          <a:pt x="5446" y="1267"/>
                        </a:lnTo>
                        <a:lnTo>
                          <a:pt x="5431" y="1264"/>
                        </a:lnTo>
                        <a:lnTo>
                          <a:pt x="5423" y="1262"/>
                        </a:lnTo>
                        <a:lnTo>
                          <a:pt x="5417" y="1260"/>
                        </a:lnTo>
                        <a:lnTo>
                          <a:pt x="5411" y="1257"/>
                        </a:lnTo>
                        <a:lnTo>
                          <a:pt x="5406" y="1254"/>
                        </a:lnTo>
                        <a:lnTo>
                          <a:pt x="5401" y="1249"/>
                        </a:lnTo>
                        <a:lnTo>
                          <a:pt x="5398" y="1244"/>
                        </a:lnTo>
                        <a:lnTo>
                          <a:pt x="5396" y="1237"/>
                        </a:lnTo>
                        <a:lnTo>
                          <a:pt x="5395" y="1229"/>
                        </a:lnTo>
                        <a:lnTo>
                          <a:pt x="5378" y="1226"/>
                        </a:lnTo>
                        <a:lnTo>
                          <a:pt x="5341" y="1218"/>
                        </a:lnTo>
                        <a:lnTo>
                          <a:pt x="5322" y="1214"/>
                        </a:lnTo>
                        <a:lnTo>
                          <a:pt x="5305" y="1210"/>
                        </a:lnTo>
                        <a:lnTo>
                          <a:pt x="5293" y="1207"/>
                        </a:lnTo>
                        <a:lnTo>
                          <a:pt x="5288" y="1204"/>
                        </a:lnTo>
                        <a:lnTo>
                          <a:pt x="5289" y="1197"/>
                        </a:lnTo>
                        <a:lnTo>
                          <a:pt x="5293" y="1191"/>
                        </a:lnTo>
                        <a:lnTo>
                          <a:pt x="5298" y="1185"/>
                        </a:lnTo>
                        <a:lnTo>
                          <a:pt x="5304" y="1180"/>
                        </a:lnTo>
                        <a:lnTo>
                          <a:pt x="5319" y="1167"/>
                        </a:lnTo>
                        <a:lnTo>
                          <a:pt x="5334" y="1154"/>
                        </a:lnTo>
                        <a:lnTo>
                          <a:pt x="5331" y="1147"/>
                        </a:lnTo>
                        <a:lnTo>
                          <a:pt x="5329" y="1140"/>
                        </a:lnTo>
                        <a:lnTo>
                          <a:pt x="5328" y="1132"/>
                        </a:lnTo>
                        <a:lnTo>
                          <a:pt x="5329" y="1125"/>
                        </a:lnTo>
                        <a:lnTo>
                          <a:pt x="5331" y="1117"/>
                        </a:lnTo>
                        <a:lnTo>
                          <a:pt x="5334" y="1108"/>
                        </a:lnTo>
                        <a:lnTo>
                          <a:pt x="5339" y="1100"/>
                        </a:lnTo>
                        <a:lnTo>
                          <a:pt x="5343" y="1092"/>
                        </a:lnTo>
                        <a:lnTo>
                          <a:pt x="5365" y="1064"/>
                        </a:lnTo>
                        <a:lnTo>
                          <a:pt x="5382" y="1043"/>
                        </a:lnTo>
                        <a:lnTo>
                          <a:pt x="5382" y="964"/>
                        </a:lnTo>
                        <a:lnTo>
                          <a:pt x="5388" y="962"/>
                        </a:lnTo>
                        <a:lnTo>
                          <a:pt x="5396" y="961"/>
                        </a:lnTo>
                        <a:lnTo>
                          <a:pt x="5402" y="961"/>
                        </a:lnTo>
                        <a:lnTo>
                          <a:pt x="5409" y="962"/>
                        </a:lnTo>
                        <a:lnTo>
                          <a:pt x="5423" y="963"/>
                        </a:lnTo>
                        <a:lnTo>
                          <a:pt x="5441" y="964"/>
                        </a:lnTo>
                        <a:lnTo>
                          <a:pt x="5465" y="964"/>
                        </a:lnTo>
                        <a:lnTo>
                          <a:pt x="5492" y="966"/>
                        </a:lnTo>
                        <a:lnTo>
                          <a:pt x="5521" y="968"/>
                        </a:lnTo>
                        <a:lnTo>
                          <a:pt x="5552" y="970"/>
                        </a:lnTo>
                        <a:lnTo>
                          <a:pt x="5583" y="972"/>
                        </a:lnTo>
                        <a:lnTo>
                          <a:pt x="5612" y="974"/>
                        </a:lnTo>
                        <a:lnTo>
                          <a:pt x="5641" y="975"/>
                        </a:lnTo>
                        <a:lnTo>
                          <a:pt x="5667" y="976"/>
                        </a:lnTo>
                        <a:lnTo>
                          <a:pt x="5671" y="975"/>
                        </a:lnTo>
                        <a:lnTo>
                          <a:pt x="5677" y="972"/>
                        </a:lnTo>
                        <a:lnTo>
                          <a:pt x="5682" y="968"/>
                        </a:lnTo>
                        <a:lnTo>
                          <a:pt x="5687" y="964"/>
                        </a:lnTo>
                        <a:lnTo>
                          <a:pt x="5674" y="945"/>
                        </a:lnTo>
                        <a:lnTo>
                          <a:pt x="5807" y="945"/>
                        </a:lnTo>
                        <a:lnTo>
                          <a:pt x="5809" y="949"/>
                        </a:lnTo>
                        <a:lnTo>
                          <a:pt x="5816" y="955"/>
                        </a:lnTo>
                        <a:lnTo>
                          <a:pt x="5825" y="962"/>
                        </a:lnTo>
                        <a:lnTo>
                          <a:pt x="5836" y="969"/>
                        </a:lnTo>
                        <a:lnTo>
                          <a:pt x="5857" y="982"/>
                        </a:lnTo>
                        <a:lnTo>
                          <a:pt x="5867" y="988"/>
                        </a:lnTo>
                        <a:lnTo>
                          <a:pt x="5871" y="988"/>
                        </a:lnTo>
                        <a:lnTo>
                          <a:pt x="5875" y="987"/>
                        </a:lnTo>
                        <a:lnTo>
                          <a:pt x="5878" y="985"/>
                        </a:lnTo>
                        <a:lnTo>
                          <a:pt x="5880" y="983"/>
                        </a:lnTo>
                        <a:lnTo>
                          <a:pt x="5884" y="979"/>
                        </a:lnTo>
                        <a:lnTo>
                          <a:pt x="5888" y="973"/>
                        </a:lnTo>
                        <a:lnTo>
                          <a:pt x="5892" y="967"/>
                        </a:lnTo>
                        <a:lnTo>
                          <a:pt x="5898" y="963"/>
                        </a:lnTo>
                        <a:lnTo>
                          <a:pt x="5902" y="961"/>
                        </a:lnTo>
                        <a:lnTo>
                          <a:pt x="5906" y="959"/>
                        </a:lnTo>
                        <a:lnTo>
                          <a:pt x="5913" y="958"/>
                        </a:lnTo>
                        <a:lnTo>
                          <a:pt x="5920" y="958"/>
                        </a:lnTo>
                        <a:lnTo>
                          <a:pt x="5911" y="954"/>
                        </a:lnTo>
                        <a:lnTo>
                          <a:pt x="5904" y="950"/>
                        </a:lnTo>
                        <a:lnTo>
                          <a:pt x="5900" y="945"/>
                        </a:lnTo>
                        <a:lnTo>
                          <a:pt x="5897" y="941"/>
                        </a:lnTo>
                        <a:lnTo>
                          <a:pt x="5894" y="935"/>
                        </a:lnTo>
                        <a:lnTo>
                          <a:pt x="5893" y="927"/>
                        </a:lnTo>
                        <a:lnTo>
                          <a:pt x="5893" y="916"/>
                        </a:lnTo>
                        <a:lnTo>
                          <a:pt x="5893" y="902"/>
                        </a:lnTo>
                        <a:lnTo>
                          <a:pt x="5893" y="886"/>
                        </a:lnTo>
                        <a:lnTo>
                          <a:pt x="5894" y="871"/>
                        </a:lnTo>
                        <a:lnTo>
                          <a:pt x="5897" y="858"/>
                        </a:lnTo>
                        <a:lnTo>
                          <a:pt x="5900" y="846"/>
                        </a:lnTo>
                        <a:lnTo>
                          <a:pt x="5902" y="841"/>
                        </a:lnTo>
                        <a:lnTo>
                          <a:pt x="5904" y="835"/>
                        </a:lnTo>
                        <a:lnTo>
                          <a:pt x="5906" y="831"/>
                        </a:lnTo>
                        <a:lnTo>
                          <a:pt x="5910" y="828"/>
                        </a:lnTo>
                        <a:lnTo>
                          <a:pt x="5913" y="825"/>
                        </a:lnTo>
                        <a:lnTo>
                          <a:pt x="5917" y="823"/>
                        </a:lnTo>
                        <a:lnTo>
                          <a:pt x="5922" y="822"/>
                        </a:lnTo>
                        <a:lnTo>
                          <a:pt x="5926" y="822"/>
                        </a:lnTo>
                        <a:lnTo>
                          <a:pt x="5945" y="822"/>
                        </a:lnTo>
                        <a:lnTo>
                          <a:pt x="5974" y="822"/>
                        </a:lnTo>
                        <a:lnTo>
                          <a:pt x="6006" y="822"/>
                        </a:lnTo>
                        <a:lnTo>
                          <a:pt x="6033" y="822"/>
                        </a:lnTo>
                        <a:lnTo>
                          <a:pt x="6037" y="828"/>
                        </a:lnTo>
                        <a:lnTo>
                          <a:pt x="6045" y="838"/>
                        </a:lnTo>
                        <a:lnTo>
                          <a:pt x="6055" y="849"/>
                        </a:lnTo>
                        <a:lnTo>
                          <a:pt x="6066" y="860"/>
                        </a:lnTo>
                        <a:lnTo>
                          <a:pt x="6077" y="871"/>
                        </a:lnTo>
                        <a:lnTo>
                          <a:pt x="6086" y="881"/>
                        </a:lnTo>
                        <a:lnTo>
                          <a:pt x="6094" y="887"/>
                        </a:lnTo>
                        <a:lnTo>
                          <a:pt x="6099" y="889"/>
                        </a:lnTo>
                        <a:lnTo>
                          <a:pt x="6102" y="881"/>
                        </a:lnTo>
                        <a:lnTo>
                          <a:pt x="6105" y="874"/>
                        </a:lnTo>
                        <a:lnTo>
                          <a:pt x="6108" y="867"/>
                        </a:lnTo>
                        <a:lnTo>
                          <a:pt x="6112" y="861"/>
                        </a:lnTo>
                        <a:lnTo>
                          <a:pt x="6116" y="855"/>
                        </a:lnTo>
                        <a:lnTo>
                          <a:pt x="6119" y="848"/>
                        </a:lnTo>
                        <a:lnTo>
                          <a:pt x="6123" y="839"/>
                        </a:lnTo>
                        <a:lnTo>
                          <a:pt x="6125" y="828"/>
                        </a:lnTo>
                        <a:lnTo>
                          <a:pt x="6128" y="830"/>
                        </a:lnTo>
                        <a:lnTo>
                          <a:pt x="6132" y="831"/>
                        </a:lnTo>
                        <a:lnTo>
                          <a:pt x="6135" y="832"/>
                        </a:lnTo>
                        <a:lnTo>
                          <a:pt x="6139" y="832"/>
                        </a:lnTo>
                        <a:lnTo>
                          <a:pt x="6144" y="832"/>
                        </a:lnTo>
                        <a:lnTo>
                          <a:pt x="6149" y="831"/>
                        </a:lnTo>
                        <a:lnTo>
                          <a:pt x="6153" y="830"/>
                        </a:lnTo>
                        <a:lnTo>
                          <a:pt x="6159" y="828"/>
                        </a:lnTo>
                        <a:lnTo>
                          <a:pt x="6148" y="815"/>
                        </a:lnTo>
                        <a:lnTo>
                          <a:pt x="6137" y="803"/>
                        </a:lnTo>
                        <a:lnTo>
                          <a:pt x="6133" y="796"/>
                        </a:lnTo>
                        <a:lnTo>
                          <a:pt x="6128" y="789"/>
                        </a:lnTo>
                        <a:lnTo>
                          <a:pt x="6126" y="782"/>
                        </a:lnTo>
                        <a:lnTo>
                          <a:pt x="6125" y="772"/>
                        </a:lnTo>
                        <a:lnTo>
                          <a:pt x="6126" y="767"/>
                        </a:lnTo>
                        <a:lnTo>
                          <a:pt x="6128" y="764"/>
                        </a:lnTo>
                        <a:lnTo>
                          <a:pt x="6132" y="761"/>
                        </a:lnTo>
                        <a:lnTo>
                          <a:pt x="6135" y="760"/>
                        </a:lnTo>
                        <a:lnTo>
                          <a:pt x="6140" y="759"/>
                        </a:lnTo>
                        <a:lnTo>
                          <a:pt x="6146" y="759"/>
                        </a:lnTo>
                        <a:lnTo>
                          <a:pt x="6152" y="760"/>
                        </a:lnTo>
                        <a:lnTo>
                          <a:pt x="6159" y="762"/>
                        </a:lnTo>
                        <a:lnTo>
                          <a:pt x="6188" y="771"/>
                        </a:lnTo>
                        <a:lnTo>
                          <a:pt x="6212" y="778"/>
                        </a:lnTo>
                        <a:lnTo>
                          <a:pt x="6202" y="779"/>
                        </a:lnTo>
                        <a:lnTo>
                          <a:pt x="6193" y="782"/>
                        </a:lnTo>
                        <a:lnTo>
                          <a:pt x="6184" y="784"/>
                        </a:lnTo>
                        <a:lnTo>
                          <a:pt x="6179" y="785"/>
                        </a:lnTo>
                        <a:lnTo>
                          <a:pt x="6180" y="792"/>
                        </a:lnTo>
                        <a:lnTo>
                          <a:pt x="6183" y="797"/>
                        </a:lnTo>
                        <a:lnTo>
                          <a:pt x="6186" y="802"/>
                        </a:lnTo>
                        <a:lnTo>
                          <a:pt x="6191" y="807"/>
                        </a:lnTo>
                        <a:lnTo>
                          <a:pt x="6201" y="815"/>
                        </a:lnTo>
                        <a:lnTo>
                          <a:pt x="6211" y="822"/>
                        </a:lnTo>
                        <a:lnTo>
                          <a:pt x="6222" y="829"/>
                        </a:lnTo>
                        <a:lnTo>
                          <a:pt x="6230" y="837"/>
                        </a:lnTo>
                        <a:lnTo>
                          <a:pt x="6234" y="842"/>
                        </a:lnTo>
                        <a:lnTo>
                          <a:pt x="6236" y="847"/>
                        </a:lnTo>
                        <a:lnTo>
                          <a:pt x="6238" y="853"/>
                        </a:lnTo>
                        <a:lnTo>
                          <a:pt x="6238" y="859"/>
                        </a:lnTo>
                        <a:lnTo>
                          <a:pt x="6237" y="867"/>
                        </a:lnTo>
                        <a:lnTo>
                          <a:pt x="6231" y="878"/>
                        </a:lnTo>
                        <a:lnTo>
                          <a:pt x="6224" y="893"/>
                        </a:lnTo>
                        <a:lnTo>
                          <a:pt x="6215" y="907"/>
                        </a:lnTo>
                        <a:lnTo>
                          <a:pt x="6206" y="922"/>
                        </a:lnTo>
                        <a:lnTo>
                          <a:pt x="6200" y="937"/>
                        </a:lnTo>
                        <a:lnTo>
                          <a:pt x="6196" y="944"/>
                        </a:lnTo>
                        <a:lnTo>
                          <a:pt x="6194" y="952"/>
                        </a:lnTo>
                        <a:lnTo>
                          <a:pt x="6192" y="958"/>
                        </a:lnTo>
                        <a:lnTo>
                          <a:pt x="6192" y="964"/>
                        </a:lnTo>
                        <a:lnTo>
                          <a:pt x="6193" y="970"/>
                        </a:lnTo>
                        <a:lnTo>
                          <a:pt x="6195" y="974"/>
                        </a:lnTo>
                        <a:lnTo>
                          <a:pt x="6198" y="977"/>
                        </a:lnTo>
                        <a:lnTo>
                          <a:pt x="6202" y="979"/>
                        </a:lnTo>
                        <a:lnTo>
                          <a:pt x="6205" y="981"/>
                        </a:lnTo>
                        <a:lnTo>
                          <a:pt x="6208" y="984"/>
                        </a:lnTo>
                        <a:lnTo>
                          <a:pt x="6211" y="988"/>
                        </a:lnTo>
                        <a:lnTo>
                          <a:pt x="6212" y="994"/>
                        </a:lnTo>
                        <a:lnTo>
                          <a:pt x="6212" y="1001"/>
                        </a:lnTo>
                        <a:lnTo>
                          <a:pt x="6211" y="1010"/>
                        </a:lnTo>
                        <a:lnTo>
                          <a:pt x="6208" y="1018"/>
                        </a:lnTo>
                        <a:lnTo>
                          <a:pt x="6204" y="1026"/>
                        </a:lnTo>
                        <a:lnTo>
                          <a:pt x="6202" y="1030"/>
                        </a:lnTo>
                        <a:lnTo>
                          <a:pt x="6200" y="1033"/>
                        </a:lnTo>
                        <a:lnTo>
                          <a:pt x="6196" y="1036"/>
                        </a:lnTo>
                        <a:lnTo>
                          <a:pt x="6192" y="1039"/>
                        </a:lnTo>
                        <a:lnTo>
                          <a:pt x="6188" y="1041"/>
                        </a:lnTo>
                        <a:lnTo>
                          <a:pt x="6183" y="1042"/>
                        </a:lnTo>
                        <a:lnTo>
                          <a:pt x="6178" y="1043"/>
                        </a:lnTo>
                        <a:lnTo>
                          <a:pt x="6172" y="1043"/>
                        </a:lnTo>
                        <a:lnTo>
                          <a:pt x="6173" y="1062"/>
                        </a:lnTo>
                        <a:lnTo>
                          <a:pt x="6175" y="1079"/>
                        </a:lnTo>
                        <a:lnTo>
                          <a:pt x="6181" y="1095"/>
                        </a:lnTo>
                        <a:lnTo>
                          <a:pt x="6186" y="1111"/>
                        </a:lnTo>
                        <a:lnTo>
                          <a:pt x="6194" y="1126"/>
                        </a:lnTo>
                        <a:lnTo>
                          <a:pt x="6204" y="1140"/>
                        </a:lnTo>
                        <a:lnTo>
                          <a:pt x="6214" y="1153"/>
                        </a:lnTo>
                        <a:lnTo>
                          <a:pt x="6226" y="1166"/>
                        </a:lnTo>
                        <a:lnTo>
                          <a:pt x="6238" y="1179"/>
                        </a:lnTo>
                        <a:lnTo>
                          <a:pt x="6252" y="1190"/>
                        </a:lnTo>
                        <a:lnTo>
                          <a:pt x="6267" y="1201"/>
                        </a:lnTo>
                        <a:lnTo>
                          <a:pt x="6281" y="1211"/>
                        </a:lnTo>
                        <a:lnTo>
                          <a:pt x="6296" y="1220"/>
                        </a:lnTo>
                        <a:lnTo>
                          <a:pt x="6313" y="1230"/>
                        </a:lnTo>
                        <a:lnTo>
                          <a:pt x="6328" y="1239"/>
                        </a:lnTo>
                        <a:lnTo>
                          <a:pt x="6345" y="1247"/>
                        </a:lnTo>
                        <a:lnTo>
                          <a:pt x="6352" y="1251"/>
                        </a:lnTo>
                        <a:lnTo>
                          <a:pt x="6360" y="1256"/>
                        </a:lnTo>
                        <a:lnTo>
                          <a:pt x="6365" y="1261"/>
                        </a:lnTo>
                        <a:lnTo>
                          <a:pt x="6371" y="1267"/>
                        </a:lnTo>
                        <a:lnTo>
                          <a:pt x="6379" y="1282"/>
                        </a:lnTo>
                        <a:lnTo>
                          <a:pt x="6387" y="1297"/>
                        </a:lnTo>
                        <a:lnTo>
                          <a:pt x="6392" y="1304"/>
                        </a:lnTo>
                        <a:lnTo>
                          <a:pt x="6396" y="1311"/>
                        </a:lnTo>
                        <a:lnTo>
                          <a:pt x="6402" y="1318"/>
                        </a:lnTo>
                        <a:lnTo>
                          <a:pt x="6407" y="1325"/>
                        </a:lnTo>
                        <a:lnTo>
                          <a:pt x="6415" y="1331"/>
                        </a:lnTo>
                        <a:lnTo>
                          <a:pt x="6422" y="1337"/>
                        </a:lnTo>
                        <a:lnTo>
                          <a:pt x="6432" y="1342"/>
                        </a:lnTo>
                        <a:lnTo>
                          <a:pt x="6444" y="1346"/>
                        </a:lnTo>
                        <a:lnTo>
                          <a:pt x="6452" y="1347"/>
                        </a:lnTo>
                        <a:lnTo>
                          <a:pt x="6464" y="1351"/>
                        </a:lnTo>
                        <a:lnTo>
                          <a:pt x="6471" y="1353"/>
                        </a:lnTo>
                        <a:lnTo>
                          <a:pt x="6476" y="1356"/>
                        </a:lnTo>
                        <a:lnTo>
                          <a:pt x="6481" y="1360"/>
                        </a:lnTo>
                        <a:lnTo>
                          <a:pt x="6484" y="1364"/>
                        </a:lnTo>
                        <a:lnTo>
                          <a:pt x="6491" y="1374"/>
                        </a:lnTo>
                        <a:lnTo>
                          <a:pt x="6497" y="1384"/>
                        </a:lnTo>
                        <a:lnTo>
                          <a:pt x="6506" y="1395"/>
                        </a:lnTo>
                        <a:lnTo>
                          <a:pt x="6515" y="1404"/>
                        </a:lnTo>
                        <a:lnTo>
                          <a:pt x="6525" y="1413"/>
                        </a:lnTo>
                        <a:lnTo>
                          <a:pt x="6533" y="1420"/>
                        </a:lnTo>
                        <a:lnTo>
                          <a:pt x="6538" y="1422"/>
                        </a:lnTo>
                        <a:lnTo>
                          <a:pt x="6542" y="1424"/>
                        </a:lnTo>
                        <a:lnTo>
                          <a:pt x="6547" y="1425"/>
                        </a:lnTo>
                        <a:lnTo>
                          <a:pt x="6551" y="1426"/>
                        </a:lnTo>
                        <a:lnTo>
                          <a:pt x="6554" y="1425"/>
                        </a:lnTo>
                        <a:lnTo>
                          <a:pt x="6558" y="1425"/>
                        </a:lnTo>
                        <a:lnTo>
                          <a:pt x="6561" y="1423"/>
                        </a:lnTo>
                        <a:lnTo>
                          <a:pt x="6564" y="1421"/>
                        </a:lnTo>
                        <a:lnTo>
                          <a:pt x="6570" y="1416"/>
                        </a:lnTo>
                        <a:lnTo>
                          <a:pt x="6575" y="1410"/>
                        </a:lnTo>
                        <a:lnTo>
                          <a:pt x="6578" y="1402"/>
                        </a:lnTo>
                        <a:lnTo>
                          <a:pt x="6582" y="1391"/>
                        </a:lnTo>
                        <a:lnTo>
                          <a:pt x="6583" y="1381"/>
                        </a:lnTo>
                        <a:lnTo>
                          <a:pt x="6584" y="1370"/>
                        </a:lnTo>
                        <a:lnTo>
                          <a:pt x="6583" y="1366"/>
                        </a:lnTo>
                        <a:lnTo>
                          <a:pt x="6582" y="1362"/>
                        </a:lnTo>
                        <a:lnTo>
                          <a:pt x="6579" y="1359"/>
                        </a:lnTo>
                        <a:lnTo>
                          <a:pt x="6576" y="1356"/>
                        </a:lnTo>
                        <a:lnTo>
                          <a:pt x="6570" y="1350"/>
                        </a:lnTo>
                        <a:lnTo>
                          <a:pt x="6561" y="1345"/>
                        </a:lnTo>
                        <a:lnTo>
                          <a:pt x="6552" y="1340"/>
                        </a:lnTo>
                        <a:lnTo>
                          <a:pt x="6544" y="1333"/>
                        </a:lnTo>
                        <a:lnTo>
                          <a:pt x="6542" y="1329"/>
                        </a:lnTo>
                        <a:lnTo>
                          <a:pt x="6539" y="1325"/>
                        </a:lnTo>
                        <a:lnTo>
                          <a:pt x="6538" y="1320"/>
                        </a:lnTo>
                        <a:lnTo>
                          <a:pt x="6538" y="1315"/>
                        </a:lnTo>
                        <a:lnTo>
                          <a:pt x="6539" y="1313"/>
                        </a:lnTo>
                        <a:lnTo>
                          <a:pt x="6542" y="1310"/>
                        </a:lnTo>
                        <a:lnTo>
                          <a:pt x="6547" y="1308"/>
                        </a:lnTo>
                        <a:lnTo>
                          <a:pt x="6552" y="1306"/>
                        </a:lnTo>
                        <a:lnTo>
                          <a:pt x="6565" y="1301"/>
                        </a:lnTo>
                        <a:lnTo>
                          <a:pt x="6577" y="1297"/>
                        </a:lnTo>
                        <a:lnTo>
                          <a:pt x="6569" y="1280"/>
                        </a:lnTo>
                        <a:lnTo>
                          <a:pt x="6560" y="1268"/>
                        </a:lnTo>
                        <a:lnTo>
                          <a:pt x="6550" y="1256"/>
                        </a:lnTo>
                        <a:lnTo>
                          <a:pt x="6538" y="1241"/>
                        </a:lnTo>
                        <a:lnTo>
                          <a:pt x="6540" y="1239"/>
                        </a:lnTo>
                        <a:lnTo>
                          <a:pt x="6544" y="1238"/>
                        </a:lnTo>
                        <a:lnTo>
                          <a:pt x="6550" y="1237"/>
                        </a:lnTo>
                        <a:lnTo>
                          <a:pt x="6556" y="1236"/>
                        </a:lnTo>
                        <a:lnTo>
                          <a:pt x="6572" y="1235"/>
                        </a:lnTo>
                        <a:lnTo>
                          <a:pt x="6590" y="1235"/>
                        </a:lnTo>
                        <a:lnTo>
                          <a:pt x="6583" y="1229"/>
                        </a:lnTo>
                        <a:lnTo>
                          <a:pt x="6572" y="1219"/>
                        </a:lnTo>
                        <a:lnTo>
                          <a:pt x="6566" y="1214"/>
                        </a:lnTo>
                        <a:lnTo>
                          <a:pt x="6562" y="1210"/>
                        </a:lnTo>
                        <a:lnTo>
                          <a:pt x="6559" y="1207"/>
                        </a:lnTo>
                        <a:lnTo>
                          <a:pt x="6558" y="1204"/>
                        </a:lnTo>
                        <a:lnTo>
                          <a:pt x="6550" y="1199"/>
                        </a:lnTo>
                        <a:lnTo>
                          <a:pt x="6544" y="1194"/>
                        </a:lnTo>
                        <a:lnTo>
                          <a:pt x="6540" y="1187"/>
                        </a:lnTo>
                        <a:lnTo>
                          <a:pt x="6537" y="1180"/>
                        </a:lnTo>
                        <a:lnTo>
                          <a:pt x="6533" y="1173"/>
                        </a:lnTo>
                        <a:lnTo>
                          <a:pt x="6532" y="1163"/>
                        </a:lnTo>
                        <a:lnTo>
                          <a:pt x="6531" y="1153"/>
                        </a:lnTo>
                        <a:lnTo>
                          <a:pt x="6531" y="1142"/>
                        </a:lnTo>
                        <a:lnTo>
                          <a:pt x="6536" y="1142"/>
                        </a:lnTo>
                        <a:lnTo>
                          <a:pt x="6540" y="1140"/>
                        </a:lnTo>
                        <a:lnTo>
                          <a:pt x="6545" y="1138"/>
                        </a:lnTo>
                        <a:lnTo>
                          <a:pt x="6549" y="1136"/>
                        </a:lnTo>
                        <a:lnTo>
                          <a:pt x="6552" y="1133"/>
                        </a:lnTo>
                        <a:lnTo>
                          <a:pt x="6555" y="1130"/>
                        </a:lnTo>
                        <a:lnTo>
                          <a:pt x="6556" y="1127"/>
                        </a:lnTo>
                        <a:lnTo>
                          <a:pt x="6558" y="1124"/>
                        </a:lnTo>
                        <a:lnTo>
                          <a:pt x="6539" y="1118"/>
                        </a:lnTo>
                        <a:lnTo>
                          <a:pt x="6522" y="1110"/>
                        </a:lnTo>
                        <a:lnTo>
                          <a:pt x="6508" y="1103"/>
                        </a:lnTo>
                        <a:lnTo>
                          <a:pt x="6496" y="1095"/>
                        </a:lnTo>
                        <a:lnTo>
                          <a:pt x="6476" y="1078"/>
                        </a:lnTo>
                        <a:lnTo>
                          <a:pt x="6460" y="1063"/>
                        </a:lnTo>
                        <a:lnTo>
                          <a:pt x="6452" y="1055"/>
                        </a:lnTo>
                        <a:lnTo>
                          <a:pt x="6444" y="1048"/>
                        </a:lnTo>
                        <a:lnTo>
                          <a:pt x="6437" y="1043"/>
                        </a:lnTo>
                        <a:lnTo>
                          <a:pt x="6427" y="1039"/>
                        </a:lnTo>
                        <a:lnTo>
                          <a:pt x="6417" y="1036"/>
                        </a:lnTo>
                        <a:lnTo>
                          <a:pt x="6406" y="1035"/>
                        </a:lnTo>
                        <a:lnTo>
                          <a:pt x="6393" y="1035"/>
                        </a:lnTo>
                        <a:lnTo>
                          <a:pt x="6377" y="1037"/>
                        </a:lnTo>
                        <a:lnTo>
                          <a:pt x="6375" y="1038"/>
                        </a:lnTo>
                        <a:lnTo>
                          <a:pt x="6373" y="1037"/>
                        </a:lnTo>
                        <a:lnTo>
                          <a:pt x="6372" y="1036"/>
                        </a:lnTo>
                        <a:lnTo>
                          <a:pt x="6370" y="1035"/>
                        </a:lnTo>
                        <a:lnTo>
                          <a:pt x="6368" y="1031"/>
                        </a:lnTo>
                        <a:lnTo>
                          <a:pt x="6365" y="1025"/>
                        </a:lnTo>
                        <a:lnTo>
                          <a:pt x="6363" y="1009"/>
                        </a:lnTo>
                        <a:lnTo>
                          <a:pt x="6360" y="990"/>
                        </a:lnTo>
                        <a:lnTo>
                          <a:pt x="6358" y="981"/>
                        </a:lnTo>
                        <a:lnTo>
                          <a:pt x="6354" y="972"/>
                        </a:lnTo>
                        <a:lnTo>
                          <a:pt x="6351" y="963"/>
                        </a:lnTo>
                        <a:lnTo>
                          <a:pt x="6346" y="956"/>
                        </a:lnTo>
                        <a:lnTo>
                          <a:pt x="6340" y="949"/>
                        </a:lnTo>
                        <a:lnTo>
                          <a:pt x="6332" y="943"/>
                        </a:lnTo>
                        <a:lnTo>
                          <a:pt x="6328" y="941"/>
                        </a:lnTo>
                        <a:lnTo>
                          <a:pt x="6323" y="940"/>
                        </a:lnTo>
                        <a:lnTo>
                          <a:pt x="6317" y="939"/>
                        </a:lnTo>
                        <a:lnTo>
                          <a:pt x="6312" y="939"/>
                        </a:lnTo>
                        <a:lnTo>
                          <a:pt x="6392" y="889"/>
                        </a:lnTo>
                        <a:lnTo>
                          <a:pt x="6396" y="890"/>
                        </a:lnTo>
                        <a:lnTo>
                          <a:pt x="6399" y="894"/>
                        </a:lnTo>
                        <a:lnTo>
                          <a:pt x="6403" y="898"/>
                        </a:lnTo>
                        <a:lnTo>
                          <a:pt x="6405" y="902"/>
                        </a:lnTo>
                        <a:lnTo>
                          <a:pt x="6408" y="907"/>
                        </a:lnTo>
                        <a:lnTo>
                          <a:pt x="6413" y="911"/>
                        </a:lnTo>
                        <a:lnTo>
                          <a:pt x="6415" y="912"/>
                        </a:lnTo>
                        <a:lnTo>
                          <a:pt x="6418" y="913"/>
                        </a:lnTo>
                        <a:lnTo>
                          <a:pt x="6421" y="914"/>
                        </a:lnTo>
                        <a:lnTo>
                          <a:pt x="6425" y="914"/>
                        </a:lnTo>
                        <a:lnTo>
                          <a:pt x="6435" y="913"/>
                        </a:lnTo>
                        <a:lnTo>
                          <a:pt x="6446" y="910"/>
                        </a:lnTo>
                        <a:lnTo>
                          <a:pt x="6458" y="906"/>
                        </a:lnTo>
                        <a:lnTo>
                          <a:pt x="6470" y="901"/>
                        </a:lnTo>
                        <a:lnTo>
                          <a:pt x="6495" y="888"/>
                        </a:lnTo>
                        <a:lnTo>
                          <a:pt x="6525" y="877"/>
                        </a:lnTo>
                        <a:lnTo>
                          <a:pt x="6544" y="877"/>
                        </a:lnTo>
                        <a:lnTo>
                          <a:pt x="6547" y="885"/>
                        </a:lnTo>
                        <a:lnTo>
                          <a:pt x="6551" y="893"/>
                        </a:lnTo>
                        <a:lnTo>
                          <a:pt x="6556" y="899"/>
                        </a:lnTo>
                        <a:lnTo>
                          <a:pt x="6562" y="905"/>
                        </a:lnTo>
                        <a:lnTo>
                          <a:pt x="6576" y="915"/>
                        </a:lnTo>
                        <a:lnTo>
                          <a:pt x="6590" y="927"/>
                        </a:lnTo>
                        <a:lnTo>
                          <a:pt x="6596" y="906"/>
                        </a:lnTo>
                        <a:lnTo>
                          <a:pt x="6601" y="884"/>
                        </a:lnTo>
                        <a:lnTo>
                          <a:pt x="6605" y="873"/>
                        </a:lnTo>
                        <a:lnTo>
                          <a:pt x="6609" y="863"/>
                        </a:lnTo>
                        <a:lnTo>
                          <a:pt x="6614" y="854"/>
                        </a:lnTo>
                        <a:lnTo>
                          <a:pt x="6619" y="845"/>
                        </a:lnTo>
                        <a:lnTo>
                          <a:pt x="6626" y="835"/>
                        </a:lnTo>
                        <a:lnTo>
                          <a:pt x="6633" y="827"/>
                        </a:lnTo>
                        <a:lnTo>
                          <a:pt x="6642" y="821"/>
                        </a:lnTo>
                        <a:lnTo>
                          <a:pt x="6651" y="815"/>
                        </a:lnTo>
                        <a:lnTo>
                          <a:pt x="6662" y="810"/>
                        </a:lnTo>
                        <a:lnTo>
                          <a:pt x="6674" y="806"/>
                        </a:lnTo>
                        <a:lnTo>
                          <a:pt x="6688" y="804"/>
                        </a:lnTo>
                        <a:lnTo>
                          <a:pt x="6704" y="803"/>
                        </a:lnTo>
                        <a:lnTo>
                          <a:pt x="6701" y="799"/>
                        </a:lnTo>
                        <a:lnTo>
                          <a:pt x="6700" y="794"/>
                        </a:lnTo>
                        <a:lnTo>
                          <a:pt x="6700" y="790"/>
                        </a:lnTo>
                        <a:lnTo>
                          <a:pt x="6701" y="785"/>
                        </a:lnTo>
                        <a:lnTo>
                          <a:pt x="6702" y="775"/>
                        </a:lnTo>
                        <a:lnTo>
                          <a:pt x="6704" y="766"/>
                        </a:lnTo>
                        <a:lnTo>
                          <a:pt x="6709" y="770"/>
                        </a:lnTo>
                        <a:lnTo>
                          <a:pt x="6715" y="773"/>
                        </a:lnTo>
                        <a:lnTo>
                          <a:pt x="6721" y="775"/>
                        </a:lnTo>
                        <a:lnTo>
                          <a:pt x="6729" y="777"/>
                        </a:lnTo>
                        <a:lnTo>
                          <a:pt x="6744" y="778"/>
                        </a:lnTo>
                        <a:lnTo>
                          <a:pt x="6763" y="778"/>
                        </a:lnTo>
                        <a:lnTo>
                          <a:pt x="6774" y="781"/>
                        </a:lnTo>
                        <a:lnTo>
                          <a:pt x="6787" y="784"/>
                        </a:lnTo>
                        <a:lnTo>
                          <a:pt x="6795" y="785"/>
                        </a:lnTo>
                        <a:lnTo>
                          <a:pt x="6801" y="784"/>
                        </a:lnTo>
                        <a:lnTo>
                          <a:pt x="6809" y="783"/>
                        </a:lnTo>
                        <a:lnTo>
                          <a:pt x="6817" y="778"/>
                        </a:lnTo>
                        <a:lnTo>
                          <a:pt x="6813" y="767"/>
                        </a:lnTo>
                        <a:lnTo>
                          <a:pt x="6813" y="762"/>
                        </a:lnTo>
                        <a:lnTo>
                          <a:pt x="6816" y="757"/>
                        </a:lnTo>
                        <a:lnTo>
                          <a:pt x="6817" y="742"/>
                        </a:lnTo>
                        <a:lnTo>
                          <a:pt x="6790" y="738"/>
                        </a:lnTo>
                        <a:lnTo>
                          <a:pt x="6766" y="733"/>
                        </a:lnTo>
                        <a:lnTo>
                          <a:pt x="6743" y="727"/>
                        </a:lnTo>
                        <a:lnTo>
                          <a:pt x="6722" y="720"/>
                        </a:lnTo>
                        <a:lnTo>
                          <a:pt x="6685" y="706"/>
                        </a:lnTo>
                        <a:lnTo>
                          <a:pt x="6650" y="692"/>
                        </a:lnTo>
                        <a:lnTo>
                          <a:pt x="6632" y="685"/>
                        </a:lnTo>
                        <a:lnTo>
                          <a:pt x="6616" y="678"/>
                        </a:lnTo>
                        <a:lnTo>
                          <a:pt x="6598" y="672"/>
                        </a:lnTo>
                        <a:lnTo>
                          <a:pt x="6579" y="666"/>
                        </a:lnTo>
                        <a:lnTo>
                          <a:pt x="6561" y="662"/>
                        </a:lnTo>
                        <a:lnTo>
                          <a:pt x="6541" y="658"/>
                        </a:lnTo>
                        <a:lnTo>
                          <a:pt x="6520" y="656"/>
                        </a:lnTo>
                        <a:lnTo>
                          <a:pt x="6497" y="655"/>
                        </a:lnTo>
                        <a:lnTo>
                          <a:pt x="6543" y="659"/>
                        </a:lnTo>
                        <a:lnTo>
                          <a:pt x="6582" y="663"/>
                        </a:lnTo>
                        <a:lnTo>
                          <a:pt x="6592" y="663"/>
                        </a:lnTo>
                        <a:lnTo>
                          <a:pt x="6600" y="663"/>
                        </a:lnTo>
                        <a:lnTo>
                          <a:pt x="6610" y="662"/>
                        </a:lnTo>
                        <a:lnTo>
                          <a:pt x="6619" y="660"/>
                        </a:lnTo>
                        <a:lnTo>
                          <a:pt x="6628" y="658"/>
                        </a:lnTo>
                        <a:lnTo>
                          <a:pt x="6638" y="654"/>
                        </a:lnTo>
                        <a:lnTo>
                          <a:pt x="6648" y="649"/>
                        </a:lnTo>
                        <a:lnTo>
                          <a:pt x="6657" y="643"/>
                        </a:lnTo>
                        <a:lnTo>
                          <a:pt x="6653" y="637"/>
                        </a:lnTo>
                        <a:lnTo>
                          <a:pt x="6649" y="632"/>
                        </a:lnTo>
                        <a:lnTo>
                          <a:pt x="6644" y="627"/>
                        </a:lnTo>
                        <a:lnTo>
                          <a:pt x="6639" y="624"/>
                        </a:lnTo>
                        <a:lnTo>
                          <a:pt x="6628" y="618"/>
                        </a:lnTo>
                        <a:lnTo>
                          <a:pt x="6616" y="612"/>
                        </a:lnTo>
                        <a:lnTo>
                          <a:pt x="6605" y="607"/>
                        </a:lnTo>
                        <a:lnTo>
                          <a:pt x="6593" y="601"/>
                        </a:lnTo>
                        <a:lnTo>
                          <a:pt x="6587" y="598"/>
                        </a:lnTo>
                        <a:lnTo>
                          <a:pt x="6581" y="593"/>
                        </a:lnTo>
                        <a:lnTo>
                          <a:pt x="6576" y="588"/>
                        </a:lnTo>
                        <a:lnTo>
                          <a:pt x="6571" y="582"/>
                        </a:lnTo>
                        <a:lnTo>
                          <a:pt x="6597" y="582"/>
                        </a:lnTo>
                        <a:lnTo>
                          <a:pt x="6600" y="587"/>
                        </a:lnTo>
                        <a:lnTo>
                          <a:pt x="6605" y="592"/>
                        </a:lnTo>
                        <a:lnTo>
                          <a:pt x="6610" y="599"/>
                        </a:lnTo>
                        <a:lnTo>
                          <a:pt x="6617" y="604"/>
                        </a:lnTo>
                        <a:lnTo>
                          <a:pt x="6626" y="610"/>
                        </a:lnTo>
                        <a:lnTo>
                          <a:pt x="6634" y="615"/>
                        </a:lnTo>
                        <a:lnTo>
                          <a:pt x="6640" y="617"/>
                        </a:lnTo>
                        <a:lnTo>
                          <a:pt x="6645" y="618"/>
                        </a:lnTo>
                        <a:lnTo>
                          <a:pt x="6651" y="619"/>
                        </a:lnTo>
                        <a:lnTo>
                          <a:pt x="6657" y="619"/>
                        </a:lnTo>
                        <a:lnTo>
                          <a:pt x="6665" y="618"/>
                        </a:lnTo>
                        <a:lnTo>
                          <a:pt x="6670" y="617"/>
                        </a:lnTo>
                        <a:lnTo>
                          <a:pt x="6673" y="615"/>
                        </a:lnTo>
                        <a:lnTo>
                          <a:pt x="6675" y="612"/>
                        </a:lnTo>
                        <a:lnTo>
                          <a:pt x="6678" y="610"/>
                        </a:lnTo>
                        <a:lnTo>
                          <a:pt x="6683" y="608"/>
                        </a:lnTo>
                        <a:lnTo>
                          <a:pt x="6691" y="606"/>
                        </a:lnTo>
                        <a:lnTo>
                          <a:pt x="6704" y="606"/>
                        </a:lnTo>
                        <a:lnTo>
                          <a:pt x="6718" y="606"/>
                        </a:lnTo>
                        <a:lnTo>
                          <a:pt x="6730" y="607"/>
                        </a:lnTo>
                        <a:lnTo>
                          <a:pt x="6742" y="609"/>
                        </a:lnTo>
                        <a:lnTo>
                          <a:pt x="6752" y="612"/>
                        </a:lnTo>
                        <a:lnTo>
                          <a:pt x="6762" y="616"/>
                        </a:lnTo>
                        <a:lnTo>
                          <a:pt x="6771" y="619"/>
                        </a:lnTo>
                        <a:lnTo>
                          <a:pt x="6778" y="623"/>
                        </a:lnTo>
                        <a:lnTo>
                          <a:pt x="6786" y="627"/>
                        </a:lnTo>
                        <a:lnTo>
                          <a:pt x="6799" y="636"/>
                        </a:lnTo>
                        <a:lnTo>
                          <a:pt x="6812" y="645"/>
                        </a:lnTo>
                        <a:lnTo>
                          <a:pt x="6827" y="654"/>
                        </a:lnTo>
                        <a:lnTo>
                          <a:pt x="6843" y="661"/>
                        </a:lnTo>
                        <a:lnTo>
                          <a:pt x="6943" y="661"/>
                        </a:lnTo>
                        <a:lnTo>
                          <a:pt x="6945" y="667"/>
                        </a:lnTo>
                        <a:lnTo>
                          <a:pt x="6950" y="673"/>
                        </a:lnTo>
                        <a:lnTo>
                          <a:pt x="6955" y="676"/>
                        </a:lnTo>
                        <a:lnTo>
                          <a:pt x="6961" y="678"/>
                        </a:lnTo>
                        <a:lnTo>
                          <a:pt x="6971" y="680"/>
                        </a:lnTo>
                        <a:lnTo>
                          <a:pt x="6982" y="680"/>
                        </a:lnTo>
                        <a:lnTo>
                          <a:pt x="6989" y="680"/>
                        </a:lnTo>
                        <a:lnTo>
                          <a:pt x="7006" y="680"/>
                        </a:lnTo>
                        <a:lnTo>
                          <a:pt x="7027" y="678"/>
                        </a:lnTo>
                        <a:lnTo>
                          <a:pt x="7049" y="674"/>
                        </a:lnTo>
                        <a:lnTo>
                          <a:pt x="7031" y="668"/>
                        </a:lnTo>
                        <a:lnTo>
                          <a:pt x="7011" y="659"/>
                        </a:lnTo>
                        <a:lnTo>
                          <a:pt x="7002" y="654"/>
                        </a:lnTo>
                        <a:lnTo>
                          <a:pt x="6996" y="647"/>
                        </a:lnTo>
                        <a:lnTo>
                          <a:pt x="6993" y="644"/>
                        </a:lnTo>
                        <a:lnTo>
                          <a:pt x="6991" y="640"/>
                        </a:lnTo>
                        <a:lnTo>
                          <a:pt x="6989" y="636"/>
                        </a:lnTo>
                        <a:lnTo>
                          <a:pt x="6989" y="631"/>
                        </a:lnTo>
                        <a:lnTo>
                          <a:pt x="6990" y="621"/>
                        </a:lnTo>
                        <a:lnTo>
                          <a:pt x="6991" y="614"/>
                        </a:lnTo>
                        <a:lnTo>
                          <a:pt x="6992" y="608"/>
                        </a:lnTo>
                        <a:lnTo>
                          <a:pt x="6992" y="602"/>
                        </a:lnTo>
                        <a:lnTo>
                          <a:pt x="6991" y="593"/>
                        </a:lnTo>
                        <a:lnTo>
                          <a:pt x="6989" y="582"/>
                        </a:lnTo>
                        <a:lnTo>
                          <a:pt x="6975" y="581"/>
                        </a:lnTo>
                        <a:lnTo>
                          <a:pt x="6961" y="579"/>
                        </a:lnTo>
                        <a:lnTo>
                          <a:pt x="6947" y="577"/>
                        </a:lnTo>
                        <a:lnTo>
                          <a:pt x="6934" y="573"/>
                        </a:lnTo>
                        <a:lnTo>
                          <a:pt x="6910" y="564"/>
                        </a:lnTo>
                        <a:lnTo>
                          <a:pt x="6886" y="553"/>
                        </a:lnTo>
                        <a:lnTo>
                          <a:pt x="6861" y="543"/>
                        </a:lnTo>
                        <a:lnTo>
                          <a:pt x="6835" y="535"/>
                        </a:lnTo>
                        <a:lnTo>
                          <a:pt x="6821" y="531"/>
                        </a:lnTo>
                        <a:lnTo>
                          <a:pt x="6807" y="529"/>
                        </a:lnTo>
                        <a:lnTo>
                          <a:pt x="6793" y="527"/>
                        </a:lnTo>
                        <a:lnTo>
                          <a:pt x="6776" y="526"/>
                        </a:lnTo>
                        <a:lnTo>
                          <a:pt x="6769" y="527"/>
                        </a:lnTo>
                        <a:lnTo>
                          <a:pt x="6761" y="531"/>
                        </a:lnTo>
                        <a:lnTo>
                          <a:pt x="6756" y="533"/>
                        </a:lnTo>
                        <a:lnTo>
                          <a:pt x="6753" y="536"/>
                        </a:lnTo>
                        <a:lnTo>
                          <a:pt x="6751" y="540"/>
                        </a:lnTo>
                        <a:lnTo>
                          <a:pt x="6750" y="544"/>
                        </a:lnTo>
                        <a:lnTo>
                          <a:pt x="6751" y="547"/>
                        </a:lnTo>
                        <a:lnTo>
                          <a:pt x="6752" y="548"/>
                        </a:lnTo>
                        <a:lnTo>
                          <a:pt x="6754" y="550"/>
                        </a:lnTo>
                        <a:lnTo>
                          <a:pt x="6757" y="552"/>
                        </a:lnTo>
                        <a:lnTo>
                          <a:pt x="6765" y="555"/>
                        </a:lnTo>
                        <a:lnTo>
                          <a:pt x="6775" y="559"/>
                        </a:lnTo>
                        <a:lnTo>
                          <a:pt x="6785" y="563"/>
                        </a:lnTo>
                        <a:lnTo>
                          <a:pt x="6795" y="567"/>
                        </a:lnTo>
                        <a:lnTo>
                          <a:pt x="6799" y="570"/>
                        </a:lnTo>
                        <a:lnTo>
                          <a:pt x="6803" y="574"/>
                        </a:lnTo>
                        <a:lnTo>
                          <a:pt x="6807" y="577"/>
                        </a:lnTo>
                        <a:lnTo>
                          <a:pt x="6810" y="582"/>
                        </a:lnTo>
                        <a:lnTo>
                          <a:pt x="6778" y="567"/>
                        </a:lnTo>
                        <a:lnTo>
                          <a:pt x="6751" y="552"/>
                        </a:lnTo>
                        <a:lnTo>
                          <a:pt x="6728" y="539"/>
                        </a:lnTo>
                        <a:lnTo>
                          <a:pt x="6706" y="528"/>
                        </a:lnTo>
                        <a:lnTo>
                          <a:pt x="6684" y="517"/>
                        </a:lnTo>
                        <a:lnTo>
                          <a:pt x="6660" y="506"/>
                        </a:lnTo>
                        <a:lnTo>
                          <a:pt x="6631" y="494"/>
                        </a:lnTo>
                        <a:lnTo>
                          <a:pt x="6597" y="483"/>
                        </a:lnTo>
                        <a:lnTo>
                          <a:pt x="6573" y="477"/>
                        </a:lnTo>
                        <a:lnTo>
                          <a:pt x="6548" y="471"/>
                        </a:lnTo>
                        <a:lnTo>
                          <a:pt x="6525" y="466"/>
                        </a:lnTo>
                        <a:lnTo>
                          <a:pt x="6500" y="462"/>
                        </a:lnTo>
                        <a:lnTo>
                          <a:pt x="6454" y="455"/>
                        </a:lnTo>
                        <a:lnTo>
                          <a:pt x="6408" y="450"/>
                        </a:lnTo>
                        <a:lnTo>
                          <a:pt x="6363" y="443"/>
                        </a:lnTo>
                        <a:lnTo>
                          <a:pt x="6318" y="436"/>
                        </a:lnTo>
                        <a:lnTo>
                          <a:pt x="6295" y="432"/>
                        </a:lnTo>
                        <a:lnTo>
                          <a:pt x="6272" y="427"/>
                        </a:lnTo>
                        <a:lnTo>
                          <a:pt x="6249" y="422"/>
                        </a:lnTo>
                        <a:lnTo>
                          <a:pt x="6225" y="415"/>
                        </a:lnTo>
                        <a:lnTo>
                          <a:pt x="6146" y="415"/>
                        </a:lnTo>
                        <a:lnTo>
                          <a:pt x="6133" y="407"/>
                        </a:lnTo>
                        <a:lnTo>
                          <a:pt x="6121" y="402"/>
                        </a:lnTo>
                        <a:lnTo>
                          <a:pt x="6114" y="400"/>
                        </a:lnTo>
                        <a:lnTo>
                          <a:pt x="6106" y="398"/>
                        </a:lnTo>
                        <a:lnTo>
                          <a:pt x="6096" y="397"/>
                        </a:lnTo>
                        <a:lnTo>
                          <a:pt x="6085" y="397"/>
                        </a:lnTo>
                        <a:lnTo>
                          <a:pt x="6071" y="398"/>
                        </a:lnTo>
                        <a:lnTo>
                          <a:pt x="6058" y="400"/>
                        </a:lnTo>
                        <a:lnTo>
                          <a:pt x="6045" y="403"/>
                        </a:lnTo>
                        <a:lnTo>
                          <a:pt x="6033" y="406"/>
                        </a:lnTo>
                        <a:lnTo>
                          <a:pt x="6020" y="410"/>
                        </a:lnTo>
                        <a:lnTo>
                          <a:pt x="6007" y="412"/>
                        </a:lnTo>
                        <a:lnTo>
                          <a:pt x="5993" y="415"/>
                        </a:lnTo>
                        <a:lnTo>
                          <a:pt x="5979" y="415"/>
                        </a:lnTo>
                        <a:lnTo>
                          <a:pt x="5971" y="415"/>
                        </a:lnTo>
                        <a:lnTo>
                          <a:pt x="5960" y="412"/>
                        </a:lnTo>
                        <a:lnTo>
                          <a:pt x="5945" y="409"/>
                        </a:lnTo>
                        <a:lnTo>
                          <a:pt x="5929" y="405"/>
                        </a:lnTo>
                        <a:lnTo>
                          <a:pt x="5913" y="400"/>
                        </a:lnTo>
                        <a:lnTo>
                          <a:pt x="5899" y="395"/>
                        </a:lnTo>
                        <a:lnTo>
                          <a:pt x="5887" y="389"/>
                        </a:lnTo>
                        <a:lnTo>
                          <a:pt x="5880" y="384"/>
                        </a:lnTo>
                        <a:lnTo>
                          <a:pt x="5833" y="384"/>
                        </a:lnTo>
                        <a:lnTo>
                          <a:pt x="5835" y="394"/>
                        </a:lnTo>
                        <a:lnTo>
                          <a:pt x="5838" y="402"/>
                        </a:lnTo>
                        <a:lnTo>
                          <a:pt x="5843" y="410"/>
                        </a:lnTo>
                        <a:lnTo>
                          <a:pt x="5847" y="417"/>
                        </a:lnTo>
                        <a:lnTo>
                          <a:pt x="5853" y="423"/>
                        </a:lnTo>
                        <a:lnTo>
                          <a:pt x="5859" y="429"/>
                        </a:lnTo>
                        <a:lnTo>
                          <a:pt x="5866" y="435"/>
                        </a:lnTo>
                        <a:lnTo>
                          <a:pt x="5872" y="439"/>
                        </a:lnTo>
                        <a:lnTo>
                          <a:pt x="5895" y="454"/>
                        </a:lnTo>
                        <a:lnTo>
                          <a:pt x="5906" y="459"/>
                        </a:lnTo>
                        <a:lnTo>
                          <a:pt x="5883" y="448"/>
                        </a:lnTo>
                        <a:lnTo>
                          <a:pt x="5860" y="435"/>
                        </a:lnTo>
                        <a:lnTo>
                          <a:pt x="5848" y="430"/>
                        </a:lnTo>
                        <a:lnTo>
                          <a:pt x="5834" y="425"/>
                        </a:lnTo>
                        <a:lnTo>
                          <a:pt x="5826" y="424"/>
                        </a:lnTo>
                        <a:lnTo>
                          <a:pt x="5819" y="422"/>
                        </a:lnTo>
                        <a:lnTo>
                          <a:pt x="5810" y="422"/>
                        </a:lnTo>
                        <a:lnTo>
                          <a:pt x="5800" y="421"/>
                        </a:lnTo>
                        <a:lnTo>
                          <a:pt x="5804" y="417"/>
                        </a:lnTo>
                        <a:lnTo>
                          <a:pt x="5807" y="412"/>
                        </a:lnTo>
                        <a:lnTo>
                          <a:pt x="5809" y="405"/>
                        </a:lnTo>
                        <a:lnTo>
                          <a:pt x="5813" y="397"/>
                        </a:lnTo>
                        <a:lnTo>
                          <a:pt x="5796" y="397"/>
                        </a:lnTo>
                        <a:lnTo>
                          <a:pt x="5781" y="396"/>
                        </a:lnTo>
                        <a:lnTo>
                          <a:pt x="5767" y="395"/>
                        </a:lnTo>
                        <a:lnTo>
                          <a:pt x="5754" y="390"/>
                        </a:lnTo>
                        <a:lnTo>
                          <a:pt x="5753" y="395"/>
                        </a:lnTo>
                        <a:lnTo>
                          <a:pt x="5752" y="399"/>
                        </a:lnTo>
                        <a:lnTo>
                          <a:pt x="5751" y="402"/>
                        </a:lnTo>
                        <a:lnTo>
                          <a:pt x="5748" y="405"/>
                        </a:lnTo>
                        <a:lnTo>
                          <a:pt x="5745" y="407"/>
                        </a:lnTo>
                        <a:lnTo>
                          <a:pt x="5742" y="409"/>
                        </a:lnTo>
                        <a:lnTo>
                          <a:pt x="5737" y="411"/>
                        </a:lnTo>
                        <a:lnTo>
                          <a:pt x="5733" y="412"/>
                        </a:lnTo>
                        <a:lnTo>
                          <a:pt x="5724" y="414"/>
                        </a:lnTo>
                        <a:lnTo>
                          <a:pt x="5714" y="415"/>
                        </a:lnTo>
                        <a:lnTo>
                          <a:pt x="5703" y="415"/>
                        </a:lnTo>
                        <a:lnTo>
                          <a:pt x="5693" y="415"/>
                        </a:lnTo>
                        <a:lnTo>
                          <a:pt x="5667" y="415"/>
                        </a:lnTo>
                        <a:lnTo>
                          <a:pt x="5643" y="413"/>
                        </a:lnTo>
                        <a:lnTo>
                          <a:pt x="5621" y="411"/>
                        </a:lnTo>
                        <a:lnTo>
                          <a:pt x="5599" y="409"/>
                        </a:lnTo>
                        <a:lnTo>
                          <a:pt x="5578" y="407"/>
                        </a:lnTo>
                        <a:lnTo>
                          <a:pt x="5557" y="408"/>
                        </a:lnTo>
                        <a:lnTo>
                          <a:pt x="5546" y="409"/>
                        </a:lnTo>
                        <a:lnTo>
                          <a:pt x="5536" y="410"/>
                        </a:lnTo>
                        <a:lnTo>
                          <a:pt x="5525" y="412"/>
                        </a:lnTo>
                        <a:lnTo>
                          <a:pt x="5514" y="415"/>
                        </a:lnTo>
                        <a:lnTo>
                          <a:pt x="5528" y="430"/>
                        </a:lnTo>
                        <a:lnTo>
                          <a:pt x="5539" y="439"/>
                        </a:lnTo>
                        <a:lnTo>
                          <a:pt x="5551" y="450"/>
                        </a:lnTo>
                        <a:lnTo>
                          <a:pt x="5567" y="465"/>
                        </a:lnTo>
                        <a:lnTo>
                          <a:pt x="5531" y="450"/>
                        </a:lnTo>
                        <a:lnTo>
                          <a:pt x="5497" y="437"/>
                        </a:lnTo>
                        <a:lnTo>
                          <a:pt x="5465" y="426"/>
                        </a:lnTo>
                        <a:lnTo>
                          <a:pt x="5433" y="414"/>
                        </a:lnTo>
                        <a:lnTo>
                          <a:pt x="5419" y="407"/>
                        </a:lnTo>
                        <a:lnTo>
                          <a:pt x="5404" y="400"/>
                        </a:lnTo>
                        <a:lnTo>
                          <a:pt x="5388" y="392"/>
                        </a:lnTo>
                        <a:lnTo>
                          <a:pt x="5374" y="383"/>
                        </a:lnTo>
                        <a:lnTo>
                          <a:pt x="5360" y="373"/>
                        </a:lnTo>
                        <a:lnTo>
                          <a:pt x="5344" y="362"/>
                        </a:lnTo>
                        <a:lnTo>
                          <a:pt x="5330" y="350"/>
                        </a:lnTo>
                        <a:lnTo>
                          <a:pt x="5315" y="336"/>
                        </a:lnTo>
                        <a:lnTo>
                          <a:pt x="5109" y="336"/>
                        </a:lnTo>
                        <a:lnTo>
                          <a:pt x="5104" y="337"/>
                        </a:lnTo>
                        <a:lnTo>
                          <a:pt x="5099" y="339"/>
                        </a:lnTo>
                        <a:lnTo>
                          <a:pt x="5094" y="343"/>
                        </a:lnTo>
                        <a:lnTo>
                          <a:pt x="5090" y="348"/>
                        </a:lnTo>
                        <a:lnTo>
                          <a:pt x="5009" y="354"/>
                        </a:lnTo>
                        <a:lnTo>
                          <a:pt x="5003" y="353"/>
                        </a:lnTo>
                        <a:lnTo>
                          <a:pt x="4996" y="353"/>
                        </a:lnTo>
                        <a:lnTo>
                          <a:pt x="4991" y="351"/>
                        </a:lnTo>
                        <a:lnTo>
                          <a:pt x="4986" y="349"/>
                        </a:lnTo>
                        <a:lnTo>
                          <a:pt x="4979" y="344"/>
                        </a:lnTo>
                        <a:lnTo>
                          <a:pt x="4972" y="339"/>
                        </a:lnTo>
                        <a:lnTo>
                          <a:pt x="4964" y="332"/>
                        </a:lnTo>
                        <a:lnTo>
                          <a:pt x="4956" y="327"/>
                        </a:lnTo>
                        <a:lnTo>
                          <a:pt x="4951" y="325"/>
                        </a:lnTo>
                        <a:lnTo>
                          <a:pt x="4945" y="324"/>
                        </a:lnTo>
                        <a:lnTo>
                          <a:pt x="4938" y="323"/>
                        </a:lnTo>
                        <a:lnTo>
                          <a:pt x="4929" y="323"/>
                        </a:lnTo>
                        <a:lnTo>
                          <a:pt x="4924" y="323"/>
                        </a:lnTo>
                        <a:lnTo>
                          <a:pt x="4918" y="324"/>
                        </a:lnTo>
                        <a:lnTo>
                          <a:pt x="4916" y="326"/>
                        </a:lnTo>
                        <a:lnTo>
                          <a:pt x="4913" y="329"/>
                        </a:lnTo>
                        <a:lnTo>
                          <a:pt x="4911" y="331"/>
                        </a:lnTo>
                        <a:lnTo>
                          <a:pt x="4907" y="333"/>
                        </a:lnTo>
                        <a:lnTo>
                          <a:pt x="4903" y="334"/>
                        </a:lnTo>
                        <a:lnTo>
                          <a:pt x="4896" y="336"/>
                        </a:lnTo>
                        <a:lnTo>
                          <a:pt x="4884" y="334"/>
                        </a:lnTo>
                        <a:lnTo>
                          <a:pt x="4873" y="332"/>
                        </a:lnTo>
                        <a:lnTo>
                          <a:pt x="4863" y="328"/>
                        </a:lnTo>
                        <a:lnTo>
                          <a:pt x="4853" y="324"/>
                        </a:lnTo>
                        <a:lnTo>
                          <a:pt x="4836" y="314"/>
                        </a:lnTo>
                        <a:lnTo>
                          <a:pt x="4816" y="304"/>
                        </a:lnTo>
                        <a:lnTo>
                          <a:pt x="4830" y="292"/>
                        </a:lnTo>
                        <a:lnTo>
                          <a:pt x="4826" y="290"/>
                        </a:lnTo>
                        <a:lnTo>
                          <a:pt x="4816" y="286"/>
                        </a:lnTo>
                        <a:lnTo>
                          <a:pt x="4808" y="284"/>
                        </a:lnTo>
                        <a:lnTo>
                          <a:pt x="4799" y="282"/>
                        </a:lnTo>
                        <a:lnTo>
                          <a:pt x="4789" y="281"/>
                        </a:lnTo>
                        <a:lnTo>
                          <a:pt x="4777" y="279"/>
                        </a:lnTo>
                        <a:lnTo>
                          <a:pt x="4766" y="281"/>
                        </a:lnTo>
                        <a:lnTo>
                          <a:pt x="4757" y="281"/>
                        </a:lnTo>
                        <a:lnTo>
                          <a:pt x="4748" y="283"/>
                        </a:lnTo>
                        <a:lnTo>
                          <a:pt x="4740" y="285"/>
                        </a:lnTo>
                        <a:lnTo>
                          <a:pt x="4728" y="290"/>
                        </a:lnTo>
                        <a:lnTo>
                          <a:pt x="4717" y="295"/>
                        </a:lnTo>
                        <a:lnTo>
                          <a:pt x="4710" y="301"/>
                        </a:lnTo>
                        <a:lnTo>
                          <a:pt x="4701" y="306"/>
                        </a:lnTo>
                        <a:lnTo>
                          <a:pt x="4698" y="308"/>
                        </a:lnTo>
                        <a:lnTo>
                          <a:pt x="4693" y="309"/>
                        </a:lnTo>
                        <a:lnTo>
                          <a:pt x="4689" y="310"/>
                        </a:lnTo>
                        <a:lnTo>
                          <a:pt x="4683" y="310"/>
                        </a:lnTo>
                        <a:lnTo>
                          <a:pt x="4670" y="310"/>
                        </a:lnTo>
                        <a:lnTo>
                          <a:pt x="4657" y="310"/>
                        </a:lnTo>
                        <a:lnTo>
                          <a:pt x="4657" y="279"/>
                        </a:lnTo>
                        <a:lnTo>
                          <a:pt x="4650" y="275"/>
                        </a:lnTo>
                        <a:lnTo>
                          <a:pt x="4644" y="272"/>
                        </a:lnTo>
                        <a:lnTo>
                          <a:pt x="4638" y="271"/>
                        </a:lnTo>
                        <a:lnTo>
                          <a:pt x="4633" y="270"/>
                        </a:lnTo>
                        <a:lnTo>
                          <a:pt x="4627" y="271"/>
                        </a:lnTo>
                        <a:lnTo>
                          <a:pt x="4621" y="272"/>
                        </a:lnTo>
                        <a:lnTo>
                          <a:pt x="4613" y="275"/>
                        </a:lnTo>
                        <a:lnTo>
                          <a:pt x="4604" y="279"/>
                        </a:lnTo>
                        <a:lnTo>
                          <a:pt x="4603" y="277"/>
                        </a:lnTo>
                        <a:lnTo>
                          <a:pt x="4601" y="275"/>
                        </a:lnTo>
                        <a:lnTo>
                          <a:pt x="4599" y="273"/>
                        </a:lnTo>
                        <a:lnTo>
                          <a:pt x="4597" y="272"/>
                        </a:lnTo>
                        <a:lnTo>
                          <a:pt x="4589" y="270"/>
                        </a:lnTo>
                        <a:lnTo>
                          <a:pt x="4579" y="268"/>
                        </a:lnTo>
                        <a:lnTo>
                          <a:pt x="4557" y="267"/>
                        </a:lnTo>
                        <a:lnTo>
                          <a:pt x="4532" y="267"/>
                        </a:lnTo>
                        <a:lnTo>
                          <a:pt x="4486" y="271"/>
                        </a:lnTo>
                        <a:lnTo>
                          <a:pt x="4465" y="273"/>
                        </a:lnTo>
                        <a:lnTo>
                          <a:pt x="4398" y="273"/>
                        </a:lnTo>
                        <a:lnTo>
                          <a:pt x="4399" y="276"/>
                        </a:lnTo>
                        <a:lnTo>
                          <a:pt x="4400" y="279"/>
                        </a:lnTo>
                        <a:lnTo>
                          <a:pt x="4402" y="283"/>
                        </a:lnTo>
                        <a:lnTo>
                          <a:pt x="4405" y="285"/>
                        </a:lnTo>
                        <a:lnTo>
                          <a:pt x="4409" y="288"/>
                        </a:lnTo>
                        <a:lnTo>
                          <a:pt x="4412" y="290"/>
                        </a:lnTo>
                        <a:lnTo>
                          <a:pt x="4415" y="292"/>
                        </a:lnTo>
                        <a:lnTo>
                          <a:pt x="4418" y="292"/>
                        </a:lnTo>
                        <a:lnTo>
                          <a:pt x="4420" y="299"/>
                        </a:lnTo>
                        <a:lnTo>
                          <a:pt x="4425" y="307"/>
                        </a:lnTo>
                        <a:lnTo>
                          <a:pt x="4432" y="316"/>
                        </a:lnTo>
                        <a:lnTo>
                          <a:pt x="4438" y="323"/>
                        </a:lnTo>
                        <a:lnTo>
                          <a:pt x="4429" y="323"/>
                        </a:lnTo>
                        <a:lnTo>
                          <a:pt x="4420" y="324"/>
                        </a:lnTo>
                        <a:lnTo>
                          <a:pt x="4412" y="326"/>
                        </a:lnTo>
                        <a:lnTo>
                          <a:pt x="4403" y="329"/>
                        </a:lnTo>
                        <a:lnTo>
                          <a:pt x="4394" y="331"/>
                        </a:lnTo>
                        <a:lnTo>
                          <a:pt x="4383" y="333"/>
                        </a:lnTo>
                        <a:lnTo>
                          <a:pt x="4373" y="334"/>
                        </a:lnTo>
                        <a:lnTo>
                          <a:pt x="4358" y="336"/>
                        </a:lnTo>
                        <a:lnTo>
                          <a:pt x="4337" y="334"/>
                        </a:lnTo>
                        <a:lnTo>
                          <a:pt x="4317" y="331"/>
                        </a:lnTo>
                        <a:lnTo>
                          <a:pt x="4295" y="327"/>
                        </a:lnTo>
                        <a:lnTo>
                          <a:pt x="4272" y="323"/>
                        </a:lnTo>
                        <a:lnTo>
                          <a:pt x="4250" y="318"/>
                        </a:lnTo>
                        <a:lnTo>
                          <a:pt x="4228" y="314"/>
                        </a:lnTo>
                        <a:lnTo>
                          <a:pt x="4206" y="311"/>
                        </a:lnTo>
                        <a:lnTo>
                          <a:pt x="4186" y="310"/>
                        </a:lnTo>
                        <a:lnTo>
                          <a:pt x="4176" y="310"/>
                        </a:lnTo>
                        <a:lnTo>
                          <a:pt x="4166" y="310"/>
                        </a:lnTo>
                        <a:lnTo>
                          <a:pt x="4166" y="348"/>
                        </a:lnTo>
                        <a:lnTo>
                          <a:pt x="4139" y="348"/>
                        </a:lnTo>
                        <a:lnTo>
                          <a:pt x="4131" y="345"/>
                        </a:lnTo>
                        <a:lnTo>
                          <a:pt x="4122" y="342"/>
                        </a:lnTo>
                        <a:lnTo>
                          <a:pt x="4113" y="340"/>
                        </a:lnTo>
                        <a:lnTo>
                          <a:pt x="4102" y="338"/>
                        </a:lnTo>
                        <a:lnTo>
                          <a:pt x="4082" y="333"/>
                        </a:lnTo>
                        <a:lnTo>
                          <a:pt x="4060" y="330"/>
                        </a:lnTo>
                        <a:lnTo>
                          <a:pt x="4039" y="326"/>
                        </a:lnTo>
                        <a:lnTo>
                          <a:pt x="4019" y="321"/>
                        </a:lnTo>
                        <a:lnTo>
                          <a:pt x="4009" y="318"/>
                        </a:lnTo>
                        <a:lnTo>
                          <a:pt x="4000" y="314"/>
                        </a:lnTo>
                        <a:lnTo>
                          <a:pt x="3993" y="310"/>
                        </a:lnTo>
                        <a:lnTo>
                          <a:pt x="3986" y="304"/>
                        </a:lnTo>
                        <a:lnTo>
                          <a:pt x="3946" y="304"/>
                        </a:lnTo>
                        <a:lnTo>
                          <a:pt x="3953" y="317"/>
                        </a:lnTo>
                        <a:lnTo>
                          <a:pt x="3960" y="329"/>
                        </a:lnTo>
                        <a:lnTo>
                          <a:pt x="3941" y="318"/>
                        </a:lnTo>
                        <a:lnTo>
                          <a:pt x="3920" y="305"/>
                        </a:lnTo>
                        <a:lnTo>
                          <a:pt x="3898" y="294"/>
                        </a:lnTo>
                        <a:lnTo>
                          <a:pt x="3880" y="286"/>
                        </a:lnTo>
                        <a:lnTo>
                          <a:pt x="3820" y="286"/>
                        </a:lnTo>
                        <a:lnTo>
                          <a:pt x="3820" y="287"/>
                        </a:lnTo>
                        <a:lnTo>
                          <a:pt x="3819" y="288"/>
                        </a:lnTo>
                        <a:lnTo>
                          <a:pt x="3818" y="288"/>
                        </a:lnTo>
                        <a:lnTo>
                          <a:pt x="3816" y="287"/>
                        </a:lnTo>
                        <a:lnTo>
                          <a:pt x="3809" y="286"/>
                        </a:lnTo>
                        <a:lnTo>
                          <a:pt x="3800" y="283"/>
                        </a:lnTo>
                        <a:lnTo>
                          <a:pt x="3777" y="274"/>
                        </a:lnTo>
                        <a:lnTo>
                          <a:pt x="3752" y="265"/>
                        </a:lnTo>
                        <a:lnTo>
                          <a:pt x="3727" y="256"/>
                        </a:lnTo>
                        <a:lnTo>
                          <a:pt x="3706" y="249"/>
                        </a:lnTo>
                        <a:lnTo>
                          <a:pt x="3698" y="247"/>
                        </a:lnTo>
                        <a:lnTo>
                          <a:pt x="3694" y="246"/>
                        </a:lnTo>
                        <a:lnTo>
                          <a:pt x="3693" y="246"/>
                        </a:lnTo>
                        <a:lnTo>
                          <a:pt x="3692" y="247"/>
                        </a:lnTo>
                        <a:lnTo>
                          <a:pt x="3693" y="248"/>
                        </a:lnTo>
                        <a:lnTo>
                          <a:pt x="3694" y="249"/>
                        </a:lnTo>
                        <a:lnTo>
                          <a:pt x="3677" y="249"/>
                        </a:lnTo>
                        <a:lnTo>
                          <a:pt x="3663" y="251"/>
                        </a:lnTo>
                        <a:lnTo>
                          <a:pt x="3650" y="253"/>
                        </a:lnTo>
                        <a:lnTo>
                          <a:pt x="3637" y="255"/>
                        </a:lnTo>
                        <a:lnTo>
                          <a:pt x="3624" y="257"/>
                        </a:lnTo>
                        <a:lnTo>
                          <a:pt x="3608" y="259"/>
                        </a:lnTo>
                        <a:lnTo>
                          <a:pt x="3593" y="261"/>
                        </a:lnTo>
                        <a:lnTo>
                          <a:pt x="3574" y="261"/>
                        </a:lnTo>
                        <a:lnTo>
                          <a:pt x="3559" y="261"/>
                        </a:lnTo>
                        <a:lnTo>
                          <a:pt x="3544" y="260"/>
                        </a:lnTo>
                        <a:lnTo>
                          <a:pt x="3528" y="258"/>
                        </a:lnTo>
                        <a:lnTo>
                          <a:pt x="3515" y="256"/>
                        </a:lnTo>
                        <a:lnTo>
                          <a:pt x="3488" y="252"/>
                        </a:lnTo>
                        <a:lnTo>
                          <a:pt x="3461" y="246"/>
                        </a:lnTo>
                        <a:lnTo>
                          <a:pt x="3435" y="240"/>
                        </a:lnTo>
                        <a:lnTo>
                          <a:pt x="3408" y="236"/>
                        </a:lnTo>
                        <a:lnTo>
                          <a:pt x="3394" y="234"/>
                        </a:lnTo>
                        <a:lnTo>
                          <a:pt x="3379" y="232"/>
                        </a:lnTo>
                        <a:lnTo>
                          <a:pt x="3365" y="231"/>
                        </a:lnTo>
                        <a:lnTo>
                          <a:pt x="3348" y="231"/>
                        </a:lnTo>
                        <a:lnTo>
                          <a:pt x="3334" y="227"/>
                        </a:lnTo>
                        <a:lnTo>
                          <a:pt x="3313" y="219"/>
                        </a:lnTo>
                        <a:lnTo>
                          <a:pt x="3304" y="216"/>
                        </a:lnTo>
                        <a:lnTo>
                          <a:pt x="3296" y="214"/>
                        </a:lnTo>
                        <a:lnTo>
                          <a:pt x="3293" y="214"/>
                        </a:lnTo>
                        <a:lnTo>
                          <a:pt x="3291" y="215"/>
                        </a:lnTo>
                        <a:lnTo>
                          <a:pt x="3289" y="216"/>
                        </a:lnTo>
                        <a:lnTo>
                          <a:pt x="3289" y="218"/>
                        </a:lnTo>
                        <a:lnTo>
                          <a:pt x="3289" y="221"/>
                        </a:lnTo>
                        <a:lnTo>
                          <a:pt x="3290" y="226"/>
                        </a:lnTo>
                        <a:lnTo>
                          <a:pt x="3292" y="229"/>
                        </a:lnTo>
                        <a:lnTo>
                          <a:pt x="3295" y="233"/>
                        </a:lnTo>
                        <a:lnTo>
                          <a:pt x="3302" y="240"/>
                        </a:lnTo>
                        <a:lnTo>
                          <a:pt x="3310" y="247"/>
                        </a:lnTo>
                        <a:lnTo>
                          <a:pt x="3320" y="252"/>
                        </a:lnTo>
                        <a:lnTo>
                          <a:pt x="3328" y="257"/>
                        </a:lnTo>
                        <a:lnTo>
                          <a:pt x="3336" y="260"/>
                        </a:lnTo>
                        <a:lnTo>
                          <a:pt x="3341" y="261"/>
                        </a:lnTo>
                        <a:lnTo>
                          <a:pt x="3332" y="260"/>
                        </a:lnTo>
                        <a:lnTo>
                          <a:pt x="3323" y="257"/>
                        </a:lnTo>
                        <a:lnTo>
                          <a:pt x="3314" y="255"/>
                        </a:lnTo>
                        <a:lnTo>
                          <a:pt x="3305" y="251"/>
                        </a:lnTo>
                        <a:lnTo>
                          <a:pt x="3290" y="244"/>
                        </a:lnTo>
                        <a:lnTo>
                          <a:pt x="3273" y="235"/>
                        </a:lnTo>
                        <a:lnTo>
                          <a:pt x="3257" y="225"/>
                        </a:lnTo>
                        <a:lnTo>
                          <a:pt x="3239" y="213"/>
                        </a:lnTo>
                        <a:lnTo>
                          <a:pt x="3219" y="203"/>
                        </a:lnTo>
                        <a:lnTo>
                          <a:pt x="3195" y="193"/>
                        </a:lnTo>
                        <a:lnTo>
                          <a:pt x="3198" y="192"/>
                        </a:lnTo>
                        <a:lnTo>
                          <a:pt x="3200" y="190"/>
                        </a:lnTo>
                        <a:lnTo>
                          <a:pt x="3201" y="186"/>
                        </a:lnTo>
                        <a:lnTo>
                          <a:pt x="3201" y="181"/>
                        </a:lnTo>
                        <a:lnTo>
                          <a:pt x="3202" y="173"/>
                        </a:lnTo>
                        <a:lnTo>
                          <a:pt x="3202" y="169"/>
                        </a:lnTo>
                        <a:lnTo>
                          <a:pt x="3169" y="169"/>
                        </a:lnTo>
                        <a:lnTo>
                          <a:pt x="3164" y="170"/>
                        </a:lnTo>
                        <a:lnTo>
                          <a:pt x="3159" y="173"/>
                        </a:lnTo>
                        <a:lnTo>
                          <a:pt x="3154" y="177"/>
                        </a:lnTo>
                        <a:lnTo>
                          <a:pt x="3149" y="181"/>
                        </a:lnTo>
                        <a:lnTo>
                          <a:pt x="3153" y="187"/>
                        </a:lnTo>
                        <a:lnTo>
                          <a:pt x="3156" y="193"/>
                        </a:lnTo>
                        <a:lnTo>
                          <a:pt x="3144" y="196"/>
                        </a:lnTo>
                        <a:lnTo>
                          <a:pt x="3133" y="199"/>
                        </a:lnTo>
                        <a:lnTo>
                          <a:pt x="3122" y="203"/>
                        </a:lnTo>
                        <a:lnTo>
                          <a:pt x="3112" y="206"/>
                        </a:lnTo>
                        <a:lnTo>
                          <a:pt x="3093" y="215"/>
                        </a:lnTo>
                        <a:lnTo>
                          <a:pt x="3076" y="225"/>
                        </a:lnTo>
                        <a:lnTo>
                          <a:pt x="3058" y="235"/>
                        </a:lnTo>
                        <a:lnTo>
                          <a:pt x="3040" y="245"/>
                        </a:lnTo>
                        <a:lnTo>
                          <a:pt x="3030" y="249"/>
                        </a:lnTo>
                        <a:lnTo>
                          <a:pt x="3020" y="253"/>
                        </a:lnTo>
                        <a:lnTo>
                          <a:pt x="3008" y="257"/>
                        </a:lnTo>
                        <a:lnTo>
                          <a:pt x="2997" y="261"/>
                        </a:lnTo>
                        <a:lnTo>
                          <a:pt x="2997" y="257"/>
                        </a:lnTo>
                        <a:lnTo>
                          <a:pt x="2998" y="252"/>
                        </a:lnTo>
                        <a:lnTo>
                          <a:pt x="2999" y="248"/>
                        </a:lnTo>
                        <a:lnTo>
                          <a:pt x="3002" y="243"/>
                        </a:lnTo>
                        <a:lnTo>
                          <a:pt x="3008" y="235"/>
                        </a:lnTo>
                        <a:lnTo>
                          <a:pt x="3016" y="226"/>
                        </a:lnTo>
                        <a:lnTo>
                          <a:pt x="3026" y="217"/>
                        </a:lnTo>
                        <a:lnTo>
                          <a:pt x="3038" y="209"/>
                        </a:lnTo>
                        <a:lnTo>
                          <a:pt x="3052" y="201"/>
                        </a:lnTo>
                        <a:lnTo>
                          <a:pt x="3065" y="193"/>
                        </a:lnTo>
                        <a:lnTo>
                          <a:pt x="3093" y="179"/>
                        </a:lnTo>
                        <a:lnTo>
                          <a:pt x="3122" y="165"/>
                        </a:lnTo>
                        <a:lnTo>
                          <a:pt x="3148" y="154"/>
                        </a:lnTo>
                        <a:lnTo>
                          <a:pt x="3169" y="144"/>
                        </a:lnTo>
                        <a:lnTo>
                          <a:pt x="3157" y="136"/>
                        </a:lnTo>
                        <a:lnTo>
                          <a:pt x="3144" y="129"/>
                        </a:lnTo>
                        <a:lnTo>
                          <a:pt x="3130" y="122"/>
                        </a:lnTo>
                        <a:lnTo>
                          <a:pt x="3114" y="115"/>
                        </a:lnTo>
                        <a:lnTo>
                          <a:pt x="3098" y="107"/>
                        </a:lnTo>
                        <a:lnTo>
                          <a:pt x="3080" y="102"/>
                        </a:lnTo>
                        <a:lnTo>
                          <a:pt x="3063" y="96"/>
                        </a:lnTo>
                        <a:lnTo>
                          <a:pt x="3044" y="91"/>
                        </a:lnTo>
                        <a:lnTo>
                          <a:pt x="3024" y="86"/>
                        </a:lnTo>
                        <a:lnTo>
                          <a:pt x="3004" y="82"/>
                        </a:lnTo>
                        <a:lnTo>
                          <a:pt x="2985" y="79"/>
                        </a:lnTo>
                        <a:lnTo>
                          <a:pt x="2965" y="76"/>
                        </a:lnTo>
                        <a:lnTo>
                          <a:pt x="2944" y="74"/>
                        </a:lnTo>
                        <a:lnTo>
                          <a:pt x="2923" y="72"/>
                        </a:lnTo>
                        <a:lnTo>
                          <a:pt x="2903" y="71"/>
                        </a:lnTo>
                        <a:lnTo>
                          <a:pt x="2884" y="70"/>
                        </a:lnTo>
                        <a:lnTo>
                          <a:pt x="2875" y="71"/>
                        </a:lnTo>
                        <a:lnTo>
                          <a:pt x="2867" y="72"/>
                        </a:lnTo>
                        <a:lnTo>
                          <a:pt x="2862" y="74"/>
                        </a:lnTo>
                        <a:lnTo>
                          <a:pt x="2856" y="76"/>
                        </a:lnTo>
                        <a:lnTo>
                          <a:pt x="2850" y="79"/>
                        </a:lnTo>
                        <a:lnTo>
                          <a:pt x="2843" y="81"/>
                        </a:lnTo>
                        <a:lnTo>
                          <a:pt x="2834" y="82"/>
                        </a:lnTo>
                        <a:lnTo>
                          <a:pt x="2823" y="83"/>
                        </a:lnTo>
                        <a:lnTo>
                          <a:pt x="2723" y="64"/>
                        </a:lnTo>
                        <a:lnTo>
                          <a:pt x="2724" y="58"/>
                        </a:lnTo>
                        <a:lnTo>
                          <a:pt x="2726" y="52"/>
                        </a:lnTo>
                        <a:lnTo>
                          <a:pt x="2729" y="47"/>
                        </a:lnTo>
                        <a:lnTo>
                          <a:pt x="2731" y="42"/>
                        </a:lnTo>
                        <a:lnTo>
                          <a:pt x="2738" y="33"/>
                        </a:lnTo>
                        <a:lnTo>
                          <a:pt x="2744" y="21"/>
                        </a:lnTo>
                        <a:lnTo>
                          <a:pt x="2743" y="19"/>
                        </a:lnTo>
                        <a:lnTo>
                          <a:pt x="2742" y="17"/>
                        </a:lnTo>
                        <a:lnTo>
                          <a:pt x="2739" y="15"/>
                        </a:lnTo>
                        <a:lnTo>
                          <a:pt x="2735" y="13"/>
                        </a:lnTo>
                        <a:lnTo>
                          <a:pt x="2727" y="10"/>
                        </a:lnTo>
                        <a:lnTo>
                          <a:pt x="2717" y="9"/>
                        </a:lnTo>
                        <a:lnTo>
                          <a:pt x="2712" y="5"/>
                        </a:lnTo>
                        <a:lnTo>
                          <a:pt x="2707" y="1"/>
                        </a:lnTo>
                        <a:lnTo>
                          <a:pt x="2701" y="0"/>
                        </a:lnTo>
                        <a:lnTo>
                          <a:pt x="2696" y="0"/>
                        </a:lnTo>
                        <a:lnTo>
                          <a:pt x="2691" y="3"/>
                        </a:lnTo>
                        <a:lnTo>
                          <a:pt x="2687" y="7"/>
                        </a:lnTo>
                        <a:lnTo>
                          <a:pt x="2685" y="13"/>
                        </a:lnTo>
                        <a:lnTo>
                          <a:pt x="2684" y="21"/>
                        </a:lnTo>
                        <a:lnTo>
                          <a:pt x="2667" y="24"/>
                        </a:lnTo>
                        <a:lnTo>
                          <a:pt x="2653" y="29"/>
                        </a:lnTo>
                        <a:lnTo>
                          <a:pt x="2641" y="34"/>
                        </a:lnTo>
                        <a:lnTo>
                          <a:pt x="2630" y="40"/>
                        </a:lnTo>
                        <a:lnTo>
                          <a:pt x="2610" y="53"/>
                        </a:lnTo>
                        <a:lnTo>
                          <a:pt x="2590" y="64"/>
                        </a:lnTo>
                        <a:lnTo>
                          <a:pt x="2618" y="83"/>
                        </a:lnTo>
                        <a:lnTo>
                          <a:pt x="2611" y="83"/>
                        </a:lnTo>
                        <a:lnTo>
                          <a:pt x="2597" y="83"/>
                        </a:lnTo>
                        <a:lnTo>
                          <a:pt x="2575" y="83"/>
                        </a:lnTo>
                        <a:lnTo>
                          <a:pt x="2551" y="83"/>
                        </a:lnTo>
                        <a:lnTo>
                          <a:pt x="2567" y="97"/>
                        </a:lnTo>
                        <a:lnTo>
                          <a:pt x="2587" y="118"/>
                        </a:lnTo>
                        <a:lnTo>
                          <a:pt x="2598" y="128"/>
                        </a:lnTo>
                        <a:lnTo>
                          <a:pt x="2610" y="136"/>
                        </a:lnTo>
                        <a:lnTo>
                          <a:pt x="2617" y="140"/>
                        </a:lnTo>
                        <a:lnTo>
                          <a:pt x="2623" y="142"/>
                        </a:lnTo>
                        <a:lnTo>
                          <a:pt x="2630" y="144"/>
                        </a:lnTo>
                        <a:lnTo>
                          <a:pt x="2638" y="144"/>
                        </a:lnTo>
                        <a:lnTo>
                          <a:pt x="2630" y="144"/>
                        </a:lnTo>
                        <a:lnTo>
                          <a:pt x="2623" y="142"/>
                        </a:lnTo>
                        <a:lnTo>
                          <a:pt x="2618" y="140"/>
                        </a:lnTo>
                        <a:lnTo>
                          <a:pt x="2611" y="137"/>
                        </a:lnTo>
                        <a:lnTo>
                          <a:pt x="2600" y="130"/>
                        </a:lnTo>
                        <a:lnTo>
                          <a:pt x="2590" y="121"/>
                        </a:lnTo>
                        <a:lnTo>
                          <a:pt x="2579" y="110"/>
                        </a:lnTo>
                        <a:lnTo>
                          <a:pt x="2567" y="100"/>
                        </a:lnTo>
                        <a:lnTo>
                          <a:pt x="2561" y="95"/>
                        </a:lnTo>
                        <a:lnTo>
                          <a:pt x="2554" y="90"/>
                        </a:lnTo>
                        <a:lnTo>
                          <a:pt x="2547" y="86"/>
                        </a:lnTo>
                        <a:lnTo>
                          <a:pt x="2538" y="83"/>
                        </a:lnTo>
                        <a:lnTo>
                          <a:pt x="2465" y="114"/>
                        </a:lnTo>
                        <a:lnTo>
                          <a:pt x="2462" y="110"/>
                        </a:lnTo>
                        <a:lnTo>
                          <a:pt x="2455" y="104"/>
                        </a:lnTo>
                        <a:lnTo>
                          <a:pt x="2451" y="100"/>
                        </a:lnTo>
                        <a:lnTo>
                          <a:pt x="2446" y="98"/>
                        </a:lnTo>
                        <a:lnTo>
                          <a:pt x="2439" y="95"/>
                        </a:lnTo>
                        <a:lnTo>
                          <a:pt x="2431" y="95"/>
                        </a:lnTo>
                        <a:lnTo>
                          <a:pt x="2410" y="95"/>
                        </a:lnTo>
                        <a:lnTo>
                          <a:pt x="2391" y="98"/>
                        </a:lnTo>
                        <a:lnTo>
                          <a:pt x="2372" y="101"/>
                        </a:lnTo>
                        <a:lnTo>
                          <a:pt x="2354" y="105"/>
                        </a:lnTo>
                        <a:lnTo>
                          <a:pt x="2319" y="117"/>
                        </a:lnTo>
                        <a:lnTo>
                          <a:pt x="2284" y="129"/>
                        </a:lnTo>
                        <a:lnTo>
                          <a:pt x="2250" y="141"/>
                        </a:lnTo>
                        <a:lnTo>
                          <a:pt x="2214" y="152"/>
                        </a:lnTo>
                        <a:lnTo>
                          <a:pt x="2195" y="156"/>
                        </a:lnTo>
                        <a:lnTo>
                          <a:pt x="2175" y="159"/>
                        </a:lnTo>
                        <a:lnTo>
                          <a:pt x="2155" y="161"/>
                        </a:lnTo>
                        <a:lnTo>
                          <a:pt x="2133" y="162"/>
                        </a:lnTo>
                        <a:lnTo>
                          <a:pt x="2134" y="167"/>
                        </a:lnTo>
                        <a:lnTo>
                          <a:pt x="2137" y="173"/>
                        </a:lnTo>
                        <a:lnTo>
                          <a:pt x="2142" y="178"/>
                        </a:lnTo>
                        <a:lnTo>
                          <a:pt x="2149" y="183"/>
                        </a:lnTo>
                        <a:lnTo>
                          <a:pt x="2157" y="187"/>
                        </a:lnTo>
                        <a:lnTo>
                          <a:pt x="2167" y="190"/>
                        </a:lnTo>
                        <a:lnTo>
                          <a:pt x="2175" y="193"/>
                        </a:lnTo>
                        <a:lnTo>
                          <a:pt x="2185" y="193"/>
                        </a:lnTo>
                        <a:lnTo>
                          <a:pt x="2186" y="198"/>
                        </a:lnTo>
                        <a:lnTo>
                          <a:pt x="2187" y="203"/>
                        </a:lnTo>
                        <a:lnTo>
                          <a:pt x="2190" y="208"/>
                        </a:lnTo>
                        <a:lnTo>
                          <a:pt x="2192" y="213"/>
                        </a:lnTo>
                        <a:lnTo>
                          <a:pt x="2198" y="225"/>
                        </a:lnTo>
                        <a:lnTo>
                          <a:pt x="2207" y="235"/>
                        </a:lnTo>
                        <a:lnTo>
                          <a:pt x="2216" y="244"/>
                        </a:lnTo>
                        <a:lnTo>
                          <a:pt x="2225" y="251"/>
                        </a:lnTo>
                        <a:lnTo>
                          <a:pt x="2233" y="257"/>
                        </a:lnTo>
                        <a:lnTo>
                          <a:pt x="2239" y="261"/>
                        </a:lnTo>
                        <a:lnTo>
                          <a:pt x="2233" y="261"/>
                        </a:lnTo>
                        <a:lnTo>
                          <a:pt x="2227" y="260"/>
                        </a:lnTo>
                        <a:lnTo>
                          <a:pt x="2223" y="259"/>
                        </a:lnTo>
                        <a:lnTo>
                          <a:pt x="2217" y="257"/>
                        </a:lnTo>
                        <a:lnTo>
                          <a:pt x="2214" y="254"/>
                        </a:lnTo>
                        <a:lnTo>
                          <a:pt x="2209" y="251"/>
                        </a:lnTo>
                        <a:lnTo>
                          <a:pt x="2206" y="248"/>
                        </a:lnTo>
                        <a:lnTo>
                          <a:pt x="2203" y="244"/>
                        </a:lnTo>
                        <a:lnTo>
                          <a:pt x="2198" y="236"/>
                        </a:lnTo>
                        <a:lnTo>
                          <a:pt x="2195" y="225"/>
                        </a:lnTo>
                        <a:lnTo>
                          <a:pt x="2193" y="213"/>
                        </a:lnTo>
                        <a:lnTo>
                          <a:pt x="2192" y="200"/>
                        </a:lnTo>
                        <a:lnTo>
                          <a:pt x="2190" y="201"/>
                        </a:lnTo>
                        <a:lnTo>
                          <a:pt x="2186" y="202"/>
                        </a:lnTo>
                        <a:lnTo>
                          <a:pt x="2182" y="202"/>
                        </a:lnTo>
                        <a:lnTo>
                          <a:pt x="2179" y="202"/>
                        </a:lnTo>
                        <a:lnTo>
                          <a:pt x="2169" y="200"/>
                        </a:lnTo>
                        <a:lnTo>
                          <a:pt x="2159" y="200"/>
                        </a:lnTo>
                        <a:lnTo>
                          <a:pt x="2150" y="200"/>
                        </a:lnTo>
                        <a:lnTo>
                          <a:pt x="2141" y="202"/>
                        </a:lnTo>
                        <a:lnTo>
                          <a:pt x="2134" y="205"/>
                        </a:lnTo>
                        <a:lnTo>
                          <a:pt x="2126" y="209"/>
                        </a:lnTo>
                        <a:lnTo>
                          <a:pt x="2118" y="212"/>
                        </a:lnTo>
                        <a:lnTo>
                          <a:pt x="2111" y="215"/>
                        </a:lnTo>
                        <a:lnTo>
                          <a:pt x="2102" y="217"/>
                        </a:lnTo>
                        <a:lnTo>
                          <a:pt x="2093" y="218"/>
                        </a:lnTo>
                        <a:lnTo>
                          <a:pt x="2083" y="217"/>
                        </a:lnTo>
                        <a:lnTo>
                          <a:pt x="2073" y="214"/>
                        </a:lnTo>
                        <a:lnTo>
                          <a:pt x="2066" y="210"/>
                        </a:lnTo>
                        <a:lnTo>
                          <a:pt x="2059" y="206"/>
                        </a:lnTo>
                        <a:lnTo>
                          <a:pt x="2020" y="218"/>
                        </a:lnTo>
                        <a:lnTo>
                          <a:pt x="2013" y="218"/>
                        </a:lnTo>
                        <a:lnTo>
                          <a:pt x="2000" y="219"/>
                        </a:lnTo>
                        <a:lnTo>
                          <a:pt x="1992" y="221"/>
                        </a:lnTo>
                        <a:lnTo>
                          <a:pt x="1985" y="223"/>
                        </a:lnTo>
                        <a:lnTo>
                          <a:pt x="1983" y="225"/>
                        </a:lnTo>
                        <a:lnTo>
                          <a:pt x="1981" y="227"/>
                        </a:lnTo>
                        <a:lnTo>
                          <a:pt x="1980" y="229"/>
                        </a:lnTo>
                        <a:lnTo>
                          <a:pt x="1980" y="231"/>
                        </a:lnTo>
                        <a:lnTo>
                          <a:pt x="1980" y="234"/>
                        </a:lnTo>
                        <a:lnTo>
                          <a:pt x="1982" y="238"/>
                        </a:lnTo>
                        <a:lnTo>
                          <a:pt x="1984" y="242"/>
                        </a:lnTo>
                        <a:lnTo>
                          <a:pt x="1988" y="245"/>
                        </a:lnTo>
                        <a:lnTo>
                          <a:pt x="1996" y="253"/>
                        </a:lnTo>
                        <a:lnTo>
                          <a:pt x="2009" y="261"/>
                        </a:lnTo>
                        <a:lnTo>
                          <a:pt x="2023" y="270"/>
                        </a:lnTo>
                        <a:lnTo>
                          <a:pt x="2038" y="278"/>
                        </a:lnTo>
                        <a:lnTo>
                          <a:pt x="2056" y="287"/>
                        </a:lnTo>
                        <a:lnTo>
                          <a:pt x="2074" y="295"/>
                        </a:lnTo>
                        <a:lnTo>
                          <a:pt x="2112" y="311"/>
                        </a:lnTo>
                        <a:lnTo>
                          <a:pt x="2148" y="324"/>
                        </a:lnTo>
                        <a:lnTo>
                          <a:pt x="2178" y="334"/>
                        </a:lnTo>
                        <a:lnTo>
                          <a:pt x="2198" y="342"/>
                        </a:lnTo>
                        <a:lnTo>
                          <a:pt x="2200" y="352"/>
                        </a:lnTo>
                        <a:lnTo>
                          <a:pt x="2202" y="361"/>
                        </a:lnTo>
                        <a:lnTo>
                          <a:pt x="2204" y="369"/>
                        </a:lnTo>
                        <a:lnTo>
                          <a:pt x="2207" y="376"/>
                        </a:lnTo>
                        <a:lnTo>
                          <a:pt x="2216" y="389"/>
                        </a:lnTo>
                        <a:lnTo>
                          <a:pt x="2226" y="403"/>
                        </a:lnTo>
                        <a:lnTo>
                          <a:pt x="2214" y="405"/>
                        </a:lnTo>
                        <a:lnTo>
                          <a:pt x="2203" y="404"/>
                        </a:lnTo>
                        <a:lnTo>
                          <a:pt x="2193" y="402"/>
                        </a:lnTo>
                        <a:lnTo>
                          <a:pt x="2184" y="399"/>
                        </a:lnTo>
                        <a:lnTo>
                          <a:pt x="2177" y="394"/>
                        </a:lnTo>
                        <a:lnTo>
                          <a:pt x="2169" y="387"/>
                        </a:lnTo>
                        <a:lnTo>
                          <a:pt x="2161" y="381"/>
                        </a:lnTo>
                        <a:lnTo>
                          <a:pt x="2155" y="374"/>
                        </a:lnTo>
                        <a:lnTo>
                          <a:pt x="2142" y="360"/>
                        </a:lnTo>
                        <a:lnTo>
                          <a:pt x="2129" y="345"/>
                        </a:lnTo>
                        <a:lnTo>
                          <a:pt x="2123" y="339"/>
                        </a:lnTo>
                        <a:lnTo>
                          <a:pt x="2115" y="332"/>
                        </a:lnTo>
                        <a:lnTo>
                          <a:pt x="2107" y="327"/>
                        </a:lnTo>
                        <a:lnTo>
                          <a:pt x="2100" y="323"/>
                        </a:lnTo>
                        <a:lnTo>
                          <a:pt x="2065" y="315"/>
                        </a:lnTo>
                        <a:lnTo>
                          <a:pt x="2020" y="305"/>
                        </a:lnTo>
                        <a:lnTo>
                          <a:pt x="2009" y="302"/>
                        </a:lnTo>
                        <a:lnTo>
                          <a:pt x="1999" y="298"/>
                        </a:lnTo>
                        <a:lnTo>
                          <a:pt x="1989" y="293"/>
                        </a:lnTo>
                        <a:lnTo>
                          <a:pt x="1980" y="288"/>
                        </a:lnTo>
                        <a:lnTo>
                          <a:pt x="1972" y="281"/>
                        </a:lnTo>
                        <a:lnTo>
                          <a:pt x="1967" y="273"/>
                        </a:lnTo>
                        <a:lnTo>
                          <a:pt x="1964" y="269"/>
                        </a:lnTo>
                        <a:lnTo>
                          <a:pt x="1962" y="265"/>
                        </a:lnTo>
                        <a:lnTo>
                          <a:pt x="1960" y="260"/>
                        </a:lnTo>
                        <a:lnTo>
                          <a:pt x="1960" y="255"/>
                        </a:lnTo>
                        <a:lnTo>
                          <a:pt x="1947" y="255"/>
                        </a:lnTo>
                        <a:lnTo>
                          <a:pt x="1940" y="255"/>
                        </a:lnTo>
                        <a:lnTo>
                          <a:pt x="1933" y="256"/>
                        </a:lnTo>
                        <a:lnTo>
                          <a:pt x="1927" y="258"/>
                        </a:lnTo>
                        <a:lnTo>
                          <a:pt x="1922" y="261"/>
                        </a:lnTo>
                        <a:lnTo>
                          <a:pt x="1916" y="264"/>
                        </a:lnTo>
                        <a:lnTo>
                          <a:pt x="1910" y="267"/>
                        </a:lnTo>
                        <a:lnTo>
                          <a:pt x="1903" y="270"/>
                        </a:lnTo>
                        <a:lnTo>
                          <a:pt x="1895" y="272"/>
                        </a:lnTo>
                        <a:lnTo>
                          <a:pt x="1887" y="273"/>
                        </a:lnTo>
                        <a:lnTo>
                          <a:pt x="1882" y="287"/>
                        </a:lnTo>
                        <a:lnTo>
                          <a:pt x="1879" y="297"/>
                        </a:lnTo>
                        <a:lnTo>
                          <a:pt x="1877" y="301"/>
                        </a:lnTo>
                        <a:lnTo>
                          <a:pt x="1875" y="305"/>
                        </a:lnTo>
                        <a:lnTo>
                          <a:pt x="1871" y="308"/>
                        </a:lnTo>
                        <a:lnTo>
                          <a:pt x="1867" y="310"/>
                        </a:lnTo>
                        <a:lnTo>
                          <a:pt x="1871" y="316"/>
                        </a:lnTo>
                        <a:lnTo>
                          <a:pt x="1876" y="320"/>
                        </a:lnTo>
                        <a:lnTo>
                          <a:pt x="1882" y="325"/>
                        </a:lnTo>
                        <a:lnTo>
                          <a:pt x="1889" y="328"/>
                        </a:lnTo>
                        <a:lnTo>
                          <a:pt x="1903" y="334"/>
                        </a:lnTo>
                        <a:lnTo>
                          <a:pt x="1921" y="340"/>
                        </a:lnTo>
                        <a:lnTo>
                          <a:pt x="1959" y="349"/>
                        </a:lnTo>
                        <a:lnTo>
                          <a:pt x="2000" y="360"/>
                        </a:lnTo>
                        <a:lnTo>
                          <a:pt x="1954" y="360"/>
                        </a:lnTo>
                        <a:lnTo>
                          <a:pt x="1929" y="354"/>
                        </a:lnTo>
                        <a:lnTo>
                          <a:pt x="1906" y="349"/>
                        </a:lnTo>
                        <a:lnTo>
                          <a:pt x="1886" y="344"/>
                        </a:lnTo>
                        <a:lnTo>
                          <a:pt x="1866" y="338"/>
                        </a:lnTo>
                        <a:lnTo>
                          <a:pt x="1857" y="333"/>
                        </a:lnTo>
                        <a:lnTo>
                          <a:pt x="1849" y="328"/>
                        </a:lnTo>
                        <a:lnTo>
                          <a:pt x="1842" y="322"/>
                        </a:lnTo>
                        <a:lnTo>
                          <a:pt x="1835" y="315"/>
                        </a:lnTo>
                        <a:lnTo>
                          <a:pt x="1828" y="307"/>
                        </a:lnTo>
                        <a:lnTo>
                          <a:pt x="1823" y="298"/>
                        </a:lnTo>
                        <a:lnTo>
                          <a:pt x="1817" y="287"/>
                        </a:lnTo>
                        <a:lnTo>
                          <a:pt x="1814" y="273"/>
                        </a:lnTo>
                        <a:lnTo>
                          <a:pt x="1787" y="273"/>
                        </a:lnTo>
                        <a:lnTo>
                          <a:pt x="1787" y="282"/>
                        </a:lnTo>
                        <a:lnTo>
                          <a:pt x="1786" y="288"/>
                        </a:lnTo>
                        <a:lnTo>
                          <a:pt x="1785" y="293"/>
                        </a:lnTo>
                        <a:lnTo>
                          <a:pt x="1782" y="298"/>
                        </a:lnTo>
                        <a:lnTo>
                          <a:pt x="1776" y="306"/>
                        </a:lnTo>
                        <a:lnTo>
                          <a:pt x="1767" y="316"/>
                        </a:lnTo>
                        <a:lnTo>
                          <a:pt x="1771" y="323"/>
                        </a:lnTo>
                        <a:lnTo>
                          <a:pt x="1775" y="328"/>
                        </a:lnTo>
                        <a:lnTo>
                          <a:pt x="1779" y="332"/>
                        </a:lnTo>
                        <a:lnTo>
                          <a:pt x="1785" y="336"/>
                        </a:lnTo>
                        <a:lnTo>
                          <a:pt x="1793" y="342"/>
                        </a:lnTo>
                        <a:lnTo>
                          <a:pt x="1803" y="346"/>
                        </a:lnTo>
                        <a:lnTo>
                          <a:pt x="1813" y="351"/>
                        </a:lnTo>
                        <a:lnTo>
                          <a:pt x="1823" y="358"/>
                        </a:lnTo>
                        <a:lnTo>
                          <a:pt x="1827" y="363"/>
                        </a:lnTo>
                        <a:lnTo>
                          <a:pt x="1832" y="369"/>
                        </a:lnTo>
                        <a:lnTo>
                          <a:pt x="1836" y="376"/>
                        </a:lnTo>
                        <a:lnTo>
                          <a:pt x="1841" y="384"/>
                        </a:lnTo>
                        <a:lnTo>
                          <a:pt x="1842" y="389"/>
                        </a:lnTo>
                        <a:lnTo>
                          <a:pt x="1843" y="396"/>
                        </a:lnTo>
                        <a:lnTo>
                          <a:pt x="1844" y="402"/>
                        </a:lnTo>
                        <a:lnTo>
                          <a:pt x="1844" y="409"/>
                        </a:lnTo>
                        <a:lnTo>
                          <a:pt x="1844" y="415"/>
                        </a:lnTo>
                        <a:lnTo>
                          <a:pt x="1844" y="420"/>
                        </a:lnTo>
                        <a:lnTo>
                          <a:pt x="1845" y="424"/>
                        </a:lnTo>
                        <a:lnTo>
                          <a:pt x="1847" y="427"/>
                        </a:lnTo>
                        <a:lnTo>
                          <a:pt x="1859" y="436"/>
                        </a:lnTo>
                        <a:lnTo>
                          <a:pt x="1868" y="444"/>
                        </a:lnTo>
                        <a:lnTo>
                          <a:pt x="1872" y="448"/>
                        </a:lnTo>
                        <a:lnTo>
                          <a:pt x="1878" y="451"/>
                        </a:lnTo>
                        <a:lnTo>
                          <a:pt x="1884" y="452"/>
                        </a:lnTo>
                        <a:lnTo>
                          <a:pt x="1893" y="453"/>
                        </a:lnTo>
                        <a:lnTo>
                          <a:pt x="1902" y="452"/>
                        </a:lnTo>
                        <a:lnTo>
                          <a:pt x="1910" y="450"/>
                        </a:lnTo>
                        <a:lnTo>
                          <a:pt x="1917" y="446"/>
                        </a:lnTo>
                        <a:lnTo>
                          <a:pt x="1923" y="443"/>
                        </a:lnTo>
                        <a:lnTo>
                          <a:pt x="1929" y="439"/>
                        </a:lnTo>
                        <a:lnTo>
                          <a:pt x="1936" y="436"/>
                        </a:lnTo>
                        <a:lnTo>
                          <a:pt x="1944" y="434"/>
                        </a:lnTo>
                        <a:lnTo>
                          <a:pt x="1954" y="433"/>
                        </a:lnTo>
                        <a:lnTo>
                          <a:pt x="1961" y="434"/>
                        </a:lnTo>
                        <a:lnTo>
                          <a:pt x="1970" y="435"/>
                        </a:lnTo>
                        <a:lnTo>
                          <a:pt x="1978" y="437"/>
                        </a:lnTo>
                        <a:lnTo>
                          <a:pt x="1985" y="439"/>
                        </a:lnTo>
                        <a:lnTo>
                          <a:pt x="1999" y="445"/>
                        </a:lnTo>
                        <a:lnTo>
                          <a:pt x="2013" y="453"/>
                        </a:lnTo>
                        <a:lnTo>
                          <a:pt x="2027" y="459"/>
                        </a:lnTo>
                        <a:lnTo>
                          <a:pt x="2041" y="465"/>
                        </a:lnTo>
                        <a:lnTo>
                          <a:pt x="2048" y="467"/>
                        </a:lnTo>
                        <a:lnTo>
                          <a:pt x="2056" y="469"/>
                        </a:lnTo>
                        <a:lnTo>
                          <a:pt x="2065" y="470"/>
                        </a:lnTo>
                        <a:lnTo>
                          <a:pt x="2073" y="471"/>
                        </a:lnTo>
                        <a:lnTo>
                          <a:pt x="2076" y="482"/>
                        </a:lnTo>
                        <a:lnTo>
                          <a:pt x="2078" y="492"/>
                        </a:lnTo>
                        <a:lnTo>
                          <a:pt x="2082" y="503"/>
                        </a:lnTo>
                        <a:lnTo>
                          <a:pt x="2086" y="511"/>
                        </a:lnTo>
                        <a:lnTo>
                          <a:pt x="2090" y="515"/>
                        </a:lnTo>
                        <a:lnTo>
                          <a:pt x="2093" y="518"/>
                        </a:lnTo>
                        <a:lnTo>
                          <a:pt x="2097" y="522"/>
                        </a:lnTo>
                        <a:lnTo>
                          <a:pt x="2102" y="525"/>
                        </a:lnTo>
                        <a:lnTo>
                          <a:pt x="2106" y="527"/>
                        </a:lnTo>
                        <a:lnTo>
                          <a:pt x="2113" y="529"/>
                        </a:lnTo>
                        <a:lnTo>
                          <a:pt x="2118" y="531"/>
                        </a:lnTo>
                        <a:lnTo>
                          <a:pt x="2126" y="532"/>
                        </a:lnTo>
                        <a:lnTo>
                          <a:pt x="2111" y="532"/>
                        </a:lnTo>
                        <a:lnTo>
                          <a:pt x="2100" y="532"/>
                        </a:lnTo>
                        <a:lnTo>
                          <a:pt x="2093" y="532"/>
                        </a:lnTo>
                        <a:lnTo>
                          <a:pt x="2086" y="531"/>
                        </a:lnTo>
                        <a:lnTo>
                          <a:pt x="2081" y="530"/>
                        </a:lnTo>
                        <a:lnTo>
                          <a:pt x="2076" y="529"/>
                        </a:lnTo>
                        <a:lnTo>
                          <a:pt x="2067" y="524"/>
                        </a:lnTo>
                        <a:lnTo>
                          <a:pt x="2059" y="519"/>
                        </a:lnTo>
                        <a:lnTo>
                          <a:pt x="2052" y="513"/>
                        </a:lnTo>
                        <a:lnTo>
                          <a:pt x="2046" y="506"/>
                        </a:lnTo>
                        <a:lnTo>
                          <a:pt x="2040" y="497"/>
                        </a:lnTo>
                        <a:lnTo>
                          <a:pt x="2035" y="489"/>
                        </a:lnTo>
                        <a:lnTo>
                          <a:pt x="2030" y="481"/>
                        </a:lnTo>
                        <a:lnTo>
                          <a:pt x="2024" y="473"/>
                        </a:lnTo>
                        <a:lnTo>
                          <a:pt x="2017" y="466"/>
                        </a:lnTo>
                        <a:lnTo>
                          <a:pt x="2011" y="460"/>
                        </a:lnTo>
                        <a:lnTo>
                          <a:pt x="2002" y="454"/>
                        </a:lnTo>
                        <a:lnTo>
                          <a:pt x="1992" y="450"/>
                        </a:lnTo>
                        <a:lnTo>
                          <a:pt x="1980" y="448"/>
                        </a:lnTo>
                        <a:lnTo>
                          <a:pt x="1967" y="446"/>
                        </a:lnTo>
                        <a:lnTo>
                          <a:pt x="1959" y="446"/>
                        </a:lnTo>
                        <a:lnTo>
                          <a:pt x="1953" y="449"/>
                        </a:lnTo>
                        <a:lnTo>
                          <a:pt x="1946" y="451"/>
                        </a:lnTo>
                        <a:lnTo>
                          <a:pt x="1939" y="453"/>
                        </a:lnTo>
                        <a:lnTo>
                          <a:pt x="1927" y="459"/>
                        </a:lnTo>
                        <a:lnTo>
                          <a:pt x="1913" y="465"/>
                        </a:lnTo>
                        <a:lnTo>
                          <a:pt x="1918" y="477"/>
                        </a:lnTo>
                        <a:lnTo>
                          <a:pt x="1932" y="499"/>
                        </a:lnTo>
                        <a:lnTo>
                          <a:pt x="1939" y="512"/>
                        </a:lnTo>
                        <a:lnTo>
                          <a:pt x="1947" y="523"/>
                        </a:lnTo>
                        <a:lnTo>
                          <a:pt x="1954" y="532"/>
                        </a:lnTo>
                        <a:lnTo>
                          <a:pt x="1960" y="538"/>
                        </a:lnTo>
                        <a:lnTo>
                          <a:pt x="1945" y="554"/>
                        </a:lnTo>
                        <a:lnTo>
                          <a:pt x="1929" y="573"/>
                        </a:lnTo>
                        <a:lnTo>
                          <a:pt x="1924" y="578"/>
                        </a:lnTo>
                        <a:lnTo>
                          <a:pt x="1918" y="581"/>
                        </a:lnTo>
                        <a:lnTo>
                          <a:pt x="1913" y="585"/>
                        </a:lnTo>
                        <a:lnTo>
                          <a:pt x="1906" y="588"/>
                        </a:lnTo>
                        <a:lnTo>
                          <a:pt x="1900" y="590"/>
                        </a:lnTo>
                        <a:lnTo>
                          <a:pt x="1892" y="592"/>
                        </a:lnTo>
                        <a:lnTo>
                          <a:pt x="1883" y="593"/>
                        </a:lnTo>
                        <a:lnTo>
                          <a:pt x="1873" y="594"/>
                        </a:lnTo>
                        <a:lnTo>
                          <a:pt x="1855" y="595"/>
                        </a:lnTo>
                        <a:lnTo>
                          <a:pt x="1838" y="597"/>
                        </a:lnTo>
                        <a:lnTo>
                          <a:pt x="1823" y="600"/>
                        </a:lnTo>
                        <a:lnTo>
                          <a:pt x="1810" y="603"/>
                        </a:lnTo>
                        <a:lnTo>
                          <a:pt x="1797" y="604"/>
                        </a:lnTo>
                        <a:lnTo>
                          <a:pt x="1785" y="604"/>
                        </a:lnTo>
                        <a:lnTo>
                          <a:pt x="1779" y="603"/>
                        </a:lnTo>
                        <a:lnTo>
                          <a:pt x="1772" y="601"/>
                        </a:lnTo>
                        <a:lnTo>
                          <a:pt x="1767" y="598"/>
                        </a:lnTo>
                        <a:lnTo>
                          <a:pt x="1760" y="594"/>
                        </a:lnTo>
                        <a:lnTo>
                          <a:pt x="1778" y="593"/>
                        </a:lnTo>
                        <a:lnTo>
                          <a:pt x="1793" y="591"/>
                        </a:lnTo>
                        <a:lnTo>
                          <a:pt x="1806" y="589"/>
                        </a:lnTo>
                        <a:lnTo>
                          <a:pt x="1821" y="588"/>
                        </a:lnTo>
                        <a:lnTo>
                          <a:pt x="1826" y="587"/>
                        </a:lnTo>
                        <a:lnTo>
                          <a:pt x="1832" y="586"/>
                        </a:lnTo>
                        <a:lnTo>
                          <a:pt x="1837" y="585"/>
                        </a:lnTo>
                        <a:lnTo>
                          <a:pt x="1843" y="583"/>
                        </a:lnTo>
                        <a:lnTo>
                          <a:pt x="1847" y="580"/>
                        </a:lnTo>
                        <a:lnTo>
                          <a:pt x="1852" y="577"/>
                        </a:lnTo>
                        <a:lnTo>
                          <a:pt x="1856" y="573"/>
                        </a:lnTo>
                        <a:lnTo>
                          <a:pt x="1859" y="569"/>
                        </a:lnTo>
                        <a:lnTo>
                          <a:pt x="1866" y="560"/>
                        </a:lnTo>
                        <a:lnTo>
                          <a:pt x="1870" y="548"/>
                        </a:lnTo>
                        <a:lnTo>
                          <a:pt x="1872" y="538"/>
                        </a:lnTo>
                        <a:lnTo>
                          <a:pt x="1873" y="526"/>
                        </a:lnTo>
                        <a:lnTo>
                          <a:pt x="1873" y="520"/>
                        </a:lnTo>
                        <a:lnTo>
                          <a:pt x="1873" y="512"/>
                        </a:lnTo>
                        <a:lnTo>
                          <a:pt x="1873" y="499"/>
                        </a:lnTo>
                        <a:lnTo>
                          <a:pt x="1873" y="483"/>
                        </a:lnTo>
                        <a:lnTo>
                          <a:pt x="1860" y="480"/>
                        </a:lnTo>
                        <a:lnTo>
                          <a:pt x="1849" y="476"/>
                        </a:lnTo>
                        <a:lnTo>
                          <a:pt x="1839" y="470"/>
                        </a:lnTo>
                        <a:lnTo>
                          <a:pt x="1832" y="464"/>
                        </a:lnTo>
                        <a:lnTo>
                          <a:pt x="1824" y="457"/>
                        </a:lnTo>
                        <a:lnTo>
                          <a:pt x="1817" y="449"/>
                        </a:lnTo>
                        <a:lnTo>
                          <a:pt x="1812" y="440"/>
                        </a:lnTo>
                        <a:lnTo>
                          <a:pt x="1806" y="431"/>
                        </a:lnTo>
                        <a:lnTo>
                          <a:pt x="1796" y="413"/>
                        </a:lnTo>
                        <a:lnTo>
                          <a:pt x="1785" y="396"/>
                        </a:lnTo>
                        <a:lnTo>
                          <a:pt x="1778" y="387"/>
                        </a:lnTo>
                        <a:lnTo>
                          <a:pt x="1771" y="379"/>
                        </a:lnTo>
                        <a:lnTo>
                          <a:pt x="1764" y="372"/>
                        </a:lnTo>
                        <a:lnTo>
                          <a:pt x="1754" y="366"/>
                        </a:lnTo>
                        <a:lnTo>
                          <a:pt x="1708" y="348"/>
                        </a:lnTo>
                        <a:lnTo>
                          <a:pt x="1705" y="342"/>
                        </a:lnTo>
                        <a:lnTo>
                          <a:pt x="1707" y="333"/>
                        </a:lnTo>
                        <a:lnTo>
                          <a:pt x="1708" y="324"/>
                        </a:lnTo>
                        <a:lnTo>
                          <a:pt x="1709" y="313"/>
                        </a:lnTo>
                        <a:lnTo>
                          <a:pt x="1710" y="303"/>
                        </a:lnTo>
                        <a:lnTo>
                          <a:pt x="1709" y="294"/>
                        </a:lnTo>
                        <a:lnTo>
                          <a:pt x="1708" y="290"/>
                        </a:lnTo>
                        <a:lnTo>
                          <a:pt x="1707" y="286"/>
                        </a:lnTo>
                        <a:lnTo>
                          <a:pt x="1704" y="283"/>
                        </a:lnTo>
                        <a:lnTo>
                          <a:pt x="1701" y="279"/>
                        </a:lnTo>
                        <a:lnTo>
                          <a:pt x="1698" y="276"/>
                        </a:lnTo>
                        <a:lnTo>
                          <a:pt x="1693" y="273"/>
                        </a:lnTo>
                        <a:lnTo>
                          <a:pt x="1689" y="271"/>
                        </a:lnTo>
                        <a:lnTo>
                          <a:pt x="1682" y="269"/>
                        </a:lnTo>
                        <a:lnTo>
                          <a:pt x="1669" y="266"/>
                        </a:lnTo>
                        <a:lnTo>
                          <a:pt x="1654" y="263"/>
                        </a:lnTo>
                        <a:lnTo>
                          <a:pt x="1618" y="261"/>
                        </a:lnTo>
                        <a:lnTo>
                          <a:pt x="1581" y="261"/>
                        </a:lnTo>
                        <a:lnTo>
                          <a:pt x="1596" y="257"/>
                        </a:lnTo>
                        <a:lnTo>
                          <a:pt x="1609" y="253"/>
                        </a:lnTo>
                        <a:lnTo>
                          <a:pt x="1613" y="249"/>
                        </a:lnTo>
                        <a:lnTo>
                          <a:pt x="1618" y="245"/>
                        </a:lnTo>
                        <a:lnTo>
                          <a:pt x="1620" y="239"/>
                        </a:lnTo>
                        <a:lnTo>
                          <a:pt x="1621" y="231"/>
                        </a:lnTo>
                        <a:lnTo>
                          <a:pt x="1608" y="231"/>
                        </a:lnTo>
                        <a:lnTo>
                          <a:pt x="1596" y="231"/>
                        </a:lnTo>
                        <a:lnTo>
                          <a:pt x="1581" y="231"/>
                        </a:lnTo>
                        <a:lnTo>
                          <a:pt x="1562" y="231"/>
                        </a:lnTo>
                        <a:lnTo>
                          <a:pt x="1559" y="246"/>
                        </a:lnTo>
                        <a:lnTo>
                          <a:pt x="1555" y="263"/>
                        </a:lnTo>
                        <a:lnTo>
                          <a:pt x="1550" y="279"/>
                        </a:lnTo>
                        <a:lnTo>
                          <a:pt x="1548" y="292"/>
                        </a:lnTo>
                        <a:lnTo>
                          <a:pt x="1548" y="294"/>
                        </a:lnTo>
                        <a:lnTo>
                          <a:pt x="1550" y="295"/>
                        </a:lnTo>
                        <a:lnTo>
                          <a:pt x="1552" y="295"/>
                        </a:lnTo>
                        <a:lnTo>
                          <a:pt x="1555" y="295"/>
                        </a:lnTo>
                        <a:lnTo>
                          <a:pt x="1559" y="293"/>
                        </a:lnTo>
                        <a:lnTo>
                          <a:pt x="1562" y="292"/>
                        </a:lnTo>
                        <a:lnTo>
                          <a:pt x="1562" y="323"/>
                        </a:lnTo>
                        <a:lnTo>
                          <a:pt x="1552" y="327"/>
                        </a:lnTo>
                        <a:lnTo>
                          <a:pt x="1543" y="331"/>
                        </a:lnTo>
                        <a:lnTo>
                          <a:pt x="1537" y="332"/>
                        </a:lnTo>
                        <a:lnTo>
                          <a:pt x="1531" y="334"/>
                        </a:lnTo>
                        <a:lnTo>
                          <a:pt x="1524" y="334"/>
                        </a:lnTo>
                        <a:lnTo>
                          <a:pt x="1514" y="336"/>
                        </a:lnTo>
                        <a:lnTo>
                          <a:pt x="1514" y="345"/>
                        </a:lnTo>
                        <a:lnTo>
                          <a:pt x="1514" y="354"/>
                        </a:lnTo>
                        <a:lnTo>
                          <a:pt x="1532" y="375"/>
                        </a:lnTo>
                        <a:lnTo>
                          <a:pt x="1555" y="404"/>
                        </a:lnTo>
                        <a:lnTo>
                          <a:pt x="1562" y="411"/>
                        </a:lnTo>
                        <a:lnTo>
                          <a:pt x="1569" y="418"/>
                        </a:lnTo>
                        <a:lnTo>
                          <a:pt x="1577" y="424"/>
                        </a:lnTo>
                        <a:lnTo>
                          <a:pt x="1585" y="429"/>
                        </a:lnTo>
                        <a:lnTo>
                          <a:pt x="1593" y="433"/>
                        </a:lnTo>
                        <a:lnTo>
                          <a:pt x="1602" y="437"/>
                        </a:lnTo>
                        <a:lnTo>
                          <a:pt x="1611" y="439"/>
                        </a:lnTo>
                        <a:lnTo>
                          <a:pt x="1621" y="439"/>
                        </a:lnTo>
                        <a:lnTo>
                          <a:pt x="1622" y="445"/>
                        </a:lnTo>
                        <a:lnTo>
                          <a:pt x="1623" y="451"/>
                        </a:lnTo>
                        <a:lnTo>
                          <a:pt x="1625" y="455"/>
                        </a:lnTo>
                        <a:lnTo>
                          <a:pt x="1629" y="458"/>
                        </a:lnTo>
                        <a:lnTo>
                          <a:pt x="1636" y="465"/>
                        </a:lnTo>
                        <a:lnTo>
                          <a:pt x="1645" y="471"/>
                        </a:lnTo>
                        <a:lnTo>
                          <a:pt x="1654" y="477"/>
                        </a:lnTo>
                        <a:lnTo>
                          <a:pt x="1663" y="483"/>
                        </a:lnTo>
                        <a:lnTo>
                          <a:pt x="1667" y="487"/>
                        </a:lnTo>
                        <a:lnTo>
                          <a:pt x="1670" y="491"/>
                        </a:lnTo>
                        <a:lnTo>
                          <a:pt x="1673" y="496"/>
                        </a:lnTo>
                        <a:lnTo>
                          <a:pt x="1674" y="501"/>
                        </a:lnTo>
                        <a:lnTo>
                          <a:pt x="1667" y="501"/>
                        </a:lnTo>
                        <a:lnTo>
                          <a:pt x="1654" y="501"/>
                        </a:lnTo>
                        <a:lnTo>
                          <a:pt x="1645" y="499"/>
                        </a:lnTo>
                        <a:lnTo>
                          <a:pt x="1625" y="494"/>
                        </a:lnTo>
                        <a:lnTo>
                          <a:pt x="1599" y="487"/>
                        </a:lnTo>
                        <a:lnTo>
                          <a:pt x="1568" y="478"/>
                        </a:lnTo>
                        <a:lnTo>
                          <a:pt x="1539" y="468"/>
                        </a:lnTo>
                        <a:lnTo>
                          <a:pt x="1513" y="458"/>
                        </a:lnTo>
                        <a:lnTo>
                          <a:pt x="1502" y="453"/>
                        </a:lnTo>
                        <a:lnTo>
                          <a:pt x="1495" y="448"/>
                        </a:lnTo>
                        <a:lnTo>
                          <a:pt x="1492" y="445"/>
                        </a:lnTo>
                        <a:lnTo>
                          <a:pt x="1490" y="443"/>
                        </a:lnTo>
                        <a:lnTo>
                          <a:pt x="1488" y="441"/>
                        </a:lnTo>
                        <a:lnTo>
                          <a:pt x="1488" y="439"/>
                        </a:lnTo>
                        <a:lnTo>
                          <a:pt x="1467" y="439"/>
                        </a:lnTo>
                        <a:lnTo>
                          <a:pt x="1432" y="436"/>
                        </a:lnTo>
                        <a:lnTo>
                          <a:pt x="1389" y="432"/>
                        </a:lnTo>
                        <a:lnTo>
                          <a:pt x="1343" y="425"/>
                        </a:lnTo>
                        <a:lnTo>
                          <a:pt x="1320" y="421"/>
                        </a:lnTo>
                        <a:lnTo>
                          <a:pt x="1298" y="417"/>
                        </a:lnTo>
                        <a:lnTo>
                          <a:pt x="1277" y="412"/>
                        </a:lnTo>
                        <a:lnTo>
                          <a:pt x="1260" y="406"/>
                        </a:lnTo>
                        <a:lnTo>
                          <a:pt x="1251" y="403"/>
                        </a:lnTo>
                        <a:lnTo>
                          <a:pt x="1244" y="400"/>
                        </a:lnTo>
                        <a:lnTo>
                          <a:pt x="1238" y="397"/>
                        </a:lnTo>
                        <a:lnTo>
                          <a:pt x="1232" y="394"/>
                        </a:lnTo>
                        <a:lnTo>
                          <a:pt x="1228" y="389"/>
                        </a:lnTo>
                        <a:lnTo>
                          <a:pt x="1225" y="386"/>
                        </a:lnTo>
                        <a:lnTo>
                          <a:pt x="1223" y="382"/>
                        </a:lnTo>
                        <a:lnTo>
                          <a:pt x="1222" y="378"/>
                        </a:lnTo>
                        <a:lnTo>
                          <a:pt x="1210" y="381"/>
                        </a:lnTo>
                        <a:lnTo>
                          <a:pt x="1203" y="384"/>
                        </a:lnTo>
                        <a:lnTo>
                          <a:pt x="1203" y="389"/>
                        </a:lnTo>
                        <a:lnTo>
                          <a:pt x="1204" y="395"/>
                        </a:lnTo>
                        <a:lnTo>
                          <a:pt x="1205" y="399"/>
                        </a:lnTo>
                        <a:lnTo>
                          <a:pt x="1207" y="403"/>
                        </a:lnTo>
                        <a:lnTo>
                          <a:pt x="1211" y="410"/>
                        </a:lnTo>
                        <a:lnTo>
                          <a:pt x="1218" y="416"/>
                        </a:lnTo>
                        <a:lnTo>
                          <a:pt x="1225" y="421"/>
                        </a:lnTo>
                        <a:lnTo>
                          <a:pt x="1233" y="425"/>
                        </a:lnTo>
                        <a:lnTo>
                          <a:pt x="1243" y="429"/>
                        </a:lnTo>
                        <a:lnTo>
                          <a:pt x="1253" y="433"/>
                        </a:lnTo>
                        <a:lnTo>
                          <a:pt x="1274" y="442"/>
                        </a:lnTo>
                        <a:lnTo>
                          <a:pt x="1295" y="452"/>
                        </a:lnTo>
                        <a:lnTo>
                          <a:pt x="1305" y="458"/>
                        </a:lnTo>
                        <a:lnTo>
                          <a:pt x="1313" y="465"/>
                        </a:lnTo>
                        <a:lnTo>
                          <a:pt x="1322" y="473"/>
                        </a:lnTo>
                        <a:lnTo>
                          <a:pt x="1329" y="483"/>
                        </a:lnTo>
                        <a:lnTo>
                          <a:pt x="1319" y="483"/>
                        </a:lnTo>
                        <a:lnTo>
                          <a:pt x="1309" y="483"/>
                        </a:lnTo>
                        <a:lnTo>
                          <a:pt x="1297" y="481"/>
                        </a:lnTo>
                        <a:lnTo>
                          <a:pt x="1281" y="477"/>
                        </a:lnTo>
                        <a:lnTo>
                          <a:pt x="1272" y="475"/>
                        </a:lnTo>
                        <a:lnTo>
                          <a:pt x="1262" y="473"/>
                        </a:lnTo>
                        <a:lnTo>
                          <a:pt x="1252" y="471"/>
                        </a:lnTo>
                        <a:lnTo>
                          <a:pt x="1242" y="471"/>
                        </a:lnTo>
                        <a:lnTo>
                          <a:pt x="1232" y="471"/>
                        </a:lnTo>
                        <a:lnTo>
                          <a:pt x="1221" y="473"/>
                        </a:lnTo>
                        <a:lnTo>
                          <a:pt x="1210" y="475"/>
                        </a:lnTo>
                        <a:lnTo>
                          <a:pt x="1198" y="477"/>
                        </a:lnTo>
                        <a:lnTo>
                          <a:pt x="1174" y="484"/>
                        </a:lnTo>
                        <a:lnTo>
                          <a:pt x="1149" y="492"/>
                        </a:lnTo>
                        <a:lnTo>
                          <a:pt x="1122" y="500"/>
                        </a:lnTo>
                        <a:lnTo>
                          <a:pt x="1097" y="508"/>
                        </a:lnTo>
                        <a:lnTo>
                          <a:pt x="1085" y="510"/>
                        </a:lnTo>
                        <a:lnTo>
                          <a:pt x="1073" y="512"/>
                        </a:lnTo>
                        <a:lnTo>
                          <a:pt x="1061" y="514"/>
                        </a:lnTo>
                        <a:lnTo>
                          <a:pt x="1050" y="514"/>
                        </a:lnTo>
                        <a:lnTo>
                          <a:pt x="1046" y="513"/>
                        </a:lnTo>
                        <a:lnTo>
                          <a:pt x="1042" y="511"/>
                        </a:lnTo>
                        <a:lnTo>
                          <a:pt x="1040" y="507"/>
                        </a:lnTo>
                        <a:lnTo>
                          <a:pt x="1040" y="503"/>
                        </a:lnTo>
                        <a:lnTo>
                          <a:pt x="1040" y="496"/>
                        </a:lnTo>
                        <a:lnTo>
                          <a:pt x="1042" y="490"/>
                        </a:lnTo>
                        <a:lnTo>
                          <a:pt x="1046" y="484"/>
                        </a:lnTo>
                        <a:lnTo>
                          <a:pt x="1050" y="477"/>
                        </a:lnTo>
                        <a:lnTo>
                          <a:pt x="1040" y="473"/>
                        </a:lnTo>
                        <a:lnTo>
                          <a:pt x="1030" y="472"/>
                        </a:lnTo>
                        <a:lnTo>
                          <a:pt x="1019" y="471"/>
                        </a:lnTo>
                        <a:lnTo>
                          <a:pt x="1009" y="471"/>
                        </a:lnTo>
                        <a:lnTo>
                          <a:pt x="1007" y="475"/>
                        </a:lnTo>
                        <a:lnTo>
                          <a:pt x="1004" y="477"/>
                        </a:lnTo>
                        <a:lnTo>
                          <a:pt x="999" y="479"/>
                        </a:lnTo>
                        <a:lnTo>
                          <a:pt x="994" y="480"/>
                        </a:lnTo>
                        <a:lnTo>
                          <a:pt x="984" y="480"/>
                        </a:lnTo>
                        <a:lnTo>
                          <a:pt x="972" y="479"/>
                        </a:lnTo>
                        <a:lnTo>
                          <a:pt x="961" y="477"/>
                        </a:lnTo>
                        <a:lnTo>
                          <a:pt x="949" y="477"/>
                        </a:lnTo>
                        <a:lnTo>
                          <a:pt x="943" y="477"/>
                        </a:lnTo>
                        <a:lnTo>
                          <a:pt x="939" y="478"/>
                        </a:lnTo>
                        <a:lnTo>
                          <a:pt x="934" y="480"/>
                        </a:lnTo>
                        <a:lnTo>
                          <a:pt x="930" y="483"/>
                        </a:lnTo>
                        <a:lnTo>
                          <a:pt x="924" y="489"/>
                        </a:lnTo>
                        <a:lnTo>
                          <a:pt x="916" y="495"/>
                        </a:lnTo>
                        <a:lnTo>
                          <a:pt x="908" y="500"/>
                        </a:lnTo>
                        <a:lnTo>
                          <a:pt x="900" y="505"/>
                        </a:lnTo>
                        <a:lnTo>
                          <a:pt x="882" y="513"/>
                        </a:lnTo>
                        <a:lnTo>
                          <a:pt x="864" y="522"/>
                        </a:lnTo>
                        <a:lnTo>
                          <a:pt x="857" y="526"/>
                        </a:lnTo>
                        <a:lnTo>
                          <a:pt x="849" y="532"/>
                        </a:lnTo>
                        <a:lnTo>
                          <a:pt x="841" y="538"/>
                        </a:lnTo>
                        <a:lnTo>
                          <a:pt x="836" y="545"/>
                        </a:lnTo>
                        <a:lnTo>
                          <a:pt x="830" y="553"/>
                        </a:lnTo>
                        <a:lnTo>
                          <a:pt x="827" y="564"/>
                        </a:lnTo>
                        <a:lnTo>
                          <a:pt x="825" y="575"/>
                        </a:lnTo>
                        <a:lnTo>
                          <a:pt x="824" y="588"/>
                        </a:lnTo>
                        <a:lnTo>
                          <a:pt x="810" y="584"/>
                        </a:lnTo>
                        <a:lnTo>
                          <a:pt x="797" y="581"/>
                        </a:lnTo>
                        <a:lnTo>
                          <a:pt x="791" y="581"/>
                        </a:lnTo>
                        <a:lnTo>
                          <a:pt x="784" y="582"/>
                        </a:lnTo>
                        <a:lnTo>
                          <a:pt x="778" y="584"/>
                        </a:lnTo>
                        <a:lnTo>
                          <a:pt x="771" y="588"/>
                        </a:lnTo>
                        <a:lnTo>
                          <a:pt x="758" y="582"/>
                        </a:lnTo>
                        <a:lnTo>
                          <a:pt x="740" y="575"/>
                        </a:lnTo>
                        <a:lnTo>
                          <a:pt x="732" y="571"/>
                        </a:lnTo>
                        <a:lnTo>
                          <a:pt x="724" y="566"/>
                        </a:lnTo>
                        <a:lnTo>
                          <a:pt x="716" y="562"/>
                        </a:lnTo>
                        <a:lnTo>
                          <a:pt x="711" y="556"/>
                        </a:lnTo>
                        <a:lnTo>
                          <a:pt x="711" y="526"/>
                        </a:lnTo>
                        <a:lnTo>
                          <a:pt x="721" y="526"/>
                        </a:lnTo>
                        <a:lnTo>
                          <a:pt x="730" y="526"/>
                        </a:lnTo>
                        <a:lnTo>
                          <a:pt x="738" y="526"/>
                        </a:lnTo>
                        <a:lnTo>
                          <a:pt x="744" y="526"/>
                        </a:lnTo>
                        <a:lnTo>
                          <a:pt x="740" y="516"/>
                        </a:lnTo>
                        <a:lnTo>
                          <a:pt x="736" y="507"/>
                        </a:lnTo>
                        <a:lnTo>
                          <a:pt x="730" y="499"/>
                        </a:lnTo>
                        <a:lnTo>
                          <a:pt x="723" y="493"/>
                        </a:lnTo>
                        <a:lnTo>
                          <a:pt x="714" y="488"/>
                        </a:lnTo>
                        <a:lnTo>
                          <a:pt x="704" y="485"/>
                        </a:lnTo>
                        <a:lnTo>
                          <a:pt x="692" y="483"/>
                        </a:lnTo>
                        <a:lnTo>
                          <a:pt x="678" y="483"/>
                        </a:lnTo>
                        <a:lnTo>
                          <a:pt x="668" y="483"/>
                        </a:lnTo>
                        <a:lnTo>
                          <a:pt x="656" y="483"/>
                        </a:lnTo>
                        <a:lnTo>
                          <a:pt x="643" y="483"/>
                        </a:lnTo>
                        <a:lnTo>
                          <a:pt x="624" y="483"/>
                        </a:lnTo>
                        <a:lnTo>
                          <a:pt x="627" y="487"/>
                        </a:lnTo>
                        <a:lnTo>
                          <a:pt x="632" y="491"/>
                        </a:lnTo>
                        <a:lnTo>
                          <a:pt x="636" y="495"/>
                        </a:lnTo>
                        <a:lnTo>
                          <a:pt x="640" y="498"/>
                        </a:lnTo>
                        <a:lnTo>
                          <a:pt x="645" y="501"/>
                        </a:lnTo>
                        <a:lnTo>
                          <a:pt x="648" y="506"/>
                        </a:lnTo>
                        <a:lnTo>
                          <a:pt x="650" y="510"/>
                        </a:lnTo>
                        <a:lnTo>
                          <a:pt x="651" y="514"/>
                        </a:lnTo>
                        <a:lnTo>
                          <a:pt x="650" y="519"/>
                        </a:lnTo>
                        <a:lnTo>
                          <a:pt x="649" y="523"/>
                        </a:lnTo>
                        <a:lnTo>
                          <a:pt x="648" y="525"/>
                        </a:lnTo>
                        <a:lnTo>
                          <a:pt x="646" y="528"/>
                        </a:lnTo>
                        <a:lnTo>
                          <a:pt x="643" y="530"/>
                        </a:lnTo>
                        <a:lnTo>
                          <a:pt x="638" y="532"/>
                        </a:lnTo>
                        <a:lnTo>
                          <a:pt x="647" y="541"/>
                        </a:lnTo>
                        <a:lnTo>
                          <a:pt x="656" y="550"/>
                        </a:lnTo>
                        <a:lnTo>
                          <a:pt x="661" y="554"/>
                        </a:lnTo>
                        <a:lnTo>
                          <a:pt x="668" y="557"/>
                        </a:lnTo>
                        <a:lnTo>
                          <a:pt x="676" y="561"/>
                        </a:lnTo>
                        <a:lnTo>
                          <a:pt x="684" y="564"/>
                        </a:lnTo>
                        <a:lnTo>
                          <a:pt x="684" y="619"/>
                        </a:lnTo>
                        <a:lnTo>
                          <a:pt x="677" y="619"/>
                        </a:lnTo>
                        <a:lnTo>
                          <a:pt x="665" y="619"/>
                        </a:lnTo>
                        <a:lnTo>
                          <a:pt x="659" y="610"/>
                        </a:lnTo>
                        <a:lnTo>
                          <a:pt x="654" y="604"/>
                        </a:lnTo>
                        <a:lnTo>
                          <a:pt x="647" y="599"/>
                        </a:lnTo>
                        <a:lnTo>
                          <a:pt x="639" y="595"/>
                        </a:lnTo>
                        <a:lnTo>
                          <a:pt x="623" y="589"/>
                        </a:lnTo>
                        <a:lnTo>
                          <a:pt x="604" y="582"/>
                        </a:lnTo>
                        <a:lnTo>
                          <a:pt x="602" y="585"/>
                        </a:lnTo>
                        <a:lnTo>
                          <a:pt x="599" y="589"/>
                        </a:lnTo>
                        <a:lnTo>
                          <a:pt x="594" y="593"/>
                        </a:lnTo>
                        <a:lnTo>
                          <a:pt x="588" y="597"/>
                        </a:lnTo>
                        <a:lnTo>
                          <a:pt x="575" y="606"/>
                        </a:lnTo>
                        <a:lnTo>
                          <a:pt x="559" y="615"/>
                        </a:lnTo>
                        <a:lnTo>
                          <a:pt x="544" y="624"/>
                        </a:lnTo>
                        <a:lnTo>
                          <a:pt x="531" y="631"/>
                        </a:lnTo>
                        <a:lnTo>
                          <a:pt x="525" y="635"/>
                        </a:lnTo>
                        <a:lnTo>
                          <a:pt x="522" y="638"/>
                        </a:lnTo>
                        <a:lnTo>
                          <a:pt x="519" y="641"/>
                        </a:lnTo>
                        <a:lnTo>
                          <a:pt x="519" y="643"/>
                        </a:lnTo>
                        <a:lnTo>
                          <a:pt x="519" y="647"/>
                        </a:lnTo>
                        <a:lnTo>
                          <a:pt x="520" y="651"/>
                        </a:lnTo>
                        <a:lnTo>
                          <a:pt x="521" y="655"/>
                        </a:lnTo>
                        <a:lnTo>
                          <a:pt x="523" y="658"/>
                        </a:lnTo>
                        <a:lnTo>
                          <a:pt x="528" y="663"/>
                        </a:lnTo>
                        <a:lnTo>
                          <a:pt x="536" y="667"/>
                        </a:lnTo>
                        <a:lnTo>
                          <a:pt x="543" y="673"/>
                        </a:lnTo>
                        <a:lnTo>
                          <a:pt x="549" y="678"/>
                        </a:lnTo>
                        <a:lnTo>
                          <a:pt x="551" y="681"/>
                        </a:lnTo>
                        <a:lnTo>
                          <a:pt x="555" y="685"/>
                        </a:lnTo>
                        <a:lnTo>
                          <a:pt x="557" y="688"/>
                        </a:lnTo>
                        <a:lnTo>
                          <a:pt x="558" y="693"/>
                        </a:lnTo>
                        <a:lnTo>
                          <a:pt x="471" y="693"/>
                        </a:lnTo>
                        <a:lnTo>
                          <a:pt x="467" y="705"/>
                        </a:lnTo>
                        <a:lnTo>
                          <a:pt x="464" y="721"/>
                        </a:lnTo>
                        <a:lnTo>
                          <a:pt x="460" y="730"/>
                        </a:lnTo>
                        <a:lnTo>
                          <a:pt x="457" y="736"/>
                        </a:lnTo>
                        <a:lnTo>
                          <a:pt x="454" y="739"/>
                        </a:lnTo>
                        <a:lnTo>
                          <a:pt x="452" y="740"/>
                        </a:lnTo>
                        <a:lnTo>
                          <a:pt x="448" y="742"/>
                        </a:lnTo>
                        <a:lnTo>
                          <a:pt x="445" y="742"/>
                        </a:lnTo>
                        <a:lnTo>
                          <a:pt x="433" y="742"/>
                        </a:lnTo>
                        <a:lnTo>
                          <a:pt x="420" y="741"/>
                        </a:lnTo>
                        <a:lnTo>
                          <a:pt x="407" y="739"/>
                        </a:lnTo>
                        <a:lnTo>
                          <a:pt x="393" y="736"/>
                        </a:lnTo>
                        <a:lnTo>
                          <a:pt x="380" y="733"/>
                        </a:lnTo>
                        <a:lnTo>
                          <a:pt x="367" y="729"/>
                        </a:lnTo>
                        <a:lnTo>
                          <a:pt x="355" y="723"/>
                        </a:lnTo>
                        <a:lnTo>
                          <a:pt x="344" y="718"/>
                        </a:lnTo>
                        <a:lnTo>
                          <a:pt x="333" y="711"/>
                        </a:lnTo>
                        <a:lnTo>
                          <a:pt x="323" y="704"/>
                        </a:lnTo>
                        <a:lnTo>
                          <a:pt x="314" y="696"/>
                        </a:lnTo>
                        <a:lnTo>
                          <a:pt x="307" y="687"/>
                        </a:lnTo>
                        <a:lnTo>
                          <a:pt x="301" y="678"/>
                        </a:lnTo>
                        <a:lnTo>
                          <a:pt x="296" y="666"/>
                        </a:lnTo>
                        <a:lnTo>
                          <a:pt x="293" y="655"/>
                        </a:lnTo>
                        <a:lnTo>
                          <a:pt x="292" y="643"/>
                        </a:lnTo>
                        <a:lnTo>
                          <a:pt x="289" y="636"/>
                        </a:lnTo>
                        <a:lnTo>
                          <a:pt x="286" y="625"/>
                        </a:lnTo>
                        <a:lnTo>
                          <a:pt x="273" y="622"/>
                        </a:lnTo>
                        <a:lnTo>
                          <a:pt x="254" y="616"/>
                        </a:lnTo>
                        <a:lnTo>
                          <a:pt x="232" y="609"/>
                        </a:lnTo>
                        <a:lnTo>
                          <a:pt x="209" y="601"/>
                        </a:lnTo>
                        <a:lnTo>
                          <a:pt x="188" y="592"/>
                        </a:lnTo>
                        <a:lnTo>
                          <a:pt x="169" y="582"/>
                        </a:lnTo>
                        <a:lnTo>
                          <a:pt x="163" y="578"/>
                        </a:lnTo>
                        <a:lnTo>
                          <a:pt x="157" y="573"/>
                        </a:lnTo>
                        <a:lnTo>
                          <a:pt x="154" y="568"/>
                        </a:lnTo>
                        <a:lnTo>
                          <a:pt x="153" y="564"/>
                        </a:lnTo>
                        <a:lnTo>
                          <a:pt x="162" y="567"/>
                        </a:lnTo>
                        <a:lnTo>
                          <a:pt x="183" y="574"/>
                        </a:lnTo>
                        <a:lnTo>
                          <a:pt x="211" y="582"/>
                        </a:lnTo>
                        <a:lnTo>
                          <a:pt x="244" y="590"/>
                        </a:lnTo>
                        <a:lnTo>
                          <a:pt x="277" y="598"/>
                        </a:lnTo>
                        <a:lnTo>
                          <a:pt x="308" y="605"/>
                        </a:lnTo>
                        <a:lnTo>
                          <a:pt x="332" y="610"/>
                        </a:lnTo>
                        <a:lnTo>
                          <a:pt x="345" y="612"/>
                        </a:lnTo>
                        <a:lnTo>
                          <a:pt x="368" y="612"/>
                        </a:lnTo>
                        <a:lnTo>
                          <a:pt x="390" y="612"/>
                        </a:lnTo>
                        <a:lnTo>
                          <a:pt x="414" y="612"/>
                        </a:lnTo>
                        <a:lnTo>
                          <a:pt x="445" y="612"/>
                        </a:lnTo>
                        <a:lnTo>
                          <a:pt x="454" y="612"/>
                        </a:lnTo>
                        <a:lnTo>
                          <a:pt x="461" y="611"/>
                        </a:lnTo>
                        <a:lnTo>
                          <a:pt x="469" y="609"/>
                        </a:lnTo>
                        <a:lnTo>
                          <a:pt x="477" y="607"/>
                        </a:lnTo>
                        <a:lnTo>
                          <a:pt x="490" y="601"/>
                        </a:lnTo>
                        <a:lnTo>
                          <a:pt x="502" y="594"/>
                        </a:lnTo>
                        <a:lnTo>
                          <a:pt x="514" y="585"/>
                        </a:lnTo>
                        <a:lnTo>
                          <a:pt x="524" y="576"/>
                        </a:lnTo>
                        <a:lnTo>
                          <a:pt x="535" y="567"/>
                        </a:lnTo>
                        <a:lnTo>
                          <a:pt x="545" y="556"/>
                        </a:lnTo>
                        <a:lnTo>
                          <a:pt x="536" y="547"/>
                        </a:lnTo>
                        <a:lnTo>
                          <a:pt x="527" y="536"/>
                        </a:lnTo>
                        <a:lnTo>
                          <a:pt x="523" y="531"/>
                        </a:lnTo>
                        <a:lnTo>
                          <a:pt x="517" y="527"/>
                        </a:lnTo>
                        <a:lnTo>
                          <a:pt x="512" y="523"/>
                        </a:lnTo>
                        <a:lnTo>
                          <a:pt x="505" y="520"/>
                        </a:lnTo>
                        <a:lnTo>
                          <a:pt x="500" y="518"/>
                        </a:lnTo>
                        <a:lnTo>
                          <a:pt x="484" y="511"/>
                        </a:lnTo>
                        <a:lnTo>
                          <a:pt x="459" y="499"/>
                        </a:lnTo>
                        <a:lnTo>
                          <a:pt x="424" y="487"/>
                        </a:lnTo>
                        <a:lnTo>
                          <a:pt x="403" y="481"/>
                        </a:lnTo>
                        <a:lnTo>
                          <a:pt x="379" y="475"/>
                        </a:lnTo>
                        <a:lnTo>
                          <a:pt x="352" y="469"/>
                        </a:lnTo>
                        <a:lnTo>
                          <a:pt x="323" y="463"/>
                        </a:lnTo>
                        <a:lnTo>
                          <a:pt x="291" y="458"/>
                        </a:lnTo>
                        <a:lnTo>
                          <a:pt x="256" y="453"/>
                        </a:lnTo>
                        <a:lnTo>
                          <a:pt x="219" y="449"/>
                        </a:lnTo>
                        <a:lnTo>
                          <a:pt x="179" y="446"/>
                        </a:lnTo>
                        <a:lnTo>
                          <a:pt x="172" y="446"/>
                        </a:lnTo>
                        <a:lnTo>
                          <a:pt x="165" y="445"/>
                        </a:lnTo>
                        <a:lnTo>
                          <a:pt x="158" y="444"/>
                        </a:lnTo>
                        <a:lnTo>
                          <a:pt x="152" y="442"/>
                        </a:lnTo>
                        <a:lnTo>
                          <a:pt x="150" y="440"/>
                        </a:lnTo>
                        <a:lnTo>
                          <a:pt x="146" y="438"/>
                        </a:lnTo>
                        <a:lnTo>
                          <a:pt x="144" y="436"/>
                        </a:lnTo>
                        <a:lnTo>
                          <a:pt x="143" y="433"/>
                        </a:lnTo>
                        <a:lnTo>
                          <a:pt x="141" y="425"/>
                        </a:lnTo>
                        <a:lnTo>
                          <a:pt x="140" y="415"/>
                        </a:lnTo>
                        <a:lnTo>
                          <a:pt x="120" y="420"/>
                        </a:lnTo>
                        <a:lnTo>
                          <a:pt x="99" y="425"/>
                        </a:lnTo>
                        <a:lnTo>
                          <a:pt x="77" y="431"/>
                        </a:lnTo>
                        <a:lnTo>
                          <a:pt x="53" y="439"/>
                        </a:lnTo>
                        <a:lnTo>
                          <a:pt x="50" y="441"/>
                        </a:lnTo>
                        <a:lnTo>
                          <a:pt x="43" y="445"/>
                        </a:lnTo>
                        <a:lnTo>
                          <a:pt x="40" y="446"/>
                        </a:lnTo>
                        <a:lnTo>
                          <a:pt x="37" y="448"/>
                        </a:lnTo>
                        <a:lnTo>
                          <a:pt x="34" y="448"/>
                        </a:lnTo>
                        <a:lnTo>
                          <a:pt x="33" y="446"/>
                        </a:lnTo>
                        <a:lnTo>
                          <a:pt x="0" y="483"/>
                        </a:lnTo>
                        <a:lnTo>
                          <a:pt x="4" y="488"/>
                        </a:lnTo>
                        <a:lnTo>
                          <a:pt x="8" y="493"/>
                        </a:lnTo>
                        <a:lnTo>
                          <a:pt x="13" y="498"/>
                        </a:lnTo>
                        <a:lnTo>
                          <a:pt x="18" y="503"/>
                        </a:lnTo>
                        <a:lnTo>
                          <a:pt x="29" y="509"/>
                        </a:lnTo>
                        <a:lnTo>
                          <a:pt x="40" y="515"/>
                        </a:lnTo>
                        <a:lnTo>
                          <a:pt x="62" y="524"/>
                        </a:lnTo>
                        <a:lnTo>
                          <a:pt x="79" y="532"/>
                        </a:lnTo>
                        <a:lnTo>
                          <a:pt x="77" y="540"/>
                        </a:lnTo>
                        <a:lnTo>
                          <a:pt x="74" y="547"/>
                        </a:lnTo>
                        <a:lnTo>
                          <a:pt x="71" y="552"/>
                        </a:lnTo>
                        <a:lnTo>
                          <a:pt x="67" y="556"/>
                        </a:lnTo>
                        <a:lnTo>
                          <a:pt x="64" y="562"/>
                        </a:lnTo>
                        <a:lnTo>
                          <a:pt x="62" y="567"/>
                        </a:lnTo>
                        <a:lnTo>
                          <a:pt x="61" y="574"/>
                        </a:lnTo>
                        <a:lnTo>
                          <a:pt x="60" y="582"/>
                        </a:lnTo>
                        <a:lnTo>
                          <a:pt x="61" y="589"/>
                        </a:lnTo>
                        <a:lnTo>
                          <a:pt x="65" y="597"/>
                        </a:lnTo>
                        <a:lnTo>
                          <a:pt x="71" y="605"/>
                        </a:lnTo>
                        <a:lnTo>
                          <a:pt x="77" y="614"/>
                        </a:lnTo>
                        <a:lnTo>
                          <a:pt x="84" y="621"/>
                        </a:lnTo>
                        <a:lnTo>
                          <a:pt x="90" y="626"/>
                        </a:lnTo>
                        <a:lnTo>
                          <a:pt x="96" y="630"/>
                        </a:lnTo>
                        <a:lnTo>
                          <a:pt x="99" y="631"/>
                        </a:lnTo>
                        <a:lnTo>
                          <a:pt x="100" y="647"/>
                        </a:lnTo>
                        <a:lnTo>
                          <a:pt x="102" y="662"/>
                        </a:lnTo>
                        <a:lnTo>
                          <a:pt x="106" y="677"/>
                        </a:lnTo>
                        <a:lnTo>
                          <a:pt x="111" y="689"/>
                        </a:lnTo>
                        <a:lnTo>
                          <a:pt x="117" y="700"/>
                        </a:lnTo>
                        <a:lnTo>
                          <a:pt x="123" y="710"/>
                        </a:lnTo>
                        <a:lnTo>
                          <a:pt x="131" y="719"/>
                        </a:lnTo>
                        <a:lnTo>
                          <a:pt x="140" y="728"/>
                        </a:lnTo>
                        <a:lnTo>
                          <a:pt x="149" y="736"/>
                        </a:lnTo>
                        <a:lnTo>
                          <a:pt x="158" y="743"/>
                        </a:lnTo>
                        <a:lnTo>
                          <a:pt x="168" y="750"/>
                        </a:lnTo>
                        <a:lnTo>
                          <a:pt x="178" y="756"/>
                        </a:lnTo>
                        <a:lnTo>
                          <a:pt x="199" y="767"/>
                        </a:lnTo>
                        <a:lnTo>
                          <a:pt x="219" y="778"/>
                        </a:lnTo>
                        <a:lnTo>
                          <a:pt x="184" y="815"/>
                        </a:lnTo>
                        <a:lnTo>
                          <a:pt x="146" y="856"/>
                        </a:lnTo>
                        <a:lnTo>
                          <a:pt x="128" y="875"/>
                        </a:lnTo>
                        <a:lnTo>
                          <a:pt x="109" y="892"/>
                        </a:lnTo>
                        <a:lnTo>
                          <a:pt x="100" y="899"/>
                        </a:lnTo>
                        <a:lnTo>
                          <a:pt x="90" y="905"/>
                        </a:lnTo>
                        <a:lnTo>
                          <a:pt x="82" y="910"/>
                        </a:lnTo>
                        <a:lnTo>
                          <a:pt x="73" y="914"/>
                        </a:lnTo>
                        <a:lnTo>
                          <a:pt x="74" y="917"/>
                        </a:lnTo>
                        <a:lnTo>
                          <a:pt x="75" y="920"/>
                        </a:lnTo>
                        <a:lnTo>
                          <a:pt x="77" y="923"/>
                        </a:lnTo>
                        <a:lnTo>
                          <a:pt x="80" y="926"/>
                        </a:lnTo>
                        <a:lnTo>
                          <a:pt x="88" y="934"/>
                        </a:lnTo>
                        <a:lnTo>
                          <a:pt x="96" y="942"/>
                        </a:lnTo>
                        <a:lnTo>
                          <a:pt x="105" y="951"/>
                        </a:lnTo>
                        <a:lnTo>
                          <a:pt x="112" y="958"/>
                        </a:lnTo>
                        <a:lnTo>
                          <a:pt x="118" y="965"/>
                        </a:lnTo>
                        <a:lnTo>
                          <a:pt x="120" y="970"/>
                        </a:lnTo>
                        <a:lnTo>
                          <a:pt x="116" y="976"/>
                        </a:lnTo>
                        <a:lnTo>
                          <a:pt x="112" y="981"/>
                        </a:lnTo>
                        <a:lnTo>
                          <a:pt x="110" y="987"/>
                        </a:lnTo>
                        <a:lnTo>
                          <a:pt x="109" y="993"/>
                        </a:lnTo>
                        <a:lnTo>
                          <a:pt x="109" y="1005"/>
                        </a:lnTo>
                        <a:lnTo>
                          <a:pt x="111" y="1017"/>
                        </a:lnTo>
                        <a:lnTo>
                          <a:pt x="113" y="1029"/>
                        </a:lnTo>
                        <a:lnTo>
                          <a:pt x="116" y="1042"/>
                        </a:lnTo>
                        <a:lnTo>
                          <a:pt x="117" y="1048"/>
                        </a:lnTo>
                        <a:lnTo>
                          <a:pt x="116" y="1054"/>
                        </a:lnTo>
                        <a:lnTo>
                          <a:pt x="114" y="1062"/>
                        </a:lnTo>
                        <a:lnTo>
                          <a:pt x="113" y="1069"/>
                        </a:lnTo>
                        <a:lnTo>
                          <a:pt x="120" y="1090"/>
                        </a:lnTo>
                        <a:lnTo>
                          <a:pt x="130" y="1115"/>
                        </a:lnTo>
                        <a:lnTo>
                          <a:pt x="142" y="1139"/>
                        </a:lnTo>
                        <a:lnTo>
                          <a:pt x="153" y="1160"/>
                        </a:lnTo>
                        <a:lnTo>
                          <a:pt x="192" y="1180"/>
                        </a:lnTo>
                        <a:lnTo>
                          <a:pt x="232" y="1180"/>
                        </a:lnTo>
                        <a:lnTo>
                          <a:pt x="240" y="1204"/>
                        </a:lnTo>
                        <a:lnTo>
                          <a:pt x="279" y="1192"/>
                        </a:lnTo>
                        <a:lnTo>
                          <a:pt x="312" y="1204"/>
                        </a:lnTo>
                        <a:lnTo>
                          <a:pt x="319" y="1253"/>
                        </a:lnTo>
                        <a:lnTo>
                          <a:pt x="365" y="1291"/>
                        </a:lnTo>
                        <a:lnTo>
                          <a:pt x="399" y="1309"/>
                        </a:lnTo>
                        <a:lnTo>
                          <a:pt x="425" y="1327"/>
                        </a:lnTo>
                        <a:lnTo>
                          <a:pt x="399" y="1346"/>
                        </a:lnTo>
                        <a:lnTo>
                          <a:pt x="352" y="1333"/>
                        </a:lnTo>
                        <a:lnTo>
                          <a:pt x="358" y="1358"/>
                        </a:lnTo>
                        <a:lnTo>
                          <a:pt x="373" y="1370"/>
                        </a:lnTo>
                        <a:lnTo>
                          <a:pt x="373" y="1401"/>
                        </a:lnTo>
                        <a:lnTo>
                          <a:pt x="365" y="1401"/>
                        </a:lnTo>
                      </a:path>
                    </a:pathLst>
                  </a:custGeom>
                  <a:solidFill>
                    <a:srgbClr val="92D05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4" name="Freeform 23"/>
                  <p:cNvSpPr>
                    <a:spLocks/>
                  </p:cNvSpPr>
                  <p:nvPr>
                    <p:custDataLst>
                      <p:tags r:id="rId18"/>
                    </p:custDataLst>
                  </p:nvPr>
                </p:nvSpPr>
                <p:spPr bwMode="auto">
                  <a:xfrm>
                    <a:off x="3795713" y="2549525"/>
                    <a:ext cx="280987" cy="247650"/>
                  </a:xfrm>
                  <a:custGeom>
                    <a:avLst/>
                    <a:gdLst>
                      <a:gd name="T0" fmla="*/ 2147483647 w 647"/>
                      <a:gd name="T1" fmla="*/ 2147483647 h 470"/>
                      <a:gd name="T2" fmla="*/ 2147483647 w 647"/>
                      <a:gd name="T3" fmla="*/ 2147483647 h 470"/>
                      <a:gd name="T4" fmla="*/ 2147483647 w 647"/>
                      <a:gd name="T5" fmla="*/ 2147483647 h 470"/>
                      <a:gd name="T6" fmla="*/ 2147483647 w 647"/>
                      <a:gd name="T7" fmla="*/ 2147483647 h 470"/>
                      <a:gd name="T8" fmla="*/ 2147483647 w 647"/>
                      <a:gd name="T9" fmla="*/ 2147483647 h 470"/>
                      <a:gd name="T10" fmla="*/ 2147483647 w 647"/>
                      <a:gd name="T11" fmla="*/ 2147483647 h 470"/>
                      <a:gd name="T12" fmla="*/ 2147483647 w 647"/>
                      <a:gd name="T13" fmla="*/ 2147483647 h 470"/>
                      <a:gd name="T14" fmla="*/ 2147483647 w 647"/>
                      <a:gd name="T15" fmla="*/ 2147483647 h 470"/>
                      <a:gd name="T16" fmla="*/ 2147483647 w 647"/>
                      <a:gd name="T17" fmla="*/ 2147483647 h 470"/>
                      <a:gd name="T18" fmla="*/ 2147483647 w 647"/>
                      <a:gd name="T19" fmla="*/ 2147483647 h 470"/>
                      <a:gd name="T20" fmla="*/ 2147483647 w 647"/>
                      <a:gd name="T21" fmla="*/ 2147483647 h 470"/>
                      <a:gd name="T22" fmla="*/ 2147483647 w 647"/>
                      <a:gd name="T23" fmla="*/ 2147483647 h 470"/>
                      <a:gd name="T24" fmla="*/ 2147483647 w 647"/>
                      <a:gd name="T25" fmla="*/ 2147483647 h 470"/>
                      <a:gd name="T26" fmla="*/ 2147483647 w 647"/>
                      <a:gd name="T27" fmla="*/ 2147483647 h 470"/>
                      <a:gd name="T28" fmla="*/ 2147483647 w 647"/>
                      <a:gd name="T29" fmla="*/ 2147483647 h 470"/>
                      <a:gd name="T30" fmla="*/ 2147483647 w 647"/>
                      <a:gd name="T31" fmla="*/ 2147483647 h 470"/>
                      <a:gd name="T32" fmla="*/ 2147483647 w 647"/>
                      <a:gd name="T33" fmla="*/ 2147483647 h 470"/>
                      <a:gd name="T34" fmla="*/ 2147483647 w 647"/>
                      <a:gd name="T35" fmla="*/ 2147483647 h 470"/>
                      <a:gd name="T36" fmla="*/ 2147483647 w 647"/>
                      <a:gd name="T37" fmla="*/ 2147483647 h 470"/>
                      <a:gd name="T38" fmla="*/ 2147483647 w 647"/>
                      <a:gd name="T39" fmla="*/ 2147483647 h 470"/>
                      <a:gd name="T40" fmla="*/ 2147483647 w 647"/>
                      <a:gd name="T41" fmla="*/ 2147483647 h 470"/>
                      <a:gd name="T42" fmla="*/ 2147483647 w 647"/>
                      <a:gd name="T43" fmla="*/ 2147483647 h 470"/>
                      <a:gd name="T44" fmla="*/ 2147483647 w 647"/>
                      <a:gd name="T45" fmla="*/ 2147483647 h 470"/>
                      <a:gd name="T46" fmla="*/ 2147483647 w 647"/>
                      <a:gd name="T47" fmla="*/ 2147483647 h 470"/>
                      <a:gd name="T48" fmla="*/ 2147483647 w 647"/>
                      <a:gd name="T49" fmla="*/ 2147483647 h 470"/>
                      <a:gd name="T50" fmla="*/ 2147483647 w 647"/>
                      <a:gd name="T51" fmla="*/ 2147483647 h 470"/>
                      <a:gd name="T52" fmla="*/ 2147483647 w 647"/>
                      <a:gd name="T53" fmla="*/ 2147483647 h 470"/>
                      <a:gd name="T54" fmla="*/ 2147483647 w 647"/>
                      <a:gd name="T55" fmla="*/ 2147483647 h 470"/>
                      <a:gd name="T56" fmla="*/ 2147483647 w 647"/>
                      <a:gd name="T57" fmla="*/ 2147483647 h 470"/>
                      <a:gd name="T58" fmla="*/ 2147483647 w 647"/>
                      <a:gd name="T59" fmla="*/ 2147483647 h 470"/>
                      <a:gd name="T60" fmla="*/ 2147483647 w 647"/>
                      <a:gd name="T61" fmla="*/ 2147483647 h 470"/>
                      <a:gd name="T62" fmla="*/ 2147483647 w 647"/>
                      <a:gd name="T63" fmla="*/ 2147483647 h 470"/>
                      <a:gd name="T64" fmla="*/ 2147483647 w 647"/>
                      <a:gd name="T65" fmla="*/ 2147483647 h 470"/>
                      <a:gd name="T66" fmla="*/ 2147483647 w 647"/>
                      <a:gd name="T67" fmla="*/ 2147483647 h 470"/>
                      <a:gd name="T68" fmla="*/ 2147483647 w 647"/>
                      <a:gd name="T69" fmla="*/ 2147483647 h 470"/>
                      <a:gd name="T70" fmla="*/ 2147483647 w 647"/>
                      <a:gd name="T71" fmla="*/ 2147483647 h 470"/>
                      <a:gd name="T72" fmla="*/ 2147483647 w 647"/>
                      <a:gd name="T73" fmla="*/ 2147483647 h 470"/>
                      <a:gd name="T74" fmla="*/ 2147483647 w 647"/>
                      <a:gd name="T75" fmla="*/ 2147483647 h 470"/>
                      <a:gd name="T76" fmla="*/ 2147483647 w 647"/>
                      <a:gd name="T77" fmla="*/ 2147483647 h 470"/>
                      <a:gd name="T78" fmla="*/ 2147483647 w 647"/>
                      <a:gd name="T79" fmla="*/ 2147483647 h 470"/>
                      <a:gd name="T80" fmla="*/ 2147483647 w 647"/>
                      <a:gd name="T81" fmla="*/ 2147483647 h 470"/>
                      <a:gd name="T82" fmla="*/ 2147483647 w 647"/>
                      <a:gd name="T83" fmla="*/ 2147483647 h 470"/>
                      <a:gd name="T84" fmla="*/ 2147483647 w 647"/>
                      <a:gd name="T85" fmla="*/ 2147483647 h 470"/>
                      <a:gd name="T86" fmla="*/ 2147483647 w 647"/>
                      <a:gd name="T87" fmla="*/ 2147483647 h 470"/>
                      <a:gd name="T88" fmla="*/ 2147483647 w 647"/>
                      <a:gd name="T89" fmla="*/ 2147483647 h 470"/>
                      <a:gd name="T90" fmla="*/ 2147483647 w 647"/>
                      <a:gd name="T91" fmla="*/ 2147483647 h 470"/>
                      <a:gd name="T92" fmla="*/ 0 w 647"/>
                      <a:gd name="T93" fmla="*/ 2147483647 h 470"/>
                      <a:gd name="T94" fmla="*/ 2147483647 w 647"/>
                      <a:gd name="T95" fmla="*/ 2147483647 h 470"/>
                      <a:gd name="T96" fmla="*/ 2147483647 w 647"/>
                      <a:gd name="T97" fmla="*/ 2147483647 h 470"/>
                      <a:gd name="T98" fmla="*/ 2147483647 w 647"/>
                      <a:gd name="T99" fmla="*/ 2147483647 h 470"/>
                      <a:gd name="T100" fmla="*/ 2147483647 w 647"/>
                      <a:gd name="T101" fmla="*/ 0 h 470"/>
                      <a:gd name="T102" fmla="*/ 2147483647 w 647"/>
                      <a:gd name="T103" fmla="*/ 2147483647 h 470"/>
                      <a:gd name="T104" fmla="*/ 2147483647 w 647"/>
                      <a:gd name="T105" fmla="*/ 2147483647 h 470"/>
                      <a:gd name="T106" fmla="*/ 2147483647 w 647"/>
                      <a:gd name="T107" fmla="*/ 2147483647 h 470"/>
                      <a:gd name="T108" fmla="*/ 2147483647 w 647"/>
                      <a:gd name="T109" fmla="*/ 2147483647 h 470"/>
                      <a:gd name="T110" fmla="*/ 2147483647 w 647"/>
                      <a:gd name="T111" fmla="*/ 2147483647 h 470"/>
                      <a:gd name="T112" fmla="*/ 2147483647 w 647"/>
                      <a:gd name="T113" fmla="*/ 2147483647 h 470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w 647"/>
                      <a:gd name="T172" fmla="*/ 0 h 470"/>
                      <a:gd name="T173" fmla="*/ 647 w 647"/>
                      <a:gd name="T174" fmla="*/ 470 h 470"/>
                    </a:gdLst>
                    <a:ahLst/>
                    <a:cxnLst>
                      <a:cxn ang="T114">
                        <a:pos x="T0" y="T1"/>
                      </a:cxn>
                      <a:cxn ang="T115">
                        <a:pos x="T2" y="T3"/>
                      </a:cxn>
                      <a:cxn ang="T116">
                        <a:pos x="T4" y="T5"/>
                      </a:cxn>
                      <a:cxn ang="T117">
                        <a:pos x="T6" y="T7"/>
                      </a:cxn>
                      <a:cxn ang="T118">
                        <a:pos x="T8" y="T9"/>
                      </a:cxn>
                      <a:cxn ang="T119">
                        <a:pos x="T10" y="T11"/>
                      </a:cxn>
                      <a:cxn ang="T120">
                        <a:pos x="T12" y="T13"/>
                      </a:cxn>
                      <a:cxn ang="T121">
                        <a:pos x="T14" y="T15"/>
                      </a:cxn>
                      <a:cxn ang="T122">
                        <a:pos x="T16" y="T17"/>
                      </a:cxn>
                      <a:cxn ang="T123">
                        <a:pos x="T18" y="T19"/>
                      </a:cxn>
                      <a:cxn ang="T124">
                        <a:pos x="T20" y="T21"/>
                      </a:cxn>
                      <a:cxn ang="T125">
                        <a:pos x="T22" y="T23"/>
                      </a:cxn>
                      <a:cxn ang="T126">
                        <a:pos x="T24" y="T25"/>
                      </a:cxn>
                      <a:cxn ang="T127">
                        <a:pos x="T26" y="T27"/>
                      </a:cxn>
                      <a:cxn ang="T128">
                        <a:pos x="T28" y="T29"/>
                      </a:cxn>
                      <a:cxn ang="T129">
                        <a:pos x="T30" y="T31"/>
                      </a:cxn>
                      <a:cxn ang="T130">
                        <a:pos x="T32" y="T33"/>
                      </a:cxn>
                      <a:cxn ang="T131">
                        <a:pos x="T34" y="T35"/>
                      </a:cxn>
                      <a:cxn ang="T132">
                        <a:pos x="T36" y="T37"/>
                      </a:cxn>
                      <a:cxn ang="T133">
                        <a:pos x="T38" y="T39"/>
                      </a:cxn>
                      <a:cxn ang="T134">
                        <a:pos x="T40" y="T41"/>
                      </a:cxn>
                      <a:cxn ang="T135">
                        <a:pos x="T42" y="T43"/>
                      </a:cxn>
                      <a:cxn ang="T136">
                        <a:pos x="T44" y="T45"/>
                      </a:cxn>
                      <a:cxn ang="T137">
                        <a:pos x="T46" y="T47"/>
                      </a:cxn>
                      <a:cxn ang="T138">
                        <a:pos x="T48" y="T49"/>
                      </a:cxn>
                      <a:cxn ang="T139">
                        <a:pos x="T50" y="T51"/>
                      </a:cxn>
                      <a:cxn ang="T140">
                        <a:pos x="T52" y="T53"/>
                      </a:cxn>
                      <a:cxn ang="T141">
                        <a:pos x="T54" y="T55"/>
                      </a:cxn>
                      <a:cxn ang="T142">
                        <a:pos x="T56" y="T57"/>
                      </a:cxn>
                      <a:cxn ang="T143">
                        <a:pos x="T58" y="T59"/>
                      </a:cxn>
                      <a:cxn ang="T144">
                        <a:pos x="T60" y="T61"/>
                      </a:cxn>
                      <a:cxn ang="T145">
                        <a:pos x="T62" y="T63"/>
                      </a:cxn>
                      <a:cxn ang="T146">
                        <a:pos x="T64" y="T65"/>
                      </a:cxn>
                      <a:cxn ang="T147">
                        <a:pos x="T66" y="T67"/>
                      </a:cxn>
                      <a:cxn ang="T148">
                        <a:pos x="T68" y="T69"/>
                      </a:cxn>
                      <a:cxn ang="T149">
                        <a:pos x="T70" y="T71"/>
                      </a:cxn>
                      <a:cxn ang="T150">
                        <a:pos x="T72" y="T73"/>
                      </a:cxn>
                      <a:cxn ang="T151">
                        <a:pos x="T74" y="T75"/>
                      </a:cxn>
                      <a:cxn ang="T152">
                        <a:pos x="T76" y="T77"/>
                      </a:cxn>
                      <a:cxn ang="T153">
                        <a:pos x="T78" y="T79"/>
                      </a:cxn>
                      <a:cxn ang="T154">
                        <a:pos x="T80" y="T81"/>
                      </a:cxn>
                      <a:cxn ang="T155">
                        <a:pos x="T82" y="T83"/>
                      </a:cxn>
                      <a:cxn ang="T156">
                        <a:pos x="T84" y="T85"/>
                      </a:cxn>
                      <a:cxn ang="T157">
                        <a:pos x="T86" y="T87"/>
                      </a:cxn>
                      <a:cxn ang="T158">
                        <a:pos x="T88" y="T89"/>
                      </a:cxn>
                      <a:cxn ang="T159">
                        <a:pos x="T90" y="T91"/>
                      </a:cxn>
                      <a:cxn ang="T160">
                        <a:pos x="T92" y="T93"/>
                      </a:cxn>
                      <a:cxn ang="T161">
                        <a:pos x="T94" y="T95"/>
                      </a:cxn>
                      <a:cxn ang="T162">
                        <a:pos x="T96" y="T97"/>
                      </a:cxn>
                      <a:cxn ang="T163">
                        <a:pos x="T98" y="T99"/>
                      </a:cxn>
                      <a:cxn ang="T164">
                        <a:pos x="T100" y="T101"/>
                      </a:cxn>
                      <a:cxn ang="T165">
                        <a:pos x="T102" y="T103"/>
                      </a:cxn>
                      <a:cxn ang="T166">
                        <a:pos x="T104" y="T105"/>
                      </a:cxn>
                      <a:cxn ang="T167">
                        <a:pos x="T106" y="T107"/>
                      </a:cxn>
                      <a:cxn ang="T168">
                        <a:pos x="T108" y="T109"/>
                      </a:cxn>
                      <a:cxn ang="T169">
                        <a:pos x="T110" y="T111"/>
                      </a:cxn>
                      <a:cxn ang="T170">
                        <a:pos x="T112" y="T113"/>
                      </a:cxn>
                    </a:cxnLst>
                    <a:rect l="T171" t="T172" r="T173" b="T174"/>
                    <a:pathLst>
                      <a:path w="647" h="470">
                        <a:moveTo>
                          <a:pt x="399" y="14"/>
                        </a:moveTo>
                        <a:lnTo>
                          <a:pt x="402" y="20"/>
                        </a:lnTo>
                        <a:lnTo>
                          <a:pt x="406" y="27"/>
                        </a:lnTo>
                        <a:lnTo>
                          <a:pt x="413" y="33"/>
                        </a:lnTo>
                        <a:lnTo>
                          <a:pt x="421" y="39"/>
                        </a:lnTo>
                        <a:lnTo>
                          <a:pt x="428" y="45"/>
                        </a:lnTo>
                        <a:lnTo>
                          <a:pt x="438" y="51"/>
                        </a:lnTo>
                        <a:lnTo>
                          <a:pt x="448" y="56"/>
                        </a:lnTo>
                        <a:lnTo>
                          <a:pt x="458" y="60"/>
                        </a:lnTo>
                        <a:lnTo>
                          <a:pt x="480" y="70"/>
                        </a:lnTo>
                        <a:lnTo>
                          <a:pt x="501" y="76"/>
                        </a:lnTo>
                        <a:lnTo>
                          <a:pt x="512" y="78"/>
                        </a:lnTo>
                        <a:lnTo>
                          <a:pt x="521" y="80"/>
                        </a:lnTo>
                        <a:lnTo>
                          <a:pt x="530" y="81"/>
                        </a:lnTo>
                        <a:lnTo>
                          <a:pt x="538" y="81"/>
                        </a:lnTo>
                        <a:lnTo>
                          <a:pt x="548" y="88"/>
                        </a:lnTo>
                        <a:lnTo>
                          <a:pt x="561" y="99"/>
                        </a:lnTo>
                        <a:lnTo>
                          <a:pt x="562" y="99"/>
                        </a:lnTo>
                        <a:lnTo>
                          <a:pt x="564" y="99"/>
                        </a:lnTo>
                        <a:lnTo>
                          <a:pt x="566" y="98"/>
                        </a:lnTo>
                        <a:lnTo>
                          <a:pt x="567" y="97"/>
                        </a:lnTo>
                        <a:lnTo>
                          <a:pt x="570" y="93"/>
                        </a:lnTo>
                        <a:lnTo>
                          <a:pt x="572" y="89"/>
                        </a:lnTo>
                        <a:lnTo>
                          <a:pt x="575" y="85"/>
                        </a:lnTo>
                        <a:lnTo>
                          <a:pt x="578" y="81"/>
                        </a:lnTo>
                        <a:lnTo>
                          <a:pt x="580" y="79"/>
                        </a:lnTo>
                        <a:lnTo>
                          <a:pt x="583" y="78"/>
                        </a:lnTo>
                        <a:lnTo>
                          <a:pt x="590" y="80"/>
                        </a:lnTo>
                        <a:lnTo>
                          <a:pt x="596" y="80"/>
                        </a:lnTo>
                        <a:lnTo>
                          <a:pt x="603" y="80"/>
                        </a:lnTo>
                        <a:lnTo>
                          <a:pt x="609" y="80"/>
                        </a:lnTo>
                        <a:lnTo>
                          <a:pt x="617" y="79"/>
                        </a:lnTo>
                        <a:lnTo>
                          <a:pt x="624" y="79"/>
                        </a:lnTo>
                        <a:lnTo>
                          <a:pt x="631" y="80"/>
                        </a:lnTo>
                        <a:lnTo>
                          <a:pt x="638" y="81"/>
                        </a:lnTo>
                        <a:lnTo>
                          <a:pt x="640" y="84"/>
                        </a:lnTo>
                        <a:lnTo>
                          <a:pt x="642" y="89"/>
                        </a:lnTo>
                        <a:lnTo>
                          <a:pt x="645" y="95"/>
                        </a:lnTo>
                        <a:lnTo>
                          <a:pt x="646" y="103"/>
                        </a:lnTo>
                        <a:lnTo>
                          <a:pt x="647" y="111"/>
                        </a:lnTo>
                        <a:lnTo>
                          <a:pt x="647" y="118"/>
                        </a:lnTo>
                        <a:lnTo>
                          <a:pt x="646" y="123"/>
                        </a:lnTo>
                        <a:lnTo>
                          <a:pt x="645" y="124"/>
                        </a:lnTo>
                        <a:lnTo>
                          <a:pt x="631" y="127"/>
                        </a:lnTo>
                        <a:lnTo>
                          <a:pt x="618" y="131"/>
                        </a:lnTo>
                        <a:lnTo>
                          <a:pt x="607" y="135"/>
                        </a:lnTo>
                        <a:lnTo>
                          <a:pt x="596" y="140"/>
                        </a:lnTo>
                        <a:lnTo>
                          <a:pt x="586" y="146"/>
                        </a:lnTo>
                        <a:lnTo>
                          <a:pt x="577" y="152"/>
                        </a:lnTo>
                        <a:lnTo>
                          <a:pt x="569" y="158"/>
                        </a:lnTo>
                        <a:lnTo>
                          <a:pt x="560" y="165"/>
                        </a:lnTo>
                        <a:lnTo>
                          <a:pt x="533" y="191"/>
                        </a:lnTo>
                        <a:lnTo>
                          <a:pt x="512" y="210"/>
                        </a:lnTo>
                        <a:lnTo>
                          <a:pt x="504" y="214"/>
                        </a:lnTo>
                        <a:lnTo>
                          <a:pt x="499" y="218"/>
                        </a:lnTo>
                        <a:lnTo>
                          <a:pt x="493" y="222"/>
                        </a:lnTo>
                        <a:lnTo>
                          <a:pt x="489" y="227"/>
                        </a:lnTo>
                        <a:lnTo>
                          <a:pt x="481" y="236"/>
                        </a:lnTo>
                        <a:lnTo>
                          <a:pt x="477" y="245"/>
                        </a:lnTo>
                        <a:lnTo>
                          <a:pt x="474" y="254"/>
                        </a:lnTo>
                        <a:lnTo>
                          <a:pt x="473" y="263"/>
                        </a:lnTo>
                        <a:lnTo>
                          <a:pt x="472" y="272"/>
                        </a:lnTo>
                        <a:lnTo>
                          <a:pt x="473" y="282"/>
                        </a:lnTo>
                        <a:lnTo>
                          <a:pt x="473" y="292"/>
                        </a:lnTo>
                        <a:lnTo>
                          <a:pt x="474" y="301"/>
                        </a:lnTo>
                        <a:lnTo>
                          <a:pt x="473" y="311"/>
                        </a:lnTo>
                        <a:lnTo>
                          <a:pt x="472" y="320"/>
                        </a:lnTo>
                        <a:lnTo>
                          <a:pt x="469" y="330"/>
                        </a:lnTo>
                        <a:lnTo>
                          <a:pt x="463" y="340"/>
                        </a:lnTo>
                        <a:lnTo>
                          <a:pt x="460" y="345"/>
                        </a:lnTo>
                        <a:lnTo>
                          <a:pt x="456" y="349"/>
                        </a:lnTo>
                        <a:lnTo>
                          <a:pt x="450" y="354"/>
                        </a:lnTo>
                        <a:lnTo>
                          <a:pt x="445" y="358"/>
                        </a:lnTo>
                        <a:lnTo>
                          <a:pt x="426" y="372"/>
                        </a:lnTo>
                        <a:lnTo>
                          <a:pt x="411" y="384"/>
                        </a:lnTo>
                        <a:lnTo>
                          <a:pt x="399" y="394"/>
                        </a:lnTo>
                        <a:lnTo>
                          <a:pt x="390" y="404"/>
                        </a:lnTo>
                        <a:lnTo>
                          <a:pt x="383" y="411"/>
                        </a:lnTo>
                        <a:lnTo>
                          <a:pt x="379" y="417"/>
                        </a:lnTo>
                        <a:lnTo>
                          <a:pt x="376" y="422"/>
                        </a:lnTo>
                        <a:lnTo>
                          <a:pt x="374" y="425"/>
                        </a:lnTo>
                        <a:lnTo>
                          <a:pt x="373" y="430"/>
                        </a:lnTo>
                        <a:lnTo>
                          <a:pt x="373" y="432"/>
                        </a:lnTo>
                        <a:lnTo>
                          <a:pt x="369" y="432"/>
                        </a:lnTo>
                        <a:lnTo>
                          <a:pt x="358" y="432"/>
                        </a:lnTo>
                        <a:lnTo>
                          <a:pt x="333" y="430"/>
                        </a:lnTo>
                        <a:lnTo>
                          <a:pt x="310" y="429"/>
                        </a:lnTo>
                        <a:lnTo>
                          <a:pt x="290" y="429"/>
                        </a:lnTo>
                        <a:lnTo>
                          <a:pt x="272" y="431"/>
                        </a:lnTo>
                        <a:lnTo>
                          <a:pt x="257" y="434"/>
                        </a:lnTo>
                        <a:lnTo>
                          <a:pt x="245" y="437"/>
                        </a:lnTo>
                        <a:lnTo>
                          <a:pt x="234" y="441"/>
                        </a:lnTo>
                        <a:lnTo>
                          <a:pt x="224" y="446"/>
                        </a:lnTo>
                        <a:lnTo>
                          <a:pt x="209" y="456"/>
                        </a:lnTo>
                        <a:lnTo>
                          <a:pt x="198" y="464"/>
                        </a:lnTo>
                        <a:lnTo>
                          <a:pt x="193" y="467"/>
                        </a:lnTo>
                        <a:lnTo>
                          <a:pt x="189" y="469"/>
                        </a:lnTo>
                        <a:lnTo>
                          <a:pt x="183" y="470"/>
                        </a:lnTo>
                        <a:lnTo>
                          <a:pt x="179" y="469"/>
                        </a:lnTo>
                        <a:lnTo>
                          <a:pt x="176" y="468"/>
                        </a:lnTo>
                        <a:lnTo>
                          <a:pt x="172" y="465"/>
                        </a:lnTo>
                        <a:lnTo>
                          <a:pt x="169" y="461"/>
                        </a:lnTo>
                        <a:lnTo>
                          <a:pt x="166" y="456"/>
                        </a:lnTo>
                        <a:lnTo>
                          <a:pt x="159" y="444"/>
                        </a:lnTo>
                        <a:lnTo>
                          <a:pt x="153" y="432"/>
                        </a:lnTo>
                        <a:lnTo>
                          <a:pt x="148" y="426"/>
                        </a:lnTo>
                        <a:lnTo>
                          <a:pt x="144" y="420"/>
                        </a:lnTo>
                        <a:lnTo>
                          <a:pt x="140" y="414"/>
                        </a:lnTo>
                        <a:lnTo>
                          <a:pt x="134" y="409"/>
                        </a:lnTo>
                        <a:lnTo>
                          <a:pt x="129" y="404"/>
                        </a:lnTo>
                        <a:lnTo>
                          <a:pt x="122" y="400"/>
                        </a:lnTo>
                        <a:lnTo>
                          <a:pt x="114" y="397"/>
                        </a:lnTo>
                        <a:lnTo>
                          <a:pt x="107" y="396"/>
                        </a:lnTo>
                        <a:lnTo>
                          <a:pt x="114" y="379"/>
                        </a:lnTo>
                        <a:lnTo>
                          <a:pt x="121" y="365"/>
                        </a:lnTo>
                        <a:lnTo>
                          <a:pt x="124" y="351"/>
                        </a:lnTo>
                        <a:lnTo>
                          <a:pt x="126" y="336"/>
                        </a:lnTo>
                        <a:lnTo>
                          <a:pt x="126" y="309"/>
                        </a:lnTo>
                        <a:lnTo>
                          <a:pt x="126" y="278"/>
                        </a:lnTo>
                        <a:lnTo>
                          <a:pt x="127" y="267"/>
                        </a:lnTo>
                        <a:lnTo>
                          <a:pt x="132" y="250"/>
                        </a:lnTo>
                        <a:lnTo>
                          <a:pt x="138" y="229"/>
                        </a:lnTo>
                        <a:lnTo>
                          <a:pt x="147" y="206"/>
                        </a:lnTo>
                        <a:lnTo>
                          <a:pt x="155" y="184"/>
                        </a:lnTo>
                        <a:lnTo>
                          <a:pt x="163" y="163"/>
                        </a:lnTo>
                        <a:lnTo>
                          <a:pt x="168" y="149"/>
                        </a:lnTo>
                        <a:lnTo>
                          <a:pt x="172" y="143"/>
                        </a:lnTo>
                        <a:lnTo>
                          <a:pt x="172" y="137"/>
                        </a:lnTo>
                        <a:lnTo>
                          <a:pt x="172" y="131"/>
                        </a:lnTo>
                        <a:lnTo>
                          <a:pt x="153" y="130"/>
                        </a:lnTo>
                        <a:lnTo>
                          <a:pt x="135" y="127"/>
                        </a:lnTo>
                        <a:lnTo>
                          <a:pt x="116" y="123"/>
                        </a:lnTo>
                        <a:lnTo>
                          <a:pt x="99" y="118"/>
                        </a:lnTo>
                        <a:lnTo>
                          <a:pt x="80" y="113"/>
                        </a:lnTo>
                        <a:lnTo>
                          <a:pt x="62" y="109"/>
                        </a:lnTo>
                        <a:lnTo>
                          <a:pt x="42" y="106"/>
                        </a:lnTo>
                        <a:lnTo>
                          <a:pt x="20" y="105"/>
                        </a:lnTo>
                        <a:lnTo>
                          <a:pt x="17" y="93"/>
                        </a:lnTo>
                        <a:lnTo>
                          <a:pt x="10" y="72"/>
                        </a:lnTo>
                        <a:lnTo>
                          <a:pt x="3" y="50"/>
                        </a:lnTo>
                        <a:lnTo>
                          <a:pt x="0" y="38"/>
                        </a:lnTo>
                        <a:lnTo>
                          <a:pt x="8" y="37"/>
                        </a:lnTo>
                        <a:lnTo>
                          <a:pt x="15" y="36"/>
                        </a:lnTo>
                        <a:lnTo>
                          <a:pt x="23" y="34"/>
                        </a:lnTo>
                        <a:lnTo>
                          <a:pt x="29" y="32"/>
                        </a:lnTo>
                        <a:lnTo>
                          <a:pt x="41" y="26"/>
                        </a:lnTo>
                        <a:lnTo>
                          <a:pt x="51" y="20"/>
                        </a:lnTo>
                        <a:lnTo>
                          <a:pt x="59" y="13"/>
                        </a:lnTo>
                        <a:lnTo>
                          <a:pt x="68" y="7"/>
                        </a:lnTo>
                        <a:lnTo>
                          <a:pt x="73" y="4"/>
                        </a:lnTo>
                        <a:lnTo>
                          <a:pt x="77" y="2"/>
                        </a:lnTo>
                        <a:lnTo>
                          <a:pt x="81" y="1"/>
                        </a:lnTo>
                        <a:lnTo>
                          <a:pt x="86" y="0"/>
                        </a:lnTo>
                        <a:lnTo>
                          <a:pt x="102" y="1"/>
                        </a:lnTo>
                        <a:lnTo>
                          <a:pt x="118" y="3"/>
                        </a:lnTo>
                        <a:lnTo>
                          <a:pt x="132" y="7"/>
                        </a:lnTo>
                        <a:lnTo>
                          <a:pt x="145" y="11"/>
                        </a:lnTo>
                        <a:lnTo>
                          <a:pt x="158" y="14"/>
                        </a:lnTo>
                        <a:lnTo>
                          <a:pt x="171" y="17"/>
                        </a:lnTo>
                        <a:lnTo>
                          <a:pt x="185" y="19"/>
                        </a:lnTo>
                        <a:lnTo>
                          <a:pt x="199" y="20"/>
                        </a:lnTo>
                        <a:lnTo>
                          <a:pt x="209" y="20"/>
                        </a:lnTo>
                        <a:lnTo>
                          <a:pt x="217" y="22"/>
                        </a:lnTo>
                        <a:lnTo>
                          <a:pt x="226" y="25"/>
                        </a:lnTo>
                        <a:lnTo>
                          <a:pt x="235" y="29"/>
                        </a:lnTo>
                        <a:lnTo>
                          <a:pt x="243" y="32"/>
                        </a:lnTo>
                        <a:lnTo>
                          <a:pt x="250" y="35"/>
                        </a:lnTo>
                        <a:lnTo>
                          <a:pt x="258" y="37"/>
                        </a:lnTo>
                        <a:lnTo>
                          <a:pt x="266" y="38"/>
                        </a:lnTo>
                        <a:lnTo>
                          <a:pt x="372" y="38"/>
                        </a:lnTo>
                        <a:lnTo>
                          <a:pt x="385" y="26"/>
                        </a:lnTo>
                        <a:lnTo>
                          <a:pt x="399" y="14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5" name="Freeform 24"/>
                  <p:cNvSpPr>
                    <a:spLocks/>
                  </p:cNvSpPr>
                  <p:nvPr>
                    <p:custDataLst>
                      <p:tags r:id="rId19"/>
                    </p:custDataLst>
                  </p:nvPr>
                </p:nvSpPr>
                <p:spPr bwMode="auto">
                  <a:xfrm>
                    <a:off x="6427788" y="3287713"/>
                    <a:ext cx="207962" cy="455612"/>
                  </a:xfrm>
                  <a:custGeom>
                    <a:avLst/>
                    <a:gdLst>
                      <a:gd name="T0" fmla="*/ 379 w 479"/>
                      <a:gd name="T1" fmla="*/ 357 h 868"/>
                      <a:gd name="T2" fmla="*/ 333 w 479"/>
                      <a:gd name="T3" fmla="*/ 370 h 868"/>
                      <a:gd name="T4" fmla="*/ 314 w 479"/>
                      <a:gd name="T5" fmla="*/ 390 h 868"/>
                      <a:gd name="T6" fmla="*/ 316 w 479"/>
                      <a:gd name="T7" fmla="*/ 428 h 868"/>
                      <a:gd name="T8" fmla="*/ 352 w 479"/>
                      <a:gd name="T9" fmla="*/ 492 h 868"/>
                      <a:gd name="T10" fmla="*/ 359 w 479"/>
                      <a:gd name="T11" fmla="*/ 530 h 868"/>
                      <a:gd name="T12" fmla="*/ 366 w 479"/>
                      <a:gd name="T13" fmla="*/ 555 h 868"/>
                      <a:gd name="T14" fmla="*/ 323 w 479"/>
                      <a:gd name="T15" fmla="*/ 526 h 868"/>
                      <a:gd name="T16" fmla="*/ 309 w 479"/>
                      <a:gd name="T17" fmla="*/ 492 h 868"/>
                      <a:gd name="T18" fmla="*/ 269 w 479"/>
                      <a:gd name="T19" fmla="*/ 467 h 868"/>
                      <a:gd name="T20" fmla="*/ 210 w 479"/>
                      <a:gd name="T21" fmla="*/ 439 h 868"/>
                      <a:gd name="T22" fmla="*/ 193 w 479"/>
                      <a:gd name="T23" fmla="*/ 406 h 868"/>
                      <a:gd name="T24" fmla="*/ 156 w 479"/>
                      <a:gd name="T25" fmla="*/ 477 h 868"/>
                      <a:gd name="T26" fmla="*/ 156 w 479"/>
                      <a:gd name="T27" fmla="*/ 524 h 868"/>
                      <a:gd name="T28" fmla="*/ 132 w 479"/>
                      <a:gd name="T29" fmla="*/ 575 h 868"/>
                      <a:gd name="T30" fmla="*/ 128 w 479"/>
                      <a:gd name="T31" fmla="*/ 621 h 868"/>
                      <a:gd name="T32" fmla="*/ 154 w 479"/>
                      <a:gd name="T33" fmla="*/ 650 h 868"/>
                      <a:gd name="T34" fmla="*/ 175 w 479"/>
                      <a:gd name="T35" fmla="*/ 685 h 868"/>
                      <a:gd name="T36" fmla="*/ 185 w 479"/>
                      <a:gd name="T37" fmla="*/ 730 h 868"/>
                      <a:gd name="T38" fmla="*/ 226 w 479"/>
                      <a:gd name="T39" fmla="*/ 780 h 868"/>
                      <a:gd name="T40" fmla="*/ 281 w 479"/>
                      <a:gd name="T41" fmla="*/ 825 h 868"/>
                      <a:gd name="T42" fmla="*/ 340 w 479"/>
                      <a:gd name="T43" fmla="*/ 850 h 868"/>
                      <a:gd name="T44" fmla="*/ 298 w 479"/>
                      <a:gd name="T45" fmla="*/ 867 h 868"/>
                      <a:gd name="T46" fmla="*/ 269 w 479"/>
                      <a:gd name="T47" fmla="*/ 864 h 868"/>
                      <a:gd name="T48" fmla="*/ 229 w 479"/>
                      <a:gd name="T49" fmla="*/ 841 h 868"/>
                      <a:gd name="T50" fmla="*/ 200 w 479"/>
                      <a:gd name="T51" fmla="*/ 823 h 868"/>
                      <a:gd name="T52" fmla="*/ 137 w 479"/>
                      <a:gd name="T53" fmla="*/ 759 h 868"/>
                      <a:gd name="T54" fmla="*/ 83 w 479"/>
                      <a:gd name="T55" fmla="*/ 730 h 868"/>
                      <a:gd name="T56" fmla="*/ 74 w 479"/>
                      <a:gd name="T57" fmla="*/ 688 h 868"/>
                      <a:gd name="T58" fmla="*/ 80 w 479"/>
                      <a:gd name="T59" fmla="*/ 653 h 868"/>
                      <a:gd name="T60" fmla="*/ 88 w 479"/>
                      <a:gd name="T61" fmla="*/ 617 h 868"/>
                      <a:gd name="T62" fmla="*/ 120 w 479"/>
                      <a:gd name="T63" fmla="*/ 498 h 868"/>
                      <a:gd name="T64" fmla="*/ 108 w 479"/>
                      <a:gd name="T65" fmla="*/ 404 h 868"/>
                      <a:gd name="T66" fmla="*/ 62 w 479"/>
                      <a:gd name="T67" fmla="*/ 319 h 868"/>
                      <a:gd name="T68" fmla="*/ 64 w 479"/>
                      <a:gd name="T69" fmla="*/ 285 h 868"/>
                      <a:gd name="T70" fmla="*/ 74 w 479"/>
                      <a:gd name="T71" fmla="*/ 265 h 868"/>
                      <a:gd name="T72" fmla="*/ 56 w 479"/>
                      <a:gd name="T73" fmla="*/ 202 h 868"/>
                      <a:gd name="T74" fmla="*/ 23 w 479"/>
                      <a:gd name="T75" fmla="*/ 158 h 868"/>
                      <a:gd name="T76" fmla="*/ 1 w 479"/>
                      <a:gd name="T77" fmla="*/ 102 h 868"/>
                      <a:gd name="T78" fmla="*/ 11 w 479"/>
                      <a:gd name="T79" fmla="*/ 44 h 868"/>
                      <a:gd name="T80" fmla="*/ 49 w 479"/>
                      <a:gd name="T81" fmla="*/ 16 h 868"/>
                      <a:gd name="T82" fmla="*/ 120 w 479"/>
                      <a:gd name="T83" fmla="*/ 0 h 868"/>
                      <a:gd name="T84" fmla="*/ 156 w 479"/>
                      <a:gd name="T85" fmla="*/ 28 h 868"/>
                      <a:gd name="T86" fmla="*/ 179 w 479"/>
                      <a:gd name="T87" fmla="*/ 36 h 868"/>
                      <a:gd name="T88" fmla="*/ 197 w 479"/>
                      <a:gd name="T89" fmla="*/ 136 h 868"/>
                      <a:gd name="T90" fmla="*/ 213 w 479"/>
                      <a:gd name="T91" fmla="*/ 166 h 868"/>
                      <a:gd name="T92" fmla="*/ 231 w 479"/>
                      <a:gd name="T93" fmla="*/ 155 h 868"/>
                      <a:gd name="T94" fmla="*/ 258 w 479"/>
                      <a:gd name="T95" fmla="*/ 126 h 868"/>
                      <a:gd name="T96" fmla="*/ 281 w 479"/>
                      <a:gd name="T97" fmla="*/ 141 h 868"/>
                      <a:gd name="T98" fmla="*/ 298 w 479"/>
                      <a:gd name="T99" fmla="*/ 136 h 868"/>
                      <a:gd name="T100" fmla="*/ 316 w 479"/>
                      <a:gd name="T101" fmla="*/ 108 h 868"/>
                      <a:gd name="T102" fmla="*/ 346 w 479"/>
                      <a:gd name="T103" fmla="*/ 108 h 868"/>
                      <a:gd name="T104" fmla="*/ 387 w 479"/>
                      <a:gd name="T105" fmla="*/ 157 h 868"/>
                      <a:gd name="T106" fmla="*/ 454 w 479"/>
                      <a:gd name="T107" fmla="*/ 246 h 868"/>
                      <a:gd name="T108" fmla="*/ 478 w 479"/>
                      <a:gd name="T109" fmla="*/ 307 h 868"/>
                      <a:gd name="T110" fmla="*/ 468 w 479"/>
                      <a:gd name="T111" fmla="*/ 338 h 868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w 479"/>
                      <a:gd name="T169" fmla="*/ 0 h 868"/>
                      <a:gd name="T170" fmla="*/ 479 w 479"/>
                      <a:gd name="T171" fmla="*/ 868 h 868"/>
                    </a:gdLst>
                    <a:ahLst/>
                    <a:cxnLst>
                      <a:cxn ang="T112">
                        <a:pos x="T0" y="T1"/>
                      </a:cxn>
                      <a:cxn ang="T113">
                        <a:pos x="T2" y="T3"/>
                      </a:cxn>
                      <a:cxn ang="T114">
                        <a:pos x="T4" y="T5"/>
                      </a:cxn>
                      <a:cxn ang="T115">
                        <a:pos x="T6" y="T7"/>
                      </a:cxn>
                      <a:cxn ang="T116">
                        <a:pos x="T8" y="T9"/>
                      </a:cxn>
                      <a:cxn ang="T117">
                        <a:pos x="T10" y="T11"/>
                      </a:cxn>
                      <a:cxn ang="T118">
                        <a:pos x="T12" y="T13"/>
                      </a:cxn>
                      <a:cxn ang="T119">
                        <a:pos x="T14" y="T15"/>
                      </a:cxn>
                      <a:cxn ang="T120">
                        <a:pos x="T16" y="T17"/>
                      </a:cxn>
                      <a:cxn ang="T121">
                        <a:pos x="T18" y="T19"/>
                      </a:cxn>
                      <a:cxn ang="T122">
                        <a:pos x="T20" y="T21"/>
                      </a:cxn>
                      <a:cxn ang="T123">
                        <a:pos x="T22" y="T23"/>
                      </a:cxn>
                      <a:cxn ang="T124">
                        <a:pos x="T24" y="T25"/>
                      </a:cxn>
                      <a:cxn ang="T125">
                        <a:pos x="T26" y="T27"/>
                      </a:cxn>
                      <a:cxn ang="T126">
                        <a:pos x="T28" y="T29"/>
                      </a:cxn>
                      <a:cxn ang="T127">
                        <a:pos x="T30" y="T31"/>
                      </a:cxn>
                      <a:cxn ang="T128">
                        <a:pos x="T32" y="T33"/>
                      </a:cxn>
                      <a:cxn ang="T129">
                        <a:pos x="T34" y="T35"/>
                      </a:cxn>
                      <a:cxn ang="T130">
                        <a:pos x="T36" y="T37"/>
                      </a:cxn>
                      <a:cxn ang="T131">
                        <a:pos x="T38" y="T39"/>
                      </a:cxn>
                      <a:cxn ang="T132">
                        <a:pos x="T40" y="T41"/>
                      </a:cxn>
                      <a:cxn ang="T133">
                        <a:pos x="T42" y="T43"/>
                      </a:cxn>
                      <a:cxn ang="T134">
                        <a:pos x="T44" y="T45"/>
                      </a:cxn>
                      <a:cxn ang="T135">
                        <a:pos x="T46" y="T47"/>
                      </a:cxn>
                      <a:cxn ang="T136">
                        <a:pos x="T48" y="T49"/>
                      </a:cxn>
                      <a:cxn ang="T137">
                        <a:pos x="T50" y="T51"/>
                      </a:cxn>
                      <a:cxn ang="T138">
                        <a:pos x="T52" y="T53"/>
                      </a:cxn>
                      <a:cxn ang="T139">
                        <a:pos x="T54" y="T55"/>
                      </a:cxn>
                      <a:cxn ang="T140">
                        <a:pos x="T56" y="T57"/>
                      </a:cxn>
                      <a:cxn ang="T141">
                        <a:pos x="T58" y="T59"/>
                      </a:cxn>
                      <a:cxn ang="T142">
                        <a:pos x="T60" y="T61"/>
                      </a:cxn>
                      <a:cxn ang="T143">
                        <a:pos x="T62" y="T63"/>
                      </a:cxn>
                      <a:cxn ang="T144">
                        <a:pos x="T64" y="T65"/>
                      </a:cxn>
                      <a:cxn ang="T145">
                        <a:pos x="T66" y="T67"/>
                      </a:cxn>
                      <a:cxn ang="T146">
                        <a:pos x="T68" y="T69"/>
                      </a:cxn>
                      <a:cxn ang="T147">
                        <a:pos x="T70" y="T71"/>
                      </a:cxn>
                      <a:cxn ang="T148">
                        <a:pos x="T72" y="T73"/>
                      </a:cxn>
                      <a:cxn ang="T149">
                        <a:pos x="T74" y="T75"/>
                      </a:cxn>
                      <a:cxn ang="T150">
                        <a:pos x="T76" y="T77"/>
                      </a:cxn>
                      <a:cxn ang="T151">
                        <a:pos x="T78" y="T79"/>
                      </a:cxn>
                      <a:cxn ang="T152">
                        <a:pos x="T80" y="T81"/>
                      </a:cxn>
                      <a:cxn ang="T153">
                        <a:pos x="T82" y="T83"/>
                      </a:cxn>
                      <a:cxn ang="T154">
                        <a:pos x="T84" y="T85"/>
                      </a:cxn>
                      <a:cxn ang="T155">
                        <a:pos x="T86" y="T87"/>
                      </a:cxn>
                      <a:cxn ang="T156">
                        <a:pos x="T88" y="T89"/>
                      </a:cxn>
                      <a:cxn ang="T157">
                        <a:pos x="T90" y="T91"/>
                      </a:cxn>
                      <a:cxn ang="T158">
                        <a:pos x="T92" y="T93"/>
                      </a:cxn>
                      <a:cxn ang="T159">
                        <a:pos x="T94" y="T95"/>
                      </a:cxn>
                      <a:cxn ang="T160">
                        <a:pos x="T96" y="T97"/>
                      </a:cxn>
                      <a:cxn ang="T161">
                        <a:pos x="T98" y="T99"/>
                      </a:cxn>
                      <a:cxn ang="T162">
                        <a:pos x="T100" y="T101"/>
                      </a:cxn>
                      <a:cxn ang="T163">
                        <a:pos x="T102" y="T103"/>
                      </a:cxn>
                      <a:cxn ang="T164">
                        <a:pos x="T104" y="T105"/>
                      </a:cxn>
                      <a:cxn ang="T165">
                        <a:pos x="T106" y="T107"/>
                      </a:cxn>
                      <a:cxn ang="T166">
                        <a:pos x="T108" y="T109"/>
                      </a:cxn>
                      <a:cxn ang="T167">
                        <a:pos x="T110" y="T111"/>
                      </a:cxn>
                    </a:cxnLst>
                    <a:rect l="T168" t="T169" r="T170" b="T171"/>
                    <a:pathLst>
                      <a:path w="479" h="868">
                        <a:moveTo>
                          <a:pt x="445" y="357"/>
                        </a:moveTo>
                        <a:lnTo>
                          <a:pt x="425" y="357"/>
                        </a:lnTo>
                        <a:lnTo>
                          <a:pt x="408" y="357"/>
                        </a:lnTo>
                        <a:lnTo>
                          <a:pt x="391" y="357"/>
                        </a:lnTo>
                        <a:lnTo>
                          <a:pt x="379" y="357"/>
                        </a:lnTo>
                        <a:lnTo>
                          <a:pt x="370" y="358"/>
                        </a:lnTo>
                        <a:lnTo>
                          <a:pt x="360" y="359"/>
                        </a:lnTo>
                        <a:lnTo>
                          <a:pt x="349" y="362"/>
                        </a:lnTo>
                        <a:lnTo>
                          <a:pt x="338" y="367"/>
                        </a:lnTo>
                        <a:lnTo>
                          <a:pt x="333" y="370"/>
                        </a:lnTo>
                        <a:lnTo>
                          <a:pt x="329" y="374"/>
                        </a:lnTo>
                        <a:lnTo>
                          <a:pt x="324" y="377"/>
                        </a:lnTo>
                        <a:lnTo>
                          <a:pt x="320" y="381"/>
                        </a:lnTo>
                        <a:lnTo>
                          <a:pt x="316" y="385"/>
                        </a:lnTo>
                        <a:lnTo>
                          <a:pt x="314" y="390"/>
                        </a:lnTo>
                        <a:lnTo>
                          <a:pt x="313" y="395"/>
                        </a:lnTo>
                        <a:lnTo>
                          <a:pt x="312" y="400"/>
                        </a:lnTo>
                        <a:lnTo>
                          <a:pt x="313" y="410"/>
                        </a:lnTo>
                        <a:lnTo>
                          <a:pt x="314" y="419"/>
                        </a:lnTo>
                        <a:lnTo>
                          <a:pt x="316" y="428"/>
                        </a:lnTo>
                        <a:lnTo>
                          <a:pt x="320" y="436"/>
                        </a:lnTo>
                        <a:lnTo>
                          <a:pt x="327" y="451"/>
                        </a:lnTo>
                        <a:lnTo>
                          <a:pt x="336" y="464"/>
                        </a:lnTo>
                        <a:lnTo>
                          <a:pt x="344" y="477"/>
                        </a:lnTo>
                        <a:lnTo>
                          <a:pt x="352" y="492"/>
                        </a:lnTo>
                        <a:lnTo>
                          <a:pt x="355" y="499"/>
                        </a:lnTo>
                        <a:lnTo>
                          <a:pt x="357" y="507"/>
                        </a:lnTo>
                        <a:lnTo>
                          <a:pt x="358" y="515"/>
                        </a:lnTo>
                        <a:lnTo>
                          <a:pt x="359" y="523"/>
                        </a:lnTo>
                        <a:lnTo>
                          <a:pt x="359" y="530"/>
                        </a:lnTo>
                        <a:lnTo>
                          <a:pt x="359" y="539"/>
                        </a:lnTo>
                        <a:lnTo>
                          <a:pt x="360" y="544"/>
                        </a:lnTo>
                        <a:lnTo>
                          <a:pt x="361" y="548"/>
                        </a:lnTo>
                        <a:lnTo>
                          <a:pt x="364" y="552"/>
                        </a:lnTo>
                        <a:lnTo>
                          <a:pt x="366" y="555"/>
                        </a:lnTo>
                        <a:lnTo>
                          <a:pt x="354" y="552"/>
                        </a:lnTo>
                        <a:lnTo>
                          <a:pt x="344" y="547"/>
                        </a:lnTo>
                        <a:lnTo>
                          <a:pt x="336" y="541"/>
                        </a:lnTo>
                        <a:lnTo>
                          <a:pt x="329" y="533"/>
                        </a:lnTo>
                        <a:lnTo>
                          <a:pt x="323" y="526"/>
                        </a:lnTo>
                        <a:lnTo>
                          <a:pt x="319" y="517"/>
                        </a:lnTo>
                        <a:lnTo>
                          <a:pt x="315" y="508"/>
                        </a:lnTo>
                        <a:lnTo>
                          <a:pt x="312" y="499"/>
                        </a:lnTo>
                        <a:lnTo>
                          <a:pt x="311" y="495"/>
                        </a:lnTo>
                        <a:lnTo>
                          <a:pt x="309" y="492"/>
                        </a:lnTo>
                        <a:lnTo>
                          <a:pt x="307" y="489"/>
                        </a:lnTo>
                        <a:lnTo>
                          <a:pt x="303" y="486"/>
                        </a:lnTo>
                        <a:lnTo>
                          <a:pt x="297" y="479"/>
                        </a:lnTo>
                        <a:lnTo>
                          <a:pt x="288" y="475"/>
                        </a:lnTo>
                        <a:lnTo>
                          <a:pt x="269" y="467"/>
                        </a:lnTo>
                        <a:lnTo>
                          <a:pt x="247" y="459"/>
                        </a:lnTo>
                        <a:lnTo>
                          <a:pt x="237" y="455"/>
                        </a:lnTo>
                        <a:lnTo>
                          <a:pt x="228" y="450"/>
                        </a:lnTo>
                        <a:lnTo>
                          <a:pt x="218" y="445"/>
                        </a:lnTo>
                        <a:lnTo>
                          <a:pt x="210" y="439"/>
                        </a:lnTo>
                        <a:lnTo>
                          <a:pt x="202" y="431"/>
                        </a:lnTo>
                        <a:lnTo>
                          <a:pt x="198" y="422"/>
                        </a:lnTo>
                        <a:lnTo>
                          <a:pt x="196" y="417"/>
                        </a:lnTo>
                        <a:lnTo>
                          <a:pt x="195" y="412"/>
                        </a:lnTo>
                        <a:lnTo>
                          <a:pt x="193" y="406"/>
                        </a:lnTo>
                        <a:lnTo>
                          <a:pt x="192" y="400"/>
                        </a:lnTo>
                        <a:lnTo>
                          <a:pt x="153" y="394"/>
                        </a:lnTo>
                        <a:lnTo>
                          <a:pt x="153" y="450"/>
                        </a:lnTo>
                        <a:lnTo>
                          <a:pt x="154" y="463"/>
                        </a:lnTo>
                        <a:lnTo>
                          <a:pt x="156" y="477"/>
                        </a:lnTo>
                        <a:lnTo>
                          <a:pt x="158" y="492"/>
                        </a:lnTo>
                        <a:lnTo>
                          <a:pt x="159" y="505"/>
                        </a:lnTo>
                        <a:lnTo>
                          <a:pt x="159" y="512"/>
                        </a:lnTo>
                        <a:lnTo>
                          <a:pt x="158" y="518"/>
                        </a:lnTo>
                        <a:lnTo>
                          <a:pt x="156" y="524"/>
                        </a:lnTo>
                        <a:lnTo>
                          <a:pt x="154" y="529"/>
                        </a:lnTo>
                        <a:lnTo>
                          <a:pt x="150" y="539"/>
                        </a:lnTo>
                        <a:lnTo>
                          <a:pt x="143" y="551"/>
                        </a:lnTo>
                        <a:lnTo>
                          <a:pt x="136" y="562"/>
                        </a:lnTo>
                        <a:lnTo>
                          <a:pt x="132" y="575"/>
                        </a:lnTo>
                        <a:lnTo>
                          <a:pt x="130" y="583"/>
                        </a:lnTo>
                        <a:lnTo>
                          <a:pt x="128" y="591"/>
                        </a:lnTo>
                        <a:lnTo>
                          <a:pt x="127" y="600"/>
                        </a:lnTo>
                        <a:lnTo>
                          <a:pt x="127" y="610"/>
                        </a:lnTo>
                        <a:lnTo>
                          <a:pt x="128" y="621"/>
                        </a:lnTo>
                        <a:lnTo>
                          <a:pt x="130" y="630"/>
                        </a:lnTo>
                        <a:lnTo>
                          <a:pt x="134" y="637"/>
                        </a:lnTo>
                        <a:lnTo>
                          <a:pt x="140" y="643"/>
                        </a:lnTo>
                        <a:lnTo>
                          <a:pt x="146" y="647"/>
                        </a:lnTo>
                        <a:lnTo>
                          <a:pt x="154" y="650"/>
                        </a:lnTo>
                        <a:lnTo>
                          <a:pt x="163" y="653"/>
                        </a:lnTo>
                        <a:lnTo>
                          <a:pt x="173" y="653"/>
                        </a:lnTo>
                        <a:lnTo>
                          <a:pt x="173" y="667"/>
                        </a:lnTo>
                        <a:lnTo>
                          <a:pt x="174" y="679"/>
                        </a:lnTo>
                        <a:lnTo>
                          <a:pt x="175" y="685"/>
                        </a:lnTo>
                        <a:lnTo>
                          <a:pt x="176" y="689"/>
                        </a:lnTo>
                        <a:lnTo>
                          <a:pt x="177" y="693"/>
                        </a:lnTo>
                        <a:lnTo>
                          <a:pt x="179" y="696"/>
                        </a:lnTo>
                        <a:lnTo>
                          <a:pt x="179" y="721"/>
                        </a:lnTo>
                        <a:lnTo>
                          <a:pt x="185" y="730"/>
                        </a:lnTo>
                        <a:lnTo>
                          <a:pt x="191" y="740"/>
                        </a:lnTo>
                        <a:lnTo>
                          <a:pt x="199" y="750"/>
                        </a:lnTo>
                        <a:lnTo>
                          <a:pt x="208" y="760"/>
                        </a:lnTo>
                        <a:lnTo>
                          <a:pt x="217" y="771"/>
                        </a:lnTo>
                        <a:lnTo>
                          <a:pt x="226" y="780"/>
                        </a:lnTo>
                        <a:lnTo>
                          <a:pt x="236" y="790"/>
                        </a:lnTo>
                        <a:lnTo>
                          <a:pt x="247" y="799"/>
                        </a:lnTo>
                        <a:lnTo>
                          <a:pt x="258" y="808"/>
                        </a:lnTo>
                        <a:lnTo>
                          <a:pt x="269" y="816"/>
                        </a:lnTo>
                        <a:lnTo>
                          <a:pt x="281" y="825"/>
                        </a:lnTo>
                        <a:lnTo>
                          <a:pt x="292" y="832"/>
                        </a:lnTo>
                        <a:lnTo>
                          <a:pt x="304" y="838"/>
                        </a:lnTo>
                        <a:lnTo>
                          <a:pt x="316" y="843"/>
                        </a:lnTo>
                        <a:lnTo>
                          <a:pt x="327" y="847"/>
                        </a:lnTo>
                        <a:lnTo>
                          <a:pt x="340" y="850"/>
                        </a:lnTo>
                        <a:lnTo>
                          <a:pt x="333" y="854"/>
                        </a:lnTo>
                        <a:lnTo>
                          <a:pt x="327" y="858"/>
                        </a:lnTo>
                        <a:lnTo>
                          <a:pt x="320" y="861"/>
                        </a:lnTo>
                        <a:lnTo>
                          <a:pt x="312" y="864"/>
                        </a:lnTo>
                        <a:lnTo>
                          <a:pt x="298" y="867"/>
                        </a:lnTo>
                        <a:lnTo>
                          <a:pt x="286" y="868"/>
                        </a:lnTo>
                        <a:lnTo>
                          <a:pt x="281" y="868"/>
                        </a:lnTo>
                        <a:lnTo>
                          <a:pt x="277" y="867"/>
                        </a:lnTo>
                        <a:lnTo>
                          <a:pt x="273" y="866"/>
                        </a:lnTo>
                        <a:lnTo>
                          <a:pt x="269" y="864"/>
                        </a:lnTo>
                        <a:lnTo>
                          <a:pt x="262" y="859"/>
                        </a:lnTo>
                        <a:lnTo>
                          <a:pt x="254" y="853"/>
                        </a:lnTo>
                        <a:lnTo>
                          <a:pt x="245" y="848"/>
                        </a:lnTo>
                        <a:lnTo>
                          <a:pt x="234" y="843"/>
                        </a:lnTo>
                        <a:lnTo>
                          <a:pt x="229" y="841"/>
                        </a:lnTo>
                        <a:lnTo>
                          <a:pt x="222" y="839"/>
                        </a:lnTo>
                        <a:lnTo>
                          <a:pt x="214" y="838"/>
                        </a:lnTo>
                        <a:lnTo>
                          <a:pt x="207" y="838"/>
                        </a:lnTo>
                        <a:lnTo>
                          <a:pt x="203" y="830"/>
                        </a:lnTo>
                        <a:lnTo>
                          <a:pt x="200" y="823"/>
                        </a:lnTo>
                        <a:lnTo>
                          <a:pt x="196" y="815"/>
                        </a:lnTo>
                        <a:lnTo>
                          <a:pt x="191" y="809"/>
                        </a:lnTo>
                        <a:lnTo>
                          <a:pt x="180" y="797"/>
                        </a:lnTo>
                        <a:lnTo>
                          <a:pt x="168" y="785"/>
                        </a:lnTo>
                        <a:lnTo>
                          <a:pt x="137" y="759"/>
                        </a:lnTo>
                        <a:lnTo>
                          <a:pt x="100" y="727"/>
                        </a:lnTo>
                        <a:lnTo>
                          <a:pt x="95" y="728"/>
                        </a:lnTo>
                        <a:lnTo>
                          <a:pt x="89" y="729"/>
                        </a:lnTo>
                        <a:lnTo>
                          <a:pt x="86" y="730"/>
                        </a:lnTo>
                        <a:lnTo>
                          <a:pt x="83" y="730"/>
                        </a:lnTo>
                        <a:lnTo>
                          <a:pt x="78" y="729"/>
                        </a:lnTo>
                        <a:lnTo>
                          <a:pt x="74" y="727"/>
                        </a:lnTo>
                        <a:lnTo>
                          <a:pt x="74" y="714"/>
                        </a:lnTo>
                        <a:lnTo>
                          <a:pt x="74" y="700"/>
                        </a:lnTo>
                        <a:lnTo>
                          <a:pt x="74" y="688"/>
                        </a:lnTo>
                        <a:lnTo>
                          <a:pt x="74" y="678"/>
                        </a:lnTo>
                        <a:lnTo>
                          <a:pt x="74" y="671"/>
                        </a:lnTo>
                        <a:lnTo>
                          <a:pt x="75" y="665"/>
                        </a:lnTo>
                        <a:lnTo>
                          <a:pt x="77" y="659"/>
                        </a:lnTo>
                        <a:lnTo>
                          <a:pt x="80" y="653"/>
                        </a:lnTo>
                        <a:lnTo>
                          <a:pt x="83" y="645"/>
                        </a:lnTo>
                        <a:lnTo>
                          <a:pt x="85" y="638"/>
                        </a:lnTo>
                        <a:lnTo>
                          <a:pt x="86" y="631"/>
                        </a:lnTo>
                        <a:lnTo>
                          <a:pt x="87" y="622"/>
                        </a:lnTo>
                        <a:lnTo>
                          <a:pt x="88" y="617"/>
                        </a:lnTo>
                        <a:lnTo>
                          <a:pt x="92" y="604"/>
                        </a:lnTo>
                        <a:lnTo>
                          <a:pt x="99" y="583"/>
                        </a:lnTo>
                        <a:lnTo>
                          <a:pt x="107" y="558"/>
                        </a:lnTo>
                        <a:lnTo>
                          <a:pt x="113" y="528"/>
                        </a:lnTo>
                        <a:lnTo>
                          <a:pt x="120" y="498"/>
                        </a:lnTo>
                        <a:lnTo>
                          <a:pt x="123" y="481"/>
                        </a:lnTo>
                        <a:lnTo>
                          <a:pt x="124" y="466"/>
                        </a:lnTo>
                        <a:lnTo>
                          <a:pt x="127" y="452"/>
                        </a:lnTo>
                        <a:lnTo>
                          <a:pt x="127" y="438"/>
                        </a:lnTo>
                        <a:lnTo>
                          <a:pt x="108" y="404"/>
                        </a:lnTo>
                        <a:lnTo>
                          <a:pt x="86" y="369"/>
                        </a:lnTo>
                        <a:lnTo>
                          <a:pt x="76" y="352"/>
                        </a:lnTo>
                        <a:lnTo>
                          <a:pt x="67" y="335"/>
                        </a:lnTo>
                        <a:lnTo>
                          <a:pt x="64" y="327"/>
                        </a:lnTo>
                        <a:lnTo>
                          <a:pt x="62" y="319"/>
                        </a:lnTo>
                        <a:lnTo>
                          <a:pt x="61" y="310"/>
                        </a:lnTo>
                        <a:lnTo>
                          <a:pt x="60" y="302"/>
                        </a:lnTo>
                        <a:lnTo>
                          <a:pt x="61" y="295"/>
                        </a:lnTo>
                        <a:lnTo>
                          <a:pt x="62" y="290"/>
                        </a:lnTo>
                        <a:lnTo>
                          <a:pt x="64" y="285"/>
                        </a:lnTo>
                        <a:lnTo>
                          <a:pt x="66" y="281"/>
                        </a:lnTo>
                        <a:lnTo>
                          <a:pt x="69" y="277"/>
                        </a:lnTo>
                        <a:lnTo>
                          <a:pt x="72" y="274"/>
                        </a:lnTo>
                        <a:lnTo>
                          <a:pt x="73" y="270"/>
                        </a:lnTo>
                        <a:lnTo>
                          <a:pt x="74" y="265"/>
                        </a:lnTo>
                        <a:lnTo>
                          <a:pt x="73" y="249"/>
                        </a:lnTo>
                        <a:lnTo>
                          <a:pt x="71" y="236"/>
                        </a:lnTo>
                        <a:lnTo>
                          <a:pt x="66" y="224"/>
                        </a:lnTo>
                        <a:lnTo>
                          <a:pt x="62" y="213"/>
                        </a:lnTo>
                        <a:lnTo>
                          <a:pt x="56" y="202"/>
                        </a:lnTo>
                        <a:lnTo>
                          <a:pt x="50" y="193"/>
                        </a:lnTo>
                        <a:lnTo>
                          <a:pt x="43" y="184"/>
                        </a:lnTo>
                        <a:lnTo>
                          <a:pt x="36" y="176"/>
                        </a:lnTo>
                        <a:lnTo>
                          <a:pt x="30" y="167"/>
                        </a:lnTo>
                        <a:lnTo>
                          <a:pt x="23" y="158"/>
                        </a:lnTo>
                        <a:lnTo>
                          <a:pt x="17" y="148"/>
                        </a:lnTo>
                        <a:lnTo>
                          <a:pt x="11" y="138"/>
                        </a:lnTo>
                        <a:lnTo>
                          <a:pt x="7" y="127"/>
                        </a:lnTo>
                        <a:lnTo>
                          <a:pt x="4" y="115"/>
                        </a:lnTo>
                        <a:lnTo>
                          <a:pt x="1" y="102"/>
                        </a:lnTo>
                        <a:lnTo>
                          <a:pt x="0" y="86"/>
                        </a:lnTo>
                        <a:lnTo>
                          <a:pt x="1" y="73"/>
                        </a:lnTo>
                        <a:lnTo>
                          <a:pt x="4" y="62"/>
                        </a:lnTo>
                        <a:lnTo>
                          <a:pt x="7" y="52"/>
                        </a:lnTo>
                        <a:lnTo>
                          <a:pt x="11" y="44"/>
                        </a:lnTo>
                        <a:lnTo>
                          <a:pt x="17" y="35"/>
                        </a:lnTo>
                        <a:lnTo>
                          <a:pt x="24" y="29"/>
                        </a:lnTo>
                        <a:lnTo>
                          <a:pt x="32" y="24"/>
                        </a:lnTo>
                        <a:lnTo>
                          <a:pt x="40" y="20"/>
                        </a:lnTo>
                        <a:lnTo>
                          <a:pt x="49" y="16"/>
                        </a:lnTo>
                        <a:lnTo>
                          <a:pt x="58" y="13"/>
                        </a:lnTo>
                        <a:lnTo>
                          <a:pt x="68" y="11"/>
                        </a:lnTo>
                        <a:lnTo>
                          <a:pt x="78" y="8"/>
                        </a:lnTo>
                        <a:lnTo>
                          <a:pt x="99" y="4"/>
                        </a:lnTo>
                        <a:lnTo>
                          <a:pt x="120" y="0"/>
                        </a:lnTo>
                        <a:lnTo>
                          <a:pt x="129" y="5"/>
                        </a:lnTo>
                        <a:lnTo>
                          <a:pt x="136" y="11"/>
                        </a:lnTo>
                        <a:lnTo>
                          <a:pt x="143" y="17"/>
                        </a:lnTo>
                        <a:lnTo>
                          <a:pt x="150" y="23"/>
                        </a:lnTo>
                        <a:lnTo>
                          <a:pt x="156" y="28"/>
                        </a:lnTo>
                        <a:lnTo>
                          <a:pt x="163" y="32"/>
                        </a:lnTo>
                        <a:lnTo>
                          <a:pt x="166" y="34"/>
                        </a:lnTo>
                        <a:lnTo>
                          <a:pt x="170" y="35"/>
                        </a:lnTo>
                        <a:lnTo>
                          <a:pt x="175" y="36"/>
                        </a:lnTo>
                        <a:lnTo>
                          <a:pt x="179" y="36"/>
                        </a:lnTo>
                        <a:lnTo>
                          <a:pt x="184" y="55"/>
                        </a:lnTo>
                        <a:lnTo>
                          <a:pt x="188" y="75"/>
                        </a:lnTo>
                        <a:lnTo>
                          <a:pt x="190" y="97"/>
                        </a:lnTo>
                        <a:lnTo>
                          <a:pt x="193" y="118"/>
                        </a:lnTo>
                        <a:lnTo>
                          <a:pt x="197" y="136"/>
                        </a:lnTo>
                        <a:lnTo>
                          <a:pt x="201" y="153"/>
                        </a:lnTo>
                        <a:lnTo>
                          <a:pt x="203" y="158"/>
                        </a:lnTo>
                        <a:lnTo>
                          <a:pt x="207" y="163"/>
                        </a:lnTo>
                        <a:lnTo>
                          <a:pt x="209" y="166"/>
                        </a:lnTo>
                        <a:lnTo>
                          <a:pt x="213" y="166"/>
                        </a:lnTo>
                        <a:lnTo>
                          <a:pt x="217" y="166"/>
                        </a:lnTo>
                        <a:lnTo>
                          <a:pt x="220" y="165"/>
                        </a:lnTo>
                        <a:lnTo>
                          <a:pt x="223" y="163"/>
                        </a:lnTo>
                        <a:lnTo>
                          <a:pt x="225" y="161"/>
                        </a:lnTo>
                        <a:lnTo>
                          <a:pt x="231" y="155"/>
                        </a:lnTo>
                        <a:lnTo>
                          <a:pt x="234" y="147"/>
                        </a:lnTo>
                        <a:lnTo>
                          <a:pt x="241" y="132"/>
                        </a:lnTo>
                        <a:lnTo>
                          <a:pt x="246" y="123"/>
                        </a:lnTo>
                        <a:lnTo>
                          <a:pt x="253" y="124"/>
                        </a:lnTo>
                        <a:lnTo>
                          <a:pt x="258" y="126"/>
                        </a:lnTo>
                        <a:lnTo>
                          <a:pt x="264" y="129"/>
                        </a:lnTo>
                        <a:lnTo>
                          <a:pt x="268" y="132"/>
                        </a:lnTo>
                        <a:lnTo>
                          <a:pt x="273" y="136"/>
                        </a:lnTo>
                        <a:lnTo>
                          <a:pt x="277" y="138"/>
                        </a:lnTo>
                        <a:lnTo>
                          <a:pt x="281" y="141"/>
                        </a:lnTo>
                        <a:lnTo>
                          <a:pt x="286" y="141"/>
                        </a:lnTo>
                        <a:lnTo>
                          <a:pt x="289" y="141"/>
                        </a:lnTo>
                        <a:lnTo>
                          <a:pt x="292" y="140"/>
                        </a:lnTo>
                        <a:lnTo>
                          <a:pt x="296" y="138"/>
                        </a:lnTo>
                        <a:lnTo>
                          <a:pt x="298" y="136"/>
                        </a:lnTo>
                        <a:lnTo>
                          <a:pt x="302" y="130"/>
                        </a:lnTo>
                        <a:lnTo>
                          <a:pt x="305" y="123"/>
                        </a:lnTo>
                        <a:lnTo>
                          <a:pt x="310" y="116"/>
                        </a:lnTo>
                        <a:lnTo>
                          <a:pt x="314" y="111"/>
                        </a:lnTo>
                        <a:lnTo>
                          <a:pt x="316" y="108"/>
                        </a:lnTo>
                        <a:lnTo>
                          <a:pt x="319" y="107"/>
                        </a:lnTo>
                        <a:lnTo>
                          <a:pt x="322" y="105"/>
                        </a:lnTo>
                        <a:lnTo>
                          <a:pt x="325" y="105"/>
                        </a:lnTo>
                        <a:lnTo>
                          <a:pt x="337" y="106"/>
                        </a:lnTo>
                        <a:lnTo>
                          <a:pt x="346" y="108"/>
                        </a:lnTo>
                        <a:lnTo>
                          <a:pt x="354" y="111"/>
                        </a:lnTo>
                        <a:lnTo>
                          <a:pt x="359" y="116"/>
                        </a:lnTo>
                        <a:lnTo>
                          <a:pt x="367" y="125"/>
                        </a:lnTo>
                        <a:lnTo>
                          <a:pt x="372" y="135"/>
                        </a:lnTo>
                        <a:lnTo>
                          <a:pt x="387" y="157"/>
                        </a:lnTo>
                        <a:lnTo>
                          <a:pt x="403" y="178"/>
                        </a:lnTo>
                        <a:lnTo>
                          <a:pt x="421" y="200"/>
                        </a:lnTo>
                        <a:lnTo>
                          <a:pt x="438" y="223"/>
                        </a:lnTo>
                        <a:lnTo>
                          <a:pt x="446" y="235"/>
                        </a:lnTo>
                        <a:lnTo>
                          <a:pt x="454" y="246"/>
                        </a:lnTo>
                        <a:lnTo>
                          <a:pt x="460" y="258"/>
                        </a:lnTo>
                        <a:lnTo>
                          <a:pt x="467" y="271"/>
                        </a:lnTo>
                        <a:lnTo>
                          <a:pt x="471" y="283"/>
                        </a:lnTo>
                        <a:lnTo>
                          <a:pt x="476" y="295"/>
                        </a:lnTo>
                        <a:lnTo>
                          <a:pt x="478" y="307"/>
                        </a:lnTo>
                        <a:lnTo>
                          <a:pt x="479" y="321"/>
                        </a:lnTo>
                        <a:lnTo>
                          <a:pt x="478" y="325"/>
                        </a:lnTo>
                        <a:lnTo>
                          <a:pt x="476" y="330"/>
                        </a:lnTo>
                        <a:lnTo>
                          <a:pt x="472" y="334"/>
                        </a:lnTo>
                        <a:lnTo>
                          <a:pt x="468" y="338"/>
                        </a:lnTo>
                        <a:lnTo>
                          <a:pt x="459" y="345"/>
                        </a:lnTo>
                        <a:lnTo>
                          <a:pt x="452" y="351"/>
                        </a:lnTo>
                        <a:lnTo>
                          <a:pt x="445" y="357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36" name="Line 26" descr="Horizontal dunkel"/>
                  <p:cNvSpPr>
                    <a:spLocks noChangeShapeType="1"/>
                  </p:cNvSpPr>
                  <p:nvPr>
                    <p:custDataLst>
                      <p:tags r:id="rId20"/>
                    </p:custDataLst>
                  </p:nvPr>
                </p:nvSpPr>
                <p:spPr bwMode="auto">
                  <a:xfrm>
                    <a:off x="998538" y="2597150"/>
                    <a:ext cx="3175" cy="9525"/>
                  </a:xfrm>
                  <a:prstGeom prst="line">
                    <a:avLst/>
                  </a:prstGeom>
                  <a:noFill/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7" name="Freeform 27"/>
                  <p:cNvSpPr>
                    <a:spLocks/>
                  </p:cNvSpPr>
                  <p:nvPr>
                    <p:custDataLst>
                      <p:tags r:id="rId21"/>
                    </p:custDataLst>
                  </p:nvPr>
                </p:nvSpPr>
                <p:spPr bwMode="auto">
                  <a:xfrm>
                    <a:off x="1001713" y="2593975"/>
                    <a:ext cx="3175" cy="55563"/>
                  </a:xfrm>
                  <a:custGeom>
                    <a:avLst/>
                    <a:gdLst>
                      <a:gd name="T0" fmla="*/ 0 w 6"/>
                      <a:gd name="T1" fmla="*/ 2147483647 h 24"/>
                      <a:gd name="T2" fmla="*/ 0 w 6"/>
                      <a:gd name="T3" fmla="*/ 2147483647 h 24"/>
                      <a:gd name="T4" fmla="*/ 2147483647 w 6"/>
                      <a:gd name="T5" fmla="*/ 2147483647 h 24"/>
                      <a:gd name="T6" fmla="*/ 2147483647 w 6"/>
                      <a:gd name="T7" fmla="*/ 2147483647 h 24"/>
                      <a:gd name="T8" fmla="*/ 2147483647 w 6"/>
                      <a:gd name="T9" fmla="*/ 0 h 24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6"/>
                      <a:gd name="T16" fmla="*/ 0 h 24"/>
                      <a:gd name="T17" fmla="*/ 6 w 6"/>
                      <a:gd name="T18" fmla="*/ 24 h 24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6" h="24">
                        <a:moveTo>
                          <a:pt x="0" y="24"/>
                        </a:moveTo>
                        <a:lnTo>
                          <a:pt x="0" y="19"/>
                        </a:lnTo>
                        <a:lnTo>
                          <a:pt x="1" y="14"/>
                        </a:lnTo>
                        <a:lnTo>
                          <a:pt x="3" y="8"/>
                        </a:lnTo>
                        <a:lnTo>
                          <a:pt x="6" y="0"/>
                        </a:lnTo>
                      </a:path>
                    </a:pathLst>
                  </a:custGeom>
                  <a:solidFill>
                    <a:srgbClr val="00B05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8" name="Freeform 28"/>
                  <p:cNvSpPr>
                    <a:spLocks/>
                  </p:cNvSpPr>
                  <p:nvPr>
                    <p:custDataLst>
                      <p:tags r:id="rId22"/>
                    </p:custDataLst>
                  </p:nvPr>
                </p:nvSpPr>
                <p:spPr bwMode="auto">
                  <a:xfrm>
                    <a:off x="977900" y="2647950"/>
                    <a:ext cx="23813" cy="57150"/>
                  </a:xfrm>
                  <a:custGeom>
                    <a:avLst/>
                    <a:gdLst>
                      <a:gd name="T0" fmla="*/ 0 w 47"/>
                      <a:gd name="T1" fmla="*/ 2147483647 h 67"/>
                      <a:gd name="T2" fmla="*/ 0 w 47"/>
                      <a:gd name="T3" fmla="*/ 2147483647 h 67"/>
                      <a:gd name="T4" fmla="*/ 2147483647 w 47"/>
                      <a:gd name="T5" fmla="*/ 2147483647 h 67"/>
                      <a:gd name="T6" fmla="*/ 2147483647 w 47"/>
                      <a:gd name="T7" fmla="*/ 2147483647 h 67"/>
                      <a:gd name="T8" fmla="*/ 2147483647 w 47"/>
                      <a:gd name="T9" fmla="*/ 2147483647 h 67"/>
                      <a:gd name="T10" fmla="*/ 2147483647 w 47"/>
                      <a:gd name="T11" fmla="*/ 2147483647 h 67"/>
                      <a:gd name="T12" fmla="*/ 2147483647 w 47"/>
                      <a:gd name="T13" fmla="*/ 2147483647 h 67"/>
                      <a:gd name="T14" fmla="*/ 2147483647 w 47"/>
                      <a:gd name="T15" fmla="*/ 2147483647 h 67"/>
                      <a:gd name="T16" fmla="*/ 2147483647 w 47"/>
                      <a:gd name="T17" fmla="*/ 0 h 67"/>
                      <a:gd name="T18" fmla="*/ 2147483647 w 47"/>
                      <a:gd name="T19" fmla="*/ 2147483647 h 67"/>
                      <a:gd name="T20" fmla="*/ 2147483647 w 47"/>
                      <a:gd name="T21" fmla="*/ 2147483647 h 67"/>
                      <a:gd name="T22" fmla="*/ 2147483647 w 47"/>
                      <a:gd name="T23" fmla="*/ 2147483647 h 67"/>
                      <a:gd name="T24" fmla="*/ 2147483647 w 47"/>
                      <a:gd name="T25" fmla="*/ 2147483647 h 67"/>
                      <a:gd name="T26" fmla="*/ 2147483647 w 47"/>
                      <a:gd name="T27" fmla="*/ 2147483647 h 67"/>
                      <a:gd name="T28" fmla="*/ 2147483647 w 47"/>
                      <a:gd name="T29" fmla="*/ 2147483647 h 67"/>
                      <a:gd name="T30" fmla="*/ 0 w 47"/>
                      <a:gd name="T31" fmla="*/ 2147483647 h 67"/>
                      <a:gd name="T32" fmla="*/ 0 w 47"/>
                      <a:gd name="T33" fmla="*/ 2147483647 h 67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w 47"/>
                      <a:gd name="T52" fmla="*/ 0 h 67"/>
                      <a:gd name="T53" fmla="*/ 47 w 47"/>
                      <a:gd name="T54" fmla="*/ 67 h 67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T51" t="T52" r="T53" b="T54"/>
                    <a:pathLst>
                      <a:path w="47" h="67">
                        <a:moveTo>
                          <a:pt x="0" y="24"/>
                        </a:moveTo>
                        <a:lnTo>
                          <a:pt x="0" y="30"/>
                        </a:lnTo>
                        <a:lnTo>
                          <a:pt x="2" y="36"/>
                        </a:lnTo>
                        <a:lnTo>
                          <a:pt x="3" y="42"/>
                        </a:lnTo>
                        <a:lnTo>
                          <a:pt x="5" y="47"/>
                        </a:lnTo>
                        <a:lnTo>
                          <a:pt x="9" y="58"/>
                        </a:lnTo>
                        <a:lnTo>
                          <a:pt x="14" y="67"/>
                        </a:lnTo>
                        <a:lnTo>
                          <a:pt x="47" y="67"/>
                        </a:lnTo>
                        <a:lnTo>
                          <a:pt x="47" y="0"/>
                        </a:lnTo>
                        <a:lnTo>
                          <a:pt x="36" y="2"/>
                        </a:lnTo>
                        <a:lnTo>
                          <a:pt x="26" y="4"/>
                        </a:lnTo>
                        <a:lnTo>
                          <a:pt x="18" y="7"/>
                        </a:lnTo>
                        <a:lnTo>
                          <a:pt x="11" y="9"/>
                        </a:lnTo>
                        <a:lnTo>
                          <a:pt x="6" y="12"/>
                        </a:lnTo>
                        <a:lnTo>
                          <a:pt x="3" y="16"/>
                        </a:lnTo>
                        <a:lnTo>
                          <a:pt x="0" y="20"/>
                        </a:lnTo>
                        <a:lnTo>
                          <a:pt x="0" y="24"/>
                        </a:lnTo>
                      </a:path>
                    </a:pathLst>
                  </a:custGeom>
                  <a:solidFill>
                    <a:srgbClr val="00B05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9" name="Freeform 29"/>
                  <p:cNvSpPr>
                    <a:spLocks/>
                  </p:cNvSpPr>
                  <p:nvPr>
                    <p:custDataLst>
                      <p:tags r:id="rId23"/>
                    </p:custDataLst>
                  </p:nvPr>
                </p:nvSpPr>
                <p:spPr bwMode="auto">
                  <a:xfrm>
                    <a:off x="2303463" y="2643188"/>
                    <a:ext cx="49212" cy="57150"/>
                  </a:xfrm>
                  <a:custGeom>
                    <a:avLst/>
                    <a:gdLst>
                      <a:gd name="T0" fmla="*/ 0 w 112"/>
                      <a:gd name="T1" fmla="*/ 2147483647 h 36"/>
                      <a:gd name="T2" fmla="*/ 2147483647 w 112"/>
                      <a:gd name="T3" fmla="*/ 2147483647 h 36"/>
                      <a:gd name="T4" fmla="*/ 2147483647 w 112"/>
                      <a:gd name="T5" fmla="*/ 2147483647 h 36"/>
                      <a:gd name="T6" fmla="*/ 2147483647 w 112"/>
                      <a:gd name="T7" fmla="*/ 2147483647 h 36"/>
                      <a:gd name="T8" fmla="*/ 2147483647 w 112"/>
                      <a:gd name="T9" fmla="*/ 2147483647 h 36"/>
                      <a:gd name="T10" fmla="*/ 2147483647 w 112"/>
                      <a:gd name="T11" fmla="*/ 2147483647 h 36"/>
                      <a:gd name="T12" fmla="*/ 2147483647 w 112"/>
                      <a:gd name="T13" fmla="*/ 2147483647 h 36"/>
                      <a:gd name="T14" fmla="*/ 2147483647 w 112"/>
                      <a:gd name="T15" fmla="*/ 2147483647 h 36"/>
                      <a:gd name="T16" fmla="*/ 2147483647 w 112"/>
                      <a:gd name="T17" fmla="*/ 2147483647 h 36"/>
                      <a:gd name="T18" fmla="*/ 2147483647 w 112"/>
                      <a:gd name="T19" fmla="*/ 2147483647 h 36"/>
                      <a:gd name="T20" fmla="*/ 2147483647 w 112"/>
                      <a:gd name="T21" fmla="*/ 2147483647 h 36"/>
                      <a:gd name="T22" fmla="*/ 2147483647 w 112"/>
                      <a:gd name="T23" fmla="*/ 0 h 36"/>
                      <a:gd name="T24" fmla="*/ 2147483647 w 112"/>
                      <a:gd name="T25" fmla="*/ 0 h 36"/>
                      <a:gd name="T26" fmla="*/ 2147483647 w 112"/>
                      <a:gd name="T27" fmla="*/ 2147483647 h 36"/>
                      <a:gd name="T28" fmla="*/ 2147483647 w 112"/>
                      <a:gd name="T29" fmla="*/ 2147483647 h 36"/>
                      <a:gd name="T30" fmla="*/ 2147483647 w 112"/>
                      <a:gd name="T31" fmla="*/ 2147483647 h 36"/>
                      <a:gd name="T32" fmla="*/ 2147483647 w 112"/>
                      <a:gd name="T33" fmla="*/ 2147483647 h 36"/>
                      <a:gd name="T34" fmla="*/ 2147483647 w 112"/>
                      <a:gd name="T35" fmla="*/ 2147483647 h 36"/>
                      <a:gd name="T36" fmla="*/ 2147483647 w 112"/>
                      <a:gd name="T37" fmla="*/ 2147483647 h 36"/>
                      <a:gd name="T38" fmla="*/ 2147483647 w 112"/>
                      <a:gd name="T39" fmla="*/ 2147483647 h 36"/>
                      <a:gd name="T40" fmla="*/ 2147483647 w 112"/>
                      <a:gd name="T41" fmla="*/ 2147483647 h 36"/>
                      <a:gd name="T42" fmla="*/ 2147483647 w 112"/>
                      <a:gd name="T43" fmla="*/ 2147483647 h 36"/>
                      <a:gd name="T44" fmla="*/ 2147483647 w 112"/>
                      <a:gd name="T45" fmla="*/ 2147483647 h 36"/>
                      <a:gd name="T46" fmla="*/ 0 w 112"/>
                      <a:gd name="T47" fmla="*/ 2147483647 h 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w 112"/>
                      <a:gd name="T73" fmla="*/ 0 h 36"/>
                      <a:gd name="T74" fmla="*/ 112 w 112"/>
                      <a:gd name="T75" fmla="*/ 36 h 36"/>
                    </a:gdLst>
                    <a:ahLst/>
                    <a:cxnLst>
                      <a:cxn ang="T48">
                        <a:pos x="T0" y="T1"/>
                      </a:cxn>
                      <a:cxn ang="T49">
                        <a:pos x="T2" y="T3"/>
                      </a:cxn>
                      <a:cxn ang="T50">
                        <a:pos x="T4" y="T5"/>
                      </a:cxn>
                      <a:cxn ang="T51">
                        <a:pos x="T6" y="T7"/>
                      </a:cxn>
                      <a:cxn ang="T52">
                        <a:pos x="T8" y="T9"/>
                      </a:cxn>
                      <a:cxn ang="T53">
                        <a:pos x="T10" y="T11"/>
                      </a:cxn>
                      <a:cxn ang="T54">
                        <a:pos x="T12" y="T13"/>
                      </a:cxn>
                      <a:cxn ang="T55">
                        <a:pos x="T14" y="T15"/>
                      </a:cxn>
                      <a:cxn ang="T56">
                        <a:pos x="T16" y="T17"/>
                      </a:cxn>
                      <a:cxn ang="T57">
                        <a:pos x="T18" y="T19"/>
                      </a:cxn>
                      <a:cxn ang="T58">
                        <a:pos x="T20" y="T21"/>
                      </a:cxn>
                      <a:cxn ang="T59">
                        <a:pos x="T22" y="T23"/>
                      </a:cxn>
                      <a:cxn ang="T60">
                        <a:pos x="T24" y="T25"/>
                      </a:cxn>
                      <a:cxn ang="T61">
                        <a:pos x="T26" y="T27"/>
                      </a:cxn>
                      <a:cxn ang="T62">
                        <a:pos x="T28" y="T29"/>
                      </a:cxn>
                      <a:cxn ang="T63">
                        <a:pos x="T30" y="T31"/>
                      </a:cxn>
                      <a:cxn ang="T64">
                        <a:pos x="T32" y="T33"/>
                      </a:cxn>
                      <a:cxn ang="T65">
                        <a:pos x="T34" y="T35"/>
                      </a:cxn>
                      <a:cxn ang="T66">
                        <a:pos x="T36" y="T37"/>
                      </a:cxn>
                      <a:cxn ang="T67">
                        <a:pos x="T38" y="T39"/>
                      </a:cxn>
                      <a:cxn ang="T68">
                        <a:pos x="T40" y="T41"/>
                      </a:cxn>
                      <a:cxn ang="T69">
                        <a:pos x="T42" y="T43"/>
                      </a:cxn>
                      <a:cxn ang="T70">
                        <a:pos x="T44" y="T45"/>
                      </a:cxn>
                      <a:cxn ang="T71">
                        <a:pos x="T46" y="T47"/>
                      </a:cxn>
                    </a:cxnLst>
                    <a:rect l="T72" t="T73" r="T74" b="T75"/>
                    <a:pathLst>
                      <a:path w="112" h="36">
                        <a:moveTo>
                          <a:pt x="0" y="36"/>
                        </a:moveTo>
                        <a:lnTo>
                          <a:pt x="59" y="36"/>
                        </a:lnTo>
                        <a:lnTo>
                          <a:pt x="67" y="30"/>
                        </a:lnTo>
                        <a:lnTo>
                          <a:pt x="75" y="26"/>
                        </a:lnTo>
                        <a:lnTo>
                          <a:pt x="84" y="23"/>
                        </a:lnTo>
                        <a:lnTo>
                          <a:pt x="91" y="20"/>
                        </a:lnTo>
                        <a:lnTo>
                          <a:pt x="98" y="17"/>
                        </a:lnTo>
                        <a:lnTo>
                          <a:pt x="104" y="13"/>
                        </a:lnTo>
                        <a:lnTo>
                          <a:pt x="107" y="11"/>
                        </a:lnTo>
                        <a:lnTo>
                          <a:pt x="109" y="8"/>
                        </a:lnTo>
                        <a:lnTo>
                          <a:pt x="111" y="4"/>
                        </a:lnTo>
                        <a:lnTo>
                          <a:pt x="112" y="0"/>
                        </a:lnTo>
                        <a:lnTo>
                          <a:pt x="100" y="0"/>
                        </a:lnTo>
                        <a:lnTo>
                          <a:pt x="85" y="1"/>
                        </a:lnTo>
                        <a:lnTo>
                          <a:pt x="67" y="3"/>
                        </a:lnTo>
                        <a:lnTo>
                          <a:pt x="48" y="7"/>
                        </a:lnTo>
                        <a:lnTo>
                          <a:pt x="40" y="9"/>
                        </a:lnTo>
                        <a:lnTo>
                          <a:pt x="31" y="11"/>
                        </a:lnTo>
                        <a:lnTo>
                          <a:pt x="23" y="14"/>
                        </a:lnTo>
                        <a:lnTo>
                          <a:pt x="17" y="18"/>
                        </a:lnTo>
                        <a:lnTo>
                          <a:pt x="10" y="22"/>
                        </a:lnTo>
                        <a:lnTo>
                          <a:pt x="6" y="26"/>
                        </a:lnTo>
                        <a:lnTo>
                          <a:pt x="1" y="31"/>
                        </a:lnTo>
                        <a:lnTo>
                          <a:pt x="0" y="36"/>
                        </a:lnTo>
                      </a:path>
                    </a:pathLst>
                  </a:custGeom>
                  <a:solidFill>
                    <a:srgbClr val="00B05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40" name="Freeform 30"/>
                  <p:cNvSpPr>
                    <a:spLocks/>
                  </p:cNvSpPr>
                  <p:nvPr>
                    <p:custDataLst>
                      <p:tags r:id="rId24"/>
                    </p:custDataLst>
                  </p:nvPr>
                </p:nvSpPr>
                <p:spPr bwMode="auto">
                  <a:xfrm>
                    <a:off x="5041900" y="2200275"/>
                    <a:ext cx="874713" cy="452438"/>
                  </a:xfrm>
                  <a:custGeom>
                    <a:avLst/>
                    <a:gdLst>
                      <a:gd name="T0" fmla="*/ 2147483647 w 2006"/>
                      <a:gd name="T1" fmla="*/ 2147483647 h 863"/>
                      <a:gd name="T2" fmla="*/ 2147483647 w 2006"/>
                      <a:gd name="T3" fmla="*/ 2147483647 h 863"/>
                      <a:gd name="T4" fmla="*/ 2147483647 w 2006"/>
                      <a:gd name="T5" fmla="*/ 2147483647 h 863"/>
                      <a:gd name="T6" fmla="*/ 2147483647 w 2006"/>
                      <a:gd name="T7" fmla="*/ 2147483647 h 863"/>
                      <a:gd name="T8" fmla="*/ 2147483647 w 2006"/>
                      <a:gd name="T9" fmla="*/ 2147483647 h 863"/>
                      <a:gd name="T10" fmla="*/ 2147483647 w 2006"/>
                      <a:gd name="T11" fmla="*/ 2147483647 h 863"/>
                      <a:gd name="T12" fmla="*/ 2147483647 w 2006"/>
                      <a:gd name="T13" fmla="*/ 2147483647 h 863"/>
                      <a:gd name="T14" fmla="*/ 2147483647 w 2006"/>
                      <a:gd name="T15" fmla="*/ 2147483647 h 863"/>
                      <a:gd name="T16" fmla="*/ 2147483647 w 2006"/>
                      <a:gd name="T17" fmla="*/ 2147483647 h 863"/>
                      <a:gd name="T18" fmla="*/ 2147483647 w 2006"/>
                      <a:gd name="T19" fmla="*/ 2147483647 h 863"/>
                      <a:gd name="T20" fmla="*/ 2147483647 w 2006"/>
                      <a:gd name="T21" fmla="*/ 2147483647 h 863"/>
                      <a:gd name="T22" fmla="*/ 2147483647 w 2006"/>
                      <a:gd name="T23" fmla="*/ 2147483647 h 863"/>
                      <a:gd name="T24" fmla="*/ 2147483647 w 2006"/>
                      <a:gd name="T25" fmla="*/ 2147483647 h 863"/>
                      <a:gd name="T26" fmla="*/ 2147483647 w 2006"/>
                      <a:gd name="T27" fmla="*/ 2147483647 h 863"/>
                      <a:gd name="T28" fmla="*/ 2147483647 w 2006"/>
                      <a:gd name="T29" fmla="*/ 2147483647 h 863"/>
                      <a:gd name="T30" fmla="*/ 2147483647 w 2006"/>
                      <a:gd name="T31" fmla="*/ 2147483647 h 863"/>
                      <a:gd name="T32" fmla="*/ 2147483647 w 2006"/>
                      <a:gd name="T33" fmla="*/ 2147483647 h 863"/>
                      <a:gd name="T34" fmla="*/ 2147483647 w 2006"/>
                      <a:gd name="T35" fmla="*/ 2147483647 h 863"/>
                      <a:gd name="T36" fmla="*/ 2147483647 w 2006"/>
                      <a:gd name="T37" fmla="*/ 2147483647 h 863"/>
                      <a:gd name="T38" fmla="*/ 2147483647 w 2006"/>
                      <a:gd name="T39" fmla="*/ 2147483647 h 863"/>
                      <a:gd name="T40" fmla="*/ 2147483647 w 2006"/>
                      <a:gd name="T41" fmla="*/ 2147483647 h 863"/>
                      <a:gd name="T42" fmla="*/ 2147483647 w 2006"/>
                      <a:gd name="T43" fmla="*/ 2147483647 h 863"/>
                      <a:gd name="T44" fmla="*/ 2147483647 w 2006"/>
                      <a:gd name="T45" fmla="*/ 2147483647 h 863"/>
                      <a:gd name="T46" fmla="*/ 2147483647 w 2006"/>
                      <a:gd name="T47" fmla="*/ 2147483647 h 863"/>
                      <a:gd name="T48" fmla="*/ 2147483647 w 2006"/>
                      <a:gd name="T49" fmla="*/ 2147483647 h 863"/>
                      <a:gd name="T50" fmla="*/ 2147483647 w 2006"/>
                      <a:gd name="T51" fmla="*/ 2147483647 h 863"/>
                      <a:gd name="T52" fmla="*/ 2147483647 w 2006"/>
                      <a:gd name="T53" fmla="*/ 2147483647 h 863"/>
                      <a:gd name="T54" fmla="*/ 2147483647 w 2006"/>
                      <a:gd name="T55" fmla="*/ 2147483647 h 863"/>
                      <a:gd name="T56" fmla="*/ 2147483647 w 2006"/>
                      <a:gd name="T57" fmla="*/ 2147483647 h 863"/>
                      <a:gd name="T58" fmla="*/ 2147483647 w 2006"/>
                      <a:gd name="T59" fmla="*/ 2147483647 h 863"/>
                      <a:gd name="T60" fmla="*/ 2147483647 w 2006"/>
                      <a:gd name="T61" fmla="*/ 2147483647 h 863"/>
                      <a:gd name="T62" fmla="*/ 2147483647 w 2006"/>
                      <a:gd name="T63" fmla="*/ 2147483647 h 863"/>
                      <a:gd name="T64" fmla="*/ 2147483647 w 2006"/>
                      <a:gd name="T65" fmla="*/ 2147483647 h 863"/>
                      <a:gd name="T66" fmla="*/ 2147483647 w 2006"/>
                      <a:gd name="T67" fmla="*/ 2147483647 h 863"/>
                      <a:gd name="T68" fmla="*/ 2147483647 w 2006"/>
                      <a:gd name="T69" fmla="*/ 2147483647 h 863"/>
                      <a:gd name="T70" fmla="*/ 2147483647 w 2006"/>
                      <a:gd name="T71" fmla="*/ 2147483647 h 863"/>
                      <a:gd name="T72" fmla="*/ 2147483647 w 2006"/>
                      <a:gd name="T73" fmla="*/ 2147483647 h 863"/>
                      <a:gd name="T74" fmla="*/ 2147483647 w 2006"/>
                      <a:gd name="T75" fmla="*/ 2147483647 h 863"/>
                      <a:gd name="T76" fmla="*/ 2147483647 w 2006"/>
                      <a:gd name="T77" fmla="*/ 2147483647 h 863"/>
                      <a:gd name="T78" fmla="*/ 2147483647 w 2006"/>
                      <a:gd name="T79" fmla="*/ 2147483647 h 863"/>
                      <a:gd name="T80" fmla="*/ 2147483647 w 2006"/>
                      <a:gd name="T81" fmla="*/ 2147483647 h 863"/>
                      <a:gd name="T82" fmla="*/ 2147483647 w 2006"/>
                      <a:gd name="T83" fmla="*/ 2147483647 h 863"/>
                      <a:gd name="T84" fmla="*/ 2147483647 w 2006"/>
                      <a:gd name="T85" fmla="*/ 2147483647 h 863"/>
                      <a:gd name="T86" fmla="*/ 2147483647 w 2006"/>
                      <a:gd name="T87" fmla="*/ 2147483647 h 863"/>
                      <a:gd name="T88" fmla="*/ 2147483647 w 2006"/>
                      <a:gd name="T89" fmla="*/ 2147483647 h 863"/>
                      <a:gd name="T90" fmla="*/ 2147483647 w 2006"/>
                      <a:gd name="T91" fmla="*/ 2147483647 h 863"/>
                      <a:gd name="T92" fmla="*/ 2147483647 w 2006"/>
                      <a:gd name="T93" fmla="*/ 2147483647 h 863"/>
                      <a:gd name="T94" fmla="*/ 2147483647 w 2006"/>
                      <a:gd name="T95" fmla="*/ 2147483647 h 863"/>
                      <a:gd name="T96" fmla="*/ 2147483647 w 2006"/>
                      <a:gd name="T97" fmla="*/ 2147483647 h 863"/>
                      <a:gd name="T98" fmla="*/ 2147483647 w 2006"/>
                      <a:gd name="T99" fmla="*/ 2147483647 h 863"/>
                      <a:gd name="T100" fmla="*/ 2147483647 w 2006"/>
                      <a:gd name="T101" fmla="*/ 2147483647 h 863"/>
                      <a:gd name="T102" fmla="*/ 2147483647 w 2006"/>
                      <a:gd name="T103" fmla="*/ 2147483647 h 863"/>
                      <a:gd name="T104" fmla="*/ 2147483647 w 2006"/>
                      <a:gd name="T105" fmla="*/ 2147483647 h 863"/>
                      <a:gd name="T106" fmla="*/ 2147483647 w 2006"/>
                      <a:gd name="T107" fmla="*/ 2147483647 h 863"/>
                      <a:gd name="T108" fmla="*/ 2147483647 w 2006"/>
                      <a:gd name="T109" fmla="*/ 2147483647 h 863"/>
                      <a:gd name="T110" fmla="*/ 2147483647 w 2006"/>
                      <a:gd name="T111" fmla="*/ 2147483647 h 863"/>
                      <a:gd name="T112" fmla="*/ 2147483647 w 2006"/>
                      <a:gd name="T113" fmla="*/ 2147483647 h 863"/>
                      <a:gd name="T114" fmla="*/ 2147483647 w 2006"/>
                      <a:gd name="T115" fmla="*/ 2147483647 h 863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w 2006"/>
                      <a:gd name="T175" fmla="*/ 0 h 863"/>
                      <a:gd name="T176" fmla="*/ 2006 w 2006"/>
                      <a:gd name="T177" fmla="*/ 863 h 863"/>
                    </a:gdLst>
                    <a:ahLst/>
                    <a:cxnLst>
                      <a:cxn ang="T116">
                        <a:pos x="T0" y="T1"/>
                      </a:cxn>
                      <a:cxn ang="T117">
                        <a:pos x="T2" y="T3"/>
                      </a:cxn>
                      <a:cxn ang="T118">
                        <a:pos x="T4" y="T5"/>
                      </a:cxn>
                      <a:cxn ang="T119">
                        <a:pos x="T6" y="T7"/>
                      </a:cxn>
                      <a:cxn ang="T120">
                        <a:pos x="T8" y="T9"/>
                      </a:cxn>
                      <a:cxn ang="T121">
                        <a:pos x="T10" y="T11"/>
                      </a:cxn>
                      <a:cxn ang="T122">
                        <a:pos x="T12" y="T13"/>
                      </a:cxn>
                      <a:cxn ang="T123">
                        <a:pos x="T14" y="T15"/>
                      </a:cxn>
                      <a:cxn ang="T124">
                        <a:pos x="T16" y="T17"/>
                      </a:cxn>
                      <a:cxn ang="T125">
                        <a:pos x="T18" y="T19"/>
                      </a:cxn>
                      <a:cxn ang="T126">
                        <a:pos x="T20" y="T21"/>
                      </a:cxn>
                      <a:cxn ang="T127">
                        <a:pos x="T22" y="T23"/>
                      </a:cxn>
                      <a:cxn ang="T128">
                        <a:pos x="T24" y="T25"/>
                      </a:cxn>
                      <a:cxn ang="T129">
                        <a:pos x="T26" y="T27"/>
                      </a:cxn>
                      <a:cxn ang="T130">
                        <a:pos x="T28" y="T29"/>
                      </a:cxn>
                      <a:cxn ang="T131">
                        <a:pos x="T30" y="T31"/>
                      </a:cxn>
                      <a:cxn ang="T132">
                        <a:pos x="T32" y="T33"/>
                      </a:cxn>
                      <a:cxn ang="T133">
                        <a:pos x="T34" y="T35"/>
                      </a:cxn>
                      <a:cxn ang="T134">
                        <a:pos x="T36" y="T37"/>
                      </a:cxn>
                      <a:cxn ang="T135">
                        <a:pos x="T38" y="T39"/>
                      </a:cxn>
                      <a:cxn ang="T136">
                        <a:pos x="T40" y="T41"/>
                      </a:cxn>
                      <a:cxn ang="T137">
                        <a:pos x="T42" y="T43"/>
                      </a:cxn>
                      <a:cxn ang="T138">
                        <a:pos x="T44" y="T45"/>
                      </a:cxn>
                      <a:cxn ang="T139">
                        <a:pos x="T46" y="T47"/>
                      </a:cxn>
                      <a:cxn ang="T140">
                        <a:pos x="T48" y="T49"/>
                      </a:cxn>
                      <a:cxn ang="T141">
                        <a:pos x="T50" y="T51"/>
                      </a:cxn>
                      <a:cxn ang="T142">
                        <a:pos x="T52" y="T53"/>
                      </a:cxn>
                      <a:cxn ang="T143">
                        <a:pos x="T54" y="T55"/>
                      </a:cxn>
                      <a:cxn ang="T144">
                        <a:pos x="T56" y="T57"/>
                      </a:cxn>
                      <a:cxn ang="T145">
                        <a:pos x="T58" y="T59"/>
                      </a:cxn>
                      <a:cxn ang="T146">
                        <a:pos x="T60" y="T61"/>
                      </a:cxn>
                      <a:cxn ang="T147">
                        <a:pos x="T62" y="T63"/>
                      </a:cxn>
                      <a:cxn ang="T148">
                        <a:pos x="T64" y="T65"/>
                      </a:cxn>
                      <a:cxn ang="T149">
                        <a:pos x="T66" y="T67"/>
                      </a:cxn>
                      <a:cxn ang="T150">
                        <a:pos x="T68" y="T69"/>
                      </a:cxn>
                      <a:cxn ang="T151">
                        <a:pos x="T70" y="T71"/>
                      </a:cxn>
                      <a:cxn ang="T152">
                        <a:pos x="T72" y="T73"/>
                      </a:cxn>
                      <a:cxn ang="T153">
                        <a:pos x="T74" y="T75"/>
                      </a:cxn>
                      <a:cxn ang="T154">
                        <a:pos x="T76" y="T77"/>
                      </a:cxn>
                      <a:cxn ang="T155">
                        <a:pos x="T78" y="T79"/>
                      </a:cxn>
                      <a:cxn ang="T156">
                        <a:pos x="T80" y="T81"/>
                      </a:cxn>
                      <a:cxn ang="T157">
                        <a:pos x="T82" y="T83"/>
                      </a:cxn>
                      <a:cxn ang="T158">
                        <a:pos x="T84" y="T85"/>
                      </a:cxn>
                      <a:cxn ang="T159">
                        <a:pos x="T86" y="T87"/>
                      </a:cxn>
                      <a:cxn ang="T160">
                        <a:pos x="T88" y="T89"/>
                      </a:cxn>
                      <a:cxn ang="T161">
                        <a:pos x="T90" y="T91"/>
                      </a:cxn>
                      <a:cxn ang="T162">
                        <a:pos x="T92" y="T93"/>
                      </a:cxn>
                      <a:cxn ang="T163">
                        <a:pos x="T94" y="T95"/>
                      </a:cxn>
                      <a:cxn ang="T164">
                        <a:pos x="T96" y="T97"/>
                      </a:cxn>
                      <a:cxn ang="T165">
                        <a:pos x="T98" y="T99"/>
                      </a:cxn>
                      <a:cxn ang="T166">
                        <a:pos x="T100" y="T101"/>
                      </a:cxn>
                      <a:cxn ang="T167">
                        <a:pos x="T102" y="T103"/>
                      </a:cxn>
                      <a:cxn ang="T168">
                        <a:pos x="T104" y="T105"/>
                      </a:cxn>
                      <a:cxn ang="T169">
                        <a:pos x="T106" y="T107"/>
                      </a:cxn>
                      <a:cxn ang="T170">
                        <a:pos x="T108" y="T109"/>
                      </a:cxn>
                      <a:cxn ang="T171">
                        <a:pos x="T110" y="T111"/>
                      </a:cxn>
                      <a:cxn ang="T172">
                        <a:pos x="T112" y="T113"/>
                      </a:cxn>
                      <a:cxn ang="T173">
                        <a:pos x="T114" y="T115"/>
                      </a:cxn>
                    </a:cxnLst>
                    <a:rect l="T174" t="T175" r="T176" b="T177"/>
                    <a:pathLst>
                      <a:path w="2006" h="863">
                        <a:moveTo>
                          <a:pt x="571" y="826"/>
                        </a:moveTo>
                        <a:lnTo>
                          <a:pt x="538" y="826"/>
                        </a:lnTo>
                        <a:lnTo>
                          <a:pt x="512" y="789"/>
                        </a:lnTo>
                        <a:lnTo>
                          <a:pt x="438" y="764"/>
                        </a:lnTo>
                        <a:lnTo>
                          <a:pt x="433" y="765"/>
                        </a:lnTo>
                        <a:lnTo>
                          <a:pt x="427" y="766"/>
                        </a:lnTo>
                        <a:lnTo>
                          <a:pt x="424" y="767"/>
                        </a:lnTo>
                        <a:lnTo>
                          <a:pt x="421" y="767"/>
                        </a:lnTo>
                        <a:lnTo>
                          <a:pt x="416" y="766"/>
                        </a:lnTo>
                        <a:lnTo>
                          <a:pt x="412" y="764"/>
                        </a:lnTo>
                        <a:lnTo>
                          <a:pt x="405" y="772"/>
                        </a:lnTo>
                        <a:lnTo>
                          <a:pt x="397" y="778"/>
                        </a:lnTo>
                        <a:lnTo>
                          <a:pt x="393" y="782"/>
                        </a:lnTo>
                        <a:lnTo>
                          <a:pt x="391" y="786"/>
                        </a:lnTo>
                        <a:lnTo>
                          <a:pt x="390" y="794"/>
                        </a:lnTo>
                        <a:lnTo>
                          <a:pt x="392" y="802"/>
                        </a:lnTo>
                        <a:lnTo>
                          <a:pt x="386" y="800"/>
                        </a:lnTo>
                        <a:lnTo>
                          <a:pt x="381" y="798"/>
                        </a:lnTo>
                        <a:lnTo>
                          <a:pt x="378" y="795"/>
                        </a:lnTo>
                        <a:lnTo>
                          <a:pt x="375" y="792"/>
                        </a:lnTo>
                        <a:lnTo>
                          <a:pt x="372" y="787"/>
                        </a:lnTo>
                        <a:lnTo>
                          <a:pt x="371" y="783"/>
                        </a:lnTo>
                        <a:lnTo>
                          <a:pt x="370" y="778"/>
                        </a:lnTo>
                        <a:lnTo>
                          <a:pt x="369" y="773"/>
                        </a:lnTo>
                        <a:lnTo>
                          <a:pt x="370" y="751"/>
                        </a:lnTo>
                        <a:lnTo>
                          <a:pt x="372" y="727"/>
                        </a:lnTo>
                        <a:lnTo>
                          <a:pt x="352" y="727"/>
                        </a:lnTo>
                        <a:lnTo>
                          <a:pt x="332" y="726"/>
                        </a:lnTo>
                        <a:lnTo>
                          <a:pt x="327" y="725"/>
                        </a:lnTo>
                        <a:lnTo>
                          <a:pt x="324" y="724"/>
                        </a:lnTo>
                        <a:lnTo>
                          <a:pt x="321" y="722"/>
                        </a:lnTo>
                        <a:lnTo>
                          <a:pt x="318" y="719"/>
                        </a:lnTo>
                        <a:lnTo>
                          <a:pt x="315" y="716"/>
                        </a:lnTo>
                        <a:lnTo>
                          <a:pt x="313" y="712"/>
                        </a:lnTo>
                        <a:lnTo>
                          <a:pt x="312" y="708"/>
                        </a:lnTo>
                        <a:lnTo>
                          <a:pt x="312" y="703"/>
                        </a:lnTo>
                        <a:lnTo>
                          <a:pt x="305" y="702"/>
                        </a:lnTo>
                        <a:lnTo>
                          <a:pt x="299" y="700"/>
                        </a:lnTo>
                        <a:lnTo>
                          <a:pt x="293" y="697"/>
                        </a:lnTo>
                        <a:lnTo>
                          <a:pt x="288" y="692"/>
                        </a:lnTo>
                        <a:lnTo>
                          <a:pt x="280" y="682"/>
                        </a:lnTo>
                        <a:lnTo>
                          <a:pt x="273" y="668"/>
                        </a:lnTo>
                        <a:lnTo>
                          <a:pt x="265" y="656"/>
                        </a:lnTo>
                        <a:lnTo>
                          <a:pt x="256" y="646"/>
                        </a:lnTo>
                        <a:lnTo>
                          <a:pt x="251" y="641"/>
                        </a:lnTo>
                        <a:lnTo>
                          <a:pt x="245" y="638"/>
                        </a:lnTo>
                        <a:lnTo>
                          <a:pt x="240" y="636"/>
                        </a:lnTo>
                        <a:lnTo>
                          <a:pt x="232" y="635"/>
                        </a:lnTo>
                        <a:lnTo>
                          <a:pt x="232" y="623"/>
                        </a:lnTo>
                        <a:lnTo>
                          <a:pt x="232" y="610"/>
                        </a:lnTo>
                        <a:lnTo>
                          <a:pt x="239" y="608"/>
                        </a:lnTo>
                        <a:lnTo>
                          <a:pt x="245" y="604"/>
                        </a:lnTo>
                        <a:lnTo>
                          <a:pt x="251" y="600"/>
                        </a:lnTo>
                        <a:lnTo>
                          <a:pt x="253" y="598"/>
                        </a:lnTo>
                        <a:lnTo>
                          <a:pt x="253" y="594"/>
                        </a:lnTo>
                        <a:lnTo>
                          <a:pt x="254" y="591"/>
                        </a:lnTo>
                        <a:lnTo>
                          <a:pt x="256" y="588"/>
                        </a:lnTo>
                        <a:lnTo>
                          <a:pt x="259" y="585"/>
                        </a:lnTo>
                        <a:lnTo>
                          <a:pt x="268" y="578"/>
                        </a:lnTo>
                        <a:lnTo>
                          <a:pt x="279" y="573"/>
                        </a:lnTo>
                        <a:lnTo>
                          <a:pt x="292" y="568"/>
                        </a:lnTo>
                        <a:lnTo>
                          <a:pt x="309" y="564"/>
                        </a:lnTo>
                        <a:lnTo>
                          <a:pt x="326" y="561"/>
                        </a:lnTo>
                        <a:lnTo>
                          <a:pt x="345" y="561"/>
                        </a:lnTo>
                        <a:lnTo>
                          <a:pt x="338" y="544"/>
                        </a:lnTo>
                        <a:lnTo>
                          <a:pt x="330" y="529"/>
                        </a:lnTo>
                        <a:lnTo>
                          <a:pt x="325" y="520"/>
                        </a:lnTo>
                        <a:lnTo>
                          <a:pt x="322" y="511"/>
                        </a:lnTo>
                        <a:lnTo>
                          <a:pt x="320" y="499"/>
                        </a:lnTo>
                        <a:lnTo>
                          <a:pt x="319" y="487"/>
                        </a:lnTo>
                        <a:lnTo>
                          <a:pt x="307" y="486"/>
                        </a:lnTo>
                        <a:lnTo>
                          <a:pt x="293" y="484"/>
                        </a:lnTo>
                        <a:lnTo>
                          <a:pt x="281" y="481"/>
                        </a:lnTo>
                        <a:lnTo>
                          <a:pt x="269" y="478"/>
                        </a:lnTo>
                        <a:lnTo>
                          <a:pt x="258" y="475"/>
                        </a:lnTo>
                        <a:lnTo>
                          <a:pt x="247" y="472"/>
                        </a:lnTo>
                        <a:lnTo>
                          <a:pt x="236" y="470"/>
                        </a:lnTo>
                        <a:lnTo>
                          <a:pt x="225" y="469"/>
                        </a:lnTo>
                        <a:lnTo>
                          <a:pt x="218" y="469"/>
                        </a:lnTo>
                        <a:lnTo>
                          <a:pt x="209" y="470"/>
                        </a:lnTo>
                        <a:lnTo>
                          <a:pt x="201" y="472"/>
                        </a:lnTo>
                        <a:lnTo>
                          <a:pt x="195" y="474"/>
                        </a:lnTo>
                        <a:lnTo>
                          <a:pt x="180" y="480"/>
                        </a:lnTo>
                        <a:lnTo>
                          <a:pt x="168" y="487"/>
                        </a:lnTo>
                        <a:lnTo>
                          <a:pt x="157" y="495"/>
                        </a:lnTo>
                        <a:lnTo>
                          <a:pt x="146" y="505"/>
                        </a:lnTo>
                        <a:lnTo>
                          <a:pt x="136" y="515"/>
                        </a:lnTo>
                        <a:lnTo>
                          <a:pt x="127" y="524"/>
                        </a:lnTo>
                        <a:lnTo>
                          <a:pt x="133" y="512"/>
                        </a:lnTo>
                        <a:lnTo>
                          <a:pt x="106" y="505"/>
                        </a:lnTo>
                        <a:lnTo>
                          <a:pt x="133" y="487"/>
                        </a:lnTo>
                        <a:lnTo>
                          <a:pt x="106" y="463"/>
                        </a:lnTo>
                        <a:lnTo>
                          <a:pt x="79" y="438"/>
                        </a:lnTo>
                        <a:lnTo>
                          <a:pt x="40" y="438"/>
                        </a:lnTo>
                        <a:lnTo>
                          <a:pt x="27" y="413"/>
                        </a:lnTo>
                        <a:lnTo>
                          <a:pt x="7" y="401"/>
                        </a:lnTo>
                        <a:lnTo>
                          <a:pt x="0" y="370"/>
                        </a:lnTo>
                        <a:lnTo>
                          <a:pt x="0" y="333"/>
                        </a:lnTo>
                        <a:lnTo>
                          <a:pt x="13" y="308"/>
                        </a:lnTo>
                        <a:lnTo>
                          <a:pt x="20" y="283"/>
                        </a:lnTo>
                        <a:lnTo>
                          <a:pt x="53" y="302"/>
                        </a:lnTo>
                        <a:lnTo>
                          <a:pt x="86" y="314"/>
                        </a:lnTo>
                        <a:lnTo>
                          <a:pt x="106" y="308"/>
                        </a:lnTo>
                        <a:lnTo>
                          <a:pt x="79" y="277"/>
                        </a:lnTo>
                        <a:lnTo>
                          <a:pt x="113" y="259"/>
                        </a:lnTo>
                        <a:lnTo>
                          <a:pt x="146" y="228"/>
                        </a:lnTo>
                        <a:lnTo>
                          <a:pt x="179" y="222"/>
                        </a:lnTo>
                        <a:lnTo>
                          <a:pt x="219" y="222"/>
                        </a:lnTo>
                        <a:lnTo>
                          <a:pt x="246" y="210"/>
                        </a:lnTo>
                        <a:lnTo>
                          <a:pt x="292" y="222"/>
                        </a:lnTo>
                        <a:lnTo>
                          <a:pt x="338" y="241"/>
                        </a:lnTo>
                        <a:lnTo>
                          <a:pt x="379" y="277"/>
                        </a:lnTo>
                        <a:lnTo>
                          <a:pt x="425" y="271"/>
                        </a:lnTo>
                        <a:lnTo>
                          <a:pt x="465" y="253"/>
                        </a:lnTo>
                        <a:lnTo>
                          <a:pt x="498" y="253"/>
                        </a:lnTo>
                        <a:lnTo>
                          <a:pt x="538" y="247"/>
                        </a:lnTo>
                        <a:lnTo>
                          <a:pt x="578" y="265"/>
                        </a:lnTo>
                        <a:lnTo>
                          <a:pt x="624" y="277"/>
                        </a:lnTo>
                        <a:lnTo>
                          <a:pt x="671" y="271"/>
                        </a:lnTo>
                        <a:lnTo>
                          <a:pt x="717" y="253"/>
                        </a:lnTo>
                        <a:lnTo>
                          <a:pt x="717" y="228"/>
                        </a:lnTo>
                        <a:lnTo>
                          <a:pt x="684" y="222"/>
                        </a:lnTo>
                        <a:lnTo>
                          <a:pt x="645" y="210"/>
                        </a:lnTo>
                        <a:lnTo>
                          <a:pt x="617" y="198"/>
                        </a:lnTo>
                        <a:lnTo>
                          <a:pt x="658" y="185"/>
                        </a:lnTo>
                        <a:lnTo>
                          <a:pt x="651" y="148"/>
                        </a:lnTo>
                        <a:lnTo>
                          <a:pt x="704" y="142"/>
                        </a:lnTo>
                        <a:lnTo>
                          <a:pt x="638" y="93"/>
                        </a:lnTo>
                        <a:lnTo>
                          <a:pt x="744" y="75"/>
                        </a:lnTo>
                        <a:lnTo>
                          <a:pt x="830" y="68"/>
                        </a:lnTo>
                        <a:lnTo>
                          <a:pt x="844" y="43"/>
                        </a:lnTo>
                        <a:lnTo>
                          <a:pt x="904" y="37"/>
                        </a:lnTo>
                        <a:lnTo>
                          <a:pt x="963" y="25"/>
                        </a:lnTo>
                        <a:lnTo>
                          <a:pt x="983" y="0"/>
                        </a:lnTo>
                        <a:lnTo>
                          <a:pt x="1050" y="13"/>
                        </a:lnTo>
                        <a:lnTo>
                          <a:pt x="1089" y="6"/>
                        </a:lnTo>
                        <a:lnTo>
                          <a:pt x="1116" y="25"/>
                        </a:lnTo>
                        <a:lnTo>
                          <a:pt x="1122" y="75"/>
                        </a:lnTo>
                        <a:lnTo>
                          <a:pt x="1163" y="75"/>
                        </a:lnTo>
                        <a:lnTo>
                          <a:pt x="1176" y="61"/>
                        </a:lnTo>
                        <a:lnTo>
                          <a:pt x="1196" y="75"/>
                        </a:lnTo>
                        <a:lnTo>
                          <a:pt x="1235" y="81"/>
                        </a:lnTo>
                        <a:lnTo>
                          <a:pt x="1255" y="81"/>
                        </a:lnTo>
                        <a:lnTo>
                          <a:pt x="1255" y="117"/>
                        </a:lnTo>
                        <a:lnTo>
                          <a:pt x="1296" y="111"/>
                        </a:lnTo>
                        <a:lnTo>
                          <a:pt x="1335" y="93"/>
                        </a:lnTo>
                        <a:lnTo>
                          <a:pt x="1375" y="61"/>
                        </a:lnTo>
                        <a:lnTo>
                          <a:pt x="1401" y="49"/>
                        </a:lnTo>
                        <a:lnTo>
                          <a:pt x="1401" y="81"/>
                        </a:lnTo>
                        <a:lnTo>
                          <a:pt x="1442" y="99"/>
                        </a:lnTo>
                        <a:lnTo>
                          <a:pt x="1488" y="117"/>
                        </a:lnTo>
                        <a:lnTo>
                          <a:pt x="1528" y="160"/>
                        </a:lnTo>
                        <a:lnTo>
                          <a:pt x="1581" y="204"/>
                        </a:lnTo>
                        <a:lnTo>
                          <a:pt x="1627" y="241"/>
                        </a:lnTo>
                        <a:lnTo>
                          <a:pt x="1647" y="271"/>
                        </a:lnTo>
                        <a:lnTo>
                          <a:pt x="1660" y="241"/>
                        </a:lnTo>
                        <a:lnTo>
                          <a:pt x="1688" y="235"/>
                        </a:lnTo>
                        <a:lnTo>
                          <a:pt x="1708" y="259"/>
                        </a:lnTo>
                        <a:lnTo>
                          <a:pt x="1747" y="271"/>
                        </a:lnTo>
                        <a:lnTo>
                          <a:pt x="1793" y="265"/>
                        </a:lnTo>
                        <a:lnTo>
                          <a:pt x="1821" y="253"/>
                        </a:lnTo>
                        <a:lnTo>
                          <a:pt x="1860" y="283"/>
                        </a:lnTo>
                        <a:lnTo>
                          <a:pt x="1906" y="308"/>
                        </a:lnTo>
                        <a:lnTo>
                          <a:pt x="1947" y="333"/>
                        </a:lnTo>
                        <a:lnTo>
                          <a:pt x="2000" y="339"/>
                        </a:lnTo>
                        <a:lnTo>
                          <a:pt x="2006" y="346"/>
                        </a:lnTo>
                        <a:lnTo>
                          <a:pt x="2005" y="358"/>
                        </a:lnTo>
                        <a:lnTo>
                          <a:pt x="2004" y="373"/>
                        </a:lnTo>
                        <a:lnTo>
                          <a:pt x="2004" y="377"/>
                        </a:lnTo>
                        <a:lnTo>
                          <a:pt x="2002" y="381"/>
                        </a:lnTo>
                        <a:lnTo>
                          <a:pt x="2000" y="385"/>
                        </a:lnTo>
                        <a:lnTo>
                          <a:pt x="1996" y="388"/>
                        </a:lnTo>
                        <a:lnTo>
                          <a:pt x="1993" y="392"/>
                        </a:lnTo>
                        <a:lnTo>
                          <a:pt x="1988" y="395"/>
                        </a:lnTo>
                        <a:lnTo>
                          <a:pt x="1981" y="399"/>
                        </a:lnTo>
                        <a:lnTo>
                          <a:pt x="1973" y="401"/>
                        </a:lnTo>
                        <a:lnTo>
                          <a:pt x="1969" y="401"/>
                        </a:lnTo>
                        <a:lnTo>
                          <a:pt x="1965" y="402"/>
                        </a:lnTo>
                        <a:lnTo>
                          <a:pt x="1962" y="403"/>
                        </a:lnTo>
                        <a:lnTo>
                          <a:pt x="1960" y="404"/>
                        </a:lnTo>
                        <a:lnTo>
                          <a:pt x="1959" y="406"/>
                        </a:lnTo>
                        <a:lnTo>
                          <a:pt x="1958" y="408"/>
                        </a:lnTo>
                        <a:lnTo>
                          <a:pt x="1958" y="410"/>
                        </a:lnTo>
                        <a:lnTo>
                          <a:pt x="1958" y="413"/>
                        </a:lnTo>
                        <a:lnTo>
                          <a:pt x="1963" y="425"/>
                        </a:lnTo>
                        <a:lnTo>
                          <a:pt x="1972" y="438"/>
                        </a:lnTo>
                        <a:lnTo>
                          <a:pt x="1977" y="445"/>
                        </a:lnTo>
                        <a:lnTo>
                          <a:pt x="1981" y="452"/>
                        </a:lnTo>
                        <a:lnTo>
                          <a:pt x="1983" y="460"/>
                        </a:lnTo>
                        <a:lnTo>
                          <a:pt x="1985" y="466"/>
                        </a:lnTo>
                        <a:lnTo>
                          <a:pt x="1985" y="469"/>
                        </a:lnTo>
                        <a:lnTo>
                          <a:pt x="1984" y="471"/>
                        </a:lnTo>
                        <a:lnTo>
                          <a:pt x="1983" y="474"/>
                        </a:lnTo>
                        <a:lnTo>
                          <a:pt x="1982" y="476"/>
                        </a:lnTo>
                        <a:lnTo>
                          <a:pt x="1979" y="478"/>
                        </a:lnTo>
                        <a:lnTo>
                          <a:pt x="1976" y="479"/>
                        </a:lnTo>
                        <a:lnTo>
                          <a:pt x="1971" y="480"/>
                        </a:lnTo>
                        <a:lnTo>
                          <a:pt x="1967" y="481"/>
                        </a:lnTo>
                        <a:lnTo>
                          <a:pt x="1954" y="481"/>
                        </a:lnTo>
                        <a:lnTo>
                          <a:pt x="1939" y="481"/>
                        </a:lnTo>
                        <a:lnTo>
                          <a:pt x="1932" y="481"/>
                        </a:lnTo>
                        <a:lnTo>
                          <a:pt x="1923" y="480"/>
                        </a:lnTo>
                        <a:lnTo>
                          <a:pt x="1913" y="478"/>
                        </a:lnTo>
                        <a:lnTo>
                          <a:pt x="1903" y="476"/>
                        </a:lnTo>
                        <a:lnTo>
                          <a:pt x="1893" y="474"/>
                        </a:lnTo>
                        <a:lnTo>
                          <a:pt x="1883" y="471"/>
                        </a:lnTo>
                        <a:lnTo>
                          <a:pt x="1875" y="467"/>
                        </a:lnTo>
                        <a:lnTo>
                          <a:pt x="1867" y="463"/>
                        </a:lnTo>
                        <a:lnTo>
                          <a:pt x="1865" y="468"/>
                        </a:lnTo>
                        <a:lnTo>
                          <a:pt x="1864" y="474"/>
                        </a:lnTo>
                        <a:lnTo>
                          <a:pt x="1865" y="482"/>
                        </a:lnTo>
                        <a:lnTo>
                          <a:pt x="1865" y="490"/>
                        </a:lnTo>
                        <a:lnTo>
                          <a:pt x="1869" y="508"/>
                        </a:lnTo>
                        <a:lnTo>
                          <a:pt x="1873" y="529"/>
                        </a:lnTo>
                        <a:lnTo>
                          <a:pt x="1878" y="548"/>
                        </a:lnTo>
                        <a:lnTo>
                          <a:pt x="1882" y="564"/>
                        </a:lnTo>
                        <a:lnTo>
                          <a:pt x="1882" y="572"/>
                        </a:lnTo>
                        <a:lnTo>
                          <a:pt x="1882" y="578"/>
                        </a:lnTo>
                        <a:lnTo>
                          <a:pt x="1882" y="583"/>
                        </a:lnTo>
                        <a:lnTo>
                          <a:pt x="1880" y="586"/>
                        </a:lnTo>
                        <a:lnTo>
                          <a:pt x="1854" y="584"/>
                        </a:lnTo>
                        <a:lnTo>
                          <a:pt x="1816" y="584"/>
                        </a:lnTo>
                        <a:lnTo>
                          <a:pt x="1806" y="585"/>
                        </a:lnTo>
                        <a:lnTo>
                          <a:pt x="1798" y="586"/>
                        </a:lnTo>
                        <a:lnTo>
                          <a:pt x="1789" y="588"/>
                        </a:lnTo>
                        <a:lnTo>
                          <a:pt x="1782" y="591"/>
                        </a:lnTo>
                        <a:lnTo>
                          <a:pt x="1776" y="594"/>
                        </a:lnTo>
                        <a:lnTo>
                          <a:pt x="1771" y="598"/>
                        </a:lnTo>
                        <a:lnTo>
                          <a:pt x="1769" y="601"/>
                        </a:lnTo>
                        <a:lnTo>
                          <a:pt x="1768" y="604"/>
                        </a:lnTo>
                        <a:lnTo>
                          <a:pt x="1767" y="607"/>
                        </a:lnTo>
                        <a:lnTo>
                          <a:pt x="1767" y="610"/>
                        </a:lnTo>
                        <a:lnTo>
                          <a:pt x="1778" y="612"/>
                        </a:lnTo>
                        <a:lnTo>
                          <a:pt x="1788" y="615"/>
                        </a:lnTo>
                        <a:lnTo>
                          <a:pt x="1795" y="619"/>
                        </a:lnTo>
                        <a:lnTo>
                          <a:pt x="1801" y="625"/>
                        </a:lnTo>
                        <a:lnTo>
                          <a:pt x="1805" y="631"/>
                        </a:lnTo>
                        <a:lnTo>
                          <a:pt x="1809" y="637"/>
                        </a:lnTo>
                        <a:lnTo>
                          <a:pt x="1812" y="644"/>
                        </a:lnTo>
                        <a:lnTo>
                          <a:pt x="1814" y="650"/>
                        </a:lnTo>
                        <a:lnTo>
                          <a:pt x="1817" y="664"/>
                        </a:lnTo>
                        <a:lnTo>
                          <a:pt x="1822" y="676"/>
                        </a:lnTo>
                        <a:lnTo>
                          <a:pt x="1824" y="682"/>
                        </a:lnTo>
                        <a:lnTo>
                          <a:pt x="1828" y="686"/>
                        </a:lnTo>
                        <a:lnTo>
                          <a:pt x="1834" y="689"/>
                        </a:lnTo>
                        <a:lnTo>
                          <a:pt x="1840" y="691"/>
                        </a:lnTo>
                        <a:lnTo>
                          <a:pt x="1838" y="695"/>
                        </a:lnTo>
                        <a:lnTo>
                          <a:pt x="1837" y="699"/>
                        </a:lnTo>
                        <a:lnTo>
                          <a:pt x="1837" y="702"/>
                        </a:lnTo>
                        <a:lnTo>
                          <a:pt x="1837" y="706"/>
                        </a:lnTo>
                        <a:lnTo>
                          <a:pt x="1839" y="713"/>
                        </a:lnTo>
                        <a:lnTo>
                          <a:pt x="1840" y="721"/>
                        </a:lnTo>
                        <a:lnTo>
                          <a:pt x="1840" y="735"/>
                        </a:lnTo>
                        <a:lnTo>
                          <a:pt x="1838" y="748"/>
                        </a:lnTo>
                        <a:lnTo>
                          <a:pt x="1837" y="754"/>
                        </a:lnTo>
                        <a:lnTo>
                          <a:pt x="1835" y="760"/>
                        </a:lnTo>
                        <a:lnTo>
                          <a:pt x="1832" y="765"/>
                        </a:lnTo>
                        <a:lnTo>
                          <a:pt x="1827" y="770"/>
                        </a:lnTo>
                        <a:lnTo>
                          <a:pt x="1814" y="764"/>
                        </a:lnTo>
                        <a:lnTo>
                          <a:pt x="1741" y="740"/>
                        </a:lnTo>
                        <a:lnTo>
                          <a:pt x="1674" y="740"/>
                        </a:lnTo>
                        <a:lnTo>
                          <a:pt x="1614" y="734"/>
                        </a:lnTo>
                        <a:lnTo>
                          <a:pt x="1534" y="727"/>
                        </a:lnTo>
                        <a:lnTo>
                          <a:pt x="1488" y="715"/>
                        </a:lnTo>
                        <a:lnTo>
                          <a:pt x="1475" y="764"/>
                        </a:lnTo>
                        <a:lnTo>
                          <a:pt x="1414" y="740"/>
                        </a:lnTo>
                        <a:lnTo>
                          <a:pt x="1368" y="734"/>
                        </a:lnTo>
                        <a:lnTo>
                          <a:pt x="1342" y="758"/>
                        </a:lnTo>
                        <a:lnTo>
                          <a:pt x="1342" y="770"/>
                        </a:lnTo>
                        <a:lnTo>
                          <a:pt x="1316" y="795"/>
                        </a:lnTo>
                        <a:lnTo>
                          <a:pt x="1282" y="808"/>
                        </a:lnTo>
                        <a:lnTo>
                          <a:pt x="1255" y="838"/>
                        </a:lnTo>
                        <a:lnTo>
                          <a:pt x="1235" y="863"/>
                        </a:lnTo>
                        <a:lnTo>
                          <a:pt x="1196" y="832"/>
                        </a:lnTo>
                        <a:lnTo>
                          <a:pt x="1142" y="838"/>
                        </a:lnTo>
                        <a:lnTo>
                          <a:pt x="1122" y="808"/>
                        </a:lnTo>
                        <a:lnTo>
                          <a:pt x="1083" y="746"/>
                        </a:lnTo>
                        <a:lnTo>
                          <a:pt x="1050" y="715"/>
                        </a:lnTo>
                        <a:lnTo>
                          <a:pt x="1003" y="685"/>
                        </a:lnTo>
                        <a:lnTo>
                          <a:pt x="963" y="697"/>
                        </a:lnTo>
                        <a:lnTo>
                          <a:pt x="917" y="691"/>
                        </a:lnTo>
                        <a:lnTo>
                          <a:pt x="857" y="697"/>
                        </a:lnTo>
                        <a:lnTo>
                          <a:pt x="730" y="616"/>
                        </a:lnTo>
                        <a:lnTo>
                          <a:pt x="682" y="595"/>
                        </a:lnTo>
                        <a:lnTo>
                          <a:pt x="684" y="586"/>
                        </a:lnTo>
                        <a:lnTo>
                          <a:pt x="638" y="548"/>
                        </a:lnTo>
                        <a:lnTo>
                          <a:pt x="610" y="580"/>
                        </a:lnTo>
                        <a:lnTo>
                          <a:pt x="525" y="604"/>
                        </a:lnTo>
                        <a:lnTo>
                          <a:pt x="565" y="826"/>
                        </a:lnTo>
                        <a:lnTo>
                          <a:pt x="584" y="832"/>
                        </a:lnTo>
                        <a:lnTo>
                          <a:pt x="571" y="826"/>
                        </a:lnTo>
                      </a:path>
                    </a:pathLst>
                  </a:custGeom>
                  <a:solidFill>
                    <a:srgbClr val="92D05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41" name="Freeform 31"/>
                  <p:cNvSpPr>
                    <a:spLocks/>
                  </p:cNvSpPr>
                  <p:nvPr>
                    <p:custDataLst>
                      <p:tags r:id="rId25"/>
                    </p:custDataLst>
                  </p:nvPr>
                </p:nvSpPr>
                <p:spPr bwMode="auto">
                  <a:xfrm>
                    <a:off x="5272088" y="2503488"/>
                    <a:ext cx="409575" cy="249237"/>
                  </a:xfrm>
                  <a:custGeom>
                    <a:avLst/>
                    <a:gdLst>
                      <a:gd name="T0" fmla="*/ 2147483647 w 950"/>
                      <a:gd name="T1" fmla="*/ 2147483647 h 468"/>
                      <a:gd name="T2" fmla="*/ 2147483647 w 950"/>
                      <a:gd name="T3" fmla="*/ 2147483647 h 468"/>
                      <a:gd name="T4" fmla="*/ 2147483647 w 950"/>
                      <a:gd name="T5" fmla="*/ 2147483647 h 468"/>
                      <a:gd name="T6" fmla="*/ 2147483647 w 950"/>
                      <a:gd name="T7" fmla="*/ 2147483647 h 468"/>
                      <a:gd name="T8" fmla="*/ 2147483647 w 950"/>
                      <a:gd name="T9" fmla="*/ 2147483647 h 468"/>
                      <a:gd name="T10" fmla="*/ 2147483647 w 950"/>
                      <a:gd name="T11" fmla="*/ 2147483647 h 468"/>
                      <a:gd name="T12" fmla="*/ 2147483647 w 950"/>
                      <a:gd name="T13" fmla="*/ 2147483647 h 468"/>
                      <a:gd name="T14" fmla="*/ 2147483647 w 950"/>
                      <a:gd name="T15" fmla="*/ 2147483647 h 468"/>
                      <a:gd name="T16" fmla="*/ 2147483647 w 950"/>
                      <a:gd name="T17" fmla="*/ 2147483647 h 468"/>
                      <a:gd name="T18" fmla="*/ 2147483647 w 950"/>
                      <a:gd name="T19" fmla="*/ 2147483647 h 468"/>
                      <a:gd name="T20" fmla="*/ 0 w 950"/>
                      <a:gd name="T21" fmla="*/ 2147483647 h 468"/>
                      <a:gd name="T22" fmla="*/ 2147483647 w 950"/>
                      <a:gd name="T23" fmla="*/ 2147483647 h 468"/>
                      <a:gd name="T24" fmla="*/ 2147483647 w 950"/>
                      <a:gd name="T25" fmla="*/ 2147483647 h 468"/>
                      <a:gd name="T26" fmla="*/ 2147483647 w 950"/>
                      <a:gd name="T27" fmla="*/ 2147483647 h 468"/>
                      <a:gd name="T28" fmla="*/ 2147483647 w 950"/>
                      <a:gd name="T29" fmla="*/ 2147483647 h 468"/>
                      <a:gd name="T30" fmla="*/ 2147483647 w 950"/>
                      <a:gd name="T31" fmla="*/ 2147483647 h 468"/>
                      <a:gd name="T32" fmla="*/ 2147483647 w 950"/>
                      <a:gd name="T33" fmla="*/ 2147483647 h 468"/>
                      <a:gd name="T34" fmla="*/ 2147483647 w 950"/>
                      <a:gd name="T35" fmla="*/ 2147483647 h 468"/>
                      <a:gd name="T36" fmla="*/ 2147483647 w 950"/>
                      <a:gd name="T37" fmla="*/ 2147483647 h 468"/>
                      <a:gd name="T38" fmla="*/ 2147483647 w 950"/>
                      <a:gd name="T39" fmla="*/ 2147483647 h 468"/>
                      <a:gd name="T40" fmla="*/ 2147483647 w 950"/>
                      <a:gd name="T41" fmla="*/ 2147483647 h 468"/>
                      <a:gd name="T42" fmla="*/ 2147483647 w 950"/>
                      <a:gd name="T43" fmla="*/ 2147483647 h 468"/>
                      <a:gd name="T44" fmla="*/ 2147483647 w 950"/>
                      <a:gd name="T45" fmla="*/ 2147483647 h 468"/>
                      <a:gd name="T46" fmla="*/ 2147483647 w 950"/>
                      <a:gd name="T47" fmla="*/ 2147483647 h 468"/>
                      <a:gd name="T48" fmla="*/ 2147483647 w 950"/>
                      <a:gd name="T49" fmla="*/ 2147483647 h 468"/>
                      <a:gd name="T50" fmla="*/ 2147483647 w 950"/>
                      <a:gd name="T51" fmla="*/ 2147483647 h 468"/>
                      <a:gd name="T52" fmla="*/ 2147483647 w 950"/>
                      <a:gd name="T53" fmla="*/ 2147483647 h 468"/>
                      <a:gd name="T54" fmla="*/ 2147483647 w 950"/>
                      <a:gd name="T55" fmla="*/ 2147483647 h 468"/>
                      <a:gd name="T56" fmla="*/ 2147483647 w 950"/>
                      <a:gd name="T57" fmla="*/ 2147483647 h 468"/>
                      <a:gd name="T58" fmla="*/ 2147483647 w 950"/>
                      <a:gd name="T59" fmla="*/ 2147483647 h 468"/>
                      <a:gd name="T60" fmla="*/ 2147483647 w 950"/>
                      <a:gd name="T61" fmla="*/ 2147483647 h 468"/>
                      <a:gd name="T62" fmla="*/ 2147483647 w 950"/>
                      <a:gd name="T63" fmla="*/ 2147483647 h 468"/>
                      <a:gd name="T64" fmla="*/ 2147483647 w 950"/>
                      <a:gd name="T65" fmla="*/ 2147483647 h 468"/>
                      <a:gd name="T66" fmla="*/ 2147483647 w 950"/>
                      <a:gd name="T67" fmla="*/ 2147483647 h 468"/>
                      <a:gd name="T68" fmla="*/ 2147483647 w 950"/>
                      <a:gd name="T69" fmla="*/ 2147483647 h 468"/>
                      <a:gd name="T70" fmla="*/ 2147483647 w 950"/>
                      <a:gd name="T71" fmla="*/ 2147483647 h 468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w 950"/>
                      <a:gd name="T109" fmla="*/ 0 h 468"/>
                      <a:gd name="T110" fmla="*/ 950 w 950"/>
                      <a:gd name="T111" fmla="*/ 468 h 468"/>
                    </a:gdLst>
                    <a:ahLst/>
                    <a:cxnLst>
                      <a:cxn ang="T72">
                        <a:pos x="T0" y="T1"/>
                      </a:cxn>
                      <a:cxn ang="T73">
                        <a:pos x="T2" y="T3"/>
                      </a:cxn>
                      <a:cxn ang="T74">
                        <a:pos x="T4" y="T5"/>
                      </a:cxn>
                      <a:cxn ang="T75">
                        <a:pos x="T6" y="T7"/>
                      </a:cxn>
                      <a:cxn ang="T76">
                        <a:pos x="T8" y="T9"/>
                      </a:cxn>
                      <a:cxn ang="T77">
                        <a:pos x="T10" y="T11"/>
                      </a:cxn>
                      <a:cxn ang="T78">
                        <a:pos x="T12" y="T13"/>
                      </a:cxn>
                      <a:cxn ang="T79">
                        <a:pos x="T14" y="T15"/>
                      </a:cxn>
                      <a:cxn ang="T80">
                        <a:pos x="T16" y="T17"/>
                      </a:cxn>
                      <a:cxn ang="T81">
                        <a:pos x="T18" y="T19"/>
                      </a:cxn>
                      <a:cxn ang="T82">
                        <a:pos x="T20" y="T21"/>
                      </a:cxn>
                      <a:cxn ang="T83">
                        <a:pos x="T22" y="T23"/>
                      </a:cxn>
                      <a:cxn ang="T84">
                        <a:pos x="T24" y="T25"/>
                      </a:cxn>
                      <a:cxn ang="T85">
                        <a:pos x="T26" y="T27"/>
                      </a:cxn>
                      <a:cxn ang="T86">
                        <a:pos x="T28" y="T29"/>
                      </a:cxn>
                      <a:cxn ang="T87">
                        <a:pos x="T30" y="T31"/>
                      </a:cxn>
                      <a:cxn ang="T88">
                        <a:pos x="T32" y="T33"/>
                      </a:cxn>
                      <a:cxn ang="T89">
                        <a:pos x="T34" y="T35"/>
                      </a:cxn>
                      <a:cxn ang="T90">
                        <a:pos x="T36" y="T37"/>
                      </a:cxn>
                      <a:cxn ang="T91">
                        <a:pos x="T38" y="T39"/>
                      </a:cxn>
                      <a:cxn ang="T92">
                        <a:pos x="T40" y="T41"/>
                      </a:cxn>
                      <a:cxn ang="T93">
                        <a:pos x="T42" y="T43"/>
                      </a:cxn>
                      <a:cxn ang="T94">
                        <a:pos x="T44" y="T45"/>
                      </a:cxn>
                      <a:cxn ang="T95">
                        <a:pos x="T46" y="T47"/>
                      </a:cxn>
                      <a:cxn ang="T96">
                        <a:pos x="T48" y="T49"/>
                      </a:cxn>
                      <a:cxn ang="T97">
                        <a:pos x="T50" y="T51"/>
                      </a:cxn>
                      <a:cxn ang="T98">
                        <a:pos x="T52" y="T53"/>
                      </a:cxn>
                      <a:cxn ang="T99">
                        <a:pos x="T54" y="T55"/>
                      </a:cxn>
                      <a:cxn ang="T100">
                        <a:pos x="T56" y="T57"/>
                      </a:cxn>
                      <a:cxn ang="T101">
                        <a:pos x="T58" y="T59"/>
                      </a:cxn>
                      <a:cxn ang="T102">
                        <a:pos x="T60" y="T61"/>
                      </a:cxn>
                      <a:cxn ang="T103">
                        <a:pos x="T62" y="T63"/>
                      </a:cxn>
                      <a:cxn ang="T104">
                        <a:pos x="T64" y="T65"/>
                      </a:cxn>
                      <a:cxn ang="T105">
                        <a:pos x="T66" y="T67"/>
                      </a:cxn>
                      <a:cxn ang="T106">
                        <a:pos x="T68" y="T69"/>
                      </a:cxn>
                      <a:cxn ang="T107">
                        <a:pos x="T70" y="T71"/>
                      </a:cxn>
                    </a:cxnLst>
                    <a:rect l="T108" t="T109" r="T110" b="T111"/>
                    <a:pathLst>
                      <a:path w="950" h="468">
                        <a:moveTo>
                          <a:pt x="664" y="455"/>
                        </a:moveTo>
                        <a:lnTo>
                          <a:pt x="638" y="443"/>
                        </a:lnTo>
                        <a:lnTo>
                          <a:pt x="604" y="431"/>
                        </a:lnTo>
                        <a:lnTo>
                          <a:pt x="558" y="418"/>
                        </a:lnTo>
                        <a:lnTo>
                          <a:pt x="512" y="388"/>
                        </a:lnTo>
                        <a:lnTo>
                          <a:pt x="471" y="376"/>
                        </a:lnTo>
                        <a:lnTo>
                          <a:pt x="425" y="345"/>
                        </a:lnTo>
                        <a:lnTo>
                          <a:pt x="392" y="307"/>
                        </a:lnTo>
                        <a:lnTo>
                          <a:pt x="345" y="258"/>
                        </a:lnTo>
                        <a:lnTo>
                          <a:pt x="305" y="258"/>
                        </a:lnTo>
                        <a:lnTo>
                          <a:pt x="266" y="246"/>
                        </a:lnTo>
                        <a:lnTo>
                          <a:pt x="253" y="209"/>
                        </a:lnTo>
                        <a:lnTo>
                          <a:pt x="219" y="190"/>
                        </a:lnTo>
                        <a:lnTo>
                          <a:pt x="186" y="172"/>
                        </a:lnTo>
                        <a:lnTo>
                          <a:pt x="153" y="166"/>
                        </a:lnTo>
                        <a:lnTo>
                          <a:pt x="133" y="190"/>
                        </a:lnTo>
                        <a:lnTo>
                          <a:pt x="92" y="209"/>
                        </a:lnTo>
                        <a:lnTo>
                          <a:pt x="99" y="240"/>
                        </a:lnTo>
                        <a:lnTo>
                          <a:pt x="59" y="252"/>
                        </a:lnTo>
                        <a:lnTo>
                          <a:pt x="40" y="246"/>
                        </a:lnTo>
                        <a:lnTo>
                          <a:pt x="46" y="240"/>
                        </a:lnTo>
                        <a:lnTo>
                          <a:pt x="0" y="24"/>
                        </a:lnTo>
                        <a:lnTo>
                          <a:pt x="85" y="0"/>
                        </a:lnTo>
                        <a:lnTo>
                          <a:pt x="79" y="6"/>
                        </a:lnTo>
                        <a:lnTo>
                          <a:pt x="86" y="55"/>
                        </a:lnTo>
                        <a:lnTo>
                          <a:pt x="133" y="55"/>
                        </a:lnTo>
                        <a:lnTo>
                          <a:pt x="153" y="30"/>
                        </a:lnTo>
                        <a:lnTo>
                          <a:pt x="157" y="15"/>
                        </a:lnTo>
                        <a:lnTo>
                          <a:pt x="205" y="36"/>
                        </a:lnTo>
                        <a:lnTo>
                          <a:pt x="332" y="117"/>
                        </a:lnTo>
                        <a:lnTo>
                          <a:pt x="392" y="111"/>
                        </a:lnTo>
                        <a:lnTo>
                          <a:pt x="438" y="117"/>
                        </a:lnTo>
                        <a:lnTo>
                          <a:pt x="478" y="105"/>
                        </a:lnTo>
                        <a:lnTo>
                          <a:pt x="525" y="135"/>
                        </a:lnTo>
                        <a:lnTo>
                          <a:pt x="558" y="166"/>
                        </a:lnTo>
                        <a:lnTo>
                          <a:pt x="597" y="228"/>
                        </a:lnTo>
                        <a:lnTo>
                          <a:pt x="617" y="258"/>
                        </a:lnTo>
                        <a:lnTo>
                          <a:pt x="671" y="252"/>
                        </a:lnTo>
                        <a:lnTo>
                          <a:pt x="710" y="283"/>
                        </a:lnTo>
                        <a:lnTo>
                          <a:pt x="730" y="258"/>
                        </a:lnTo>
                        <a:lnTo>
                          <a:pt x="757" y="228"/>
                        </a:lnTo>
                        <a:lnTo>
                          <a:pt x="791" y="215"/>
                        </a:lnTo>
                        <a:lnTo>
                          <a:pt x="817" y="190"/>
                        </a:lnTo>
                        <a:lnTo>
                          <a:pt x="843" y="196"/>
                        </a:lnTo>
                        <a:lnTo>
                          <a:pt x="810" y="228"/>
                        </a:lnTo>
                        <a:lnTo>
                          <a:pt x="824" y="252"/>
                        </a:lnTo>
                        <a:lnTo>
                          <a:pt x="850" y="258"/>
                        </a:lnTo>
                        <a:lnTo>
                          <a:pt x="870" y="240"/>
                        </a:lnTo>
                        <a:lnTo>
                          <a:pt x="910" y="258"/>
                        </a:lnTo>
                        <a:lnTo>
                          <a:pt x="950" y="283"/>
                        </a:lnTo>
                        <a:lnTo>
                          <a:pt x="917" y="313"/>
                        </a:lnTo>
                        <a:lnTo>
                          <a:pt x="883" y="320"/>
                        </a:lnTo>
                        <a:lnTo>
                          <a:pt x="837" y="313"/>
                        </a:lnTo>
                        <a:lnTo>
                          <a:pt x="824" y="283"/>
                        </a:lnTo>
                        <a:lnTo>
                          <a:pt x="804" y="271"/>
                        </a:lnTo>
                        <a:lnTo>
                          <a:pt x="764" y="277"/>
                        </a:lnTo>
                        <a:lnTo>
                          <a:pt x="757" y="301"/>
                        </a:lnTo>
                        <a:lnTo>
                          <a:pt x="737" y="320"/>
                        </a:lnTo>
                        <a:lnTo>
                          <a:pt x="724" y="351"/>
                        </a:lnTo>
                        <a:lnTo>
                          <a:pt x="684" y="357"/>
                        </a:lnTo>
                        <a:lnTo>
                          <a:pt x="671" y="369"/>
                        </a:lnTo>
                        <a:lnTo>
                          <a:pt x="710" y="388"/>
                        </a:lnTo>
                        <a:lnTo>
                          <a:pt x="730" y="406"/>
                        </a:lnTo>
                        <a:lnTo>
                          <a:pt x="743" y="437"/>
                        </a:lnTo>
                        <a:lnTo>
                          <a:pt x="730" y="468"/>
                        </a:lnTo>
                        <a:lnTo>
                          <a:pt x="717" y="468"/>
                        </a:lnTo>
                        <a:lnTo>
                          <a:pt x="712" y="467"/>
                        </a:lnTo>
                        <a:lnTo>
                          <a:pt x="703" y="465"/>
                        </a:lnTo>
                        <a:lnTo>
                          <a:pt x="694" y="462"/>
                        </a:lnTo>
                        <a:lnTo>
                          <a:pt x="684" y="461"/>
                        </a:lnTo>
                        <a:lnTo>
                          <a:pt x="669" y="461"/>
                        </a:lnTo>
                        <a:lnTo>
                          <a:pt x="658" y="461"/>
                        </a:lnTo>
                        <a:lnTo>
                          <a:pt x="664" y="455"/>
                        </a:lnTo>
                      </a:path>
                    </a:pathLst>
                  </a:custGeom>
                  <a:solidFill>
                    <a:srgbClr val="92D05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42" name="Freeform 32"/>
                  <p:cNvSpPr>
                    <a:spLocks/>
                  </p:cNvSpPr>
                  <p:nvPr>
                    <p:custDataLst>
                      <p:tags r:id="rId26"/>
                    </p:custDataLst>
                  </p:nvPr>
                </p:nvSpPr>
                <p:spPr bwMode="auto">
                  <a:xfrm>
                    <a:off x="4079875" y="3506788"/>
                    <a:ext cx="296863" cy="288925"/>
                  </a:xfrm>
                  <a:custGeom>
                    <a:avLst/>
                    <a:gdLst>
                      <a:gd name="T0" fmla="*/ 6 w 671"/>
                      <a:gd name="T1" fmla="*/ 383 h 549"/>
                      <a:gd name="T2" fmla="*/ 8 w 671"/>
                      <a:gd name="T3" fmla="*/ 316 h 549"/>
                      <a:gd name="T4" fmla="*/ 17 w 671"/>
                      <a:gd name="T5" fmla="*/ 287 h 549"/>
                      <a:gd name="T6" fmla="*/ 52 w 671"/>
                      <a:gd name="T7" fmla="*/ 238 h 549"/>
                      <a:gd name="T8" fmla="*/ 71 w 671"/>
                      <a:gd name="T9" fmla="*/ 205 h 549"/>
                      <a:gd name="T10" fmla="*/ 73 w 671"/>
                      <a:gd name="T11" fmla="*/ 167 h 549"/>
                      <a:gd name="T12" fmla="*/ 73 w 671"/>
                      <a:gd name="T13" fmla="*/ 137 h 549"/>
                      <a:gd name="T14" fmla="*/ 54 w 671"/>
                      <a:gd name="T15" fmla="*/ 108 h 549"/>
                      <a:gd name="T16" fmla="*/ 61 w 671"/>
                      <a:gd name="T17" fmla="*/ 79 h 549"/>
                      <a:gd name="T18" fmla="*/ 76 w 671"/>
                      <a:gd name="T19" fmla="*/ 50 h 549"/>
                      <a:gd name="T20" fmla="*/ 96 w 671"/>
                      <a:gd name="T21" fmla="*/ 25 h 549"/>
                      <a:gd name="T22" fmla="*/ 120 w 671"/>
                      <a:gd name="T23" fmla="*/ 7 h 549"/>
                      <a:gd name="T24" fmla="*/ 146 w 671"/>
                      <a:gd name="T25" fmla="*/ 0 h 549"/>
                      <a:gd name="T26" fmla="*/ 173 w 671"/>
                      <a:gd name="T27" fmla="*/ 5 h 549"/>
                      <a:gd name="T28" fmla="*/ 206 w 671"/>
                      <a:gd name="T29" fmla="*/ 26 h 549"/>
                      <a:gd name="T30" fmla="*/ 236 w 671"/>
                      <a:gd name="T31" fmla="*/ 45 h 549"/>
                      <a:gd name="T32" fmla="*/ 259 w 671"/>
                      <a:gd name="T33" fmla="*/ 50 h 549"/>
                      <a:gd name="T34" fmla="*/ 272 w 671"/>
                      <a:gd name="T35" fmla="*/ 44 h 549"/>
                      <a:gd name="T36" fmla="*/ 284 w 671"/>
                      <a:gd name="T37" fmla="*/ 35 h 549"/>
                      <a:gd name="T38" fmla="*/ 300 w 671"/>
                      <a:gd name="T39" fmla="*/ 32 h 549"/>
                      <a:gd name="T40" fmla="*/ 318 w 671"/>
                      <a:gd name="T41" fmla="*/ 39 h 549"/>
                      <a:gd name="T42" fmla="*/ 337 w 671"/>
                      <a:gd name="T43" fmla="*/ 65 h 549"/>
                      <a:gd name="T44" fmla="*/ 353 w 671"/>
                      <a:gd name="T45" fmla="*/ 79 h 549"/>
                      <a:gd name="T46" fmla="*/ 370 w 671"/>
                      <a:gd name="T47" fmla="*/ 81 h 549"/>
                      <a:gd name="T48" fmla="*/ 381 w 671"/>
                      <a:gd name="T49" fmla="*/ 75 h 549"/>
                      <a:gd name="T50" fmla="*/ 397 w 671"/>
                      <a:gd name="T51" fmla="*/ 56 h 549"/>
                      <a:gd name="T52" fmla="*/ 419 w 671"/>
                      <a:gd name="T53" fmla="*/ 38 h 549"/>
                      <a:gd name="T54" fmla="*/ 458 w 671"/>
                      <a:gd name="T55" fmla="*/ 22 h 549"/>
                      <a:gd name="T56" fmla="*/ 487 w 671"/>
                      <a:gd name="T57" fmla="*/ 25 h 549"/>
                      <a:gd name="T58" fmla="*/ 511 w 671"/>
                      <a:gd name="T59" fmla="*/ 35 h 549"/>
                      <a:gd name="T60" fmla="*/ 537 w 671"/>
                      <a:gd name="T61" fmla="*/ 43 h 549"/>
                      <a:gd name="T62" fmla="*/ 571 w 671"/>
                      <a:gd name="T63" fmla="*/ 39 h 549"/>
                      <a:gd name="T64" fmla="*/ 646 w 671"/>
                      <a:gd name="T65" fmla="*/ 67 h 549"/>
                      <a:gd name="T66" fmla="*/ 665 w 671"/>
                      <a:gd name="T67" fmla="*/ 105 h 549"/>
                      <a:gd name="T68" fmla="*/ 623 w 671"/>
                      <a:gd name="T69" fmla="*/ 183 h 549"/>
                      <a:gd name="T70" fmla="*/ 593 w 671"/>
                      <a:gd name="T71" fmla="*/ 233 h 549"/>
                      <a:gd name="T72" fmla="*/ 570 w 671"/>
                      <a:gd name="T73" fmla="*/ 291 h 549"/>
                      <a:gd name="T74" fmla="*/ 550 w 671"/>
                      <a:gd name="T75" fmla="*/ 343 h 549"/>
                      <a:gd name="T76" fmla="*/ 525 w 671"/>
                      <a:gd name="T77" fmla="*/ 407 h 549"/>
                      <a:gd name="T78" fmla="*/ 516 w 671"/>
                      <a:gd name="T79" fmla="*/ 422 h 549"/>
                      <a:gd name="T80" fmla="*/ 500 w 671"/>
                      <a:gd name="T81" fmla="*/ 439 h 549"/>
                      <a:gd name="T82" fmla="*/ 482 w 671"/>
                      <a:gd name="T83" fmla="*/ 443 h 549"/>
                      <a:gd name="T84" fmla="*/ 459 w 671"/>
                      <a:gd name="T85" fmla="*/ 432 h 549"/>
                      <a:gd name="T86" fmla="*/ 440 w 671"/>
                      <a:gd name="T87" fmla="*/ 421 h 549"/>
                      <a:gd name="T88" fmla="*/ 408 w 671"/>
                      <a:gd name="T89" fmla="*/ 424 h 549"/>
                      <a:gd name="T90" fmla="*/ 381 w 671"/>
                      <a:gd name="T91" fmla="*/ 441 h 549"/>
                      <a:gd name="T92" fmla="*/ 364 w 671"/>
                      <a:gd name="T93" fmla="*/ 469 h 549"/>
                      <a:gd name="T94" fmla="*/ 342 w 671"/>
                      <a:gd name="T95" fmla="*/ 521 h 549"/>
                      <a:gd name="T96" fmla="*/ 325 w 671"/>
                      <a:gd name="T97" fmla="*/ 549 h 549"/>
                      <a:gd name="T98" fmla="*/ 229 w 671"/>
                      <a:gd name="T99" fmla="*/ 546 h 549"/>
                      <a:gd name="T100" fmla="*/ 217 w 671"/>
                      <a:gd name="T101" fmla="*/ 548 h 549"/>
                      <a:gd name="T102" fmla="*/ 179 w 671"/>
                      <a:gd name="T103" fmla="*/ 543 h 549"/>
                      <a:gd name="T104" fmla="*/ 161 w 671"/>
                      <a:gd name="T105" fmla="*/ 540 h 549"/>
                      <a:gd name="T106" fmla="*/ 144 w 671"/>
                      <a:gd name="T107" fmla="*/ 531 h 549"/>
                      <a:gd name="T108" fmla="*/ 129 w 671"/>
                      <a:gd name="T109" fmla="*/ 515 h 549"/>
                      <a:gd name="T110" fmla="*/ 119 w 671"/>
                      <a:gd name="T111" fmla="*/ 496 h 549"/>
                      <a:gd name="T112" fmla="*/ 113 w 671"/>
                      <a:gd name="T113" fmla="*/ 472 h 549"/>
                      <a:gd name="T114" fmla="*/ 100 w 671"/>
                      <a:gd name="T115" fmla="*/ 460 h 549"/>
                      <a:gd name="T116" fmla="*/ 83 w 671"/>
                      <a:gd name="T117" fmla="*/ 447 h 549"/>
                      <a:gd name="T118" fmla="*/ 63 w 671"/>
                      <a:gd name="T119" fmla="*/ 432 h 549"/>
                      <a:gd name="T120" fmla="*/ 39 w 671"/>
                      <a:gd name="T121" fmla="*/ 429 h 549"/>
                      <a:gd name="T122" fmla="*/ 0 w 671"/>
                      <a:gd name="T123" fmla="*/ 438 h 549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w 671"/>
                      <a:gd name="T187" fmla="*/ 0 h 549"/>
                      <a:gd name="T188" fmla="*/ 671 w 671"/>
                      <a:gd name="T189" fmla="*/ 549 h 549"/>
                    </a:gdLst>
                    <a:ahLst/>
                    <a:cxnLst>
                      <a:cxn ang="T124">
                        <a:pos x="T0" y="T1"/>
                      </a:cxn>
                      <a:cxn ang="T125">
                        <a:pos x="T2" y="T3"/>
                      </a:cxn>
                      <a:cxn ang="T126">
                        <a:pos x="T4" y="T5"/>
                      </a:cxn>
                      <a:cxn ang="T127">
                        <a:pos x="T6" y="T7"/>
                      </a:cxn>
                      <a:cxn ang="T128">
                        <a:pos x="T8" y="T9"/>
                      </a:cxn>
                      <a:cxn ang="T129">
                        <a:pos x="T10" y="T11"/>
                      </a:cxn>
                      <a:cxn ang="T130">
                        <a:pos x="T12" y="T13"/>
                      </a:cxn>
                      <a:cxn ang="T131">
                        <a:pos x="T14" y="T15"/>
                      </a:cxn>
                      <a:cxn ang="T132">
                        <a:pos x="T16" y="T17"/>
                      </a:cxn>
                      <a:cxn ang="T133">
                        <a:pos x="T18" y="T19"/>
                      </a:cxn>
                      <a:cxn ang="T134">
                        <a:pos x="T20" y="T21"/>
                      </a:cxn>
                      <a:cxn ang="T135">
                        <a:pos x="T22" y="T23"/>
                      </a:cxn>
                      <a:cxn ang="T136">
                        <a:pos x="T24" y="T25"/>
                      </a:cxn>
                      <a:cxn ang="T137">
                        <a:pos x="T26" y="T27"/>
                      </a:cxn>
                      <a:cxn ang="T138">
                        <a:pos x="T28" y="T29"/>
                      </a:cxn>
                      <a:cxn ang="T139">
                        <a:pos x="T30" y="T31"/>
                      </a:cxn>
                      <a:cxn ang="T140">
                        <a:pos x="T32" y="T33"/>
                      </a:cxn>
                      <a:cxn ang="T141">
                        <a:pos x="T34" y="T35"/>
                      </a:cxn>
                      <a:cxn ang="T142">
                        <a:pos x="T36" y="T37"/>
                      </a:cxn>
                      <a:cxn ang="T143">
                        <a:pos x="T38" y="T39"/>
                      </a:cxn>
                      <a:cxn ang="T144">
                        <a:pos x="T40" y="T41"/>
                      </a:cxn>
                      <a:cxn ang="T145">
                        <a:pos x="T42" y="T43"/>
                      </a:cxn>
                      <a:cxn ang="T146">
                        <a:pos x="T44" y="T45"/>
                      </a:cxn>
                      <a:cxn ang="T147">
                        <a:pos x="T46" y="T47"/>
                      </a:cxn>
                      <a:cxn ang="T148">
                        <a:pos x="T48" y="T49"/>
                      </a:cxn>
                      <a:cxn ang="T149">
                        <a:pos x="T50" y="T51"/>
                      </a:cxn>
                      <a:cxn ang="T150">
                        <a:pos x="T52" y="T53"/>
                      </a:cxn>
                      <a:cxn ang="T151">
                        <a:pos x="T54" y="T55"/>
                      </a:cxn>
                      <a:cxn ang="T152">
                        <a:pos x="T56" y="T57"/>
                      </a:cxn>
                      <a:cxn ang="T153">
                        <a:pos x="T58" y="T59"/>
                      </a:cxn>
                      <a:cxn ang="T154">
                        <a:pos x="T60" y="T61"/>
                      </a:cxn>
                      <a:cxn ang="T155">
                        <a:pos x="T62" y="T63"/>
                      </a:cxn>
                      <a:cxn ang="T156">
                        <a:pos x="T64" y="T65"/>
                      </a:cxn>
                      <a:cxn ang="T157">
                        <a:pos x="T66" y="T67"/>
                      </a:cxn>
                      <a:cxn ang="T158">
                        <a:pos x="T68" y="T69"/>
                      </a:cxn>
                      <a:cxn ang="T159">
                        <a:pos x="T70" y="T71"/>
                      </a:cxn>
                      <a:cxn ang="T160">
                        <a:pos x="T72" y="T73"/>
                      </a:cxn>
                      <a:cxn ang="T161">
                        <a:pos x="T74" y="T75"/>
                      </a:cxn>
                      <a:cxn ang="T162">
                        <a:pos x="T76" y="T77"/>
                      </a:cxn>
                      <a:cxn ang="T163">
                        <a:pos x="T78" y="T79"/>
                      </a:cxn>
                      <a:cxn ang="T164">
                        <a:pos x="T80" y="T81"/>
                      </a:cxn>
                      <a:cxn ang="T165">
                        <a:pos x="T82" y="T83"/>
                      </a:cxn>
                      <a:cxn ang="T166">
                        <a:pos x="T84" y="T85"/>
                      </a:cxn>
                      <a:cxn ang="T167">
                        <a:pos x="T86" y="T87"/>
                      </a:cxn>
                      <a:cxn ang="T168">
                        <a:pos x="T88" y="T89"/>
                      </a:cxn>
                      <a:cxn ang="T169">
                        <a:pos x="T90" y="T91"/>
                      </a:cxn>
                      <a:cxn ang="T170">
                        <a:pos x="T92" y="T93"/>
                      </a:cxn>
                      <a:cxn ang="T171">
                        <a:pos x="T94" y="T95"/>
                      </a:cxn>
                      <a:cxn ang="T172">
                        <a:pos x="T96" y="T97"/>
                      </a:cxn>
                      <a:cxn ang="T173">
                        <a:pos x="T98" y="T99"/>
                      </a:cxn>
                      <a:cxn ang="T174">
                        <a:pos x="T100" y="T101"/>
                      </a:cxn>
                      <a:cxn ang="T175">
                        <a:pos x="T102" y="T103"/>
                      </a:cxn>
                      <a:cxn ang="T176">
                        <a:pos x="T104" y="T105"/>
                      </a:cxn>
                      <a:cxn ang="T177">
                        <a:pos x="T106" y="T107"/>
                      </a:cxn>
                      <a:cxn ang="T178">
                        <a:pos x="T108" y="T109"/>
                      </a:cxn>
                      <a:cxn ang="T179">
                        <a:pos x="T110" y="T111"/>
                      </a:cxn>
                      <a:cxn ang="T180">
                        <a:pos x="T112" y="T113"/>
                      </a:cxn>
                      <a:cxn ang="T181">
                        <a:pos x="T114" y="T115"/>
                      </a:cxn>
                      <a:cxn ang="T182">
                        <a:pos x="T116" y="T117"/>
                      </a:cxn>
                      <a:cxn ang="T183">
                        <a:pos x="T118" y="T119"/>
                      </a:cxn>
                      <a:cxn ang="T184">
                        <a:pos x="T120" y="T121"/>
                      </a:cxn>
                      <a:cxn ang="T185">
                        <a:pos x="T122" y="T123"/>
                      </a:cxn>
                    </a:cxnLst>
                    <a:rect l="T186" t="T187" r="T188" b="T189"/>
                    <a:pathLst>
                      <a:path w="671" h="549">
                        <a:moveTo>
                          <a:pt x="0" y="438"/>
                        </a:moveTo>
                        <a:lnTo>
                          <a:pt x="4" y="405"/>
                        </a:lnTo>
                        <a:lnTo>
                          <a:pt x="6" y="383"/>
                        </a:lnTo>
                        <a:lnTo>
                          <a:pt x="7" y="360"/>
                        </a:lnTo>
                        <a:lnTo>
                          <a:pt x="7" y="327"/>
                        </a:lnTo>
                        <a:lnTo>
                          <a:pt x="8" y="316"/>
                        </a:lnTo>
                        <a:lnTo>
                          <a:pt x="9" y="306"/>
                        </a:lnTo>
                        <a:lnTo>
                          <a:pt x="12" y="296"/>
                        </a:lnTo>
                        <a:lnTo>
                          <a:pt x="17" y="287"/>
                        </a:lnTo>
                        <a:lnTo>
                          <a:pt x="28" y="270"/>
                        </a:lnTo>
                        <a:lnTo>
                          <a:pt x="40" y="254"/>
                        </a:lnTo>
                        <a:lnTo>
                          <a:pt x="52" y="238"/>
                        </a:lnTo>
                        <a:lnTo>
                          <a:pt x="63" y="222"/>
                        </a:lnTo>
                        <a:lnTo>
                          <a:pt x="67" y="214"/>
                        </a:lnTo>
                        <a:lnTo>
                          <a:pt x="71" y="205"/>
                        </a:lnTo>
                        <a:lnTo>
                          <a:pt x="73" y="196"/>
                        </a:lnTo>
                        <a:lnTo>
                          <a:pt x="73" y="185"/>
                        </a:lnTo>
                        <a:lnTo>
                          <a:pt x="73" y="167"/>
                        </a:lnTo>
                        <a:lnTo>
                          <a:pt x="73" y="156"/>
                        </a:lnTo>
                        <a:lnTo>
                          <a:pt x="73" y="148"/>
                        </a:lnTo>
                        <a:lnTo>
                          <a:pt x="73" y="137"/>
                        </a:lnTo>
                        <a:lnTo>
                          <a:pt x="63" y="126"/>
                        </a:lnTo>
                        <a:lnTo>
                          <a:pt x="53" y="117"/>
                        </a:lnTo>
                        <a:lnTo>
                          <a:pt x="54" y="108"/>
                        </a:lnTo>
                        <a:lnTo>
                          <a:pt x="55" y="99"/>
                        </a:lnTo>
                        <a:lnTo>
                          <a:pt x="57" y="89"/>
                        </a:lnTo>
                        <a:lnTo>
                          <a:pt x="61" y="79"/>
                        </a:lnTo>
                        <a:lnTo>
                          <a:pt x="65" y="68"/>
                        </a:lnTo>
                        <a:lnTo>
                          <a:pt x="71" y="59"/>
                        </a:lnTo>
                        <a:lnTo>
                          <a:pt x="76" y="50"/>
                        </a:lnTo>
                        <a:lnTo>
                          <a:pt x="83" y="41"/>
                        </a:lnTo>
                        <a:lnTo>
                          <a:pt x="89" y="33"/>
                        </a:lnTo>
                        <a:lnTo>
                          <a:pt x="96" y="25"/>
                        </a:lnTo>
                        <a:lnTo>
                          <a:pt x="104" y="17"/>
                        </a:lnTo>
                        <a:lnTo>
                          <a:pt x="112" y="12"/>
                        </a:lnTo>
                        <a:lnTo>
                          <a:pt x="120" y="7"/>
                        </a:lnTo>
                        <a:lnTo>
                          <a:pt x="129" y="3"/>
                        </a:lnTo>
                        <a:lnTo>
                          <a:pt x="138" y="1"/>
                        </a:lnTo>
                        <a:lnTo>
                          <a:pt x="146" y="0"/>
                        </a:lnTo>
                        <a:lnTo>
                          <a:pt x="156" y="1"/>
                        </a:lnTo>
                        <a:lnTo>
                          <a:pt x="164" y="3"/>
                        </a:lnTo>
                        <a:lnTo>
                          <a:pt x="173" y="5"/>
                        </a:lnTo>
                        <a:lnTo>
                          <a:pt x="179" y="8"/>
                        </a:lnTo>
                        <a:lnTo>
                          <a:pt x="194" y="16"/>
                        </a:lnTo>
                        <a:lnTo>
                          <a:pt x="206" y="26"/>
                        </a:lnTo>
                        <a:lnTo>
                          <a:pt x="217" y="35"/>
                        </a:lnTo>
                        <a:lnTo>
                          <a:pt x="230" y="42"/>
                        </a:lnTo>
                        <a:lnTo>
                          <a:pt x="236" y="45"/>
                        </a:lnTo>
                        <a:lnTo>
                          <a:pt x="243" y="48"/>
                        </a:lnTo>
                        <a:lnTo>
                          <a:pt x="251" y="49"/>
                        </a:lnTo>
                        <a:lnTo>
                          <a:pt x="259" y="50"/>
                        </a:lnTo>
                        <a:lnTo>
                          <a:pt x="264" y="49"/>
                        </a:lnTo>
                        <a:lnTo>
                          <a:pt x="268" y="47"/>
                        </a:lnTo>
                        <a:lnTo>
                          <a:pt x="272" y="44"/>
                        </a:lnTo>
                        <a:lnTo>
                          <a:pt x="276" y="41"/>
                        </a:lnTo>
                        <a:lnTo>
                          <a:pt x="279" y="37"/>
                        </a:lnTo>
                        <a:lnTo>
                          <a:pt x="284" y="35"/>
                        </a:lnTo>
                        <a:lnTo>
                          <a:pt x="288" y="32"/>
                        </a:lnTo>
                        <a:lnTo>
                          <a:pt x="292" y="32"/>
                        </a:lnTo>
                        <a:lnTo>
                          <a:pt x="300" y="32"/>
                        </a:lnTo>
                        <a:lnTo>
                          <a:pt x="308" y="34"/>
                        </a:lnTo>
                        <a:lnTo>
                          <a:pt x="313" y="36"/>
                        </a:lnTo>
                        <a:lnTo>
                          <a:pt x="318" y="39"/>
                        </a:lnTo>
                        <a:lnTo>
                          <a:pt x="325" y="47"/>
                        </a:lnTo>
                        <a:lnTo>
                          <a:pt x="332" y="56"/>
                        </a:lnTo>
                        <a:lnTo>
                          <a:pt x="337" y="65"/>
                        </a:lnTo>
                        <a:lnTo>
                          <a:pt x="344" y="73"/>
                        </a:lnTo>
                        <a:lnTo>
                          <a:pt x="348" y="76"/>
                        </a:lnTo>
                        <a:lnTo>
                          <a:pt x="353" y="79"/>
                        </a:lnTo>
                        <a:lnTo>
                          <a:pt x="358" y="81"/>
                        </a:lnTo>
                        <a:lnTo>
                          <a:pt x="366" y="81"/>
                        </a:lnTo>
                        <a:lnTo>
                          <a:pt x="370" y="81"/>
                        </a:lnTo>
                        <a:lnTo>
                          <a:pt x="375" y="80"/>
                        </a:lnTo>
                        <a:lnTo>
                          <a:pt x="378" y="77"/>
                        </a:lnTo>
                        <a:lnTo>
                          <a:pt x="381" y="75"/>
                        </a:lnTo>
                        <a:lnTo>
                          <a:pt x="387" y="70"/>
                        </a:lnTo>
                        <a:lnTo>
                          <a:pt x="392" y="63"/>
                        </a:lnTo>
                        <a:lnTo>
                          <a:pt x="397" y="56"/>
                        </a:lnTo>
                        <a:lnTo>
                          <a:pt x="403" y="49"/>
                        </a:lnTo>
                        <a:lnTo>
                          <a:pt x="410" y="43"/>
                        </a:lnTo>
                        <a:lnTo>
                          <a:pt x="419" y="38"/>
                        </a:lnTo>
                        <a:lnTo>
                          <a:pt x="433" y="30"/>
                        </a:lnTo>
                        <a:lnTo>
                          <a:pt x="446" y="25"/>
                        </a:lnTo>
                        <a:lnTo>
                          <a:pt x="458" y="22"/>
                        </a:lnTo>
                        <a:lnTo>
                          <a:pt x="468" y="21"/>
                        </a:lnTo>
                        <a:lnTo>
                          <a:pt x="478" y="22"/>
                        </a:lnTo>
                        <a:lnTo>
                          <a:pt x="487" y="25"/>
                        </a:lnTo>
                        <a:lnTo>
                          <a:pt x="496" y="28"/>
                        </a:lnTo>
                        <a:lnTo>
                          <a:pt x="503" y="31"/>
                        </a:lnTo>
                        <a:lnTo>
                          <a:pt x="511" y="35"/>
                        </a:lnTo>
                        <a:lnTo>
                          <a:pt x="520" y="38"/>
                        </a:lnTo>
                        <a:lnTo>
                          <a:pt x="528" y="41"/>
                        </a:lnTo>
                        <a:lnTo>
                          <a:pt x="537" y="43"/>
                        </a:lnTo>
                        <a:lnTo>
                          <a:pt x="547" y="43"/>
                        </a:lnTo>
                        <a:lnTo>
                          <a:pt x="559" y="42"/>
                        </a:lnTo>
                        <a:lnTo>
                          <a:pt x="571" y="39"/>
                        </a:lnTo>
                        <a:lnTo>
                          <a:pt x="586" y="33"/>
                        </a:lnTo>
                        <a:lnTo>
                          <a:pt x="632" y="74"/>
                        </a:lnTo>
                        <a:lnTo>
                          <a:pt x="646" y="67"/>
                        </a:lnTo>
                        <a:lnTo>
                          <a:pt x="651" y="81"/>
                        </a:lnTo>
                        <a:lnTo>
                          <a:pt x="658" y="93"/>
                        </a:lnTo>
                        <a:lnTo>
                          <a:pt x="665" y="105"/>
                        </a:lnTo>
                        <a:lnTo>
                          <a:pt x="671" y="117"/>
                        </a:lnTo>
                        <a:lnTo>
                          <a:pt x="646" y="152"/>
                        </a:lnTo>
                        <a:lnTo>
                          <a:pt x="623" y="183"/>
                        </a:lnTo>
                        <a:lnTo>
                          <a:pt x="612" y="199"/>
                        </a:lnTo>
                        <a:lnTo>
                          <a:pt x="602" y="216"/>
                        </a:lnTo>
                        <a:lnTo>
                          <a:pt x="593" y="233"/>
                        </a:lnTo>
                        <a:lnTo>
                          <a:pt x="584" y="254"/>
                        </a:lnTo>
                        <a:lnTo>
                          <a:pt x="578" y="273"/>
                        </a:lnTo>
                        <a:lnTo>
                          <a:pt x="570" y="291"/>
                        </a:lnTo>
                        <a:lnTo>
                          <a:pt x="564" y="309"/>
                        </a:lnTo>
                        <a:lnTo>
                          <a:pt x="557" y="326"/>
                        </a:lnTo>
                        <a:lnTo>
                          <a:pt x="550" y="343"/>
                        </a:lnTo>
                        <a:lnTo>
                          <a:pt x="543" y="363"/>
                        </a:lnTo>
                        <a:lnTo>
                          <a:pt x="534" y="383"/>
                        </a:lnTo>
                        <a:lnTo>
                          <a:pt x="525" y="407"/>
                        </a:lnTo>
                        <a:lnTo>
                          <a:pt x="524" y="410"/>
                        </a:lnTo>
                        <a:lnTo>
                          <a:pt x="521" y="416"/>
                        </a:lnTo>
                        <a:lnTo>
                          <a:pt x="516" y="422"/>
                        </a:lnTo>
                        <a:lnTo>
                          <a:pt x="511" y="428"/>
                        </a:lnTo>
                        <a:lnTo>
                          <a:pt x="505" y="434"/>
                        </a:lnTo>
                        <a:lnTo>
                          <a:pt x="500" y="439"/>
                        </a:lnTo>
                        <a:lnTo>
                          <a:pt x="496" y="443"/>
                        </a:lnTo>
                        <a:lnTo>
                          <a:pt x="492" y="444"/>
                        </a:lnTo>
                        <a:lnTo>
                          <a:pt x="482" y="443"/>
                        </a:lnTo>
                        <a:lnTo>
                          <a:pt x="474" y="440"/>
                        </a:lnTo>
                        <a:lnTo>
                          <a:pt x="466" y="436"/>
                        </a:lnTo>
                        <a:lnTo>
                          <a:pt x="459" y="432"/>
                        </a:lnTo>
                        <a:lnTo>
                          <a:pt x="453" y="428"/>
                        </a:lnTo>
                        <a:lnTo>
                          <a:pt x="446" y="424"/>
                        </a:lnTo>
                        <a:lnTo>
                          <a:pt x="440" y="421"/>
                        </a:lnTo>
                        <a:lnTo>
                          <a:pt x="432" y="420"/>
                        </a:lnTo>
                        <a:lnTo>
                          <a:pt x="419" y="421"/>
                        </a:lnTo>
                        <a:lnTo>
                          <a:pt x="408" y="424"/>
                        </a:lnTo>
                        <a:lnTo>
                          <a:pt x="398" y="428"/>
                        </a:lnTo>
                        <a:lnTo>
                          <a:pt x="389" y="434"/>
                        </a:lnTo>
                        <a:lnTo>
                          <a:pt x="381" y="441"/>
                        </a:lnTo>
                        <a:lnTo>
                          <a:pt x="375" y="449"/>
                        </a:lnTo>
                        <a:lnTo>
                          <a:pt x="369" y="458"/>
                        </a:lnTo>
                        <a:lnTo>
                          <a:pt x="364" y="469"/>
                        </a:lnTo>
                        <a:lnTo>
                          <a:pt x="355" y="489"/>
                        </a:lnTo>
                        <a:lnTo>
                          <a:pt x="346" y="510"/>
                        </a:lnTo>
                        <a:lnTo>
                          <a:pt x="342" y="521"/>
                        </a:lnTo>
                        <a:lnTo>
                          <a:pt x="336" y="531"/>
                        </a:lnTo>
                        <a:lnTo>
                          <a:pt x="332" y="541"/>
                        </a:lnTo>
                        <a:lnTo>
                          <a:pt x="325" y="549"/>
                        </a:lnTo>
                        <a:lnTo>
                          <a:pt x="233" y="543"/>
                        </a:lnTo>
                        <a:lnTo>
                          <a:pt x="231" y="545"/>
                        </a:lnTo>
                        <a:lnTo>
                          <a:pt x="229" y="546"/>
                        </a:lnTo>
                        <a:lnTo>
                          <a:pt x="227" y="547"/>
                        </a:lnTo>
                        <a:lnTo>
                          <a:pt x="223" y="548"/>
                        </a:lnTo>
                        <a:lnTo>
                          <a:pt x="217" y="548"/>
                        </a:lnTo>
                        <a:lnTo>
                          <a:pt x="209" y="547"/>
                        </a:lnTo>
                        <a:lnTo>
                          <a:pt x="193" y="545"/>
                        </a:lnTo>
                        <a:lnTo>
                          <a:pt x="179" y="543"/>
                        </a:lnTo>
                        <a:lnTo>
                          <a:pt x="173" y="543"/>
                        </a:lnTo>
                        <a:lnTo>
                          <a:pt x="167" y="542"/>
                        </a:lnTo>
                        <a:lnTo>
                          <a:pt x="161" y="540"/>
                        </a:lnTo>
                        <a:lnTo>
                          <a:pt x="155" y="537"/>
                        </a:lnTo>
                        <a:lnTo>
                          <a:pt x="150" y="534"/>
                        </a:lnTo>
                        <a:lnTo>
                          <a:pt x="144" y="531"/>
                        </a:lnTo>
                        <a:lnTo>
                          <a:pt x="139" y="527"/>
                        </a:lnTo>
                        <a:lnTo>
                          <a:pt x="134" y="521"/>
                        </a:lnTo>
                        <a:lnTo>
                          <a:pt x="129" y="515"/>
                        </a:lnTo>
                        <a:lnTo>
                          <a:pt x="126" y="509"/>
                        </a:lnTo>
                        <a:lnTo>
                          <a:pt x="122" y="503"/>
                        </a:lnTo>
                        <a:lnTo>
                          <a:pt x="119" y="496"/>
                        </a:lnTo>
                        <a:lnTo>
                          <a:pt x="117" y="489"/>
                        </a:lnTo>
                        <a:lnTo>
                          <a:pt x="115" y="481"/>
                        </a:lnTo>
                        <a:lnTo>
                          <a:pt x="113" y="472"/>
                        </a:lnTo>
                        <a:lnTo>
                          <a:pt x="113" y="462"/>
                        </a:lnTo>
                        <a:lnTo>
                          <a:pt x="106" y="462"/>
                        </a:lnTo>
                        <a:lnTo>
                          <a:pt x="100" y="460"/>
                        </a:lnTo>
                        <a:lnTo>
                          <a:pt x="95" y="457"/>
                        </a:lnTo>
                        <a:lnTo>
                          <a:pt x="90" y="454"/>
                        </a:lnTo>
                        <a:lnTo>
                          <a:pt x="83" y="447"/>
                        </a:lnTo>
                        <a:lnTo>
                          <a:pt x="74" y="439"/>
                        </a:lnTo>
                        <a:lnTo>
                          <a:pt x="70" y="435"/>
                        </a:lnTo>
                        <a:lnTo>
                          <a:pt x="63" y="432"/>
                        </a:lnTo>
                        <a:lnTo>
                          <a:pt x="56" y="430"/>
                        </a:lnTo>
                        <a:lnTo>
                          <a:pt x="49" y="429"/>
                        </a:lnTo>
                        <a:lnTo>
                          <a:pt x="39" y="429"/>
                        </a:lnTo>
                        <a:lnTo>
                          <a:pt x="28" y="430"/>
                        </a:lnTo>
                        <a:lnTo>
                          <a:pt x="15" y="433"/>
                        </a:lnTo>
                        <a:lnTo>
                          <a:pt x="0" y="438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43" name="Freeform 33"/>
                  <p:cNvSpPr>
                    <a:spLocks/>
                  </p:cNvSpPr>
                  <p:nvPr>
                    <p:custDataLst>
                      <p:tags r:id="rId27"/>
                    </p:custDataLst>
                  </p:nvPr>
                </p:nvSpPr>
                <p:spPr bwMode="auto">
                  <a:xfrm>
                    <a:off x="4922838" y="3371850"/>
                    <a:ext cx="152400" cy="169863"/>
                  </a:xfrm>
                  <a:custGeom>
                    <a:avLst/>
                    <a:gdLst>
                      <a:gd name="T0" fmla="*/ 2147483647 w 358"/>
                      <a:gd name="T1" fmla="*/ 2147483647 h 327"/>
                      <a:gd name="T2" fmla="*/ 2147483647 w 358"/>
                      <a:gd name="T3" fmla="*/ 2147483647 h 327"/>
                      <a:gd name="T4" fmla="*/ 2147483647 w 358"/>
                      <a:gd name="T5" fmla="*/ 2147483647 h 327"/>
                      <a:gd name="T6" fmla="*/ 2147483647 w 358"/>
                      <a:gd name="T7" fmla="*/ 2147483647 h 327"/>
                      <a:gd name="T8" fmla="*/ 2147483647 w 358"/>
                      <a:gd name="T9" fmla="*/ 2147483647 h 327"/>
                      <a:gd name="T10" fmla="*/ 2147483647 w 358"/>
                      <a:gd name="T11" fmla="*/ 2147483647 h 327"/>
                      <a:gd name="T12" fmla="*/ 2147483647 w 358"/>
                      <a:gd name="T13" fmla="*/ 2147483647 h 327"/>
                      <a:gd name="T14" fmla="*/ 2147483647 w 358"/>
                      <a:gd name="T15" fmla="*/ 2147483647 h 327"/>
                      <a:gd name="T16" fmla="*/ 2147483647 w 358"/>
                      <a:gd name="T17" fmla="*/ 2147483647 h 327"/>
                      <a:gd name="T18" fmla="*/ 2147483647 w 358"/>
                      <a:gd name="T19" fmla="*/ 2147483647 h 327"/>
                      <a:gd name="T20" fmla="*/ 2147483647 w 358"/>
                      <a:gd name="T21" fmla="*/ 2147483647 h 327"/>
                      <a:gd name="T22" fmla="*/ 2147483647 w 358"/>
                      <a:gd name="T23" fmla="*/ 2147483647 h 327"/>
                      <a:gd name="T24" fmla="*/ 2147483647 w 358"/>
                      <a:gd name="T25" fmla="*/ 2147483647 h 327"/>
                      <a:gd name="T26" fmla="*/ 2147483647 w 358"/>
                      <a:gd name="T27" fmla="*/ 2147483647 h 327"/>
                      <a:gd name="T28" fmla="*/ 2147483647 w 358"/>
                      <a:gd name="T29" fmla="*/ 2147483647 h 327"/>
                      <a:gd name="T30" fmla="*/ 2147483647 w 358"/>
                      <a:gd name="T31" fmla="*/ 2147483647 h 327"/>
                      <a:gd name="T32" fmla="*/ 2147483647 w 358"/>
                      <a:gd name="T33" fmla="*/ 2147483647 h 327"/>
                      <a:gd name="T34" fmla="*/ 2147483647 w 358"/>
                      <a:gd name="T35" fmla="*/ 2147483647 h 327"/>
                      <a:gd name="T36" fmla="*/ 2147483647 w 358"/>
                      <a:gd name="T37" fmla="*/ 2147483647 h 327"/>
                      <a:gd name="T38" fmla="*/ 2147483647 w 358"/>
                      <a:gd name="T39" fmla="*/ 2147483647 h 327"/>
                      <a:gd name="T40" fmla="*/ 2147483647 w 358"/>
                      <a:gd name="T41" fmla="*/ 2147483647 h 327"/>
                      <a:gd name="T42" fmla="*/ 2147483647 w 358"/>
                      <a:gd name="T43" fmla="*/ 2147483647 h 327"/>
                      <a:gd name="T44" fmla="*/ 2147483647 w 358"/>
                      <a:gd name="T45" fmla="*/ 2147483647 h 327"/>
                      <a:gd name="T46" fmla="*/ 2147483647 w 358"/>
                      <a:gd name="T47" fmla="*/ 2147483647 h 327"/>
                      <a:gd name="T48" fmla="*/ 2147483647 w 358"/>
                      <a:gd name="T49" fmla="*/ 2147483647 h 327"/>
                      <a:gd name="T50" fmla="*/ 2147483647 w 358"/>
                      <a:gd name="T51" fmla="*/ 2147483647 h 327"/>
                      <a:gd name="T52" fmla="*/ 2147483647 w 358"/>
                      <a:gd name="T53" fmla="*/ 0 h 327"/>
                      <a:gd name="T54" fmla="*/ 2147483647 w 358"/>
                      <a:gd name="T55" fmla="*/ 2147483647 h 327"/>
                      <a:gd name="T56" fmla="*/ 2147483647 w 358"/>
                      <a:gd name="T57" fmla="*/ 2147483647 h 327"/>
                      <a:gd name="T58" fmla="*/ 2147483647 w 358"/>
                      <a:gd name="T59" fmla="*/ 2147483647 h 327"/>
                      <a:gd name="T60" fmla="*/ 2147483647 w 358"/>
                      <a:gd name="T61" fmla="*/ 2147483647 h 327"/>
                      <a:gd name="T62" fmla="*/ 2147483647 w 358"/>
                      <a:gd name="T63" fmla="*/ 2147483647 h 327"/>
                      <a:gd name="T64" fmla="*/ 2147483647 w 358"/>
                      <a:gd name="T65" fmla="*/ 2147483647 h 327"/>
                      <a:gd name="T66" fmla="*/ 2147483647 w 358"/>
                      <a:gd name="T67" fmla="*/ 2147483647 h 327"/>
                      <a:gd name="T68" fmla="*/ 2147483647 w 358"/>
                      <a:gd name="T69" fmla="*/ 2147483647 h 327"/>
                      <a:gd name="T70" fmla="*/ 2147483647 w 358"/>
                      <a:gd name="T71" fmla="*/ 2147483647 h 327"/>
                      <a:gd name="T72" fmla="*/ 2147483647 w 358"/>
                      <a:gd name="T73" fmla="*/ 2147483647 h 327"/>
                      <a:gd name="T74" fmla="*/ 2147483647 w 358"/>
                      <a:gd name="T75" fmla="*/ 2147483647 h 327"/>
                      <a:gd name="T76" fmla="*/ 0 w 358"/>
                      <a:gd name="T77" fmla="*/ 2147483647 h 327"/>
                      <a:gd name="T78" fmla="*/ 0 w 358"/>
                      <a:gd name="T79" fmla="*/ 2147483647 h 327"/>
                      <a:gd name="T80" fmla="*/ 2147483647 w 358"/>
                      <a:gd name="T81" fmla="*/ 2147483647 h 327"/>
                      <a:gd name="T82" fmla="*/ 2147483647 w 358"/>
                      <a:gd name="T83" fmla="*/ 2147483647 h 327"/>
                      <a:gd name="T84" fmla="*/ 2147483647 w 358"/>
                      <a:gd name="T85" fmla="*/ 2147483647 h 327"/>
                      <a:gd name="T86" fmla="*/ 2147483647 w 358"/>
                      <a:gd name="T87" fmla="*/ 2147483647 h 327"/>
                      <a:gd name="T88" fmla="*/ 2147483647 w 358"/>
                      <a:gd name="T89" fmla="*/ 2147483647 h 327"/>
                      <a:gd name="T90" fmla="*/ 2147483647 w 358"/>
                      <a:gd name="T91" fmla="*/ 2147483647 h 327"/>
                      <a:gd name="T92" fmla="*/ 2147483647 w 358"/>
                      <a:gd name="T93" fmla="*/ 2147483647 h 327"/>
                      <a:gd name="T94" fmla="*/ 2147483647 w 358"/>
                      <a:gd name="T95" fmla="*/ 2147483647 h 327"/>
                      <a:gd name="T96" fmla="*/ 2147483647 w 358"/>
                      <a:gd name="T97" fmla="*/ 2147483647 h 327"/>
                      <a:gd name="T98" fmla="*/ 2147483647 w 358"/>
                      <a:gd name="T99" fmla="*/ 2147483647 h 327"/>
                      <a:gd name="T100" fmla="*/ 2147483647 w 358"/>
                      <a:gd name="T101" fmla="*/ 2147483647 h 327"/>
                      <a:gd name="T102" fmla="*/ 2147483647 w 358"/>
                      <a:gd name="T103" fmla="*/ 2147483647 h 327"/>
                      <a:gd name="T104" fmla="*/ 2147483647 w 358"/>
                      <a:gd name="T105" fmla="*/ 2147483647 h 327"/>
                      <a:gd name="T106" fmla="*/ 2147483647 w 358"/>
                      <a:gd name="T107" fmla="*/ 2147483647 h 327"/>
                      <a:gd name="T108" fmla="*/ 2147483647 w 358"/>
                      <a:gd name="T109" fmla="*/ 2147483647 h 327"/>
                      <a:gd name="T110" fmla="*/ 2147483647 w 358"/>
                      <a:gd name="T111" fmla="*/ 2147483647 h 327"/>
                      <a:gd name="T112" fmla="*/ 2147483647 w 358"/>
                      <a:gd name="T113" fmla="*/ 2147483647 h 327"/>
                      <a:gd name="T114" fmla="*/ 2147483647 w 358"/>
                      <a:gd name="T115" fmla="*/ 2147483647 h 327"/>
                      <a:gd name="T116" fmla="*/ 2147483647 w 358"/>
                      <a:gd name="T117" fmla="*/ 2147483647 h 327"/>
                      <a:gd name="T118" fmla="*/ 2147483647 w 358"/>
                      <a:gd name="T119" fmla="*/ 2147483647 h 327"/>
                      <a:gd name="T120" fmla="*/ 2147483647 w 358"/>
                      <a:gd name="T121" fmla="*/ 2147483647 h 327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w 358"/>
                      <a:gd name="T184" fmla="*/ 0 h 327"/>
                      <a:gd name="T185" fmla="*/ 358 w 358"/>
                      <a:gd name="T186" fmla="*/ 327 h 327"/>
                    </a:gdLst>
                    <a:ahLst/>
                    <a:cxnLst>
                      <a:cxn ang="T122">
                        <a:pos x="T0" y="T1"/>
                      </a:cxn>
                      <a:cxn ang="T123">
                        <a:pos x="T2" y="T3"/>
                      </a:cxn>
                      <a:cxn ang="T124">
                        <a:pos x="T4" y="T5"/>
                      </a:cxn>
                      <a:cxn ang="T125">
                        <a:pos x="T6" y="T7"/>
                      </a:cxn>
                      <a:cxn ang="T126">
                        <a:pos x="T8" y="T9"/>
                      </a:cxn>
                      <a:cxn ang="T127">
                        <a:pos x="T10" y="T11"/>
                      </a:cxn>
                      <a:cxn ang="T128">
                        <a:pos x="T12" y="T13"/>
                      </a:cxn>
                      <a:cxn ang="T129">
                        <a:pos x="T14" y="T15"/>
                      </a:cxn>
                      <a:cxn ang="T130">
                        <a:pos x="T16" y="T17"/>
                      </a:cxn>
                      <a:cxn ang="T131">
                        <a:pos x="T18" y="T19"/>
                      </a:cxn>
                      <a:cxn ang="T132">
                        <a:pos x="T20" y="T21"/>
                      </a:cxn>
                      <a:cxn ang="T133">
                        <a:pos x="T22" y="T23"/>
                      </a:cxn>
                      <a:cxn ang="T134">
                        <a:pos x="T24" y="T25"/>
                      </a:cxn>
                      <a:cxn ang="T135">
                        <a:pos x="T26" y="T27"/>
                      </a:cxn>
                      <a:cxn ang="T136">
                        <a:pos x="T28" y="T29"/>
                      </a:cxn>
                      <a:cxn ang="T137">
                        <a:pos x="T30" y="T31"/>
                      </a:cxn>
                      <a:cxn ang="T138">
                        <a:pos x="T32" y="T33"/>
                      </a:cxn>
                      <a:cxn ang="T139">
                        <a:pos x="T34" y="T35"/>
                      </a:cxn>
                      <a:cxn ang="T140">
                        <a:pos x="T36" y="T37"/>
                      </a:cxn>
                      <a:cxn ang="T141">
                        <a:pos x="T38" y="T39"/>
                      </a:cxn>
                      <a:cxn ang="T142">
                        <a:pos x="T40" y="T41"/>
                      </a:cxn>
                      <a:cxn ang="T143">
                        <a:pos x="T42" y="T43"/>
                      </a:cxn>
                      <a:cxn ang="T144">
                        <a:pos x="T44" y="T45"/>
                      </a:cxn>
                      <a:cxn ang="T145">
                        <a:pos x="T46" y="T47"/>
                      </a:cxn>
                      <a:cxn ang="T146">
                        <a:pos x="T48" y="T49"/>
                      </a:cxn>
                      <a:cxn ang="T147">
                        <a:pos x="T50" y="T51"/>
                      </a:cxn>
                      <a:cxn ang="T148">
                        <a:pos x="T52" y="T53"/>
                      </a:cxn>
                      <a:cxn ang="T149">
                        <a:pos x="T54" y="T55"/>
                      </a:cxn>
                      <a:cxn ang="T150">
                        <a:pos x="T56" y="T57"/>
                      </a:cxn>
                      <a:cxn ang="T151">
                        <a:pos x="T58" y="T59"/>
                      </a:cxn>
                      <a:cxn ang="T152">
                        <a:pos x="T60" y="T61"/>
                      </a:cxn>
                      <a:cxn ang="T153">
                        <a:pos x="T62" y="T63"/>
                      </a:cxn>
                      <a:cxn ang="T154">
                        <a:pos x="T64" y="T65"/>
                      </a:cxn>
                      <a:cxn ang="T155">
                        <a:pos x="T66" y="T67"/>
                      </a:cxn>
                      <a:cxn ang="T156">
                        <a:pos x="T68" y="T69"/>
                      </a:cxn>
                      <a:cxn ang="T157">
                        <a:pos x="T70" y="T71"/>
                      </a:cxn>
                      <a:cxn ang="T158">
                        <a:pos x="T72" y="T73"/>
                      </a:cxn>
                      <a:cxn ang="T159">
                        <a:pos x="T74" y="T75"/>
                      </a:cxn>
                      <a:cxn ang="T160">
                        <a:pos x="T76" y="T77"/>
                      </a:cxn>
                      <a:cxn ang="T161">
                        <a:pos x="T78" y="T79"/>
                      </a:cxn>
                      <a:cxn ang="T162">
                        <a:pos x="T80" y="T81"/>
                      </a:cxn>
                      <a:cxn ang="T163">
                        <a:pos x="T82" y="T83"/>
                      </a:cxn>
                      <a:cxn ang="T164">
                        <a:pos x="T84" y="T85"/>
                      </a:cxn>
                      <a:cxn ang="T165">
                        <a:pos x="T86" y="T87"/>
                      </a:cxn>
                      <a:cxn ang="T166">
                        <a:pos x="T88" y="T89"/>
                      </a:cxn>
                      <a:cxn ang="T167">
                        <a:pos x="T90" y="T91"/>
                      </a:cxn>
                      <a:cxn ang="T168">
                        <a:pos x="T92" y="T93"/>
                      </a:cxn>
                      <a:cxn ang="T169">
                        <a:pos x="T94" y="T95"/>
                      </a:cxn>
                      <a:cxn ang="T170">
                        <a:pos x="T96" y="T97"/>
                      </a:cxn>
                      <a:cxn ang="T171">
                        <a:pos x="T98" y="T99"/>
                      </a:cxn>
                      <a:cxn ang="T172">
                        <a:pos x="T100" y="T101"/>
                      </a:cxn>
                      <a:cxn ang="T173">
                        <a:pos x="T102" y="T103"/>
                      </a:cxn>
                      <a:cxn ang="T174">
                        <a:pos x="T104" y="T105"/>
                      </a:cxn>
                      <a:cxn ang="T175">
                        <a:pos x="T106" y="T107"/>
                      </a:cxn>
                      <a:cxn ang="T176">
                        <a:pos x="T108" y="T109"/>
                      </a:cxn>
                      <a:cxn ang="T177">
                        <a:pos x="T110" y="T111"/>
                      </a:cxn>
                      <a:cxn ang="T178">
                        <a:pos x="T112" y="T113"/>
                      </a:cxn>
                      <a:cxn ang="T179">
                        <a:pos x="T114" y="T115"/>
                      </a:cxn>
                      <a:cxn ang="T180">
                        <a:pos x="T116" y="T117"/>
                      </a:cxn>
                      <a:cxn ang="T181">
                        <a:pos x="T118" y="T119"/>
                      </a:cxn>
                      <a:cxn ang="T182">
                        <a:pos x="T120" y="T121"/>
                      </a:cxn>
                    </a:cxnLst>
                    <a:rect l="T183" t="T184" r="T185" b="T186"/>
                    <a:pathLst>
                      <a:path w="358" h="327">
                        <a:moveTo>
                          <a:pt x="325" y="327"/>
                        </a:moveTo>
                        <a:lnTo>
                          <a:pt x="326" y="324"/>
                        </a:lnTo>
                        <a:lnTo>
                          <a:pt x="329" y="322"/>
                        </a:lnTo>
                        <a:lnTo>
                          <a:pt x="331" y="321"/>
                        </a:lnTo>
                        <a:lnTo>
                          <a:pt x="332" y="321"/>
                        </a:lnTo>
                        <a:lnTo>
                          <a:pt x="337" y="318"/>
                        </a:lnTo>
                        <a:lnTo>
                          <a:pt x="342" y="317"/>
                        </a:lnTo>
                        <a:lnTo>
                          <a:pt x="346" y="318"/>
                        </a:lnTo>
                        <a:lnTo>
                          <a:pt x="351" y="319"/>
                        </a:lnTo>
                        <a:lnTo>
                          <a:pt x="356" y="324"/>
                        </a:lnTo>
                        <a:lnTo>
                          <a:pt x="358" y="327"/>
                        </a:lnTo>
                        <a:lnTo>
                          <a:pt x="319" y="285"/>
                        </a:lnTo>
                        <a:lnTo>
                          <a:pt x="302" y="265"/>
                        </a:lnTo>
                        <a:lnTo>
                          <a:pt x="278" y="235"/>
                        </a:lnTo>
                        <a:lnTo>
                          <a:pt x="265" y="219"/>
                        </a:lnTo>
                        <a:lnTo>
                          <a:pt x="253" y="204"/>
                        </a:lnTo>
                        <a:lnTo>
                          <a:pt x="241" y="193"/>
                        </a:lnTo>
                        <a:lnTo>
                          <a:pt x="232" y="186"/>
                        </a:lnTo>
                        <a:lnTo>
                          <a:pt x="225" y="182"/>
                        </a:lnTo>
                        <a:lnTo>
                          <a:pt x="219" y="181"/>
                        </a:lnTo>
                        <a:lnTo>
                          <a:pt x="213" y="180"/>
                        </a:lnTo>
                        <a:lnTo>
                          <a:pt x="208" y="180"/>
                        </a:lnTo>
                        <a:lnTo>
                          <a:pt x="205" y="180"/>
                        </a:lnTo>
                        <a:lnTo>
                          <a:pt x="201" y="179"/>
                        </a:lnTo>
                        <a:lnTo>
                          <a:pt x="200" y="177"/>
                        </a:lnTo>
                        <a:lnTo>
                          <a:pt x="199" y="174"/>
                        </a:lnTo>
                        <a:lnTo>
                          <a:pt x="199" y="172"/>
                        </a:lnTo>
                        <a:lnTo>
                          <a:pt x="198" y="170"/>
                        </a:lnTo>
                        <a:lnTo>
                          <a:pt x="197" y="169"/>
                        </a:lnTo>
                        <a:lnTo>
                          <a:pt x="195" y="169"/>
                        </a:lnTo>
                        <a:lnTo>
                          <a:pt x="190" y="170"/>
                        </a:lnTo>
                        <a:lnTo>
                          <a:pt x="184" y="172"/>
                        </a:lnTo>
                        <a:lnTo>
                          <a:pt x="178" y="173"/>
                        </a:lnTo>
                        <a:lnTo>
                          <a:pt x="171" y="172"/>
                        </a:lnTo>
                        <a:lnTo>
                          <a:pt x="168" y="170"/>
                        </a:lnTo>
                        <a:lnTo>
                          <a:pt x="165" y="168"/>
                        </a:lnTo>
                        <a:lnTo>
                          <a:pt x="162" y="165"/>
                        </a:lnTo>
                        <a:lnTo>
                          <a:pt x="160" y="161"/>
                        </a:lnTo>
                        <a:lnTo>
                          <a:pt x="156" y="152"/>
                        </a:lnTo>
                        <a:lnTo>
                          <a:pt x="152" y="144"/>
                        </a:lnTo>
                        <a:lnTo>
                          <a:pt x="147" y="138"/>
                        </a:lnTo>
                        <a:lnTo>
                          <a:pt x="143" y="131"/>
                        </a:lnTo>
                        <a:lnTo>
                          <a:pt x="138" y="125"/>
                        </a:lnTo>
                        <a:lnTo>
                          <a:pt x="133" y="119"/>
                        </a:lnTo>
                        <a:lnTo>
                          <a:pt x="129" y="112"/>
                        </a:lnTo>
                        <a:lnTo>
                          <a:pt x="127" y="105"/>
                        </a:lnTo>
                        <a:lnTo>
                          <a:pt x="123" y="96"/>
                        </a:lnTo>
                        <a:lnTo>
                          <a:pt x="122" y="84"/>
                        </a:lnTo>
                        <a:lnTo>
                          <a:pt x="121" y="69"/>
                        </a:lnTo>
                        <a:lnTo>
                          <a:pt x="119" y="53"/>
                        </a:lnTo>
                        <a:lnTo>
                          <a:pt x="118" y="37"/>
                        </a:lnTo>
                        <a:lnTo>
                          <a:pt x="117" y="23"/>
                        </a:lnTo>
                        <a:lnTo>
                          <a:pt x="115" y="10"/>
                        </a:lnTo>
                        <a:lnTo>
                          <a:pt x="112" y="0"/>
                        </a:lnTo>
                        <a:lnTo>
                          <a:pt x="93" y="0"/>
                        </a:lnTo>
                        <a:lnTo>
                          <a:pt x="73" y="26"/>
                        </a:lnTo>
                        <a:lnTo>
                          <a:pt x="70" y="28"/>
                        </a:lnTo>
                        <a:lnTo>
                          <a:pt x="61" y="33"/>
                        </a:lnTo>
                        <a:lnTo>
                          <a:pt x="48" y="41"/>
                        </a:lnTo>
                        <a:lnTo>
                          <a:pt x="33" y="50"/>
                        </a:lnTo>
                        <a:lnTo>
                          <a:pt x="27" y="55"/>
                        </a:lnTo>
                        <a:lnTo>
                          <a:pt x="21" y="61"/>
                        </a:lnTo>
                        <a:lnTo>
                          <a:pt x="18" y="66"/>
                        </a:lnTo>
                        <a:lnTo>
                          <a:pt x="17" y="72"/>
                        </a:lnTo>
                        <a:lnTo>
                          <a:pt x="16" y="78"/>
                        </a:lnTo>
                        <a:lnTo>
                          <a:pt x="16" y="83"/>
                        </a:lnTo>
                        <a:lnTo>
                          <a:pt x="18" y="88"/>
                        </a:lnTo>
                        <a:lnTo>
                          <a:pt x="20" y="93"/>
                        </a:lnTo>
                        <a:lnTo>
                          <a:pt x="21" y="96"/>
                        </a:lnTo>
                        <a:lnTo>
                          <a:pt x="22" y="100"/>
                        </a:lnTo>
                        <a:lnTo>
                          <a:pt x="22" y="104"/>
                        </a:lnTo>
                        <a:lnTo>
                          <a:pt x="20" y="110"/>
                        </a:lnTo>
                        <a:lnTo>
                          <a:pt x="18" y="117"/>
                        </a:lnTo>
                        <a:lnTo>
                          <a:pt x="15" y="123"/>
                        </a:lnTo>
                        <a:lnTo>
                          <a:pt x="11" y="130"/>
                        </a:lnTo>
                        <a:lnTo>
                          <a:pt x="7" y="136"/>
                        </a:lnTo>
                        <a:lnTo>
                          <a:pt x="3" y="146"/>
                        </a:lnTo>
                        <a:lnTo>
                          <a:pt x="0" y="155"/>
                        </a:lnTo>
                        <a:lnTo>
                          <a:pt x="0" y="164"/>
                        </a:lnTo>
                        <a:lnTo>
                          <a:pt x="0" y="174"/>
                        </a:lnTo>
                        <a:lnTo>
                          <a:pt x="1" y="176"/>
                        </a:lnTo>
                        <a:lnTo>
                          <a:pt x="5" y="182"/>
                        </a:lnTo>
                        <a:lnTo>
                          <a:pt x="8" y="185"/>
                        </a:lnTo>
                        <a:lnTo>
                          <a:pt x="11" y="187"/>
                        </a:lnTo>
                        <a:lnTo>
                          <a:pt x="15" y="187"/>
                        </a:lnTo>
                        <a:lnTo>
                          <a:pt x="20" y="186"/>
                        </a:lnTo>
                        <a:lnTo>
                          <a:pt x="31" y="177"/>
                        </a:lnTo>
                        <a:lnTo>
                          <a:pt x="44" y="168"/>
                        </a:lnTo>
                        <a:lnTo>
                          <a:pt x="55" y="163"/>
                        </a:lnTo>
                        <a:lnTo>
                          <a:pt x="60" y="161"/>
                        </a:lnTo>
                        <a:lnTo>
                          <a:pt x="73" y="149"/>
                        </a:lnTo>
                        <a:lnTo>
                          <a:pt x="76" y="150"/>
                        </a:lnTo>
                        <a:lnTo>
                          <a:pt x="84" y="155"/>
                        </a:lnTo>
                        <a:lnTo>
                          <a:pt x="93" y="159"/>
                        </a:lnTo>
                        <a:lnTo>
                          <a:pt x="99" y="161"/>
                        </a:lnTo>
                        <a:lnTo>
                          <a:pt x="110" y="164"/>
                        </a:lnTo>
                        <a:lnTo>
                          <a:pt x="126" y="170"/>
                        </a:lnTo>
                        <a:lnTo>
                          <a:pt x="142" y="180"/>
                        </a:lnTo>
                        <a:lnTo>
                          <a:pt x="153" y="186"/>
                        </a:lnTo>
                        <a:lnTo>
                          <a:pt x="163" y="190"/>
                        </a:lnTo>
                        <a:lnTo>
                          <a:pt x="179" y="199"/>
                        </a:lnTo>
                        <a:lnTo>
                          <a:pt x="196" y="209"/>
                        </a:lnTo>
                        <a:lnTo>
                          <a:pt x="206" y="216"/>
                        </a:lnTo>
                        <a:lnTo>
                          <a:pt x="219" y="225"/>
                        </a:lnTo>
                        <a:lnTo>
                          <a:pt x="232" y="235"/>
                        </a:lnTo>
                        <a:lnTo>
                          <a:pt x="245" y="244"/>
                        </a:lnTo>
                        <a:lnTo>
                          <a:pt x="252" y="247"/>
                        </a:lnTo>
                        <a:lnTo>
                          <a:pt x="256" y="254"/>
                        </a:lnTo>
                        <a:lnTo>
                          <a:pt x="266" y="265"/>
                        </a:lnTo>
                        <a:lnTo>
                          <a:pt x="267" y="270"/>
                        </a:lnTo>
                        <a:lnTo>
                          <a:pt x="268" y="274"/>
                        </a:lnTo>
                        <a:lnTo>
                          <a:pt x="269" y="279"/>
                        </a:lnTo>
                        <a:lnTo>
                          <a:pt x="269" y="283"/>
                        </a:lnTo>
                        <a:lnTo>
                          <a:pt x="269" y="286"/>
                        </a:lnTo>
                        <a:lnTo>
                          <a:pt x="269" y="289"/>
                        </a:lnTo>
                        <a:lnTo>
                          <a:pt x="270" y="290"/>
                        </a:lnTo>
                        <a:lnTo>
                          <a:pt x="273" y="291"/>
                        </a:lnTo>
                        <a:lnTo>
                          <a:pt x="276" y="292"/>
                        </a:lnTo>
                        <a:lnTo>
                          <a:pt x="284" y="296"/>
                        </a:lnTo>
                        <a:lnTo>
                          <a:pt x="292" y="302"/>
                        </a:lnTo>
                        <a:lnTo>
                          <a:pt x="301" y="309"/>
                        </a:lnTo>
                        <a:lnTo>
                          <a:pt x="318" y="321"/>
                        </a:lnTo>
                        <a:lnTo>
                          <a:pt x="325" y="327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44" name="Freeform 34"/>
                  <p:cNvSpPr>
                    <a:spLocks/>
                  </p:cNvSpPr>
                  <p:nvPr>
                    <p:custDataLst>
                      <p:tags r:id="rId28"/>
                    </p:custDataLst>
                  </p:nvPr>
                </p:nvSpPr>
                <p:spPr bwMode="auto">
                  <a:xfrm>
                    <a:off x="4384675" y="2376488"/>
                    <a:ext cx="125413" cy="57150"/>
                  </a:xfrm>
                  <a:custGeom>
                    <a:avLst/>
                    <a:gdLst>
                      <a:gd name="T0" fmla="*/ 2147483647 w 292"/>
                      <a:gd name="T1" fmla="*/ 0 h 99"/>
                      <a:gd name="T2" fmla="*/ 2147483647 w 292"/>
                      <a:gd name="T3" fmla="*/ 0 h 99"/>
                      <a:gd name="T4" fmla="*/ 2147483647 w 292"/>
                      <a:gd name="T5" fmla="*/ 2147483647 h 99"/>
                      <a:gd name="T6" fmla="*/ 2147483647 w 292"/>
                      <a:gd name="T7" fmla="*/ 2147483647 h 99"/>
                      <a:gd name="T8" fmla="*/ 2147483647 w 292"/>
                      <a:gd name="T9" fmla="*/ 2147483647 h 99"/>
                      <a:gd name="T10" fmla="*/ 2147483647 w 292"/>
                      <a:gd name="T11" fmla="*/ 2147483647 h 99"/>
                      <a:gd name="T12" fmla="*/ 2147483647 w 292"/>
                      <a:gd name="T13" fmla="*/ 2147483647 h 99"/>
                      <a:gd name="T14" fmla="*/ 2147483647 w 292"/>
                      <a:gd name="T15" fmla="*/ 2147483647 h 99"/>
                      <a:gd name="T16" fmla="*/ 2147483647 w 292"/>
                      <a:gd name="T17" fmla="*/ 2147483647 h 99"/>
                      <a:gd name="T18" fmla="*/ 2147483647 w 292"/>
                      <a:gd name="T19" fmla="*/ 2147483647 h 99"/>
                      <a:gd name="T20" fmla="*/ 2147483647 w 292"/>
                      <a:gd name="T21" fmla="*/ 2147483647 h 99"/>
                      <a:gd name="T22" fmla="*/ 2147483647 w 292"/>
                      <a:gd name="T23" fmla="*/ 2147483647 h 99"/>
                      <a:gd name="T24" fmla="*/ 2147483647 w 292"/>
                      <a:gd name="T25" fmla="*/ 2147483647 h 99"/>
                      <a:gd name="T26" fmla="*/ 2147483647 w 292"/>
                      <a:gd name="T27" fmla="*/ 2147483647 h 99"/>
                      <a:gd name="T28" fmla="*/ 2147483647 w 292"/>
                      <a:gd name="T29" fmla="*/ 2147483647 h 99"/>
                      <a:gd name="T30" fmla="*/ 2147483647 w 292"/>
                      <a:gd name="T31" fmla="*/ 2147483647 h 99"/>
                      <a:gd name="T32" fmla="*/ 2147483647 w 292"/>
                      <a:gd name="T33" fmla="*/ 2147483647 h 99"/>
                      <a:gd name="T34" fmla="*/ 2147483647 w 292"/>
                      <a:gd name="T35" fmla="*/ 2147483647 h 99"/>
                      <a:gd name="T36" fmla="*/ 0 w 292"/>
                      <a:gd name="T37" fmla="*/ 2147483647 h 99"/>
                      <a:gd name="T38" fmla="*/ 2147483647 w 292"/>
                      <a:gd name="T39" fmla="*/ 2147483647 h 99"/>
                      <a:gd name="T40" fmla="*/ 2147483647 w 292"/>
                      <a:gd name="T41" fmla="*/ 2147483647 h 99"/>
                      <a:gd name="T42" fmla="*/ 2147483647 w 292"/>
                      <a:gd name="T43" fmla="*/ 2147483647 h 99"/>
                      <a:gd name="T44" fmla="*/ 2147483647 w 292"/>
                      <a:gd name="T45" fmla="*/ 2147483647 h 99"/>
                      <a:gd name="T46" fmla="*/ 2147483647 w 292"/>
                      <a:gd name="T47" fmla="*/ 2147483647 h 99"/>
                      <a:gd name="T48" fmla="*/ 2147483647 w 292"/>
                      <a:gd name="T49" fmla="*/ 2147483647 h 99"/>
                      <a:gd name="T50" fmla="*/ 2147483647 w 292"/>
                      <a:gd name="T51" fmla="*/ 2147483647 h 99"/>
                      <a:gd name="T52" fmla="*/ 2147483647 w 292"/>
                      <a:gd name="T53" fmla="*/ 2147483647 h 99"/>
                      <a:gd name="T54" fmla="*/ 2147483647 w 292"/>
                      <a:gd name="T55" fmla="*/ 2147483647 h 99"/>
                      <a:gd name="T56" fmla="*/ 2147483647 w 292"/>
                      <a:gd name="T57" fmla="*/ 2147483647 h 99"/>
                      <a:gd name="T58" fmla="*/ 2147483647 w 292"/>
                      <a:gd name="T59" fmla="*/ 2147483647 h 99"/>
                      <a:gd name="T60" fmla="*/ 2147483647 w 292"/>
                      <a:gd name="T61" fmla="*/ 2147483647 h 99"/>
                      <a:gd name="T62" fmla="*/ 2147483647 w 292"/>
                      <a:gd name="T63" fmla="*/ 2147483647 h 99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w 292"/>
                      <a:gd name="T97" fmla="*/ 0 h 99"/>
                      <a:gd name="T98" fmla="*/ 292 w 292"/>
                      <a:gd name="T99" fmla="*/ 99 h 99"/>
                    </a:gdLst>
                    <a:ahLst/>
                    <a:cxnLst>
                      <a:cxn ang="T64">
                        <a:pos x="T0" y="T1"/>
                      </a:cxn>
                      <a:cxn ang="T65">
                        <a:pos x="T2" y="T3"/>
                      </a:cxn>
                      <a:cxn ang="T66">
                        <a:pos x="T4" y="T5"/>
                      </a:cxn>
                      <a:cxn ang="T67">
                        <a:pos x="T6" y="T7"/>
                      </a:cxn>
                      <a:cxn ang="T68">
                        <a:pos x="T8" y="T9"/>
                      </a:cxn>
                      <a:cxn ang="T69">
                        <a:pos x="T10" y="T11"/>
                      </a:cxn>
                      <a:cxn ang="T70">
                        <a:pos x="T12" y="T13"/>
                      </a:cxn>
                      <a:cxn ang="T71">
                        <a:pos x="T14" y="T15"/>
                      </a:cxn>
                      <a:cxn ang="T72">
                        <a:pos x="T16" y="T17"/>
                      </a:cxn>
                      <a:cxn ang="T73">
                        <a:pos x="T18" y="T19"/>
                      </a:cxn>
                      <a:cxn ang="T74">
                        <a:pos x="T20" y="T21"/>
                      </a:cxn>
                      <a:cxn ang="T75">
                        <a:pos x="T22" y="T23"/>
                      </a:cxn>
                      <a:cxn ang="T76">
                        <a:pos x="T24" y="T25"/>
                      </a:cxn>
                      <a:cxn ang="T77">
                        <a:pos x="T26" y="T27"/>
                      </a:cxn>
                      <a:cxn ang="T78">
                        <a:pos x="T28" y="T29"/>
                      </a:cxn>
                      <a:cxn ang="T79">
                        <a:pos x="T30" y="T31"/>
                      </a:cxn>
                      <a:cxn ang="T80">
                        <a:pos x="T32" y="T33"/>
                      </a:cxn>
                      <a:cxn ang="T81">
                        <a:pos x="T34" y="T35"/>
                      </a:cxn>
                      <a:cxn ang="T82">
                        <a:pos x="T36" y="T37"/>
                      </a:cxn>
                      <a:cxn ang="T83">
                        <a:pos x="T38" y="T39"/>
                      </a:cxn>
                      <a:cxn ang="T84">
                        <a:pos x="T40" y="T41"/>
                      </a:cxn>
                      <a:cxn ang="T85">
                        <a:pos x="T42" y="T43"/>
                      </a:cxn>
                      <a:cxn ang="T86">
                        <a:pos x="T44" y="T45"/>
                      </a:cxn>
                      <a:cxn ang="T87">
                        <a:pos x="T46" y="T47"/>
                      </a:cxn>
                      <a:cxn ang="T88">
                        <a:pos x="T48" y="T49"/>
                      </a:cxn>
                      <a:cxn ang="T89">
                        <a:pos x="T50" y="T51"/>
                      </a:cxn>
                      <a:cxn ang="T90">
                        <a:pos x="T52" y="T53"/>
                      </a:cxn>
                      <a:cxn ang="T91">
                        <a:pos x="T54" y="T55"/>
                      </a:cxn>
                      <a:cxn ang="T92">
                        <a:pos x="T56" y="T57"/>
                      </a:cxn>
                      <a:cxn ang="T93">
                        <a:pos x="T58" y="T59"/>
                      </a:cxn>
                      <a:cxn ang="T94">
                        <a:pos x="T60" y="T61"/>
                      </a:cxn>
                      <a:cxn ang="T95">
                        <a:pos x="T62" y="T63"/>
                      </a:cxn>
                    </a:cxnLst>
                    <a:rect l="T96" t="T97" r="T98" b="T99"/>
                    <a:pathLst>
                      <a:path w="292" h="99">
                        <a:moveTo>
                          <a:pt x="113" y="0"/>
                        </a:moveTo>
                        <a:lnTo>
                          <a:pt x="126" y="0"/>
                        </a:lnTo>
                        <a:lnTo>
                          <a:pt x="138" y="0"/>
                        </a:lnTo>
                        <a:lnTo>
                          <a:pt x="153" y="0"/>
                        </a:lnTo>
                        <a:lnTo>
                          <a:pt x="172" y="0"/>
                        </a:lnTo>
                        <a:lnTo>
                          <a:pt x="198" y="1"/>
                        </a:lnTo>
                        <a:lnTo>
                          <a:pt x="224" y="3"/>
                        </a:lnTo>
                        <a:lnTo>
                          <a:pt x="250" y="6"/>
                        </a:lnTo>
                        <a:lnTo>
                          <a:pt x="279" y="7"/>
                        </a:lnTo>
                        <a:lnTo>
                          <a:pt x="292" y="7"/>
                        </a:lnTo>
                        <a:lnTo>
                          <a:pt x="292" y="14"/>
                        </a:lnTo>
                        <a:lnTo>
                          <a:pt x="290" y="20"/>
                        </a:lnTo>
                        <a:lnTo>
                          <a:pt x="288" y="27"/>
                        </a:lnTo>
                        <a:lnTo>
                          <a:pt x="285" y="33"/>
                        </a:lnTo>
                        <a:lnTo>
                          <a:pt x="281" y="45"/>
                        </a:lnTo>
                        <a:lnTo>
                          <a:pt x="279" y="55"/>
                        </a:lnTo>
                        <a:lnTo>
                          <a:pt x="153" y="62"/>
                        </a:lnTo>
                        <a:lnTo>
                          <a:pt x="135" y="70"/>
                        </a:lnTo>
                        <a:lnTo>
                          <a:pt x="111" y="83"/>
                        </a:lnTo>
                        <a:lnTo>
                          <a:pt x="99" y="89"/>
                        </a:lnTo>
                        <a:lnTo>
                          <a:pt x="86" y="94"/>
                        </a:lnTo>
                        <a:lnTo>
                          <a:pt x="79" y="96"/>
                        </a:lnTo>
                        <a:lnTo>
                          <a:pt x="72" y="97"/>
                        </a:lnTo>
                        <a:lnTo>
                          <a:pt x="66" y="98"/>
                        </a:lnTo>
                        <a:lnTo>
                          <a:pt x="60" y="99"/>
                        </a:lnTo>
                        <a:lnTo>
                          <a:pt x="55" y="98"/>
                        </a:lnTo>
                        <a:lnTo>
                          <a:pt x="51" y="97"/>
                        </a:lnTo>
                        <a:lnTo>
                          <a:pt x="45" y="94"/>
                        </a:lnTo>
                        <a:lnTo>
                          <a:pt x="41" y="92"/>
                        </a:lnTo>
                        <a:lnTo>
                          <a:pt x="33" y="86"/>
                        </a:lnTo>
                        <a:lnTo>
                          <a:pt x="26" y="80"/>
                        </a:lnTo>
                        <a:lnTo>
                          <a:pt x="20" y="77"/>
                        </a:lnTo>
                        <a:lnTo>
                          <a:pt x="11" y="72"/>
                        </a:lnTo>
                        <a:lnTo>
                          <a:pt x="7" y="69"/>
                        </a:lnTo>
                        <a:lnTo>
                          <a:pt x="3" y="64"/>
                        </a:lnTo>
                        <a:lnTo>
                          <a:pt x="1" y="57"/>
                        </a:lnTo>
                        <a:lnTo>
                          <a:pt x="0" y="49"/>
                        </a:lnTo>
                        <a:lnTo>
                          <a:pt x="0" y="42"/>
                        </a:lnTo>
                        <a:lnTo>
                          <a:pt x="0" y="28"/>
                        </a:lnTo>
                        <a:lnTo>
                          <a:pt x="1" y="25"/>
                        </a:lnTo>
                        <a:lnTo>
                          <a:pt x="2" y="22"/>
                        </a:lnTo>
                        <a:lnTo>
                          <a:pt x="3" y="20"/>
                        </a:lnTo>
                        <a:lnTo>
                          <a:pt x="5" y="18"/>
                        </a:lnTo>
                        <a:lnTo>
                          <a:pt x="9" y="18"/>
                        </a:lnTo>
                        <a:lnTo>
                          <a:pt x="11" y="19"/>
                        </a:lnTo>
                        <a:lnTo>
                          <a:pt x="15" y="21"/>
                        </a:lnTo>
                        <a:lnTo>
                          <a:pt x="20" y="25"/>
                        </a:lnTo>
                        <a:lnTo>
                          <a:pt x="25" y="28"/>
                        </a:lnTo>
                        <a:lnTo>
                          <a:pt x="30" y="30"/>
                        </a:lnTo>
                        <a:lnTo>
                          <a:pt x="35" y="32"/>
                        </a:lnTo>
                        <a:lnTo>
                          <a:pt x="40" y="33"/>
                        </a:lnTo>
                        <a:lnTo>
                          <a:pt x="45" y="34"/>
                        </a:lnTo>
                        <a:lnTo>
                          <a:pt x="49" y="34"/>
                        </a:lnTo>
                        <a:lnTo>
                          <a:pt x="54" y="33"/>
                        </a:lnTo>
                        <a:lnTo>
                          <a:pt x="58" y="32"/>
                        </a:lnTo>
                        <a:lnTo>
                          <a:pt x="67" y="29"/>
                        </a:lnTo>
                        <a:lnTo>
                          <a:pt x="75" y="25"/>
                        </a:lnTo>
                        <a:lnTo>
                          <a:pt x="81" y="19"/>
                        </a:lnTo>
                        <a:lnTo>
                          <a:pt x="87" y="13"/>
                        </a:lnTo>
                        <a:lnTo>
                          <a:pt x="88" y="11"/>
                        </a:lnTo>
                        <a:lnTo>
                          <a:pt x="91" y="8"/>
                        </a:lnTo>
                        <a:lnTo>
                          <a:pt x="94" y="6"/>
                        </a:lnTo>
                        <a:lnTo>
                          <a:pt x="100" y="3"/>
                        </a:lnTo>
                        <a:lnTo>
                          <a:pt x="109" y="1"/>
                        </a:lnTo>
                        <a:lnTo>
                          <a:pt x="113" y="0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45" name="Freeform 35"/>
                  <p:cNvSpPr>
                    <a:spLocks/>
                  </p:cNvSpPr>
                  <p:nvPr>
                    <p:custDataLst>
                      <p:tags r:id="rId29"/>
                    </p:custDataLst>
                  </p:nvPr>
                </p:nvSpPr>
                <p:spPr bwMode="auto">
                  <a:xfrm>
                    <a:off x="5248275" y="3097213"/>
                    <a:ext cx="19050" cy="57150"/>
                  </a:xfrm>
                  <a:custGeom>
                    <a:avLst/>
                    <a:gdLst>
                      <a:gd name="T0" fmla="*/ 2147483647 w 43"/>
                      <a:gd name="T1" fmla="*/ 2147483647 h 93"/>
                      <a:gd name="T2" fmla="*/ 2147483647 w 43"/>
                      <a:gd name="T3" fmla="*/ 2147483647 h 93"/>
                      <a:gd name="T4" fmla="*/ 2147483647 w 43"/>
                      <a:gd name="T5" fmla="*/ 2147483647 h 93"/>
                      <a:gd name="T6" fmla="*/ 2147483647 w 43"/>
                      <a:gd name="T7" fmla="*/ 2147483647 h 93"/>
                      <a:gd name="T8" fmla="*/ 2147483647 w 43"/>
                      <a:gd name="T9" fmla="*/ 2147483647 h 93"/>
                      <a:gd name="T10" fmla="*/ 2147483647 w 43"/>
                      <a:gd name="T11" fmla="*/ 2147483647 h 93"/>
                      <a:gd name="T12" fmla="*/ 2147483647 w 43"/>
                      <a:gd name="T13" fmla="*/ 2147483647 h 93"/>
                      <a:gd name="T14" fmla="*/ 2147483647 w 43"/>
                      <a:gd name="T15" fmla="*/ 2147483647 h 93"/>
                      <a:gd name="T16" fmla="*/ 2147483647 w 43"/>
                      <a:gd name="T17" fmla="*/ 2147483647 h 93"/>
                      <a:gd name="T18" fmla="*/ 2147483647 w 43"/>
                      <a:gd name="T19" fmla="*/ 2147483647 h 93"/>
                      <a:gd name="T20" fmla="*/ 2147483647 w 43"/>
                      <a:gd name="T21" fmla="*/ 2147483647 h 93"/>
                      <a:gd name="T22" fmla="*/ 2147483647 w 43"/>
                      <a:gd name="T23" fmla="*/ 2147483647 h 93"/>
                      <a:gd name="T24" fmla="*/ 2147483647 w 43"/>
                      <a:gd name="T25" fmla="*/ 2147483647 h 93"/>
                      <a:gd name="T26" fmla="*/ 2147483647 w 43"/>
                      <a:gd name="T27" fmla="*/ 2147483647 h 93"/>
                      <a:gd name="T28" fmla="*/ 0 w 43"/>
                      <a:gd name="T29" fmla="*/ 2147483647 h 93"/>
                      <a:gd name="T30" fmla="*/ 2147483647 w 43"/>
                      <a:gd name="T31" fmla="*/ 2147483647 h 93"/>
                      <a:gd name="T32" fmla="*/ 2147483647 w 43"/>
                      <a:gd name="T33" fmla="*/ 2147483647 h 93"/>
                      <a:gd name="T34" fmla="*/ 2147483647 w 43"/>
                      <a:gd name="T35" fmla="*/ 2147483647 h 93"/>
                      <a:gd name="T36" fmla="*/ 2147483647 w 43"/>
                      <a:gd name="T37" fmla="*/ 2147483647 h 93"/>
                      <a:gd name="T38" fmla="*/ 2147483647 w 43"/>
                      <a:gd name="T39" fmla="*/ 2147483647 h 93"/>
                      <a:gd name="T40" fmla="*/ 2147483647 w 43"/>
                      <a:gd name="T41" fmla="*/ 2147483647 h 93"/>
                      <a:gd name="T42" fmla="*/ 2147483647 w 43"/>
                      <a:gd name="T43" fmla="*/ 2147483647 h 93"/>
                      <a:gd name="T44" fmla="*/ 2147483647 w 43"/>
                      <a:gd name="T45" fmla="*/ 2147483647 h 93"/>
                      <a:gd name="T46" fmla="*/ 2147483647 w 43"/>
                      <a:gd name="T47" fmla="*/ 2147483647 h 93"/>
                      <a:gd name="T48" fmla="*/ 2147483647 w 43"/>
                      <a:gd name="T49" fmla="*/ 2147483647 h 93"/>
                      <a:gd name="T50" fmla="*/ 2147483647 w 43"/>
                      <a:gd name="T51" fmla="*/ 2147483647 h 93"/>
                      <a:gd name="T52" fmla="*/ 2147483647 w 43"/>
                      <a:gd name="T53" fmla="*/ 2147483647 h 93"/>
                      <a:gd name="T54" fmla="*/ 2147483647 w 43"/>
                      <a:gd name="T55" fmla="*/ 0 h 93"/>
                      <a:gd name="T56" fmla="*/ 2147483647 w 43"/>
                      <a:gd name="T57" fmla="*/ 0 h 93"/>
                      <a:gd name="T58" fmla="*/ 2147483647 w 43"/>
                      <a:gd name="T59" fmla="*/ 2147483647 h 93"/>
                      <a:gd name="T60" fmla="*/ 2147483647 w 43"/>
                      <a:gd name="T61" fmla="*/ 2147483647 h 93"/>
                      <a:gd name="T62" fmla="*/ 2147483647 w 43"/>
                      <a:gd name="T63" fmla="*/ 2147483647 h 93"/>
                      <a:gd name="T64" fmla="*/ 2147483647 w 43"/>
                      <a:gd name="T65" fmla="*/ 2147483647 h 93"/>
                      <a:gd name="T66" fmla="*/ 2147483647 w 43"/>
                      <a:gd name="T67" fmla="*/ 2147483647 h 93"/>
                      <a:gd name="T68" fmla="*/ 2147483647 w 43"/>
                      <a:gd name="T69" fmla="*/ 2147483647 h 93"/>
                      <a:gd name="T70" fmla="*/ 2147483647 w 43"/>
                      <a:gd name="T71" fmla="*/ 2147483647 h 93"/>
                      <a:gd name="T72" fmla="*/ 2147483647 w 43"/>
                      <a:gd name="T73" fmla="*/ 2147483647 h 93"/>
                      <a:gd name="T74" fmla="*/ 2147483647 w 43"/>
                      <a:gd name="T75" fmla="*/ 2147483647 h 93"/>
                      <a:gd name="T76" fmla="*/ 2147483647 w 43"/>
                      <a:gd name="T77" fmla="*/ 2147483647 h 93"/>
                      <a:gd name="T78" fmla="*/ 2147483647 w 43"/>
                      <a:gd name="T79" fmla="*/ 2147483647 h 93"/>
                      <a:gd name="T80" fmla="*/ 2147483647 w 43"/>
                      <a:gd name="T81" fmla="*/ 2147483647 h 93"/>
                      <a:gd name="T82" fmla="*/ 2147483647 w 43"/>
                      <a:gd name="T83" fmla="*/ 2147483647 h 93"/>
                      <a:gd name="T84" fmla="*/ 2147483647 w 43"/>
                      <a:gd name="T85" fmla="*/ 2147483647 h 93"/>
                      <a:gd name="T86" fmla="*/ 2147483647 w 43"/>
                      <a:gd name="T87" fmla="*/ 2147483647 h 93"/>
                      <a:gd name="T88" fmla="*/ 2147483647 w 43"/>
                      <a:gd name="T89" fmla="*/ 2147483647 h 93"/>
                      <a:gd name="T90" fmla="*/ 2147483647 w 43"/>
                      <a:gd name="T91" fmla="*/ 2147483647 h 93"/>
                      <a:gd name="T92" fmla="*/ 2147483647 w 43"/>
                      <a:gd name="T93" fmla="*/ 2147483647 h 93"/>
                      <a:gd name="T94" fmla="*/ 2147483647 w 43"/>
                      <a:gd name="T95" fmla="*/ 2147483647 h 93"/>
                      <a:gd name="T96" fmla="*/ 2147483647 w 43"/>
                      <a:gd name="T97" fmla="*/ 2147483647 h 93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w 43"/>
                      <a:gd name="T148" fmla="*/ 0 h 93"/>
                      <a:gd name="T149" fmla="*/ 43 w 43"/>
                      <a:gd name="T150" fmla="*/ 93 h 93"/>
                    </a:gdLst>
                    <a:ahLst/>
                    <a:cxnLst>
                      <a:cxn ang="T98">
                        <a:pos x="T0" y="T1"/>
                      </a:cxn>
                      <a:cxn ang="T99">
                        <a:pos x="T2" y="T3"/>
                      </a:cxn>
                      <a:cxn ang="T100">
                        <a:pos x="T4" y="T5"/>
                      </a:cxn>
                      <a:cxn ang="T101">
                        <a:pos x="T6" y="T7"/>
                      </a:cxn>
                      <a:cxn ang="T102">
                        <a:pos x="T8" y="T9"/>
                      </a:cxn>
                      <a:cxn ang="T103">
                        <a:pos x="T10" y="T11"/>
                      </a:cxn>
                      <a:cxn ang="T104">
                        <a:pos x="T12" y="T13"/>
                      </a:cxn>
                      <a:cxn ang="T105">
                        <a:pos x="T14" y="T15"/>
                      </a:cxn>
                      <a:cxn ang="T106">
                        <a:pos x="T16" y="T17"/>
                      </a:cxn>
                      <a:cxn ang="T107">
                        <a:pos x="T18" y="T19"/>
                      </a:cxn>
                      <a:cxn ang="T108">
                        <a:pos x="T20" y="T21"/>
                      </a:cxn>
                      <a:cxn ang="T109">
                        <a:pos x="T22" y="T23"/>
                      </a:cxn>
                      <a:cxn ang="T110">
                        <a:pos x="T24" y="T25"/>
                      </a:cxn>
                      <a:cxn ang="T111">
                        <a:pos x="T26" y="T27"/>
                      </a:cxn>
                      <a:cxn ang="T112">
                        <a:pos x="T28" y="T29"/>
                      </a:cxn>
                      <a:cxn ang="T113">
                        <a:pos x="T30" y="T31"/>
                      </a:cxn>
                      <a:cxn ang="T114">
                        <a:pos x="T32" y="T33"/>
                      </a:cxn>
                      <a:cxn ang="T115">
                        <a:pos x="T34" y="T35"/>
                      </a:cxn>
                      <a:cxn ang="T116">
                        <a:pos x="T36" y="T37"/>
                      </a:cxn>
                      <a:cxn ang="T117">
                        <a:pos x="T38" y="T39"/>
                      </a:cxn>
                      <a:cxn ang="T118">
                        <a:pos x="T40" y="T41"/>
                      </a:cxn>
                      <a:cxn ang="T119">
                        <a:pos x="T42" y="T43"/>
                      </a:cxn>
                      <a:cxn ang="T120">
                        <a:pos x="T44" y="T45"/>
                      </a:cxn>
                      <a:cxn ang="T121">
                        <a:pos x="T46" y="T47"/>
                      </a:cxn>
                      <a:cxn ang="T122">
                        <a:pos x="T48" y="T49"/>
                      </a:cxn>
                      <a:cxn ang="T123">
                        <a:pos x="T50" y="T51"/>
                      </a:cxn>
                      <a:cxn ang="T124">
                        <a:pos x="T52" y="T53"/>
                      </a:cxn>
                      <a:cxn ang="T125">
                        <a:pos x="T54" y="T55"/>
                      </a:cxn>
                      <a:cxn ang="T126">
                        <a:pos x="T56" y="T57"/>
                      </a:cxn>
                      <a:cxn ang="T127">
                        <a:pos x="T58" y="T59"/>
                      </a:cxn>
                      <a:cxn ang="T128">
                        <a:pos x="T60" y="T61"/>
                      </a:cxn>
                      <a:cxn ang="T129">
                        <a:pos x="T62" y="T63"/>
                      </a:cxn>
                      <a:cxn ang="T130">
                        <a:pos x="T64" y="T65"/>
                      </a:cxn>
                      <a:cxn ang="T131">
                        <a:pos x="T66" y="T67"/>
                      </a:cxn>
                      <a:cxn ang="T132">
                        <a:pos x="T68" y="T69"/>
                      </a:cxn>
                      <a:cxn ang="T133">
                        <a:pos x="T70" y="T71"/>
                      </a:cxn>
                      <a:cxn ang="T134">
                        <a:pos x="T72" y="T73"/>
                      </a:cxn>
                      <a:cxn ang="T135">
                        <a:pos x="T74" y="T75"/>
                      </a:cxn>
                      <a:cxn ang="T136">
                        <a:pos x="T76" y="T77"/>
                      </a:cxn>
                      <a:cxn ang="T137">
                        <a:pos x="T78" y="T79"/>
                      </a:cxn>
                      <a:cxn ang="T138">
                        <a:pos x="T80" y="T81"/>
                      </a:cxn>
                      <a:cxn ang="T139">
                        <a:pos x="T82" y="T83"/>
                      </a:cxn>
                      <a:cxn ang="T140">
                        <a:pos x="T84" y="T85"/>
                      </a:cxn>
                      <a:cxn ang="T141">
                        <a:pos x="T86" y="T87"/>
                      </a:cxn>
                      <a:cxn ang="T142">
                        <a:pos x="T88" y="T89"/>
                      </a:cxn>
                      <a:cxn ang="T143">
                        <a:pos x="T90" y="T91"/>
                      </a:cxn>
                      <a:cxn ang="T144">
                        <a:pos x="T92" y="T93"/>
                      </a:cxn>
                      <a:cxn ang="T145">
                        <a:pos x="T94" y="T95"/>
                      </a:cxn>
                      <a:cxn ang="T146">
                        <a:pos x="T96" y="T97"/>
                      </a:cxn>
                    </a:cxnLst>
                    <a:rect l="T147" t="T148" r="T149" b="T150"/>
                    <a:pathLst>
                      <a:path w="43" h="93">
                        <a:moveTo>
                          <a:pt x="39" y="93"/>
                        </a:moveTo>
                        <a:lnTo>
                          <a:pt x="31" y="91"/>
                        </a:lnTo>
                        <a:lnTo>
                          <a:pt x="26" y="89"/>
                        </a:lnTo>
                        <a:lnTo>
                          <a:pt x="21" y="87"/>
                        </a:lnTo>
                        <a:lnTo>
                          <a:pt x="18" y="84"/>
                        </a:lnTo>
                        <a:lnTo>
                          <a:pt x="15" y="79"/>
                        </a:lnTo>
                        <a:lnTo>
                          <a:pt x="14" y="73"/>
                        </a:lnTo>
                        <a:lnTo>
                          <a:pt x="13" y="65"/>
                        </a:lnTo>
                        <a:lnTo>
                          <a:pt x="11" y="55"/>
                        </a:lnTo>
                        <a:lnTo>
                          <a:pt x="11" y="48"/>
                        </a:lnTo>
                        <a:lnTo>
                          <a:pt x="9" y="42"/>
                        </a:lnTo>
                        <a:lnTo>
                          <a:pt x="6" y="38"/>
                        </a:lnTo>
                        <a:lnTo>
                          <a:pt x="4" y="36"/>
                        </a:lnTo>
                        <a:lnTo>
                          <a:pt x="2" y="34"/>
                        </a:lnTo>
                        <a:lnTo>
                          <a:pt x="0" y="32"/>
                        </a:lnTo>
                        <a:lnTo>
                          <a:pt x="2" y="29"/>
                        </a:lnTo>
                        <a:lnTo>
                          <a:pt x="5" y="24"/>
                        </a:lnTo>
                        <a:lnTo>
                          <a:pt x="6" y="28"/>
                        </a:lnTo>
                        <a:lnTo>
                          <a:pt x="7" y="29"/>
                        </a:lnTo>
                        <a:lnTo>
                          <a:pt x="8" y="30"/>
                        </a:lnTo>
                        <a:lnTo>
                          <a:pt x="9" y="29"/>
                        </a:lnTo>
                        <a:lnTo>
                          <a:pt x="11" y="25"/>
                        </a:lnTo>
                        <a:lnTo>
                          <a:pt x="14" y="19"/>
                        </a:lnTo>
                        <a:lnTo>
                          <a:pt x="16" y="12"/>
                        </a:lnTo>
                        <a:lnTo>
                          <a:pt x="20" y="6"/>
                        </a:lnTo>
                        <a:lnTo>
                          <a:pt x="22" y="4"/>
                        </a:lnTo>
                        <a:lnTo>
                          <a:pt x="25" y="2"/>
                        </a:lnTo>
                        <a:lnTo>
                          <a:pt x="28" y="0"/>
                        </a:lnTo>
                        <a:lnTo>
                          <a:pt x="32" y="0"/>
                        </a:lnTo>
                        <a:lnTo>
                          <a:pt x="33" y="10"/>
                        </a:lnTo>
                        <a:lnTo>
                          <a:pt x="33" y="16"/>
                        </a:lnTo>
                        <a:lnTo>
                          <a:pt x="33" y="20"/>
                        </a:lnTo>
                        <a:lnTo>
                          <a:pt x="32" y="23"/>
                        </a:lnTo>
                        <a:lnTo>
                          <a:pt x="32" y="27"/>
                        </a:lnTo>
                        <a:lnTo>
                          <a:pt x="32" y="31"/>
                        </a:lnTo>
                        <a:lnTo>
                          <a:pt x="35" y="36"/>
                        </a:lnTo>
                        <a:lnTo>
                          <a:pt x="39" y="43"/>
                        </a:lnTo>
                        <a:lnTo>
                          <a:pt x="38" y="44"/>
                        </a:lnTo>
                        <a:lnTo>
                          <a:pt x="37" y="45"/>
                        </a:lnTo>
                        <a:lnTo>
                          <a:pt x="37" y="48"/>
                        </a:lnTo>
                        <a:lnTo>
                          <a:pt x="38" y="51"/>
                        </a:lnTo>
                        <a:lnTo>
                          <a:pt x="39" y="59"/>
                        </a:lnTo>
                        <a:lnTo>
                          <a:pt x="41" y="68"/>
                        </a:lnTo>
                        <a:lnTo>
                          <a:pt x="42" y="76"/>
                        </a:lnTo>
                        <a:lnTo>
                          <a:pt x="43" y="85"/>
                        </a:lnTo>
                        <a:lnTo>
                          <a:pt x="43" y="88"/>
                        </a:lnTo>
                        <a:lnTo>
                          <a:pt x="42" y="91"/>
                        </a:lnTo>
                        <a:lnTo>
                          <a:pt x="40" y="92"/>
                        </a:lnTo>
                        <a:lnTo>
                          <a:pt x="39" y="93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46" name="Freeform 36"/>
                  <p:cNvSpPr>
                    <a:spLocks/>
                  </p:cNvSpPr>
                  <p:nvPr>
                    <p:custDataLst>
                      <p:tags r:id="rId30"/>
                    </p:custDataLst>
                  </p:nvPr>
                </p:nvSpPr>
                <p:spPr bwMode="auto">
                  <a:xfrm>
                    <a:off x="5367338" y="3101975"/>
                    <a:ext cx="14287" cy="57150"/>
                  </a:xfrm>
                  <a:custGeom>
                    <a:avLst/>
                    <a:gdLst>
                      <a:gd name="T0" fmla="*/ 2147483647 w 40"/>
                      <a:gd name="T1" fmla="*/ 2147483647 h 56"/>
                      <a:gd name="T2" fmla="*/ 2147483647 w 40"/>
                      <a:gd name="T3" fmla="*/ 2147483647 h 56"/>
                      <a:gd name="T4" fmla="*/ 2147483647 w 40"/>
                      <a:gd name="T5" fmla="*/ 2147483647 h 56"/>
                      <a:gd name="T6" fmla="*/ 2147483647 w 40"/>
                      <a:gd name="T7" fmla="*/ 2147483647 h 56"/>
                      <a:gd name="T8" fmla="*/ 2147483647 w 40"/>
                      <a:gd name="T9" fmla="*/ 2147483647 h 56"/>
                      <a:gd name="T10" fmla="*/ 2147483647 w 40"/>
                      <a:gd name="T11" fmla="*/ 2147483647 h 56"/>
                      <a:gd name="T12" fmla="*/ 0 w 40"/>
                      <a:gd name="T13" fmla="*/ 2147483647 h 56"/>
                      <a:gd name="T14" fmla="*/ 2147483647 w 40"/>
                      <a:gd name="T15" fmla="*/ 2147483647 h 56"/>
                      <a:gd name="T16" fmla="*/ 2147483647 w 40"/>
                      <a:gd name="T17" fmla="*/ 0 h 56"/>
                      <a:gd name="T18" fmla="*/ 2147483647 w 40"/>
                      <a:gd name="T19" fmla="*/ 2147483647 h 56"/>
                      <a:gd name="T20" fmla="*/ 2147483647 w 40"/>
                      <a:gd name="T21" fmla="*/ 2147483647 h 56"/>
                      <a:gd name="T22" fmla="*/ 2147483647 w 40"/>
                      <a:gd name="T23" fmla="*/ 2147483647 h 56"/>
                      <a:gd name="T24" fmla="*/ 2147483647 w 40"/>
                      <a:gd name="T25" fmla="*/ 2147483647 h 56"/>
                      <a:gd name="T26" fmla="*/ 2147483647 w 40"/>
                      <a:gd name="T27" fmla="*/ 2147483647 h 56"/>
                      <a:gd name="T28" fmla="*/ 2147483647 w 40"/>
                      <a:gd name="T29" fmla="*/ 2147483647 h 56"/>
                      <a:gd name="T30" fmla="*/ 2147483647 w 40"/>
                      <a:gd name="T31" fmla="*/ 2147483647 h 56"/>
                      <a:gd name="T32" fmla="*/ 2147483647 w 40"/>
                      <a:gd name="T33" fmla="*/ 2147483647 h 56"/>
                      <a:gd name="T34" fmla="*/ 2147483647 w 40"/>
                      <a:gd name="T35" fmla="*/ 2147483647 h 56"/>
                      <a:gd name="T36" fmla="*/ 2147483647 w 40"/>
                      <a:gd name="T37" fmla="*/ 2147483647 h 5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40"/>
                      <a:gd name="T58" fmla="*/ 0 h 56"/>
                      <a:gd name="T59" fmla="*/ 40 w 40"/>
                      <a:gd name="T60" fmla="*/ 56 h 56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40" h="56">
                        <a:moveTo>
                          <a:pt x="40" y="56"/>
                        </a:moveTo>
                        <a:lnTo>
                          <a:pt x="37" y="46"/>
                        </a:lnTo>
                        <a:lnTo>
                          <a:pt x="33" y="38"/>
                        </a:lnTo>
                        <a:lnTo>
                          <a:pt x="28" y="32"/>
                        </a:lnTo>
                        <a:lnTo>
                          <a:pt x="23" y="28"/>
                        </a:lnTo>
                        <a:lnTo>
                          <a:pt x="11" y="21"/>
                        </a:lnTo>
                        <a:lnTo>
                          <a:pt x="0" y="12"/>
                        </a:lnTo>
                        <a:lnTo>
                          <a:pt x="13" y="4"/>
                        </a:lnTo>
                        <a:lnTo>
                          <a:pt x="20" y="0"/>
                        </a:lnTo>
                        <a:lnTo>
                          <a:pt x="28" y="12"/>
                        </a:lnTo>
                        <a:lnTo>
                          <a:pt x="35" y="22"/>
                        </a:lnTo>
                        <a:lnTo>
                          <a:pt x="37" y="25"/>
                        </a:lnTo>
                        <a:lnTo>
                          <a:pt x="39" y="29"/>
                        </a:lnTo>
                        <a:lnTo>
                          <a:pt x="39" y="33"/>
                        </a:lnTo>
                        <a:lnTo>
                          <a:pt x="40" y="37"/>
                        </a:lnTo>
                        <a:lnTo>
                          <a:pt x="40" y="44"/>
                        </a:lnTo>
                        <a:lnTo>
                          <a:pt x="40" y="46"/>
                        </a:lnTo>
                        <a:lnTo>
                          <a:pt x="40" y="49"/>
                        </a:lnTo>
                        <a:lnTo>
                          <a:pt x="40" y="56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47" name="Freeform 37"/>
                  <p:cNvSpPr>
                    <a:spLocks/>
                  </p:cNvSpPr>
                  <p:nvPr>
                    <p:custDataLst>
                      <p:tags r:id="rId31"/>
                    </p:custDataLst>
                  </p:nvPr>
                </p:nvSpPr>
                <p:spPr bwMode="auto">
                  <a:xfrm>
                    <a:off x="6854825" y="3762375"/>
                    <a:ext cx="44450" cy="57150"/>
                  </a:xfrm>
                  <a:custGeom>
                    <a:avLst/>
                    <a:gdLst>
                      <a:gd name="T0" fmla="*/ 0 w 106"/>
                      <a:gd name="T1" fmla="*/ 7 h 71"/>
                      <a:gd name="T2" fmla="*/ 12 w 106"/>
                      <a:gd name="T3" fmla="*/ 10 h 71"/>
                      <a:gd name="T4" fmla="*/ 24 w 106"/>
                      <a:gd name="T5" fmla="*/ 12 h 71"/>
                      <a:gd name="T6" fmla="*/ 35 w 106"/>
                      <a:gd name="T7" fmla="*/ 13 h 71"/>
                      <a:gd name="T8" fmla="*/ 45 w 106"/>
                      <a:gd name="T9" fmla="*/ 13 h 71"/>
                      <a:gd name="T10" fmla="*/ 54 w 106"/>
                      <a:gd name="T11" fmla="*/ 11 h 71"/>
                      <a:gd name="T12" fmla="*/ 61 w 106"/>
                      <a:gd name="T13" fmla="*/ 8 h 71"/>
                      <a:gd name="T14" fmla="*/ 68 w 106"/>
                      <a:gd name="T15" fmla="*/ 5 h 71"/>
                      <a:gd name="T16" fmla="*/ 74 w 106"/>
                      <a:gd name="T17" fmla="*/ 0 h 71"/>
                      <a:gd name="T18" fmla="*/ 84 w 106"/>
                      <a:gd name="T19" fmla="*/ 16 h 71"/>
                      <a:gd name="T20" fmla="*/ 94 w 106"/>
                      <a:gd name="T21" fmla="*/ 30 h 71"/>
                      <a:gd name="T22" fmla="*/ 101 w 106"/>
                      <a:gd name="T23" fmla="*/ 44 h 71"/>
                      <a:gd name="T24" fmla="*/ 105 w 106"/>
                      <a:gd name="T25" fmla="*/ 55 h 71"/>
                      <a:gd name="T26" fmla="*/ 106 w 106"/>
                      <a:gd name="T27" fmla="*/ 60 h 71"/>
                      <a:gd name="T28" fmla="*/ 106 w 106"/>
                      <a:gd name="T29" fmla="*/ 63 h 71"/>
                      <a:gd name="T30" fmla="*/ 105 w 106"/>
                      <a:gd name="T31" fmla="*/ 67 h 71"/>
                      <a:gd name="T32" fmla="*/ 103 w 106"/>
                      <a:gd name="T33" fmla="*/ 69 h 71"/>
                      <a:gd name="T34" fmla="*/ 101 w 106"/>
                      <a:gd name="T35" fmla="*/ 70 h 71"/>
                      <a:gd name="T36" fmla="*/ 98 w 106"/>
                      <a:gd name="T37" fmla="*/ 70 h 71"/>
                      <a:gd name="T38" fmla="*/ 92 w 106"/>
                      <a:gd name="T39" fmla="*/ 70 h 71"/>
                      <a:gd name="T40" fmla="*/ 87 w 106"/>
                      <a:gd name="T41" fmla="*/ 68 h 71"/>
                      <a:gd name="T42" fmla="*/ 74 w 106"/>
                      <a:gd name="T43" fmla="*/ 70 h 71"/>
                      <a:gd name="T44" fmla="*/ 63 w 106"/>
                      <a:gd name="T45" fmla="*/ 71 h 71"/>
                      <a:gd name="T46" fmla="*/ 53 w 106"/>
                      <a:gd name="T47" fmla="*/ 69 h 71"/>
                      <a:gd name="T48" fmla="*/ 45 w 106"/>
                      <a:gd name="T49" fmla="*/ 66 h 71"/>
                      <a:gd name="T50" fmla="*/ 37 w 106"/>
                      <a:gd name="T51" fmla="*/ 62 h 71"/>
                      <a:gd name="T52" fmla="*/ 32 w 106"/>
                      <a:gd name="T53" fmla="*/ 57 h 71"/>
                      <a:gd name="T54" fmla="*/ 27 w 106"/>
                      <a:gd name="T55" fmla="*/ 51 h 71"/>
                      <a:gd name="T56" fmla="*/ 24 w 106"/>
                      <a:gd name="T57" fmla="*/ 45 h 71"/>
                      <a:gd name="T58" fmla="*/ 21 w 106"/>
                      <a:gd name="T59" fmla="*/ 38 h 71"/>
                      <a:gd name="T60" fmla="*/ 20 w 106"/>
                      <a:gd name="T61" fmla="*/ 30 h 71"/>
                      <a:gd name="T62" fmla="*/ 19 w 106"/>
                      <a:gd name="T63" fmla="*/ 24 h 71"/>
                      <a:gd name="T64" fmla="*/ 18 w 106"/>
                      <a:gd name="T65" fmla="*/ 19 h 71"/>
                      <a:gd name="T66" fmla="*/ 18 w 106"/>
                      <a:gd name="T67" fmla="*/ 14 h 71"/>
                      <a:gd name="T68" fmla="*/ 19 w 106"/>
                      <a:gd name="T69" fmla="*/ 10 h 71"/>
                      <a:gd name="T70" fmla="*/ 20 w 106"/>
                      <a:gd name="T71" fmla="*/ 7 h 71"/>
                      <a:gd name="T72" fmla="*/ 21 w 106"/>
                      <a:gd name="T73" fmla="*/ 7 h 71"/>
                      <a:gd name="T74" fmla="*/ 20 w 106"/>
                      <a:gd name="T75" fmla="*/ 10 h 71"/>
                      <a:gd name="T76" fmla="*/ 19 w 106"/>
                      <a:gd name="T77" fmla="*/ 16 h 71"/>
                      <a:gd name="T78" fmla="*/ 19 w 106"/>
                      <a:gd name="T79" fmla="*/ 17 h 71"/>
                      <a:gd name="T80" fmla="*/ 19 w 106"/>
                      <a:gd name="T81" fmla="*/ 17 h 71"/>
                      <a:gd name="T82" fmla="*/ 20 w 106"/>
                      <a:gd name="T83" fmla="*/ 17 h 71"/>
                      <a:gd name="T84" fmla="*/ 21 w 106"/>
                      <a:gd name="T85" fmla="*/ 17 h 71"/>
                      <a:gd name="T86" fmla="*/ 23 w 106"/>
                      <a:gd name="T87" fmla="*/ 13 h 71"/>
                      <a:gd name="T88" fmla="*/ 27 w 106"/>
                      <a:gd name="T89" fmla="*/ 7 h 71"/>
                      <a:gd name="T90" fmla="*/ 0 w 106"/>
                      <a:gd name="T91" fmla="*/ 7 h 71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w 106"/>
                      <a:gd name="T139" fmla="*/ 0 h 71"/>
                      <a:gd name="T140" fmla="*/ 106 w 106"/>
                      <a:gd name="T141" fmla="*/ 71 h 71"/>
                    </a:gdLst>
                    <a:ahLst/>
                    <a:cxnLst>
                      <a:cxn ang="T92">
                        <a:pos x="T0" y="T1"/>
                      </a:cxn>
                      <a:cxn ang="T93">
                        <a:pos x="T2" y="T3"/>
                      </a:cxn>
                      <a:cxn ang="T94">
                        <a:pos x="T4" y="T5"/>
                      </a:cxn>
                      <a:cxn ang="T95">
                        <a:pos x="T6" y="T7"/>
                      </a:cxn>
                      <a:cxn ang="T96">
                        <a:pos x="T8" y="T9"/>
                      </a:cxn>
                      <a:cxn ang="T97">
                        <a:pos x="T10" y="T11"/>
                      </a:cxn>
                      <a:cxn ang="T98">
                        <a:pos x="T12" y="T13"/>
                      </a:cxn>
                      <a:cxn ang="T99">
                        <a:pos x="T14" y="T15"/>
                      </a:cxn>
                      <a:cxn ang="T100">
                        <a:pos x="T16" y="T17"/>
                      </a:cxn>
                      <a:cxn ang="T101">
                        <a:pos x="T18" y="T19"/>
                      </a:cxn>
                      <a:cxn ang="T102">
                        <a:pos x="T20" y="T21"/>
                      </a:cxn>
                      <a:cxn ang="T103">
                        <a:pos x="T22" y="T23"/>
                      </a:cxn>
                      <a:cxn ang="T104">
                        <a:pos x="T24" y="T25"/>
                      </a:cxn>
                      <a:cxn ang="T105">
                        <a:pos x="T26" y="T27"/>
                      </a:cxn>
                      <a:cxn ang="T106">
                        <a:pos x="T28" y="T29"/>
                      </a:cxn>
                      <a:cxn ang="T107">
                        <a:pos x="T30" y="T31"/>
                      </a:cxn>
                      <a:cxn ang="T108">
                        <a:pos x="T32" y="T33"/>
                      </a:cxn>
                      <a:cxn ang="T109">
                        <a:pos x="T34" y="T35"/>
                      </a:cxn>
                      <a:cxn ang="T110">
                        <a:pos x="T36" y="T37"/>
                      </a:cxn>
                      <a:cxn ang="T111">
                        <a:pos x="T38" y="T39"/>
                      </a:cxn>
                      <a:cxn ang="T112">
                        <a:pos x="T40" y="T41"/>
                      </a:cxn>
                      <a:cxn ang="T113">
                        <a:pos x="T42" y="T43"/>
                      </a:cxn>
                      <a:cxn ang="T114">
                        <a:pos x="T44" y="T45"/>
                      </a:cxn>
                      <a:cxn ang="T115">
                        <a:pos x="T46" y="T47"/>
                      </a:cxn>
                      <a:cxn ang="T116">
                        <a:pos x="T48" y="T49"/>
                      </a:cxn>
                      <a:cxn ang="T117">
                        <a:pos x="T50" y="T51"/>
                      </a:cxn>
                      <a:cxn ang="T118">
                        <a:pos x="T52" y="T53"/>
                      </a:cxn>
                      <a:cxn ang="T119">
                        <a:pos x="T54" y="T55"/>
                      </a:cxn>
                      <a:cxn ang="T120">
                        <a:pos x="T56" y="T57"/>
                      </a:cxn>
                      <a:cxn ang="T121">
                        <a:pos x="T58" y="T59"/>
                      </a:cxn>
                      <a:cxn ang="T122">
                        <a:pos x="T60" y="T61"/>
                      </a:cxn>
                      <a:cxn ang="T123">
                        <a:pos x="T62" y="T63"/>
                      </a:cxn>
                      <a:cxn ang="T124">
                        <a:pos x="T64" y="T65"/>
                      </a:cxn>
                      <a:cxn ang="T125">
                        <a:pos x="T66" y="T67"/>
                      </a:cxn>
                      <a:cxn ang="T126">
                        <a:pos x="T68" y="T69"/>
                      </a:cxn>
                      <a:cxn ang="T127">
                        <a:pos x="T70" y="T71"/>
                      </a:cxn>
                      <a:cxn ang="T128">
                        <a:pos x="T72" y="T73"/>
                      </a:cxn>
                      <a:cxn ang="T129">
                        <a:pos x="T74" y="T75"/>
                      </a:cxn>
                      <a:cxn ang="T130">
                        <a:pos x="T76" y="T77"/>
                      </a:cxn>
                      <a:cxn ang="T131">
                        <a:pos x="T78" y="T79"/>
                      </a:cxn>
                      <a:cxn ang="T132">
                        <a:pos x="T80" y="T81"/>
                      </a:cxn>
                      <a:cxn ang="T133">
                        <a:pos x="T82" y="T83"/>
                      </a:cxn>
                      <a:cxn ang="T134">
                        <a:pos x="T84" y="T85"/>
                      </a:cxn>
                      <a:cxn ang="T135">
                        <a:pos x="T86" y="T87"/>
                      </a:cxn>
                      <a:cxn ang="T136">
                        <a:pos x="T88" y="T89"/>
                      </a:cxn>
                      <a:cxn ang="T137">
                        <a:pos x="T90" y="T91"/>
                      </a:cxn>
                    </a:cxnLst>
                    <a:rect l="T138" t="T139" r="T140" b="T141"/>
                    <a:pathLst>
                      <a:path w="106" h="71">
                        <a:moveTo>
                          <a:pt x="0" y="7"/>
                        </a:moveTo>
                        <a:lnTo>
                          <a:pt x="12" y="10"/>
                        </a:lnTo>
                        <a:lnTo>
                          <a:pt x="24" y="12"/>
                        </a:lnTo>
                        <a:lnTo>
                          <a:pt x="35" y="13"/>
                        </a:lnTo>
                        <a:lnTo>
                          <a:pt x="45" y="13"/>
                        </a:lnTo>
                        <a:lnTo>
                          <a:pt x="54" y="11"/>
                        </a:lnTo>
                        <a:lnTo>
                          <a:pt x="61" y="8"/>
                        </a:lnTo>
                        <a:lnTo>
                          <a:pt x="68" y="5"/>
                        </a:lnTo>
                        <a:lnTo>
                          <a:pt x="74" y="0"/>
                        </a:lnTo>
                        <a:lnTo>
                          <a:pt x="84" y="16"/>
                        </a:lnTo>
                        <a:lnTo>
                          <a:pt x="94" y="30"/>
                        </a:lnTo>
                        <a:lnTo>
                          <a:pt x="101" y="44"/>
                        </a:lnTo>
                        <a:lnTo>
                          <a:pt x="105" y="55"/>
                        </a:lnTo>
                        <a:lnTo>
                          <a:pt x="106" y="60"/>
                        </a:lnTo>
                        <a:lnTo>
                          <a:pt x="106" y="63"/>
                        </a:lnTo>
                        <a:lnTo>
                          <a:pt x="105" y="67"/>
                        </a:lnTo>
                        <a:lnTo>
                          <a:pt x="103" y="69"/>
                        </a:lnTo>
                        <a:lnTo>
                          <a:pt x="101" y="70"/>
                        </a:lnTo>
                        <a:lnTo>
                          <a:pt x="98" y="70"/>
                        </a:lnTo>
                        <a:lnTo>
                          <a:pt x="92" y="70"/>
                        </a:lnTo>
                        <a:lnTo>
                          <a:pt x="87" y="68"/>
                        </a:lnTo>
                        <a:lnTo>
                          <a:pt x="74" y="70"/>
                        </a:lnTo>
                        <a:lnTo>
                          <a:pt x="63" y="71"/>
                        </a:lnTo>
                        <a:lnTo>
                          <a:pt x="53" y="69"/>
                        </a:lnTo>
                        <a:lnTo>
                          <a:pt x="45" y="66"/>
                        </a:lnTo>
                        <a:lnTo>
                          <a:pt x="37" y="62"/>
                        </a:lnTo>
                        <a:lnTo>
                          <a:pt x="32" y="57"/>
                        </a:lnTo>
                        <a:lnTo>
                          <a:pt x="27" y="51"/>
                        </a:lnTo>
                        <a:lnTo>
                          <a:pt x="24" y="45"/>
                        </a:lnTo>
                        <a:lnTo>
                          <a:pt x="21" y="38"/>
                        </a:lnTo>
                        <a:lnTo>
                          <a:pt x="20" y="30"/>
                        </a:lnTo>
                        <a:lnTo>
                          <a:pt x="19" y="24"/>
                        </a:lnTo>
                        <a:lnTo>
                          <a:pt x="18" y="19"/>
                        </a:lnTo>
                        <a:lnTo>
                          <a:pt x="18" y="14"/>
                        </a:lnTo>
                        <a:lnTo>
                          <a:pt x="19" y="10"/>
                        </a:lnTo>
                        <a:lnTo>
                          <a:pt x="20" y="7"/>
                        </a:lnTo>
                        <a:lnTo>
                          <a:pt x="21" y="7"/>
                        </a:lnTo>
                        <a:lnTo>
                          <a:pt x="20" y="10"/>
                        </a:lnTo>
                        <a:lnTo>
                          <a:pt x="19" y="16"/>
                        </a:lnTo>
                        <a:lnTo>
                          <a:pt x="19" y="17"/>
                        </a:lnTo>
                        <a:lnTo>
                          <a:pt x="20" y="17"/>
                        </a:lnTo>
                        <a:lnTo>
                          <a:pt x="21" y="17"/>
                        </a:lnTo>
                        <a:lnTo>
                          <a:pt x="23" y="13"/>
                        </a:lnTo>
                        <a:lnTo>
                          <a:pt x="27" y="7"/>
                        </a:lnTo>
                        <a:lnTo>
                          <a:pt x="0" y="7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solidFill>
                        <a:srgbClr val="002060"/>
                      </a:solidFill>
                      <a:latin typeface="Arial" charset="0"/>
                    </a:endParaRPr>
                  </a:p>
                </p:txBody>
              </p:sp>
              <p:grpSp>
                <p:nvGrpSpPr>
                  <p:cNvPr id="48" name="Group 38"/>
                  <p:cNvGrpSpPr>
                    <a:grpSpLocks/>
                  </p:cNvGrpSpPr>
                  <p:nvPr>
                    <p:custDataLst>
                      <p:tags r:id="rId32"/>
                    </p:custDataLst>
                  </p:nvPr>
                </p:nvGrpSpPr>
                <p:grpSpPr bwMode="auto">
                  <a:xfrm>
                    <a:off x="2706688" y="5571343"/>
                    <a:ext cx="65087" cy="55563"/>
                    <a:chOff x="1654" y="3671"/>
                    <a:chExt cx="49" cy="17"/>
                  </a:xfrm>
                  <a:solidFill>
                    <a:schemeClr val="accent5">
                      <a:lumMod val="50000"/>
                    </a:schemeClr>
                  </a:solidFill>
                </p:grpSpPr>
                <p:sp>
                  <p:nvSpPr>
                    <p:cNvPr id="553" name="Freeform 39"/>
                    <p:cNvSpPr>
                      <a:spLocks/>
                    </p:cNvSpPr>
                    <p:nvPr/>
                  </p:nvSpPr>
                  <p:spPr bwMode="auto">
                    <a:xfrm>
                      <a:off x="1654" y="3672"/>
                      <a:ext cx="20" cy="14"/>
                    </a:xfrm>
                    <a:custGeom>
                      <a:avLst/>
                      <a:gdLst>
                        <a:gd name="T0" fmla="*/ 26 w 59"/>
                        <a:gd name="T1" fmla="*/ 43 h 43"/>
                        <a:gd name="T2" fmla="*/ 59 w 59"/>
                        <a:gd name="T3" fmla="*/ 18 h 43"/>
                        <a:gd name="T4" fmla="*/ 55 w 59"/>
                        <a:gd name="T5" fmla="*/ 14 h 43"/>
                        <a:gd name="T6" fmla="*/ 51 w 59"/>
                        <a:gd name="T7" fmla="*/ 9 h 43"/>
                        <a:gd name="T8" fmla="*/ 47 w 59"/>
                        <a:gd name="T9" fmla="*/ 5 h 43"/>
                        <a:gd name="T10" fmla="*/ 46 w 59"/>
                        <a:gd name="T11" fmla="*/ 0 h 43"/>
                        <a:gd name="T12" fmla="*/ 41 w 59"/>
                        <a:gd name="T13" fmla="*/ 1 h 43"/>
                        <a:gd name="T14" fmla="*/ 34 w 59"/>
                        <a:gd name="T15" fmla="*/ 4 h 43"/>
                        <a:gd name="T16" fmla="*/ 31 w 59"/>
                        <a:gd name="T17" fmla="*/ 6 h 43"/>
                        <a:gd name="T18" fmla="*/ 29 w 59"/>
                        <a:gd name="T19" fmla="*/ 8 h 43"/>
                        <a:gd name="T20" fmla="*/ 26 w 59"/>
                        <a:gd name="T21" fmla="*/ 10 h 43"/>
                        <a:gd name="T22" fmla="*/ 26 w 59"/>
                        <a:gd name="T23" fmla="*/ 12 h 43"/>
                        <a:gd name="T24" fmla="*/ 20 w 59"/>
                        <a:gd name="T25" fmla="*/ 13 h 43"/>
                        <a:gd name="T26" fmla="*/ 13 w 59"/>
                        <a:gd name="T27" fmla="*/ 16 h 43"/>
                        <a:gd name="T28" fmla="*/ 6 w 59"/>
                        <a:gd name="T29" fmla="*/ 20 h 43"/>
                        <a:gd name="T30" fmla="*/ 0 w 59"/>
                        <a:gd name="T31" fmla="*/ 24 h 43"/>
                        <a:gd name="T32" fmla="*/ 5 w 59"/>
                        <a:gd name="T33" fmla="*/ 29 h 43"/>
                        <a:gd name="T34" fmla="*/ 10 w 59"/>
                        <a:gd name="T35" fmla="*/ 34 h 43"/>
                        <a:gd name="T36" fmla="*/ 18 w 59"/>
                        <a:gd name="T37" fmla="*/ 39 h 43"/>
                        <a:gd name="T38" fmla="*/ 26 w 59"/>
                        <a:gd name="T39" fmla="*/ 43 h 43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w 59"/>
                        <a:gd name="T61" fmla="*/ 0 h 43"/>
                        <a:gd name="T62" fmla="*/ 59 w 59"/>
                        <a:gd name="T63" fmla="*/ 43 h 43"/>
                      </a:gdLst>
                      <a:ahLst/>
                      <a:cxnLst>
                        <a:cxn ang="T40">
                          <a:pos x="T0" y="T1"/>
                        </a:cxn>
                        <a:cxn ang="T41">
                          <a:pos x="T2" y="T3"/>
                        </a:cxn>
                        <a:cxn ang="T42">
                          <a:pos x="T4" y="T5"/>
                        </a:cxn>
                        <a:cxn ang="T43">
                          <a:pos x="T6" y="T7"/>
                        </a:cxn>
                        <a:cxn ang="T44">
                          <a:pos x="T8" y="T9"/>
                        </a:cxn>
                        <a:cxn ang="T45">
                          <a:pos x="T10" y="T11"/>
                        </a:cxn>
                        <a:cxn ang="T46">
                          <a:pos x="T12" y="T13"/>
                        </a:cxn>
                        <a:cxn ang="T47">
                          <a:pos x="T14" y="T15"/>
                        </a:cxn>
                        <a:cxn ang="T48">
                          <a:pos x="T16" y="T17"/>
                        </a:cxn>
                        <a:cxn ang="T49">
                          <a:pos x="T18" y="T19"/>
                        </a:cxn>
                        <a:cxn ang="T50">
                          <a:pos x="T20" y="T21"/>
                        </a:cxn>
                        <a:cxn ang="T51">
                          <a:pos x="T22" y="T23"/>
                        </a:cxn>
                        <a:cxn ang="T52">
                          <a:pos x="T24" y="T25"/>
                        </a:cxn>
                        <a:cxn ang="T53">
                          <a:pos x="T26" y="T27"/>
                        </a:cxn>
                        <a:cxn ang="T54">
                          <a:pos x="T28" y="T29"/>
                        </a:cxn>
                        <a:cxn ang="T55">
                          <a:pos x="T30" y="T31"/>
                        </a:cxn>
                        <a:cxn ang="T56">
                          <a:pos x="T32" y="T33"/>
                        </a:cxn>
                        <a:cxn ang="T57">
                          <a:pos x="T34" y="T35"/>
                        </a:cxn>
                        <a:cxn ang="T58">
                          <a:pos x="T36" y="T37"/>
                        </a:cxn>
                        <a:cxn ang="T59">
                          <a:pos x="T38" y="T39"/>
                        </a:cxn>
                      </a:cxnLst>
                      <a:rect l="T60" t="T61" r="T62" b="T63"/>
                      <a:pathLst>
                        <a:path w="59" h="43">
                          <a:moveTo>
                            <a:pt x="26" y="43"/>
                          </a:moveTo>
                          <a:lnTo>
                            <a:pt x="59" y="18"/>
                          </a:lnTo>
                          <a:lnTo>
                            <a:pt x="55" y="14"/>
                          </a:lnTo>
                          <a:lnTo>
                            <a:pt x="51" y="9"/>
                          </a:lnTo>
                          <a:lnTo>
                            <a:pt x="47" y="5"/>
                          </a:lnTo>
                          <a:lnTo>
                            <a:pt x="46" y="0"/>
                          </a:lnTo>
                          <a:lnTo>
                            <a:pt x="41" y="1"/>
                          </a:lnTo>
                          <a:lnTo>
                            <a:pt x="34" y="4"/>
                          </a:lnTo>
                          <a:lnTo>
                            <a:pt x="31" y="6"/>
                          </a:lnTo>
                          <a:lnTo>
                            <a:pt x="29" y="8"/>
                          </a:lnTo>
                          <a:lnTo>
                            <a:pt x="26" y="10"/>
                          </a:lnTo>
                          <a:lnTo>
                            <a:pt x="26" y="12"/>
                          </a:lnTo>
                          <a:lnTo>
                            <a:pt x="20" y="13"/>
                          </a:lnTo>
                          <a:lnTo>
                            <a:pt x="13" y="16"/>
                          </a:lnTo>
                          <a:lnTo>
                            <a:pt x="6" y="20"/>
                          </a:lnTo>
                          <a:lnTo>
                            <a:pt x="0" y="24"/>
                          </a:lnTo>
                          <a:lnTo>
                            <a:pt x="5" y="29"/>
                          </a:lnTo>
                          <a:lnTo>
                            <a:pt x="10" y="34"/>
                          </a:lnTo>
                          <a:lnTo>
                            <a:pt x="18" y="39"/>
                          </a:lnTo>
                          <a:lnTo>
                            <a:pt x="26" y="43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54" name="Freeform 40"/>
                    <p:cNvSpPr>
                      <a:spLocks/>
                    </p:cNvSpPr>
                    <p:nvPr/>
                  </p:nvSpPr>
                  <p:spPr bwMode="auto">
                    <a:xfrm>
                      <a:off x="1681" y="3671"/>
                      <a:ext cx="22" cy="17"/>
                    </a:xfrm>
                    <a:custGeom>
                      <a:avLst/>
                      <a:gdLst>
                        <a:gd name="T0" fmla="*/ 0 w 67"/>
                        <a:gd name="T1" fmla="*/ 2 h 51"/>
                        <a:gd name="T2" fmla="*/ 24 w 67"/>
                        <a:gd name="T3" fmla="*/ 1 h 51"/>
                        <a:gd name="T4" fmla="*/ 39 w 67"/>
                        <a:gd name="T5" fmla="*/ 0 h 51"/>
                        <a:gd name="T6" fmla="*/ 45 w 67"/>
                        <a:gd name="T7" fmla="*/ 1 h 51"/>
                        <a:gd name="T8" fmla="*/ 51 w 67"/>
                        <a:gd name="T9" fmla="*/ 2 h 51"/>
                        <a:gd name="T10" fmla="*/ 58 w 67"/>
                        <a:gd name="T11" fmla="*/ 4 h 51"/>
                        <a:gd name="T12" fmla="*/ 67 w 67"/>
                        <a:gd name="T13" fmla="*/ 8 h 51"/>
                        <a:gd name="T14" fmla="*/ 55 w 67"/>
                        <a:gd name="T15" fmla="*/ 13 h 51"/>
                        <a:gd name="T16" fmla="*/ 46 w 67"/>
                        <a:gd name="T17" fmla="*/ 19 h 51"/>
                        <a:gd name="T18" fmla="*/ 42 w 67"/>
                        <a:gd name="T19" fmla="*/ 22 h 51"/>
                        <a:gd name="T20" fmla="*/ 36 w 67"/>
                        <a:gd name="T21" fmla="*/ 24 h 51"/>
                        <a:gd name="T22" fmla="*/ 29 w 67"/>
                        <a:gd name="T23" fmla="*/ 26 h 51"/>
                        <a:gd name="T24" fmla="*/ 20 w 67"/>
                        <a:gd name="T25" fmla="*/ 26 h 51"/>
                        <a:gd name="T26" fmla="*/ 24 w 67"/>
                        <a:gd name="T27" fmla="*/ 26 h 51"/>
                        <a:gd name="T28" fmla="*/ 34 w 67"/>
                        <a:gd name="T29" fmla="*/ 26 h 51"/>
                        <a:gd name="T30" fmla="*/ 29 w 67"/>
                        <a:gd name="T31" fmla="*/ 34 h 51"/>
                        <a:gd name="T32" fmla="*/ 25 w 67"/>
                        <a:gd name="T33" fmla="*/ 40 h 51"/>
                        <a:gd name="T34" fmla="*/ 22 w 67"/>
                        <a:gd name="T35" fmla="*/ 44 h 51"/>
                        <a:gd name="T36" fmla="*/ 20 w 67"/>
                        <a:gd name="T37" fmla="*/ 46 h 51"/>
                        <a:gd name="T38" fmla="*/ 12 w 67"/>
                        <a:gd name="T39" fmla="*/ 48 h 51"/>
                        <a:gd name="T40" fmla="*/ 0 w 67"/>
                        <a:gd name="T41" fmla="*/ 51 h 51"/>
                        <a:gd name="T42" fmla="*/ 0 w 67"/>
                        <a:gd name="T43" fmla="*/ 2 h 51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w 67"/>
                        <a:gd name="T67" fmla="*/ 0 h 51"/>
                        <a:gd name="T68" fmla="*/ 67 w 67"/>
                        <a:gd name="T69" fmla="*/ 51 h 51"/>
                      </a:gdLst>
                      <a:ahLst/>
                      <a:cxnLst>
                        <a:cxn ang="T44">
                          <a:pos x="T0" y="T1"/>
                        </a:cxn>
                        <a:cxn ang="T45">
                          <a:pos x="T2" y="T3"/>
                        </a:cxn>
                        <a:cxn ang="T46">
                          <a:pos x="T4" y="T5"/>
                        </a:cxn>
                        <a:cxn ang="T47">
                          <a:pos x="T6" y="T7"/>
                        </a:cxn>
                        <a:cxn ang="T48">
                          <a:pos x="T8" y="T9"/>
                        </a:cxn>
                        <a:cxn ang="T49">
                          <a:pos x="T10" y="T11"/>
                        </a:cxn>
                        <a:cxn ang="T50">
                          <a:pos x="T12" y="T13"/>
                        </a:cxn>
                        <a:cxn ang="T51">
                          <a:pos x="T14" y="T15"/>
                        </a:cxn>
                        <a:cxn ang="T52">
                          <a:pos x="T16" y="T17"/>
                        </a:cxn>
                        <a:cxn ang="T53">
                          <a:pos x="T18" y="T19"/>
                        </a:cxn>
                        <a:cxn ang="T54">
                          <a:pos x="T20" y="T21"/>
                        </a:cxn>
                        <a:cxn ang="T55">
                          <a:pos x="T22" y="T23"/>
                        </a:cxn>
                        <a:cxn ang="T56">
                          <a:pos x="T24" y="T25"/>
                        </a:cxn>
                        <a:cxn ang="T57">
                          <a:pos x="T26" y="T27"/>
                        </a:cxn>
                        <a:cxn ang="T58">
                          <a:pos x="T28" y="T29"/>
                        </a:cxn>
                        <a:cxn ang="T59">
                          <a:pos x="T30" y="T31"/>
                        </a:cxn>
                        <a:cxn ang="T60">
                          <a:pos x="T32" y="T33"/>
                        </a:cxn>
                        <a:cxn ang="T61">
                          <a:pos x="T34" y="T35"/>
                        </a:cxn>
                        <a:cxn ang="T62">
                          <a:pos x="T36" y="T37"/>
                        </a:cxn>
                        <a:cxn ang="T63">
                          <a:pos x="T38" y="T39"/>
                        </a:cxn>
                        <a:cxn ang="T64">
                          <a:pos x="T40" y="T41"/>
                        </a:cxn>
                        <a:cxn ang="T65">
                          <a:pos x="T42" y="T43"/>
                        </a:cxn>
                      </a:cxnLst>
                      <a:rect l="T66" t="T67" r="T68" b="T69"/>
                      <a:pathLst>
                        <a:path w="67" h="51">
                          <a:moveTo>
                            <a:pt x="0" y="2"/>
                          </a:moveTo>
                          <a:lnTo>
                            <a:pt x="24" y="1"/>
                          </a:lnTo>
                          <a:lnTo>
                            <a:pt x="39" y="0"/>
                          </a:lnTo>
                          <a:lnTo>
                            <a:pt x="45" y="1"/>
                          </a:lnTo>
                          <a:lnTo>
                            <a:pt x="51" y="2"/>
                          </a:lnTo>
                          <a:lnTo>
                            <a:pt x="58" y="4"/>
                          </a:lnTo>
                          <a:lnTo>
                            <a:pt x="67" y="8"/>
                          </a:lnTo>
                          <a:lnTo>
                            <a:pt x="55" y="13"/>
                          </a:lnTo>
                          <a:lnTo>
                            <a:pt x="46" y="19"/>
                          </a:lnTo>
                          <a:lnTo>
                            <a:pt x="42" y="22"/>
                          </a:lnTo>
                          <a:lnTo>
                            <a:pt x="36" y="24"/>
                          </a:lnTo>
                          <a:lnTo>
                            <a:pt x="29" y="26"/>
                          </a:lnTo>
                          <a:lnTo>
                            <a:pt x="20" y="26"/>
                          </a:lnTo>
                          <a:lnTo>
                            <a:pt x="24" y="26"/>
                          </a:lnTo>
                          <a:lnTo>
                            <a:pt x="34" y="26"/>
                          </a:lnTo>
                          <a:lnTo>
                            <a:pt x="29" y="34"/>
                          </a:lnTo>
                          <a:lnTo>
                            <a:pt x="25" y="40"/>
                          </a:lnTo>
                          <a:lnTo>
                            <a:pt x="22" y="44"/>
                          </a:lnTo>
                          <a:lnTo>
                            <a:pt x="20" y="46"/>
                          </a:lnTo>
                          <a:lnTo>
                            <a:pt x="12" y="48"/>
                          </a:lnTo>
                          <a:lnTo>
                            <a:pt x="0" y="51"/>
                          </a:lnTo>
                          <a:lnTo>
                            <a:pt x="0" y="2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</p:grpSp>
              <p:sp>
                <p:nvSpPr>
                  <p:cNvPr id="49" name="Freeform 41"/>
                  <p:cNvSpPr>
                    <a:spLocks/>
                  </p:cNvSpPr>
                  <p:nvPr>
                    <p:custDataLst>
                      <p:tags r:id="rId33"/>
                    </p:custDataLst>
                  </p:nvPr>
                </p:nvSpPr>
                <p:spPr bwMode="auto">
                  <a:xfrm>
                    <a:off x="2354263" y="3365500"/>
                    <a:ext cx="31750" cy="58738"/>
                  </a:xfrm>
                  <a:custGeom>
                    <a:avLst/>
                    <a:gdLst>
                      <a:gd name="T0" fmla="*/ 0 w 80"/>
                      <a:gd name="T1" fmla="*/ 15 h 34"/>
                      <a:gd name="T2" fmla="*/ 1 w 80"/>
                      <a:gd name="T3" fmla="*/ 19 h 34"/>
                      <a:gd name="T4" fmla="*/ 2 w 80"/>
                      <a:gd name="T5" fmla="*/ 21 h 34"/>
                      <a:gd name="T6" fmla="*/ 4 w 80"/>
                      <a:gd name="T7" fmla="*/ 24 h 34"/>
                      <a:gd name="T8" fmla="*/ 7 w 80"/>
                      <a:gd name="T9" fmla="*/ 26 h 34"/>
                      <a:gd name="T10" fmla="*/ 13 w 80"/>
                      <a:gd name="T11" fmla="*/ 29 h 34"/>
                      <a:gd name="T12" fmla="*/ 22 w 80"/>
                      <a:gd name="T13" fmla="*/ 31 h 34"/>
                      <a:gd name="T14" fmla="*/ 40 w 80"/>
                      <a:gd name="T15" fmla="*/ 33 h 34"/>
                      <a:gd name="T16" fmla="*/ 54 w 80"/>
                      <a:gd name="T17" fmla="*/ 34 h 34"/>
                      <a:gd name="T18" fmla="*/ 58 w 80"/>
                      <a:gd name="T19" fmla="*/ 33 h 34"/>
                      <a:gd name="T20" fmla="*/ 62 w 80"/>
                      <a:gd name="T21" fmla="*/ 32 h 34"/>
                      <a:gd name="T22" fmla="*/ 65 w 80"/>
                      <a:gd name="T23" fmla="*/ 29 h 34"/>
                      <a:gd name="T24" fmla="*/ 67 w 80"/>
                      <a:gd name="T25" fmla="*/ 27 h 34"/>
                      <a:gd name="T26" fmla="*/ 73 w 80"/>
                      <a:gd name="T27" fmla="*/ 21 h 34"/>
                      <a:gd name="T28" fmla="*/ 80 w 80"/>
                      <a:gd name="T29" fmla="*/ 15 h 34"/>
                      <a:gd name="T30" fmla="*/ 75 w 80"/>
                      <a:gd name="T31" fmla="*/ 10 h 34"/>
                      <a:gd name="T32" fmla="*/ 70 w 80"/>
                      <a:gd name="T33" fmla="*/ 7 h 34"/>
                      <a:gd name="T34" fmla="*/ 65 w 80"/>
                      <a:gd name="T35" fmla="*/ 4 h 34"/>
                      <a:gd name="T36" fmla="*/ 60 w 80"/>
                      <a:gd name="T37" fmla="*/ 2 h 34"/>
                      <a:gd name="T38" fmla="*/ 55 w 80"/>
                      <a:gd name="T39" fmla="*/ 0 h 34"/>
                      <a:gd name="T40" fmla="*/ 51 w 80"/>
                      <a:gd name="T41" fmla="*/ 0 h 34"/>
                      <a:gd name="T42" fmla="*/ 45 w 80"/>
                      <a:gd name="T43" fmla="*/ 1 h 34"/>
                      <a:gd name="T44" fmla="*/ 41 w 80"/>
                      <a:gd name="T45" fmla="*/ 2 h 34"/>
                      <a:gd name="T46" fmla="*/ 34 w 80"/>
                      <a:gd name="T47" fmla="*/ 2 h 34"/>
                      <a:gd name="T48" fmla="*/ 21 w 80"/>
                      <a:gd name="T49" fmla="*/ 2 h 34"/>
                      <a:gd name="T50" fmla="*/ 13 w 80"/>
                      <a:gd name="T51" fmla="*/ 3 h 34"/>
                      <a:gd name="T52" fmla="*/ 7 w 80"/>
                      <a:gd name="T53" fmla="*/ 5 h 34"/>
                      <a:gd name="T54" fmla="*/ 4 w 80"/>
                      <a:gd name="T55" fmla="*/ 7 h 34"/>
                      <a:gd name="T56" fmla="*/ 2 w 80"/>
                      <a:gd name="T57" fmla="*/ 9 h 34"/>
                      <a:gd name="T58" fmla="*/ 1 w 80"/>
                      <a:gd name="T59" fmla="*/ 11 h 34"/>
                      <a:gd name="T60" fmla="*/ 0 w 80"/>
                      <a:gd name="T61" fmla="*/ 15 h 34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w 80"/>
                      <a:gd name="T94" fmla="*/ 0 h 34"/>
                      <a:gd name="T95" fmla="*/ 80 w 80"/>
                      <a:gd name="T96" fmla="*/ 34 h 34"/>
                    </a:gdLst>
                    <a:ahLst/>
                    <a:cxnLst>
                      <a:cxn ang="T62">
                        <a:pos x="T0" y="T1"/>
                      </a:cxn>
                      <a:cxn ang="T63">
                        <a:pos x="T2" y="T3"/>
                      </a:cxn>
                      <a:cxn ang="T64">
                        <a:pos x="T4" y="T5"/>
                      </a:cxn>
                      <a:cxn ang="T65">
                        <a:pos x="T6" y="T7"/>
                      </a:cxn>
                      <a:cxn ang="T66">
                        <a:pos x="T8" y="T9"/>
                      </a:cxn>
                      <a:cxn ang="T67">
                        <a:pos x="T10" y="T11"/>
                      </a:cxn>
                      <a:cxn ang="T68">
                        <a:pos x="T12" y="T13"/>
                      </a:cxn>
                      <a:cxn ang="T69">
                        <a:pos x="T14" y="T15"/>
                      </a:cxn>
                      <a:cxn ang="T70">
                        <a:pos x="T16" y="T17"/>
                      </a:cxn>
                      <a:cxn ang="T71">
                        <a:pos x="T18" y="T19"/>
                      </a:cxn>
                      <a:cxn ang="T72">
                        <a:pos x="T20" y="T21"/>
                      </a:cxn>
                      <a:cxn ang="T73">
                        <a:pos x="T22" y="T23"/>
                      </a:cxn>
                      <a:cxn ang="T74">
                        <a:pos x="T24" y="T25"/>
                      </a:cxn>
                      <a:cxn ang="T75">
                        <a:pos x="T26" y="T27"/>
                      </a:cxn>
                      <a:cxn ang="T76">
                        <a:pos x="T28" y="T29"/>
                      </a:cxn>
                      <a:cxn ang="T77">
                        <a:pos x="T30" y="T31"/>
                      </a:cxn>
                      <a:cxn ang="T78">
                        <a:pos x="T32" y="T33"/>
                      </a:cxn>
                      <a:cxn ang="T79">
                        <a:pos x="T34" y="T35"/>
                      </a:cxn>
                      <a:cxn ang="T80">
                        <a:pos x="T36" y="T37"/>
                      </a:cxn>
                      <a:cxn ang="T81">
                        <a:pos x="T38" y="T39"/>
                      </a:cxn>
                      <a:cxn ang="T82">
                        <a:pos x="T40" y="T41"/>
                      </a:cxn>
                      <a:cxn ang="T83">
                        <a:pos x="T42" y="T43"/>
                      </a:cxn>
                      <a:cxn ang="T84">
                        <a:pos x="T44" y="T45"/>
                      </a:cxn>
                      <a:cxn ang="T85">
                        <a:pos x="T46" y="T47"/>
                      </a:cxn>
                      <a:cxn ang="T86">
                        <a:pos x="T48" y="T49"/>
                      </a:cxn>
                      <a:cxn ang="T87">
                        <a:pos x="T50" y="T51"/>
                      </a:cxn>
                      <a:cxn ang="T88">
                        <a:pos x="T52" y="T53"/>
                      </a:cxn>
                      <a:cxn ang="T89">
                        <a:pos x="T54" y="T55"/>
                      </a:cxn>
                      <a:cxn ang="T90">
                        <a:pos x="T56" y="T57"/>
                      </a:cxn>
                      <a:cxn ang="T91">
                        <a:pos x="T58" y="T59"/>
                      </a:cxn>
                      <a:cxn ang="T92">
                        <a:pos x="T60" y="T61"/>
                      </a:cxn>
                    </a:cxnLst>
                    <a:rect l="T93" t="T94" r="T95" b="T96"/>
                    <a:pathLst>
                      <a:path w="80" h="34">
                        <a:moveTo>
                          <a:pt x="0" y="15"/>
                        </a:moveTo>
                        <a:lnTo>
                          <a:pt x="1" y="19"/>
                        </a:lnTo>
                        <a:lnTo>
                          <a:pt x="2" y="21"/>
                        </a:lnTo>
                        <a:lnTo>
                          <a:pt x="4" y="24"/>
                        </a:lnTo>
                        <a:lnTo>
                          <a:pt x="7" y="26"/>
                        </a:lnTo>
                        <a:lnTo>
                          <a:pt x="13" y="29"/>
                        </a:lnTo>
                        <a:lnTo>
                          <a:pt x="22" y="31"/>
                        </a:lnTo>
                        <a:lnTo>
                          <a:pt x="40" y="33"/>
                        </a:lnTo>
                        <a:lnTo>
                          <a:pt x="54" y="34"/>
                        </a:lnTo>
                        <a:lnTo>
                          <a:pt x="58" y="33"/>
                        </a:lnTo>
                        <a:lnTo>
                          <a:pt x="62" y="32"/>
                        </a:lnTo>
                        <a:lnTo>
                          <a:pt x="65" y="29"/>
                        </a:lnTo>
                        <a:lnTo>
                          <a:pt x="67" y="27"/>
                        </a:lnTo>
                        <a:lnTo>
                          <a:pt x="73" y="21"/>
                        </a:lnTo>
                        <a:lnTo>
                          <a:pt x="80" y="15"/>
                        </a:lnTo>
                        <a:lnTo>
                          <a:pt x="75" y="10"/>
                        </a:lnTo>
                        <a:lnTo>
                          <a:pt x="70" y="7"/>
                        </a:lnTo>
                        <a:lnTo>
                          <a:pt x="65" y="4"/>
                        </a:lnTo>
                        <a:lnTo>
                          <a:pt x="60" y="2"/>
                        </a:lnTo>
                        <a:lnTo>
                          <a:pt x="55" y="0"/>
                        </a:lnTo>
                        <a:lnTo>
                          <a:pt x="51" y="0"/>
                        </a:lnTo>
                        <a:lnTo>
                          <a:pt x="45" y="1"/>
                        </a:lnTo>
                        <a:lnTo>
                          <a:pt x="41" y="2"/>
                        </a:lnTo>
                        <a:lnTo>
                          <a:pt x="34" y="2"/>
                        </a:lnTo>
                        <a:lnTo>
                          <a:pt x="21" y="2"/>
                        </a:lnTo>
                        <a:lnTo>
                          <a:pt x="13" y="3"/>
                        </a:lnTo>
                        <a:lnTo>
                          <a:pt x="7" y="5"/>
                        </a:lnTo>
                        <a:lnTo>
                          <a:pt x="4" y="7"/>
                        </a:lnTo>
                        <a:lnTo>
                          <a:pt x="2" y="9"/>
                        </a:lnTo>
                        <a:lnTo>
                          <a:pt x="1" y="11"/>
                        </a:lnTo>
                        <a:lnTo>
                          <a:pt x="0" y="15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50" name="Freeform 42"/>
                  <p:cNvSpPr>
                    <a:spLocks/>
                  </p:cNvSpPr>
                  <p:nvPr>
                    <p:custDataLst>
                      <p:tags r:id="rId34"/>
                    </p:custDataLst>
                  </p:nvPr>
                </p:nvSpPr>
                <p:spPr bwMode="auto">
                  <a:xfrm>
                    <a:off x="2409825" y="3371850"/>
                    <a:ext cx="1588" cy="58738"/>
                  </a:xfrm>
                  <a:custGeom>
                    <a:avLst/>
                    <a:gdLst>
                      <a:gd name="T0" fmla="*/ 0 w 7"/>
                      <a:gd name="T1" fmla="*/ 0 h 13"/>
                      <a:gd name="T2" fmla="*/ 7 w 7"/>
                      <a:gd name="T3" fmla="*/ 13 h 13"/>
                      <a:gd name="T4" fmla="*/ 7 w 7"/>
                      <a:gd name="T5" fmla="*/ 7 h 13"/>
                      <a:gd name="T6" fmla="*/ 0 60000 65536"/>
                      <a:gd name="T7" fmla="*/ 0 60000 65536"/>
                      <a:gd name="T8" fmla="*/ 0 60000 65536"/>
                      <a:gd name="T9" fmla="*/ 0 w 7"/>
                      <a:gd name="T10" fmla="*/ 0 h 13"/>
                      <a:gd name="T11" fmla="*/ 7 w 7"/>
                      <a:gd name="T12" fmla="*/ 13 h 13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7" h="13">
                        <a:moveTo>
                          <a:pt x="0" y="0"/>
                        </a:moveTo>
                        <a:lnTo>
                          <a:pt x="7" y="13"/>
                        </a:lnTo>
                        <a:lnTo>
                          <a:pt x="7" y="7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51" name="Freeform 43"/>
                  <p:cNvSpPr>
                    <a:spLocks/>
                  </p:cNvSpPr>
                  <p:nvPr>
                    <p:custDataLst>
                      <p:tags r:id="rId35"/>
                    </p:custDataLst>
                  </p:nvPr>
                </p:nvSpPr>
                <p:spPr bwMode="auto">
                  <a:xfrm>
                    <a:off x="2422525" y="3373438"/>
                    <a:ext cx="6350" cy="58737"/>
                  </a:xfrm>
                  <a:custGeom>
                    <a:avLst/>
                    <a:gdLst>
                      <a:gd name="T0" fmla="*/ 0 w 20"/>
                      <a:gd name="T1" fmla="*/ 0 h 6"/>
                      <a:gd name="T2" fmla="*/ 7 w 20"/>
                      <a:gd name="T3" fmla="*/ 3 h 6"/>
                      <a:gd name="T4" fmla="*/ 20 w 20"/>
                      <a:gd name="T5" fmla="*/ 6 h 6"/>
                      <a:gd name="T6" fmla="*/ 0 w 20"/>
                      <a:gd name="T7" fmla="*/ 0 h 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0"/>
                      <a:gd name="T13" fmla="*/ 0 h 6"/>
                      <a:gd name="T14" fmla="*/ 20 w 20"/>
                      <a:gd name="T15" fmla="*/ 6 h 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0" h="6">
                        <a:moveTo>
                          <a:pt x="0" y="0"/>
                        </a:moveTo>
                        <a:lnTo>
                          <a:pt x="7" y="3"/>
                        </a:lnTo>
                        <a:lnTo>
                          <a:pt x="20" y="6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52" name="Freeform 44"/>
                  <p:cNvSpPr>
                    <a:spLocks/>
                  </p:cNvSpPr>
                  <p:nvPr>
                    <p:custDataLst>
                      <p:tags r:id="rId36"/>
                    </p:custDataLst>
                  </p:nvPr>
                </p:nvSpPr>
                <p:spPr bwMode="auto">
                  <a:xfrm>
                    <a:off x="2436813" y="3363913"/>
                    <a:ext cx="7937" cy="57150"/>
                  </a:xfrm>
                  <a:custGeom>
                    <a:avLst/>
                    <a:gdLst>
                      <a:gd name="T0" fmla="*/ 0 w 14"/>
                      <a:gd name="T1" fmla="*/ 12 h 12"/>
                      <a:gd name="T2" fmla="*/ 14 w 14"/>
                      <a:gd name="T3" fmla="*/ 0 h 12"/>
                      <a:gd name="T4" fmla="*/ 0 w 14"/>
                      <a:gd name="T5" fmla="*/ 12 h 12"/>
                      <a:gd name="T6" fmla="*/ 0 60000 65536"/>
                      <a:gd name="T7" fmla="*/ 0 60000 65536"/>
                      <a:gd name="T8" fmla="*/ 0 60000 65536"/>
                      <a:gd name="T9" fmla="*/ 0 w 14"/>
                      <a:gd name="T10" fmla="*/ 0 h 12"/>
                      <a:gd name="T11" fmla="*/ 14 w 14"/>
                      <a:gd name="T12" fmla="*/ 12 h 12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14" h="12">
                        <a:moveTo>
                          <a:pt x="0" y="12"/>
                        </a:moveTo>
                        <a:lnTo>
                          <a:pt x="14" y="0"/>
                        </a:lnTo>
                        <a:lnTo>
                          <a:pt x="0" y="12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53" name="Freeform 45"/>
                  <p:cNvSpPr>
                    <a:spLocks/>
                  </p:cNvSpPr>
                  <p:nvPr>
                    <p:custDataLst>
                      <p:tags r:id="rId37"/>
                    </p:custDataLst>
                  </p:nvPr>
                </p:nvSpPr>
                <p:spPr bwMode="auto">
                  <a:xfrm>
                    <a:off x="2416175" y="3355975"/>
                    <a:ext cx="11113" cy="58738"/>
                  </a:xfrm>
                  <a:custGeom>
                    <a:avLst/>
                    <a:gdLst>
                      <a:gd name="T0" fmla="*/ 0 w 27"/>
                      <a:gd name="T1" fmla="*/ 0 h 7"/>
                      <a:gd name="T2" fmla="*/ 0 w 27"/>
                      <a:gd name="T3" fmla="*/ 4 h 7"/>
                      <a:gd name="T4" fmla="*/ 2 w 27"/>
                      <a:gd name="T5" fmla="*/ 6 h 7"/>
                      <a:gd name="T6" fmla="*/ 7 w 27"/>
                      <a:gd name="T7" fmla="*/ 7 h 7"/>
                      <a:gd name="T8" fmla="*/ 10 w 27"/>
                      <a:gd name="T9" fmla="*/ 7 h 7"/>
                      <a:gd name="T10" fmla="*/ 15 w 27"/>
                      <a:gd name="T11" fmla="*/ 6 h 7"/>
                      <a:gd name="T12" fmla="*/ 19 w 27"/>
                      <a:gd name="T13" fmla="*/ 4 h 7"/>
                      <a:gd name="T14" fmla="*/ 23 w 27"/>
                      <a:gd name="T15" fmla="*/ 2 h 7"/>
                      <a:gd name="T16" fmla="*/ 27 w 27"/>
                      <a:gd name="T17" fmla="*/ 0 h 7"/>
                      <a:gd name="T18" fmla="*/ 0 w 27"/>
                      <a:gd name="T19" fmla="*/ 0 h 7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w 27"/>
                      <a:gd name="T31" fmla="*/ 0 h 7"/>
                      <a:gd name="T32" fmla="*/ 27 w 27"/>
                      <a:gd name="T33" fmla="*/ 7 h 7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T30" t="T31" r="T32" b="T33"/>
                    <a:pathLst>
                      <a:path w="27" h="7">
                        <a:moveTo>
                          <a:pt x="0" y="0"/>
                        </a:moveTo>
                        <a:lnTo>
                          <a:pt x="0" y="4"/>
                        </a:lnTo>
                        <a:lnTo>
                          <a:pt x="2" y="6"/>
                        </a:lnTo>
                        <a:lnTo>
                          <a:pt x="7" y="7"/>
                        </a:lnTo>
                        <a:lnTo>
                          <a:pt x="10" y="7"/>
                        </a:lnTo>
                        <a:lnTo>
                          <a:pt x="15" y="6"/>
                        </a:lnTo>
                        <a:lnTo>
                          <a:pt x="19" y="4"/>
                        </a:lnTo>
                        <a:lnTo>
                          <a:pt x="23" y="2"/>
                        </a:lnTo>
                        <a:lnTo>
                          <a:pt x="27" y="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54" name="Freeform 46"/>
                  <p:cNvSpPr>
                    <a:spLocks/>
                  </p:cNvSpPr>
                  <p:nvPr>
                    <p:custDataLst>
                      <p:tags r:id="rId38"/>
                    </p:custDataLst>
                  </p:nvPr>
                </p:nvSpPr>
                <p:spPr bwMode="auto">
                  <a:xfrm>
                    <a:off x="2465388" y="3384550"/>
                    <a:ext cx="14287" cy="60325"/>
                  </a:xfrm>
                  <a:custGeom>
                    <a:avLst/>
                    <a:gdLst>
                      <a:gd name="T0" fmla="*/ 0 w 27"/>
                      <a:gd name="T1" fmla="*/ 0 h 6"/>
                      <a:gd name="T2" fmla="*/ 11 w 27"/>
                      <a:gd name="T3" fmla="*/ 3 h 6"/>
                      <a:gd name="T4" fmla="*/ 27 w 27"/>
                      <a:gd name="T5" fmla="*/ 6 h 6"/>
                      <a:gd name="T6" fmla="*/ 0 60000 65536"/>
                      <a:gd name="T7" fmla="*/ 0 60000 65536"/>
                      <a:gd name="T8" fmla="*/ 0 60000 65536"/>
                      <a:gd name="T9" fmla="*/ 0 w 27"/>
                      <a:gd name="T10" fmla="*/ 0 h 6"/>
                      <a:gd name="T11" fmla="*/ 27 w 27"/>
                      <a:gd name="T12" fmla="*/ 6 h 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7" h="6">
                        <a:moveTo>
                          <a:pt x="0" y="0"/>
                        </a:moveTo>
                        <a:lnTo>
                          <a:pt x="11" y="3"/>
                        </a:lnTo>
                        <a:lnTo>
                          <a:pt x="27" y="6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55" name="Line 47"/>
                  <p:cNvSpPr>
                    <a:spLocks noChangeShapeType="1"/>
                  </p:cNvSpPr>
                  <p:nvPr>
                    <p:custDataLst>
                      <p:tags r:id="rId39"/>
                    </p:custDataLst>
                  </p:nvPr>
                </p:nvSpPr>
                <p:spPr bwMode="auto">
                  <a:xfrm flipH="1" flipV="1">
                    <a:off x="2473325" y="3381375"/>
                    <a:ext cx="6350" cy="9525"/>
                  </a:xfrm>
                  <a:prstGeom prst="line">
                    <a:avLst/>
                  </a:prstGeom>
                  <a:noFill/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56" name="Line 48"/>
                  <p:cNvSpPr>
                    <a:spLocks noChangeShapeType="1"/>
                  </p:cNvSpPr>
                  <p:nvPr>
                    <p:custDataLst>
                      <p:tags r:id="rId40"/>
                    </p:custDataLst>
                  </p:nvPr>
                </p:nvSpPr>
                <p:spPr bwMode="auto">
                  <a:xfrm flipH="1">
                    <a:off x="2473325" y="3406775"/>
                    <a:ext cx="6350" cy="11113"/>
                  </a:xfrm>
                  <a:prstGeom prst="line">
                    <a:avLst/>
                  </a:prstGeom>
                  <a:noFill/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57" name="Freeform 49"/>
                  <p:cNvSpPr>
                    <a:spLocks/>
                  </p:cNvSpPr>
                  <p:nvPr>
                    <p:custDataLst>
                      <p:tags r:id="rId41"/>
                    </p:custDataLst>
                  </p:nvPr>
                </p:nvSpPr>
                <p:spPr bwMode="auto">
                  <a:xfrm>
                    <a:off x="2473325" y="3402013"/>
                    <a:ext cx="11113" cy="58737"/>
                  </a:xfrm>
                  <a:custGeom>
                    <a:avLst/>
                    <a:gdLst>
                      <a:gd name="T0" fmla="*/ 0 w 20"/>
                      <a:gd name="T1" fmla="*/ 24 h 24"/>
                      <a:gd name="T2" fmla="*/ 2 w 20"/>
                      <a:gd name="T3" fmla="*/ 24 h 24"/>
                      <a:gd name="T4" fmla="*/ 6 w 20"/>
                      <a:gd name="T5" fmla="*/ 22 h 24"/>
                      <a:gd name="T6" fmla="*/ 9 w 20"/>
                      <a:gd name="T7" fmla="*/ 20 h 24"/>
                      <a:gd name="T8" fmla="*/ 12 w 20"/>
                      <a:gd name="T9" fmla="*/ 16 h 24"/>
                      <a:gd name="T10" fmla="*/ 15 w 20"/>
                      <a:gd name="T11" fmla="*/ 13 h 24"/>
                      <a:gd name="T12" fmla="*/ 18 w 20"/>
                      <a:gd name="T13" fmla="*/ 9 h 24"/>
                      <a:gd name="T14" fmla="*/ 19 w 20"/>
                      <a:gd name="T15" fmla="*/ 4 h 24"/>
                      <a:gd name="T16" fmla="*/ 20 w 20"/>
                      <a:gd name="T17" fmla="*/ 0 h 24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w 20"/>
                      <a:gd name="T28" fmla="*/ 0 h 24"/>
                      <a:gd name="T29" fmla="*/ 20 w 20"/>
                      <a:gd name="T30" fmla="*/ 24 h 24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T27" t="T28" r="T29" b="T30"/>
                    <a:pathLst>
                      <a:path w="20" h="24">
                        <a:moveTo>
                          <a:pt x="0" y="24"/>
                        </a:moveTo>
                        <a:lnTo>
                          <a:pt x="2" y="24"/>
                        </a:lnTo>
                        <a:lnTo>
                          <a:pt x="6" y="22"/>
                        </a:lnTo>
                        <a:lnTo>
                          <a:pt x="9" y="20"/>
                        </a:lnTo>
                        <a:lnTo>
                          <a:pt x="12" y="16"/>
                        </a:lnTo>
                        <a:lnTo>
                          <a:pt x="15" y="13"/>
                        </a:lnTo>
                        <a:lnTo>
                          <a:pt x="18" y="9"/>
                        </a:lnTo>
                        <a:lnTo>
                          <a:pt x="19" y="4"/>
                        </a:lnTo>
                        <a:lnTo>
                          <a:pt x="20" y="0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58" name="Freeform 50"/>
                  <p:cNvSpPr>
                    <a:spLocks/>
                  </p:cNvSpPr>
                  <p:nvPr>
                    <p:custDataLst>
                      <p:tags r:id="rId42"/>
                    </p:custDataLst>
                  </p:nvPr>
                </p:nvSpPr>
                <p:spPr bwMode="auto">
                  <a:xfrm>
                    <a:off x="2479675" y="3430588"/>
                    <a:ext cx="17463" cy="55562"/>
                  </a:xfrm>
                  <a:custGeom>
                    <a:avLst/>
                    <a:gdLst>
                      <a:gd name="T0" fmla="*/ 13 w 33"/>
                      <a:gd name="T1" fmla="*/ 7 h 25"/>
                      <a:gd name="T2" fmla="*/ 0 w 33"/>
                      <a:gd name="T3" fmla="*/ 19 h 25"/>
                      <a:gd name="T4" fmla="*/ 10 w 33"/>
                      <a:gd name="T5" fmla="*/ 20 h 25"/>
                      <a:gd name="T6" fmla="*/ 19 w 33"/>
                      <a:gd name="T7" fmla="*/ 22 h 25"/>
                      <a:gd name="T8" fmla="*/ 27 w 33"/>
                      <a:gd name="T9" fmla="*/ 25 h 25"/>
                      <a:gd name="T10" fmla="*/ 33 w 33"/>
                      <a:gd name="T11" fmla="*/ 25 h 25"/>
                      <a:gd name="T12" fmla="*/ 33 w 33"/>
                      <a:gd name="T13" fmla="*/ 0 h 25"/>
                      <a:gd name="T14" fmla="*/ 27 w 33"/>
                      <a:gd name="T15" fmla="*/ 0 h 25"/>
                      <a:gd name="T16" fmla="*/ 13 w 33"/>
                      <a:gd name="T17" fmla="*/ 7 h 25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w 33"/>
                      <a:gd name="T28" fmla="*/ 0 h 25"/>
                      <a:gd name="T29" fmla="*/ 33 w 33"/>
                      <a:gd name="T30" fmla="*/ 25 h 25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T27" t="T28" r="T29" b="T30"/>
                    <a:pathLst>
                      <a:path w="33" h="25">
                        <a:moveTo>
                          <a:pt x="13" y="7"/>
                        </a:moveTo>
                        <a:lnTo>
                          <a:pt x="0" y="19"/>
                        </a:lnTo>
                        <a:lnTo>
                          <a:pt x="10" y="20"/>
                        </a:lnTo>
                        <a:lnTo>
                          <a:pt x="19" y="22"/>
                        </a:lnTo>
                        <a:lnTo>
                          <a:pt x="27" y="25"/>
                        </a:lnTo>
                        <a:lnTo>
                          <a:pt x="33" y="25"/>
                        </a:lnTo>
                        <a:lnTo>
                          <a:pt x="33" y="0"/>
                        </a:lnTo>
                        <a:lnTo>
                          <a:pt x="27" y="0"/>
                        </a:lnTo>
                        <a:lnTo>
                          <a:pt x="13" y="7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59" name="Freeform 51"/>
                  <p:cNvSpPr>
                    <a:spLocks/>
                  </p:cNvSpPr>
                  <p:nvPr>
                    <p:custDataLst>
                      <p:tags r:id="rId43"/>
                    </p:custDataLst>
                  </p:nvPr>
                </p:nvSpPr>
                <p:spPr bwMode="auto">
                  <a:xfrm>
                    <a:off x="2486025" y="3478213"/>
                    <a:ext cx="15875" cy="57150"/>
                  </a:xfrm>
                  <a:custGeom>
                    <a:avLst/>
                    <a:gdLst>
                      <a:gd name="T0" fmla="*/ 0 w 40"/>
                      <a:gd name="T1" fmla="*/ 0 h 18"/>
                      <a:gd name="T2" fmla="*/ 3 w 40"/>
                      <a:gd name="T3" fmla="*/ 6 h 18"/>
                      <a:gd name="T4" fmla="*/ 6 w 40"/>
                      <a:gd name="T5" fmla="*/ 11 h 18"/>
                      <a:gd name="T6" fmla="*/ 10 w 40"/>
                      <a:gd name="T7" fmla="*/ 14 h 18"/>
                      <a:gd name="T8" fmla="*/ 15 w 40"/>
                      <a:gd name="T9" fmla="*/ 16 h 18"/>
                      <a:gd name="T10" fmla="*/ 27 w 40"/>
                      <a:gd name="T11" fmla="*/ 18 h 18"/>
                      <a:gd name="T12" fmla="*/ 40 w 40"/>
                      <a:gd name="T13" fmla="*/ 18 h 18"/>
                      <a:gd name="T14" fmla="*/ 40 w 40"/>
                      <a:gd name="T15" fmla="*/ 0 h 18"/>
                      <a:gd name="T16" fmla="*/ 30 w 40"/>
                      <a:gd name="T17" fmla="*/ 0 h 18"/>
                      <a:gd name="T18" fmla="*/ 20 w 40"/>
                      <a:gd name="T19" fmla="*/ 0 h 18"/>
                      <a:gd name="T20" fmla="*/ 10 w 40"/>
                      <a:gd name="T21" fmla="*/ 0 h 18"/>
                      <a:gd name="T22" fmla="*/ 0 w 40"/>
                      <a:gd name="T23" fmla="*/ 0 h 18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0"/>
                      <a:gd name="T37" fmla="*/ 0 h 18"/>
                      <a:gd name="T38" fmla="*/ 40 w 40"/>
                      <a:gd name="T39" fmla="*/ 18 h 18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0" h="18">
                        <a:moveTo>
                          <a:pt x="0" y="0"/>
                        </a:moveTo>
                        <a:lnTo>
                          <a:pt x="3" y="6"/>
                        </a:lnTo>
                        <a:lnTo>
                          <a:pt x="6" y="11"/>
                        </a:lnTo>
                        <a:lnTo>
                          <a:pt x="10" y="14"/>
                        </a:lnTo>
                        <a:lnTo>
                          <a:pt x="15" y="16"/>
                        </a:lnTo>
                        <a:lnTo>
                          <a:pt x="27" y="18"/>
                        </a:lnTo>
                        <a:lnTo>
                          <a:pt x="40" y="18"/>
                        </a:lnTo>
                        <a:lnTo>
                          <a:pt x="40" y="0"/>
                        </a:lnTo>
                        <a:lnTo>
                          <a:pt x="30" y="0"/>
                        </a:lnTo>
                        <a:lnTo>
                          <a:pt x="20" y="0"/>
                        </a:lnTo>
                        <a:lnTo>
                          <a:pt x="10" y="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60" name="Freeform 52"/>
                  <p:cNvSpPr>
                    <a:spLocks/>
                  </p:cNvSpPr>
                  <p:nvPr>
                    <p:custDataLst>
                      <p:tags r:id="rId44"/>
                    </p:custDataLst>
                  </p:nvPr>
                </p:nvSpPr>
                <p:spPr bwMode="auto">
                  <a:xfrm>
                    <a:off x="2495550" y="3503613"/>
                    <a:ext cx="3175" cy="57150"/>
                  </a:xfrm>
                  <a:custGeom>
                    <a:avLst/>
                    <a:gdLst>
                      <a:gd name="T0" fmla="*/ 4 w 11"/>
                      <a:gd name="T1" fmla="*/ 32 h 32"/>
                      <a:gd name="T2" fmla="*/ 6 w 11"/>
                      <a:gd name="T3" fmla="*/ 28 h 32"/>
                      <a:gd name="T4" fmla="*/ 8 w 11"/>
                      <a:gd name="T5" fmla="*/ 25 h 32"/>
                      <a:gd name="T6" fmla="*/ 9 w 11"/>
                      <a:gd name="T7" fmla="*/ 22 h 32"/>
                      <a:gd name="T8" fmla="*/ 10 w 11"/>
                      <a:gd name="T9" fmla="*/ 18 h 32"/>
                      <a:gd name="T10" fmla="*/ 11 w 11"/>
                      <a:gd name="T11" fmla="*/ 9 h 32"/>
                      <a:gd name="T12" fmla="*/ 11 w 11"/>
                      <a:gd name="T13" fmla="*/ 0 h 32"/>
                      <a:gd name="T14" fmla="*/ 6 w 11"/>
                      <a:gd name="T15" fmla="*/ 3 h 32"/>
                      <a:gd name="T16" fmla="*/ 3 w 11"/>
                      <a:gd name="T17" fmla="*/ 7 h 32"/>
                      <a:gd name="T18" fmla="*/ 1 w 11"/>
                      <a:gd name="T19" fmla="*/ 11 h 32"/>
                      <a:gd name="T20" fmla="*/ 0 w 11"/>
                      <a:gd name="T21" fmla="*/ 16 h 32"/>
                      <a:gd name="T22" fmla="*/ 0 w 11"/>
                      <a:gd name="T23" fmla="*/ 20 h 32"/>
                      <a:gd name="T24" fmla="*/ 1 w 11"/>
                      <a:gd name="T25" fmla="*/ 24 h 32"/>
                      <a:gd name="T26" fmla="*/ 2 w 11"/>
                      <a:gd name="T27" fmla="*/ 28 h 32"/>
                      <a:gd name="T28" fmla="*/ 4 w 11"/>
                      <a:gd name="T29" fmla="*/ 32 h 32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11"/>
                      <a:gd name="T46" fmla="*/ 0 h 32"/>
                      <a:gd name="T47" fmla="*/ 11 w 11"/>
                      <a:gd name="T48" fmla="*/ 32 h 32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11" h="32">
                        <a:moveTo>
                          <a:pt x="4" y="32"/>
                        </a:moveTo>
                        <a:lnTo>
                          <a:pt x="6" y="28"/>
                        </a:lnTo>
                        <a:lnTo>
                          <a:pt x="8" y="25"/>
                        </a:lnTo>
                        <a:lnTo>
                          <a:pt x="9" y="22"/>
                        </a:lnTo>
                        <a:lnTo>
                          <a:pt x="10" y="18"/>
                        </a:lnTo>
                        <a:lnTo>
                          <a:pt x="11" y="9"/>
                        </a:lnTo>
                        <a:lnTo>
                          <a:pt x="11" y="0"/>
                        </a:lnTo>
                        <a:lnTo>
                          <a:pt x="6" y="3"/>
                        </a:lnTo>
                        <a:lnTo>
                          <a:pt x="3" y="7"/>
                        </a:lnTo>
                        <a:lnTo>
                          <a:pt x="1" y="11"/>
                        </a:lnTo>
                        <a:lnTo>
                          <a:pt x="0" y="16"/>
                        </a:lnTo>
                        <a:lnTo>
                          <a:pt x="0" y="20"/>
                        </a:lnTo>
                        <a:lnTo>
                          <a:pt x="1" y="24"/>
                        </a:lnTo>
                        <a:lnTo>
                          <a:pt x="2" y="28"/>
                        </a:lnTo>
                        <a:lnTo>
                          <a:pt x="4" y="32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61" name="Freeform 53"/>
                  <p:cNvSpPr>
                    <a:spLocks/>
                  </p:cNvSpPr>
                  <p:nvPr>
                    <p:custDataLst>
                      <p:tags r:id="rId45"/>
                    </p:custDataLst>
                  </p:nvPr>
                </p:nvSpPr>
                <p:spPr bwMode="auto">
                  <a:xfrm>
                    <a:off x="2517775" y="3533775"/>
                    <a:ext cx="1588" cy="55563"/>
                  </a:xfrm>
                  <a:custGeom>
                    <a:avLst/>
                    <a:gdLst>
                      <a:gd name="T0" fmla="*/ 0 w 14"/>
                      <a:gd name="T1" fmla="*/ 0 h 24"/>
                      <a:gd name="T2" fmla="*/ 0 w 14"/>
                      <a:gd name="T3" fmla="*/ 24 h 24"/>
                      <a:gd name="T4" fmla="*/ 14 w 14"/>
                      <a:gd name="T5" fmla="*/ 12 h 24"/>
                      <a:gd name="T6" fmla="*/ 0 w 14"/>
                      <a:gd name="T7" fmla="*/ 0 h 24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14"/>
                      <a:gd name="T13" fmla="*/ 0 h 24"/>
                      <a:gd name="T14" fmla="*/ 14 w 14"/>
                      <a:gd name="T15" fmla="*/ 24 h 24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14" h="24">
                        <a:moveTo>
                          <a:pt x="0" y="0"/>
                        </a:moveTo>
                        <a:lnTo>
                          <a:pt x="0" y="24"/>
                        </a:lnTo>
                        <a:lnTo>
                          <a:pt x="14" y="12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62" name="Freeform 54"/>
                  <p:cNvSpPr>
                    <a:spLocks/>
                  </p:cNvSpPr>
                  <p:nvPr>
                    <p:custDataLst>
                      <p:tags r:id="rId46"/>
                    </p:custDataLst>
                  </p:nvPr>
                </p:nvSpPr>
                <p:spPr bwMode="auto">
                  <a:xfrm>
                    <a:off x="2479675" y="3546475"/>
                    <a:ext cx="15875" cy="58738"/>
                  </a:xfrm>
                  <a:custGeom>
                    <a:avLst/>
                    <a:gdLst>
                      <a:gd name="T0" fmla="*/ 0 w 27"/>
                      <a:gd name="T1" fmla="*/ 12 h 18"/>
                      <a:gd name="T2" fmla="*/ 7 w 27"/>
                      <a:gd name="T3" fmla="*/ 15 h 18"/>
                      <a:gd name="T4" fmla="*/ 13 w 27"/>
                      <a:gd name="T5" fmla="*/ 18 h 18"/>
                      <a:gd name="T6" fmla="*/ 22 w 27"/>
                      <a:gd name="T7" fmla="*/ 7 h 18"/>
                      <a:gd name="T8" fmla="*/ 27 w 27"/>
                      <a:gd name="T9" fmla="*/ 0 h 18"/>
                      <a:gd name="T10" fmla="*/ 22 w 27"/>
                      <a:gd name="T11" fmla="*/ 0 h 18"/>
                      <a:gd name="T12" fmla="*/ 18 w 27"/>
                      <a:gd name="T13" fmla="*/ 1 h 18"/>
                      <a:gd name="T14" fmla="*/ 13 w 27"/>
                      <a:gd name="T15" fmla="*/ 2 h 18"/>
                      <a:gd name="T16" fmla="*/ 10 w 27"/>
                      <a:gd name="T17" fmla="*/ 4 h 18"/>
                      <a:gd name="T18" fmla="*/ 5 w 27"/>
                      <a:gd name="T19" fmla="*/ 8 h 18"/>
                      <a:gd name="T20" fmla="*/ 0 w 27"/>
                      <a:gd name="T21" fmla="*/ 12 h 18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27"/>
                      <a:gd name="T34" fmla="*/ 0 h 18"/>
                      <a:gd name="T35" fmla="*/ 27 w 27"/>
                      <a:gd name="T36" fmla="*/ 18 h 18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27" h="18">
                        <a:moveTo>
                          <a:pt x="0" y="12"/>
                        </a:moveTo>
                        <a:lnTo>
                          <a:pt x="7" y="15"/>
                        </a:lnTo>
                        <a:lnTo>
                          <a:pt x="13" y="18"/>
                        </a:lnTo>
                        <a:lnTo>
                          <a:pt x="22" y="7"/>
                        </a:lnTo>
                        <a:lnTo>
                          <a:pt x="27" y="0"/>
                        </a:lnTo>
                        <a:lnTo>
                          <a:pt x="22" y="0"/>
                        </a:lnTo>
                        <a:lnTo>
                          <a:pt x="18" y="1"/>
                        </a:lnTo>
                        <a:lnTo>
                          <a:pt x="13" y="2"/>
                        </a:lnTo>
                        <a:lnTo>
                          <a:pt x="10" y="4"/>
                        </a:lnTo>
                        <a:lnTo>
                          <a:pt x="5" y="8"/>
                        </a:lnTo>
                        <a:lnTo>
                          <a:pt x="0" y="12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63" name="Freeform 55"/>
                  <p:cNvSpPr>
                    <a:spLocks/>
                  </p:cNvSpPr>
                  <p:nvPr>
                    <p:custDataLst>
                      <p:tags r:id="rId47"/>
                    </p:custDataLst>
                  </p:nvPr>
                </p:nvSpPr>
                <p:spPr bwMode="auto">
                  <a:xfrm>
                    <a:off x="2465388" y="3611563"/>
                    <a:ext cx="23812" cy="57150"/>
                  </a:xfrm>
                  <a:custGeom>
                    <a:avLst/>
                    <a:gdLst>
                      <a:gd name="T0" fmla="*/ 0 w 47"/>
                      <a:gd name="T1" fmla="*/ 36 h 49"/>
                      <a:gd name="T2" fmla="*/ 1 w 47"/>
                      <a:gd name="T3" fmla="*/ 39 h 49"/>
                      <a:gd name="T4" fmla="*/ 2 w 47"/>
                      <a:gd name="T5" fmla="*/ 41 h 49"/>
                      <a:gd name="T6" fmla="*/ 4 w 47"/>
                      <a:gd name="T7" fmla="*/ 43 h 49"/>
                      <a:gd name="T8" fmla="*/ 6 w 47"/>
                      <a:gd name="T9" fmla="*/ 45 h 49"/>
                      <a:gd name="T10" fmla="*/ 12 w 47"/>
                      <a:gd name="T11" fmla="*/ 48 h 49"/>
                      <a:gd name="T12" fmla="*/ 14 w 47"/>
                      <a:gd name="T13" fmla="*/ 49 h 49"/>
                      <a:gd name="T14" fmla="*/ 18 w 47"/>
                      <a:gd name="T15" fmla="*/ 49 h 49"/>
                      <a:gd name="T16" fmla="*/ 24 w 47"/>
                      <a:gd name="T17" fmla="*/ 46 h 49"/>
                      <a:gd name="T18" fmla="*/ 29 w 47"/>
                      <a:gd name="T19" fmla="*/ 42 h 49"/>
                      <a:gd name="T20" fmla="*/ 35 w 47"/>
                      <a:gd name="T21" fmla="*/ 39 h 49"/>
                      <a:gd name="T22" fmla="*/ 39 w 47"/>
                      <a:gd name="T23" fmla="*/ 35 h 49"/>
                      <a:gd name="T24" fmla="*/ 44 w 47"/>
                      <a:gd name="T25" fmla="*/ 31 h 49"/>
                      <a:gd name="T26" fmla="*/ 46 w 47"/>
                      <a:gd name="T27" fmla="*/ 27 h 49"/>
                      <a:gd name="T28" fmla="*/ 47 w 47"/>
                      <a:gd name="T29" fmla="*/ 24 h 49"/>
                      <a:gd name="T30" fmla="*/ 47 w 47"/>
                      <a:gd name="T31" fmla="*/ 12 h 49"/>
                      <a:gd name="T32" fmla="*/ 47 w 47"/>
                      <a:gd name="T33" fmla="*/ 0 h 49"/>
                      <a:gd name="T34" fmla="*/ 27 w 47"/>
                      <a:gd name="T35" fmla="*/ 0 h 49"/>
                      <a:gd name="T36" fmla="*/ 17 w 47"/>
                      <a:gd name="T37" fmla="*/ 8 h 49"/>
                      <a:gd name="T38" fmla="*/ 9 w 47"/>
                      <a:gd name="T39" fmla="*/ 16 h 49"/>
                      <a:gd name="T40" fmla="*/ 5 w 47"/>
                      <a:gd name="T41" fmla="*/ 20 h 49"/>
                      <a:gd name="T42" fmla="*/ 2 w 47"/>
                      <a:gd name="T43" fmla="*/ 25 h 49"/>
                      <a:gd name="T44" fmla="*/ 1 w 47"/>
                      <a:gd name="T45" fmla="*/ 30 h 49"/>
                      <a:gd name="T46" fmla="*/ 0 w 47"/>
                      <a:gd name="T47" fmla="*/ 36 h 49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w 47"/>
                      <a:gd name="T73" fmla="*/ 0 h 49"/>
                      <a:gd name="T74" fmla="*/ 47 w 47"/>
                      <a:gd name="T75" fmla="*/ 49 h 49"/>
                    </a:gdLst>
                    <a:ahLst/>
                    <a:cxnLst>
                      <a:cxn ang="T48">
                        <a:pos x="T0" y="T1"/>
                      </a:cxn>
                      <a:cxn ang="T49">
                        <a:pos x="T2" y="T3"/>
                      </a:cxn>
                      <a:cxn ang="T50">
                        <a:pos x="T4" y="T5"/>
                      </a:cxn>
                      <a:cxn ang="T51">
                        <a:pos x="T6" y="T7"/>
                      </a:cxn>
                      <a:cxn ang="T52">
                        <a:pos x="T8" y="T9"/>
                      </a:cxn>
                      <a:cxn ang="T53">
                        <a:pos x="T10" y="T11"/>
                      </a:cxn>
                      <a:cxn ang="T54">
                        <a:pos x="T12" y="T13"/>
                      </a:cxn>
                      <a:cxn ang="T55">
                        <a:pos x="T14" y="T15"/>
                      </a:cxn>
                      <a:cxn ang="T56">
                        <a:pos x="T16" y="T17"/>
                      </a:cxn>
                      <a:cxn ang="T57">
                        <a:pos x="T18" y="T19"/>
                      </a:cxn>
                      <a:cxn ang="T58">
                        <a:pos x="T20" y="T21"/>
                      </a:cxn>
                      <a:cxn ang="T59">
                        <a:pos x="T22" y="T23"/>
                      </a:cxn>
                      <a:cxn ang="T60">
                        <a:pos x="T24" y="T25"/>
                      </a:cxn>
                      <a:cxn ang="T61">
                        <a:pos x="T26" y="T27"/>
                      </a:cxn>
                      <a:cxn ang="T62">
                        <a:pos x="T28" y="T29"/>
                      </a:cxn>
                      <a:cxn ang="T63">
                        <a:pos x="T30" y="T31"/>
                      </a:cxn>
                      <a:cxn ang="T64">
                        <a:pos x="T32" y="T33"/>
                      </a:cxn>
                      <a:cxn ang="T65">
                        <a:pos x="T34" y="T35"/>
                      </a:cxn>
                      <a:cxn ang="T66">
                        <a:pos x="T36" y="T37"/>
                      </a:cxn>
                      <a:cxn ang="T67">
                        <a:pos x="T38" y="T39"/>
                      </a:cxn>
                      <a:cxn ang="T68">
                        <a:pos x="T40" y="T41"/>
                      </a:cxn>
                      <a:cxn ang="T69">
                        <a:pos x="T42" y="T43"/>
                      </a:cxn>
                      <a:cxn ang="T70">
                        <a:pos x="T44" y="T45"/>
                      </a:cxn>
                      <a:cxn ang="T71">
                        <a:pos x="T46" y="T47"/>
                      </a:cxn>
                    </a:cxnLst>
                    <a:rect l="T72" t="T73" r="T74" b="T75"/>
                    <a:pathLst>
                      <a:path w="47" h="49">
                        <a:moveTo>
                          <a:pt x="0" y="36"/>
                        </a:moveTo>
                        <a:lnTo>
                          <a:pt x="1" y="39"/>
                        </a:lnTo>
                        <a:lnTo>
                          <a:pt x="2" y="41"/>
                        </a:lnTo>
                        <a:lnTo>
                          <a:pt x="4" y="43"/>
                        </a:lnTo>
                        <a:lnTo>
                          <a:pt x="6" y="45"/>
                        </a:lnTo>
                        <a:lnTo>
                          <a:pt x="12" y="48"/>
                        </a:lnTo>
                        <a:lnTo>
                          <a:pt x="14" y="49"/>
                        </a:lnTo>
                        <a:lnTo>
                          <a:pt x="18" y="49"/>
                        </a:lnTo>
                        <a:lnTo>
                          <a:pt x="24" y="46"/>
                        </a:lnTo>
                        <a:lnTo>
                          <a:pt x="29" y="42"/>
                        </a:lnTo>
                        <a:lnTo>
                          <a:pt x="35" y="39"/>
                        </a:lnTo>
                        <a:lnTo>
                          <a:pt x="39" y="35"/>
                        </a:lnTo>
                        <a:lnTo>
                          <a:pt x="44" y="31"/>
                        </a:lnTo>
                        <a:lnTo>
                          <a:pt x="46" y="27"/>
                        </a:lnTo>
                        <a:lnTo>
                          <a:pt x="47" y="24"/>
                        </a:lnTo>
                        <a:lnTo>
                          <a:pt x="47" y="12"/>
                        </a:lnTo>
                        <a:lnTo>
                          <a:pt x="47" y="0"/>
                        </a:lnTo>
                        <a:lnTo>
                          <a:pt x="27" y="0"/>
                        </a:lnTo>
                        <a:lnTo>
                          <a:pt x="17" y="8"/>
                        </a:lnTo>
                        <a:lnTo>
                          <a:pt x="9" y="16"/>
                        </a:lnTo>
                        <a:lnTo>
                          <a:pt x="5" y="20"/>
                        </a:lnTo>
                        <a:lnTo>
                          <a:pt x="2" y="25"/>
                        </a:lnTo>
                        <a:lnTo>
                          <a:pt x="1" y="30"/>
                        </a:lnTo>
                        <a:lnTo>
                          <a:pt x="0" y="36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64" name="Freeform 56"/>
                  <p:cNvSpPr>
                    <a:spLocks/>
                  </p:cNvSpPr>
                  <p:nvPr>
                    <p:custDataLst>
                      <p:tags r:id="rId48"/>
                    </p:custDataLst>
                  </p:nvPr>
                </p:nvSpPr>
                <p:spPr bwMode="auto">
                  <a:xfrm>
                    <a:off x="2484438" y="3587750"/>
                    <a:ext cx="12700" cy="57150"/>
                  </a:xfrm>
                  <a:custGeom>
                    <a:avLst/>
                    <a:gdLst>
                      <a:gd name="T0" fmla="*/ 0 w 26"/>
                      <a:gd name="T1" fmla="*/ 0 h 9"/>
                      <a:gd name="T2" fmla="*/ 0 w 26"/>
                      <a:gd name="T3" fmla="*/ 4 h 9"/>
                      <a:gd name="T4" fmla="*/ 3 w 26"/>
                      <a:gd name="T5" fmla="*/ 7 h 9"/>
                      <a:gd name="T6" fmla="*/ 6 w 26"/>
                      <a:gd name="T7" fmla="*/ 8 h 9"/>
                      <a:gd name="T8" fmla="*/ 11 w 26"/>
                      <a:gd name="T9" fmla="*/ 9 h 9"/>
                      <a:gd name="T10" fmla="*/ 15 w 26"/>
                      <a:gd name="T11" fmla="*/ 8 h 9"/>
                      <a:gd name="T12" fmla="*/ 20 w 26"/>
                      <a:gd name="T13" fmla="*/ 7 h 9"/>
                      <a:gd name="T14" fmla="*/ 23 w 26"/>
                      <a:gd name="T15" fmla="*/ 4 h 9"/>
                      <a:gd name="T16" fmla="*/ 26 w 26"/>
                      <a:gd name="T17" fmla="*/ 0 h 9"/>
                      <a:gd name="T18" fmla="*/ 0 w 26"/>
                      <a:gd name="T19" fmla="*/ 0 h 9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w 26"/>
                      <a:gd name="T31" fmla="*/ 0 h 9"/>
                      <a:gd name="T32" fmla="*/ 26 w 26"/>
                      <a:gd name="T33" fmla="*/ 9 h 9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T30" t="T31" r="T32" b="T33"/>
                    <a:pathLst>
                      <a:path w="26" h="9">
                        <a:moveTo>
                          <a:pt x="0" y="0"/>
                        </a:moveTo>
                        <a:lnTo>
                          <a:pt x="0" y="4"/>
                        </a:lnTo>
                        <a:lnTo>
                          <a:pt x="3" y="7"/>
                        </a:lnTo>
                        <a:lnTo>
                          <a:pt x="6" y="8"/>
                        </a:lnTo>
                        <a:lnTo>
                          <a:pt x="11" y="9"/>
                        </a:lnTo>
                        <a:lnTo>
                          <a:pt x="15" y="8"/>
                        </a:lnTo>
                        <a:lnTo>
                          <a:pt x="20" y="7"/>
                        </a:lnTo>
                        <a:lnTo>
                          <a:pt x="23" y="4"/>
                        </a:lnTo>
                        <a:lnTo>
                          <a:pt x="26" y="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65" name="Freeform 57"/>
                  <p:cNvSpPr>
                    <a:spLocks/>
                  </p:cNvSpPr>
                  <p:nvPr>
                    <p:custDataLst>
                      <p:tags r:id="rId49"/>
                    </p:custDataLst>
                  </p:nvPr>
                </p:nvSpPr>
                <p:spPr bwMode="auto">
                  <a:xfrm>
                    <a:off x="1966913" y="3259138"/>
                    <a:ext cx="15875" cy="57150"/>
                  </a:xfrm>
                  <a:custGeom>
                    <a:avLst/>
                    <a:gdLst>
                      <a:gd name="T0" fmla="*/ 0 w 39"/>
                      <a:gd name="T1" fmla="*/ 0 h 18"/>
                      <a:gd name="T2" fmla="*/ 0 w 39"/>
                      <a:gd name="T3" fmla="*/ 18 h 18"/>
                      <a:gd name="T4" fmla="*/ 6 w 39"/>
                      <a:gd name="T5" fmla="*/ 18 h 18"/>
                      <a:gd name="T6" fmla="*/ 13 w 39"/>
                      <a:gd name="T7" fmla="*/ 18 h 18"/>
                      <a:gd name="T8" fmla="*/ 23 w 39"/>
                      <a:gd name="T9" fmla="*/ 17 h 18"/>
                      <a:gd name="T10" fmla="*/ 30 w 39"/>
                      <a:gd name="T11" fmla="*/ 14 h 18"/>
                      <a:gd name="T12" fmla="*/ 34 w 39"/>
                      <a:gd name="T13" fmla="*/ 12 h 18"/>
                      <a:gd name="T14" fmla="*/ 37 w 39"/>
                      <a:gd name="T15" fmla="*/ 10 h 18"/>
                      <a:gd name="T16" fmla="*/ 38 w 39"/>
                      <a:gd name="T17" fmla="*/ 8 h 18"/>
                      <a:gd name="T18" fmla="*/ 39 w 39"/>
                      <a:gd name="T19" fmla="*/ 6 h 18"/>
                      <a:gd name="T20" fmla="*/ 29 w 39"/>
                      <a:gd name="T21" fmla="*/ 5 h 18"/>
                      <a:gd name="T22" fmla="*/ 19 w 39"/>
                      <a:gd name="T23" fmla="*/ 3 h 18"/>
                      <a:gd name="T24" fmla="*/ 10 w 39"/>
                      <a:gd name="T25" fmla="*/ 0 h 18"/>
                      <a:gd name="T26" fmla="*/ 0 w 39"/>
                      <a:gd name="T27" fmla="*/ 0 h 18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39"/>
                      <a:gd name="T43" fmla="*/ 0 h 18"/>
                      <a:gd name="T44" fmla="*/ 39 w 39"/>
                      <a:gd name="T45" fmla="*/ 18 h 18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39" h="18">
                        <a:moveTo>
                          <a:pt x="0" y="0"/>
                        </a:moveTo>
                        <a:lnTo>
                          <a:pt x="0" y="18"/>
                        </a:lnTo>
                        <a:lnTo>
                          <a:pt x="6" y="18"/>
                        </a:lnTo>
                        <a:lnTo>
                          <a:pt x="13" y="18"/>
                        </a:lnTo>
                        <a:lnTo>
                          <a:pt x="23" y="17"/>
                        </a:lnTo>
                        <a:lnTo>
                          <a:pt x="30" y="14"/>
                        </a:lnTo>
                        <a:lnTo>
                          <a:pt x="34" y="12"/>
                        </a:lnTo>
                        <a:lnTo>
                          <a:pt x="37" y="10"/>
                        </a:lnTo>
                        <a:lnTo>
                          <a:pt x="38" y="8"/>
                        </a:lnTo>
                        <a:lnTo>
                          <a:pt x="39" y="6"/>
                        </a:lnTo>
                        <a:lnTo>
                          <a:pt x="29" y="5"/>
                        </a:lnTo>
                        <a:lnTo>
                          <a:pt x="19" y="3"/>
                        </a:lnTo>
                        <a:lnTo>
                          <a:pt x="10" y="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grpSp>
                <p:nvGrpSpPr>
                  <p:cNvPr id="66" name="Group 58"/>
                  <p:cNvGrpSpPr>
                    <a:grpSpLocks/>
                  </p:cNvGrpSpPr>
                  <p:nvPr>
                    <p:custDataLst>
                      <p:tags r:id="rId50"/>
                    </p:custDataLst>
                  </p:nvPr>
                </p:nvGrpSpPr>
                <p:grpSpPr bwMode="auto">
                  <a:xfrm>
                    <a:off x="2092325" y="3093256"/>
                    <a:ext cx="131763" cy="195262"/>
                    <a:chOff x="1199" y="2121"/>
                    <a:chExt cx="97" cy="123"/>
                  </a:xfrm>
                  <a:solidFill>
                    <a:srgbClr val="00B050"/>
                  </a:solidFill>
                </p:grpSpPr>
                <p:sp>
                  <p:nvSpPr>
                    <p:cNvPr id="543" name="Freeform 59"/>
                    <p:cNvSpPr>
                      <a:spLocks/>
                    </p:cNvSpPr>
                    <p:nvPr/>
                  </p:nvSpPr>
                  <p:spPr bwMode="auto">
                    <a:xfrm>
                      <a:off x="1274" y="2236"/>
                      <a:ext cx="16" cy="8"/>
                    </a:xfrm>
                    <a:custGeom>
                      <a:avLst/>
                      <a:gdLst>
                        <a:gd name="T0" fmla="*/ 0 w 52"/>
                        <a:gd name="T1" fmla="*/ 25 h 25"/>
                        <a:gd name="T2" fmla="*/ 7 w 52"/>
                        <a:gd name="T3" fmla="*/ 25 h 25"/>
                        <a:gd name="T4" fmla="*/ 15 w 52"/>
                        <a:gd name="T5" fmla="*/ 24 h 25"/>
                        <a:gd name="T6" fmla="*/ 23 w 52"/>
                        <a:gd name="T7" fmla="*/ 22 h 25"/>
                        <a:gd name="T8" fmla="*/ 30 w 52"/>
                        <a:gd name="T9" fmla="*/ 19 h 25"/>
                        <a:gd name="T10" fmla="*/ 38 w 52"/>
                        <a:gd name="T11" fmla="*/ 15 h 25"/>
                        <a:gd name="T12" fmla="*/ 43 w 52"/>
                        <a:gd name="T13" fmla="*/ 11 h 25"/>
                        <a:gd name="T14" fmla="*/ 49 w 52"/>
                        <a:gd name="T15" fmla="*/ 6 h 25"/>
                        <a:gd name="T16" fmla="*/ 52 w 52"/>
                        <a:gd name="T17" fmla="*/ 0 h 25"/>
                        <a:gd name="T18" fmla="*/ 40 w 52"/>
                        <a:gd name="T19" fmla="*/ 0 h 25"/>
                        <a:gd name="T20" fmla="*/ 31 w 52"/>
                        <a:gd name="T21" fmla="*/ 0 h 25"/>
                        <a:gd name="T22" fmla="*/ 23 w 52"/>
                        <a:gd name="T23" fmla="*/ 1 h 25"/>
                        <a:gd name="T24" fmla="*/ 16 w 52"/>
                        <a:gd name="T25" fmla="*/ 3 h 25"/>
                        <a:gd name="T26" fmla="*/ 11 w 52"/>
                        <a:gd name="T27" fmla="*/ 6 h 25"/>
                        <a:gd name="T28" fmla="*/ 5 w 52"/>
                        <a:gd name="T29" fmla="*/ 10 h 25"/>
                        <a:gd name="T30" fmla="*/ 2 w 52"/>
                        <a:gd name="T31" fmla="*/ 16 h 25"/>
                        <a:gd name="T32" fmla="*/ 0 w 52"/>
                        <a:gd name="T33" fmla="*/ 25 h 25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w 52"/>
                        <a:gd name="T52" fmla="*/ 0 h 25"/>
                        <a:gd name="T53" fmla="*/ 52 w 52"/>
                        <a:gd name="T54" fmla="*/ 25 h 25"/>
                      </a:gdLst>
                      <a:ahLst/>
                      <a:cxnLst>
                        <a:cxn ang="T34">
                          <a:pos x="T0" y="T1"/>
                        </a:cxn>
                        <a:cxn ang="T35">
                          <a:pos x="T2" y="T3"/>
                        </a:cxn>
                        <a:cxn ang="T36">
                          <a:pos x="T4" y="T5"/>
                        </a:cxn>
                        <a:cxn ang="T37">
                          <a:pos x="T6" y="T7"/>
                        </a:cxn>
                        <a:cxn ang="T38">
                          <a:pos x="T8" y="T9"/>
                        </a:cxn>
                        <a:cxn ang="T39">
                          <a:pos x="T10" y="T11"/>
                        </a:cxn>
                        <a:cxn ang="T40">
                          <a:pos x="T12" y="T13"/>
                        </a:cxn>
                        <a:cxn ang="T41">
                          <a:pos x="T14" y="T15"/>
                        </a:cxn>
                        <a:cxn ang="T42">
                          <a:pos x="T16" y="T17"/>
                        </a:cxn>
                        <a:cxn ang="T43">
                          <a:pos x="T18" y="T19"/>
                        </a:cxn>
                        <a:cxn ang="T44">
                          <a:pos x="T20" y="T21"/>
                        </a:cxn>
                        <a:cxn ang="T45">
                          <a:pos x="T22" y="T23"/>
                        </a:cxn>
                        <a:cxn ang="T46">
                          <a:pos x="T24" y="T25"/>
                        </a:cxn>
                        <a:cxn ang="T47">
                          <a:pos x="T26" y="T27"/>
                        </a:cxn>
                        <a:cxn ang="T48">
                          <a:pos x="T28" y="T29"/>
                        </a:cxn>
                        <a:cxn ang="T49">
                          <a:pos x="T30" y="T31"/>
                        </a:cxn>
                        <a:cxn ang="T50">
                          <a:pos x="T32" y="T33"/>
                        </a:cxn>
                      </a:cxnLst>
                      <a:rect l="T51" t="T52" r="T53" b="T54"/>
                      <a:pathLst>
                        <a:path w="52" h="25">
                          <a:moveTo>
                            <a:pt x="0" y="25"/>
                          </a:moveTo>
                          <a:lnTo>
                            <a:pt x="7" y="25"/>
                          </a:lnTo>
                          <a:lnTo>
                            <a:pt x="15" y="24"/>
                          </a:lnTo>
                          <a:lnTo>
                            <a:pt x="23" y="22"/>
                          </a:lnTo>
                          <a:lnTo>
                            <a:pt x="30" y="19"/>
                          </a:lnTo>
                          <a:lnTo>
                            <a:pt x="38" y="15"/>
                          </a:lnTo>
                          <a:lnTo>
                            <a:pt x="43" y="11"/>
                          </a:lnTo>
                          <a:lnTo>
                            <a:pt x="49" y="6"/>
                          </a:lnTo>
                          <a:lnTo>
                            <a:pt x="52" y="0"/>
                          </a:lnTo>
                          <a:lnTo>
                            <a:pt x="40" y="0"/>
                          </a:lnTo>
                          <a:lnTo>
                            <a:pt x="31" y="0"/>
                          </a:lnTo>
                          <a:lnTo>
                            <a:pt x="23" y="1"/>
                          </a:lnTo>
                          <a:lnTo>
                            <a:pt x="16" y="3"/>
                          </a:lnTo>
                          <a:lnTo>
                            <a:pt x="11" y="6"/>
                          </a:lnTo>
                          <a:lnTo>
                            <a:pt x="5" y="10"/>
                          </a:lnTo>
                          <a:lnTo>
                            <a:pt x="2" y="16"/>
                          </a:lnTo>
                          <a:lnTo>
                            <a:pt x="0" y="25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44" name="Freeform 60"/>
                    <p:cNvSpPr>
                      <a:spLocks/>
                    </p:cNvSpPr>
                    <p:nvPr/>
                  </p:nvSpPr>
                  <p:spPr bwMode="auto">
                    <a:xfrm>
                      <a:off x="1199" y="2131"/>
                      <a:ext cx="11" cy="4"/>
                    </a:xfrm>
                    <a:custGeom>
                      <a:avLst/>
                      <a:gdLst>
                        <a:gd name="T0" fmla="*/ 0 w 33"/>
                        <a:gd name="T1" fmla="*/ 0 h 13"/>
                        <a:gd name="T2" fmla="*/ 0 w 33"/>
                        <a:gd name="T3" fmla="*/ 6 h 13"/>
                        <a:gd name="T4" fmla="*/ 0 w 33"/>
                        <a:gd name="T5" fmla="*/ 13 h 13"/>
                        <a:gd name="T6" fmla="*/ 9 w 33"/>
                        <a:gd name="T7" fmla="*/ 13 h 13"/>
                        <a:gd name="T8" fmla="*/ 16 w 33"/>
                        <a:gd name="T9" fmla="*/ 13 h 13"/>
                        <a:gd name="T10" fmla="*/ 24 w 33"/>
                        <a:gd name="T11" fmla="*/ 11 h 13"/>
                        <a:gd name="T12" fmla="*/ 33 w 33"/>
                        <a:gd name="T13" fmla="*/ 6 h 13"/>
                        <a:gd name="T14" fmla="*/ 24 w 33"/>
                        <a:gd name="T15" fmla="*/ 3 h 13"/>
                        <a:gd name="T16" fmla="*/ 16 w 33"/>
                        <a:gd name="T17" fmla="*/ 1 h 13"/>
                        <a:gd name="T18" fmla="*/ 9 w 33"/>
                        <a:gd name="T19" fmla="*/ 0 h 13"/>
                        <a:gd name="T20" fmla="*/ 0 w 33"/>
                        <a:gd name="T21" fmla="*/ 0 h 13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w 33"/>
                        <a:gd name="T34" fmla="*/ 0 h 13"/>
                        <a:gd name="T35" fmla="*/ 33 w 33"/>
                        <a:gd name="T36" fmla="*/ 13 h 13"/>
                      </a:gdLst>
                      <a:ahLst/>
                      <a:cxnLst>
                        <a:cxn ang="T22">
                          <a:pos x="T0" y="T1"/>
                        </a:cxn>
                        <a:cxn ang="T23">
                          <a:pos x="T2" y="T3"/>
                        </a:cxn>
                        <a:cxn ang="T24">
                          <a:pos x="T4" y="T5"/>
                        </a:cxn>
                        <a:cxn ang="T25">
                          <a:pos x="T6" y="T7"/>
                        </a:cxn>
                        <a:cxn ang="T26">
                          <a:pos x="T8" y="T9"/>
                        </a:cxn>
                        <a:cxn ang="T27">
                          <a:pos x="T10" y="T11"/>
                        </a:cxn>
                        <a:cxn ang="T28">
                          <a:pos x="T12" y="T13"/>
                        </a:cxn>
                        <a:cxn ang="T29">
                          <a:pos x="T14" y="T15"/>
                        </a:cxn>
                        <a:cxn ang="T30">
                          <a:pos x="T16" y="T17"/>
                        </a:cxn>
                        <a:cxn ang="T31">
                          <a:pos x="T18" y="T19"/>
                        </a:cxn>
                        <a:cxn ang="T32">
                          <a:pos x="T20" y="T21"/>
                        </a:cxn>
                      </a:cxnLst>
                      <a:rect l="T33" t="T34" r="T35" b="T36"/>
                      <a:pathLst>
                        <a:path w="33" h="13">
                          <a:moveTo>
                            <a:pt x="0" y="0"/>
                          </a:moveTo>
                          <a:lnTo>
                            <a:pt x="0" y="6"/>
                          </a:lnTo>
                          <a:lnTo>
                            <a:pt x="0" y="13"/>
                          </a:lnTo>
                          <a:lnTo>
                            <a:pt x="9" y="13"/>
                          </a:lnTo>
                          <a:lnTo>
                            <a:pt x="16" y="13"/>
                          </a:lnTo>
                          <a:lnTo>
                            <a:pt x="24" y="11"/>
                          </a:lnTo>
                          <a:lnTo>
                            <a:pt x="33" y="6"/>
                          </a:lnTo>
                          <a:lnTo>
                            <a:pt x="24" y="3"/>
                          </a:lnTo>
                          <a:lnTo>
                            <a:pt x="16" y="1"/>
                          </a:lnTo>
                          <a:lnTo>
                            <a:pt x="9" y="0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45" name="Freeform 61"/>
                    <p:cNvSpPr>
                      <a:spLocks/>
                    </p:cNvSpPr>
                    <p:nvPr/>
                  </p:nvSpPr>
                  <p:spPr bwMode="auto">
                    <a:xfrm>
                      <a:off x="1210" y="2121"/>
                      <a:ext cx="20" cy="28"/>
                    </a:xfrm>
                    <a:custGeom>
                      <a:avLst/>
                      <a:gdLst>
                        <a:gd name="T0" fmla="*/ 26 w 67"/>
                        <a:gd name="T1" fmla="*/ 18 h 86"/>
                        <a:gd name="T2" fmla="*/ 0 w 67"/>
                        <a:gd name="T3" fmla="*/ 0 h 86"/>
                        <a:gd name="T4" fmla="*/ 26 w 67"/>
                        <a:gd name="T5" fmla="*/ 0 h 86"/>
                        <a:gd name="T6" fmla="*/ 29 w 67"/>
                        <a:gd name="T7" fmla="*/ 4 h 86"/>
                        <a:gd name="T8" fmla="*/ 33 w 67"/>
                        <a:gd name="T9" fmla="*/ 8 h 86"/>
                        <a:gd name="T10" fmla="*/ 36 w 67"/>
                        <a:gd name="T11" fmla="*/ 11 h 86"/>
                        <a:gd name="T12" fmla="*/ 39 w 67"/>
                        <a:gd name="T13" fmla="*/ 14 h 86"/>
                        <a:gd name="T14" fmla="*/ 47 w 67"/>
                        <a:gd name="T15" fmla="*/ 17 h 86"/>
                        <a:gd name="T16" fmla="*/ 54 w 67"/>
                        <a:gd name="T17" fmla="*/ 18 h 86"/>
                        <a:gd name="T18" fmla="*/ 58 w 67"/>
                        <a:gd name="T19" fmla="*/ 30 h 86"/>
                        <a:gd name="T20" fmla="*/ 62 w 67"/>
                        <a:gd name="T21" fmla="*/ 40 h 86"/>
                        <a:gd name="T22" fmla="*/ 63 w 67"/>
                        <a:gd name="T23" fmla="*/ 45 h 86"/>
                        <a:gd name="T24" fmla="*/ 66 w 67"/>
                        <a:gd name="T25" fmla="*/ 50 h 86"/>
                        <a:gd name="T26" fmla="*/ 66 w 67"/>
                        <a:gd name="T27" fmla="*/ 55 h 86"/>
                        <a:gd name="T28" fmla="*/ 67 w 67"/>
                        <a:gd name="T29" fmla="*/ 61 h 86"/>
                        <a:gd name="T30" fmla="*/ 63 w 67"/>
                        <a:gd name="T31" fmla="*/ 74 h 86"/>
                        <a:gd name="T32" fmla="*/ 60 w 67"/>
                        <a:gd name="T33" fmla="*/ 86 h 86"/>
                        <a:gd name="T34" fmla="*/ 55 w 67"/>
                        <a:gd name="T35" fmla="*/ 69 h 86"/>
                        <a:gd name="T36" fmla="*/ 51 w 67"/>
                        <a:gd name="T37" fmla="*/ 54 h 86"/>
                        <a:gd name="T38" fmla="*/ 50 w 67"/>
                        <a:gd name="T39" fmla="*/ 47 h 86"/>
                        <a:gd name="T40" fmla="*/ 50 w 67"/>
                        <a:gd name="T41" fmla="*/ 41 h 86"/>
                        <a:gd name="T42" fmla="*/ 51 w 67"/>
                        <a:gd name="T43" fmla="*/ 35 h 86"/>
                        <a:gd name="T44" fmla="*/ 54 w 67"/>
                        <a:gd name="T45" fmla="*/ 30 h 86"/>
                        <a:gd name="T46" fmla="*/ 44 w 67"/>
                        <a:gd name="T47" fmla="*/ 30 h 86"/>
                        <a:gd name="T48" fmla="*/ 35 w 67"/>
                        <a:gd name="T49" fmla="*/ 29 h 86"/>
                        <a:gd name="T50" fmla="*/ 32 w 67"/>
                        <a:gd name="T51" fmla="*/ 27 h 86"/>
                        <a:gd name="T52" fmla="*/ 28 w 67"/>
                        <a:gd name="T53" fmla="*/ 25 h 86"/>
                        <a:gd name="T54" fmla="*/ 27 w 67"/>
                        <a:gd name="T55" fmla="*/ 22 h 86"/>
                        <a:gd name="T56" fmla="*/ 26 w 67"/>
                        <a:gd name="T57" fmla="*/ 18 h 8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w 67"/>
                        <a:gd name="T88" fmla="*/ 0 h 86"/>
                        <a:gd name="T89" fmla="*/ 67 w 67"/>
                        <a:gd name="T90" fmla="*/ 86 h 86"/>
                      </a:gdLst>
                      <a:ahLst/>
                      <a:cxnLst>
                        <a:cxn ang="T58">
                          <a:pos x="T0" y="T1"/>
                        </a:cxn>
                        <a:cxn ang="T59">
                          <a:pos x="T2" y="T3"/>
                        </a:cxn>
                        <a:cxn ang="T60">
                          <a:pos x="T4" y="T5"/>
                        </a:cxn>
                        <a:cxn ang="T61">
                          <a:pos x="T6" y="T7"/>
                        </a:cxn>
                        <a:cxn ang="T62">
                          <a:pos x="T8" y="T9"/>
                        </a:cxn>
                        <a:cxn ang="T63">
                          <a:pos x="T10" y="T11"/>
                        </a:cxn>
                        <a:cxn ang="T64">
                          <a:pos x="T12" y="T13"/>
                        </a:cxn>
                        <a:cxn ang="T65">
                          <a:pos x="T14" y="T15"/>
                        </a:cxn>
                        <a:cxn ang="T66">
                          <a:pos x="T16" y="T17"/>
                        </a:cxn>
                        <a:cxn ang="T67">
                          <a:pos x="T18" y="T19"/>
                        </a:cxn>
                        <a:cxn ang="T68">
                          <a:pos x="T20" y="T21"/>
                        </a:cxn>
                        <a:cxn ang="T69">
                          <a:pos x="T22" y="T23"/>
                        </a:cxn>
                        <a:cxn ang="T70">
                          <a:pos x="T24" y="T25"/>
                        </a:cxn>
                        <a:cxn ang="T71">
                          <a:pos x="T26" y="T27"/>
                        </a:cxn>
                        <a:cxn ang="T72">
                          <a:pos x="T28" y="T29"/>
                        </a:cxn>
                        <a:cxn ang="T73">
                          <a:pos x="T30" y="T31"/>
                        </a:cxn>
                        <a:cxn ang="T74">
                          <a:pos x="T32" y="T33"/>
                        </a:cxn>
                        <a:cxn ang="T75">
                          <a:pos x="T34" y="T35"/>
                        </a:cxn>
                        <a:cxn ang="T76">
                          <a:pos x="T36" y="T37"/>
                        </a:cxn>
                        <a:cxn ang="T77">
                          <a:pos x="T38" y="T39"/>
                        </a:cxn>
                        <a:cxn ang="T78">
                          <a:pos x="T40" y="T41"/>
                        </a:cxn>
                        <a:cxn ang="T79">
                          <a:pos x="T42" y="T43"/>
                        </a:cxn>
                        <a:cxn ang="T80">
                          <a:pos x="T44" y="T45"/>
                        </a:cxn>
                        <a:cxn ang="T81">
                          <a:pos x="T46" y="T47"/>
                        </a:cxn>
                        <a:cxn ang="T82">
                          <a:pos x="T48" y="T49"/>
                        </a:cxn>
                        <a:cxn ang="T83">
                          <a:pos x="T50" y="T51"/>
                        </a:cxn>
                        <a:cxn ang="T84">
                          <a:pos x="T52" y="T53"/>
                        </a:cxn>
                        <a:cxn ang="T85">
                          <a:pos x="T54" y="T55"/>
                        </a:cxn>
                        <a:cxn ang="T86">
                          <a:pos x="T56" y="T57"/>
                        </a:cxn>
                      </a:cxnLst>
                      <a:rect l="T87" t="T88" r="T89" b="T90"/>
                      <a:pathLst>
                        <a:path w="67" h="86">
                          <a:moveTo>
                            <a:pt x="26" y="18"/>
                          </a:moveTo>
                          <a:lnTo>
                            <a:pt x="0" y="0"/>
                          </a:lnTo>
                          <a:lnTo>
                            <a:pt x="26" y="0"/>
                          </a:lnTo>
                          <a:lnTo>
                            <a:pt x="29" y="4"/>
                          </a:lnTo>
                          <a:lnTo>
                            <a:pt x="33" y="8"/>
                          </a:lnTo>
                          <a:lnTo>
                            <a:pt x="36" y="11"/>
                          </a:lnTo>
                          <a:lnTo>
                            <a:pt x="39" y="14"/>
                          </a:lnTo>
                          <a:lnTo>
                            <a:pt x="47" y="17"/>
                          </a:lnTo>
                          <a:lnTo>
                            <a:pt x="54" y="18"/>
                          </a:lnTo>
                          <a:lnTo>
                            <a:pt x="58" y="30"/>
                          </a:lnTo>
                          <a:lnTo>
                            <a:pt x="62" y="40"/>
                          </a:lnTo>
                          <a:lnTo>
                            <a:pt x="63" y="45"/>
                          </a:lnTo>
                          <a:lnTo>
                            <a:pt x="66" y="50"/>
                          </a:lnTo>
                          <a:lnTo>
                            <a:pt x="66" y="55"/>
                          </a:lnTo>
                          <a:lnTo>
                            <a:pt x="67" y="61"/>
                          </a:lnTo>
                          <a:lnTo>
                            <a:pt x="63" y="74"/>
                          </a:lnTo>
                          <a:lnTo>
                            <a:pt x="60" y="86"/>
                          </a:lnTo>
                          <a:lnTo>
                            <a:pt x="55" y="69"/>
                          </a:lnTo>
                          <a:lnTo>
                            <a:pt x="51" y="54"/>
                          </a:lnTo>
                          <a:lnTo>
                            <a:pt x="50" y="47"/>
                          </a:lnTo>
                          <a:lnTo>
                            <a:pt x="50" y="41"/>
                          </a:lnTo>
                          <a:lnTo>
                            <a:pt x="51" y="35"/>
                          </a:lnTo>
                          <a:lnTo>
                            <a:pt x="54" y="30"/>
                          </a:lnTo>
                          <a:lnTo>
                            <a:pt x="44" y="30"/>
                          </a:lnTo>
                          <a:lnTo>
                            <a:pt x="35" y="29"/>
                          </a:lnTo>
                          <a:lnTo>
                            <a:pt x="32" y="27"/>
                          </a:lnTo>
                          <a:lnTo>
                            <a:pt x="28" y="25"/>
                          </a:lnTo>
                          <a:lnTo>
                            <a:pt x="27" y="22"/>
                          </a:lnTo>
                          <a:lnTo>
                            <a:pt x="26" y="18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46" name="Freeform 62"/>
                    <p:cNvSpPr>
                      <a:spLocks/>
                    </p:cNvSpPr>
                    <p:nvPr/>
                  </p:nvSpPr>
                  <p:spPr bwMode="auto">
                    <a:xfrm>
                      <a:off x="1201" y="2159"/>
                      <a:ext cx="16" cy="28"/>
                    </a:xfrm>
                    <a:custGeom>
                      <a:avLst/>
                      <a:gdLst>
                        <a:gd name="T0" fmla="*/ 27 w 49"/>
                        <a:gd name="T1" fmla="*/ 12 h 86"/>
                        <a:gd name="T2" fmla="*/ 20 w 49"/>
                        <a:gd name="T3" fmla="*/ 6 h 86"/>
                        <a:gd name="T4" fmla="*/ 14 w 49"/>
                        <a:gd name="T5" fmla="*/ 0 h 86"/>
                        <a:gd name="T6" fmla="*/ 9 w 49"/>
                        <a:gd name="T7" fmla="*/ 5 h 86"/>
                        <a:gd name="T8" fmla="*/ 5 w 49"/>
                        <a:gd name="T9" fmla="*/ 13 h 86"/>
                        <a:gd name="T10" fmla="*/ 1 w 49"/>
                        <a:gd name="T11" fmla="*/ 21 h 86"/>
                        <a:gd name="T12" fmla="*/ 0 w 49"/>
                        <a:gd name="T13" fmla="*/ 30 h 86"/>
                        <a:gd name="T14" fmla="*/ 0 w 49"/>
                        <a:gd name="T15" fmla="*/ 36 h 86"/>
                        <a:gd name="T16" fmla="*/ 3 w 49"/>
                        <a:gd name="T17" fmla="*/ 43 h 86"/>
                        <a:gd name="T18" fmla="*/ 5 w 49"/>
                        <a:gd name="T19" fmla="*/ 50 h 86"/>
                        <a:gd name="T20" fmla="*/ 8 w 49"/>
                        <a:gd name="T21" fmla="*/ 58 h 86"/>
                        <a:gd name="T22" fmla="*/ 12 w 49"/>
                        <a:gd name="T23" fmla="*/ 66 h 86"/>
                        <a:gd name="T24" fmla="*/ 17 w 49"/>
                        <a:gd name="T25" fmla="*/ 74 h 86"/>
                        <a:gd name="T26" fmla="*/ 22 w 49"/>
                        <a:gd name="T27" fmla="*/ 80 h 86"/>
                        <a:gd name="T28" fmla="*/ 27 w 49"/>
                        <a:gd name="T29" fmla="*/ 86 h 86"/>
                        <a:gd name="T30" fmla="*/ 31 w 49"/>
                        <a:gd name="T31" fmla="*/ 79 h 86"/>
                        <a:gd name="T32" fmla="*/ 37 w 49"/>
                        <a:gd name="T33" fmla="*/ 69 h 86"/>
                        <a:gd name="T34" fmla="*/ 42 w 49"/>
                        <a:gd name="T35" fmla="*/ 57 h 86"/>
                        <a:gd name="T36" fmla="*/ 46 w 49"/>
                        <a:gd name="T37" fmla="*/ 45 h 86"/>
                        <a:gd name="T38" fmla="*/ 49 w 49"/>
                        <a:gd name="T39" fmla="*/ 39 h 86"/>
                        <a:gd name="T40" fmla="*/ 49 w 49"/>
                        <a:gd name="T41" fmla="*/ 33 h 86"/>
                        <a:gd name="T42" fmla="*/ 49 w 49"/>
                        <a:gd name="T43" fmla="*/ 26 h 86"/>
                        <a:gd name="T44" fmla="*/ 48 w 49"/>
                        <a:gd name="T45" fmla="*/ 22 h 86"/>
                        <a:gd name="T46" fmla="*/ 44 w 49"/>
                        <a:gd name="T47" fmla="*/ 18 h 86"/>
                        <a:gd name="T48" fmla="*/ 40 w 49"/>
                        <a:gd name="T49" fmla="*/ 15 h 86"/>
                        <a:gd name="T50" fmla="*/ 34 w 49"/>
                        <a:gd name="T51" fmla="*/ 13 h 86"/>
                        <a:gd name="T52" fmla="*/ 27 w 49"/>
                        <a:gd name="T53" fmla="*/ 12 h 8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w 49"/>
                        <a:gd name="T82" fmla="*/ 0 h 86"/>
                        <a:gd name="T83" fmla="*/ 49 w 49"/>
                        <a:gd name="T84" fmla="*/ 86 h 86"/>
                      </a:gdLst>
                      <a:ahLst/>
                      <a:cxnLst>
                        <a:cxn ang="T54">
                          <a:pos x="T0" y="T1"/>
                        </a:cxn>
                        <a:cxn ang="T55">
                          <a:pos x="T2" y="T3"/>
                        </a:cxn>
                        <a:cxn ang="T56">
                          <a:pos x="T4" y="T5"/>
                        </a:cxn>
                        <a:cxn ang="T57">
                          <a:pos x="T6" y="T7"/>
                        </a:cxn>
                        <a:cxn ang="T58">
                          <a:pos x="T8" y="T9"/>
                        </a:cxn>
                        <a:cxn ang="T59">
                          <a:pos x="T10" y="T11"/>
                        </a:cxn>
                        <a:cxn ang="T60">
                          <a:pos x="T12" y="T13"/>
                        </a:cxn>
                        <a:cxn ang="T61">
                          <a:pos x="T14" y="T15"/>
                        </a:cxn>
                        <a:cxn ang="T62">
                          <a:pos x="T16" y="T17"/>
                        </a:cxn>
                        <a:cxn ang="T63">
                          <a:pos x="T18" y="T19"/>
                        </a:cxn>
                        <a:cxn ang="T64">
                          <a:pos x="T20" y="T21"/>
                        </a:cxn>
                        <a:cxn ang="T65">
                          <a:pos x="T22" y="T23"/>
                        </a:cxn>
                        <a:cxn ang="T66">
                          <a:pos x="T24" y="T25"/>
                        </a:cxn>
                        <a:cxn ang="T67">
                          <a:pos x="T26" y="T27"/>
                        </a:cxn>
                        <a:cxn ang="T68">
                          <a:pos x="T28" y="T29"/>
                        </a:cxn>
                        <a:cxn ang="T69">
                          <a:pos x="T30" y="T31"/>
                        </a:cxn>
                        <a:cxn ang="T70">
                          <a:pos x="T32" y="T33"/>
                        </a:cxn>
                        <a:cxn ang="T71">
                          <a:pos x="T34" y="T35"/>
                        </a:cxn>
                        <a:cxn ang="T72">
                          <a:pos x="T36" y="T37"/>
                        </a:cxn>
                        <a:cxn ang="T73">
                          <a:pos x="T38" y="T39"/>
                        </a:cxn>
                        <a:cxn ang="T74">
                          <a:pos x="T40" y="T41"/>
                        </a:cxn>
                        <a:cxn ang="T75">
                          <a:pos x="T42" y="T43"/>
                        </a:cxn>
                        <a:cxn ang="T76">
                          <a:pos x="T44" y="T45"/>
                        </a:cxn>
                        <a:cxn ang="T77">
                          <a:pos x="T46" y="T47"/>
                        </a:cxn>
                        <a:cxn ang="T78">
                          <a:pos x="T48" y="T49"/>
                        </a:cxn>
                        <a:cxn ang="T79">
                          <a:pos x="T50" y="T51"/>
                        </a:cxn>
                        <a:cxn ang="T80">
                          <a:pos x="T52" y="T53"/>
                        </a:cxn>
                      </a:cxnLst>
                      <a:rect l="T81" t="T82" r="T83" b="T84"/>
                      <a:pathLst>
                        <a:path w="49" h="86">
                          <a:moveTo>
                            <a:pt x="27" y="12"/>
                          </a:moveTo>
                          <a:lnTo>
                            <a:pt x="20" y="6"/>
                          </a:lnTo>
                          <a:lnTo>
                            <a:pt x="14" y="0"/>
                          </a:lnTo>
                          <a:lnTo>
                            <a:pt x="9" y="5"/>
                          </a:lnTo>
                          <a:lnTo>
                            <a:pt x="5" y="13"/>
                          </a:lnTo>
                          <a:lnTo>
                            <a:pt x="1" y="21"/>
                          </a:lnTo>
                          <a:lnTo>
                            <a:pt x="0" y="30"/>
                          </a:lnTo>
                          <a:lnTo>
                            <a:pt x="0" y="36"/>
                          </a:lnTo>
                          <a:lnTo>
                            <a:pt x="3" y="43"/>
                          </a:lnTo>
                          <a:lnTo>
                            <a:pt x="5" y="50"/>
                          </a:lnTo>
                          <a:lnTo>
                            <a:pt x="8" y="58"/>
                          </a:lnTo>
                          <a:lnTo>
                            <a:pt x="12" y="66"/>
                          </a:lnTo>
                          <a:lnTo>
                            <a:pt x="17" y="74"/>
                          </a:lnTo>
                          <a:lnTo>
                            <a:pt x="22" y="80"/>
                          </a:lnTo>
                          <a:lnTo>
                            <a:pt x="27" y="86"/>
                          </a:lnTo>
                          <a:lnTo>
                            <a:pt x="31" y="79"/>
                          </a:lnTo>
                          <a:lnTo>
                            <a:pt x="37" y="69"/>
                          </a:lnTo>
                          <a:lnTo>
                            <a:pt x="42" y="57"/>
                          </a:lnTo>
                          <a:lnTo>
                            <a:pt x="46" y="45"/>
                          </a:lnTo>
                          <a:lnTo>
                            <a:pt x="49" y="39"/>
                          </a:lnTo>
                          <a:lnTo>
                            <a:pt x="49" y="33"/>
                          </a:lnTo>
                          <a:lnTo>
                            <a:pt x="49" y="26"/>
                          </a:lnTo>
                          <a:lnTo>
                            <a:pt x="48" y="22"/>
                          </a:lnTo>
                          <a:lnTo>
                            <a:pt x="44" y="18"/>
                          </a:lnTo>
                          <a:lnTo>
                            <a:pt x="40" y="15"/>
                          </a:lnTo>
                          <a:lnTo>
                            <a:pt x="34" y="13"/>
                          </a:lnTo>
                          <a:lnTo>
                            <a:pt x="27" y="12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47" name="Freeform 63"/>
                    <p:cNvSpPr>
                      <a:spLocks/>
                    </p:cNvSpPr>
                    <p:nvPr/>
                  </p:nvSpPr>
                  <p:spPr bwMode="auto">
                    <a:xfrm>
                      <a:off x="1226" y="2161"/>
                      <a:ext cx="2" cy="4"/>
                    </a:xfrm>
                    <a:custGeom>
                      <a:avLst/>
                      <a:gdLst>
                        <a:gd name="T0" fmla="*/ 0 w 6"/>
                        <a:gd name="T1" fmla="*/ 12 h 12"/>
                        <a:gd name="T2" fmla="*/ 6 w 6"/>
                        <a:gd name="T3" fmla="*/ 0 h 12"/>
                        <a:gd name="T4" fmla="*/ 4 w 6"/>
                        <a:gd name="T5" fmla="*/ 0 h 12"/>
                        <a:gd name="T6" fmla="*/ 2 w 6"/>
                        <a:gd name="T7" fmla="*/ 2 h 12"/>
                        <a:gd name="T8" fmla="*/ 1 w 6"/>
                        <a:gd name="T9" fmla="*/ 4 h 12"/>
                        <a:gd name="T10" fmla="*/ 0 w 6"/>
                        <a:gd name="T11" fmla="*/ 6 h 12"/>
                        <a:gd name="T12" fmla="*/ 0 w 6"/>
                        <a:gd name="T13" fmla="*/ 10 h 12"/>
                        <a:gd name="T14" fmla="*/ 0 w 6"/>
                        <a:gd name="T15" fmla="*/ 12 h 12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w 6"/>
                        <a:gd name="T25" fmla="*/ 0 h 12"/>
                        <a:gd name="T26" fmla="*/ 6 w 6"/>
                        <a:gd name="T27" fmla="*/ 12 h 12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T24" t="T25" r="T26" b="T27"/>
                      <a:pathLst>
                        <a:path w="6" h="12">
                          <a:moveTo>
                            <a:pt x="0" y="12"/>
                          </a:moveTo>
                          <a:lnTo>
                            <a:pt x="6" y="0"/>
                          </a:lnTo>
                          <a:lnTo>
                            <a:pt x="4" y="0"/>
                          </a:lnTo>
                          <a:lnTo>
                            <a:pt x="2" y="2"/>
                          </a:lnTo>
                          <a:lnTo>
                            <a:pt x="1" y="4"/>
                          </a:lnTo>
                          <a:lnTo>
                            <a:pt x="0" y="6"/>
                          </a:lnTo>
                          <a:lnTo>
                            <a:pt x="0" y="10"/>
                          </a:lnTo>
                          <a:lnTo>
                            <a:pt x="0" y="12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48" name="Freeform 64"/>
                    <p:cNvSpPr>
                      <a:spLocks/>
                    </p:cNvSpPr>
                    <p:nvPr/>
                  </p:nvSpPr>
                  <p:spPr bwMode="auto">
                    <a:xfrm>
                      <a:off x="1230" y="2154"/>
                      <a:ext cx="13" cy="15"/>
                    </a:xfrm>
                    <a:custGeom>
                      <a:avLst/>
                      <a:gdLst>
                        <a:gd name="T0" fmla="*/ 0 w 39"/>
                        <a:gd name="T1" fmla="*/ 0 h 48"/>
                        <a:gd name="T2" fmla="*/ 11 w 39"/>
                        <a:gd name="T3" fmla="*/ 9 h 48"/>
                        <a:gd name="T4" fmla="*/ 22 w 39"/>
                        <a:gd name="T5" fmla="*/ 17 h 48"/>
                        <a:gd name="T6" fmla="*/ 32 w 39"/>
                        <a:gd name="T7" fmla="*/ 24 h 48"/>
                        <a:gd name="T8" fmla="*/ 39 w 39"/>
                        <a:gd name="T9" fmla="*/ 30 h 48"/>
                        <a:gd name="T10" fmla="*/ 36 w 39"/>
                        <a:gd name="T11" fmla="*/ 39 h 48"/>
                        <a:gd name="T12" fmla="*/ 33 w 39"/>
                        <a:gd name="T13" fmla="*/ 48 h 48"/>
                        <a:gd name="T14" fmla="*/ 18 w 39"/>
                        <a:gd name="T15" fmla="*/ 36 h 48"/>
                        <a:gd name="T16" fmla="*/ 8 w 39"/>
                        <a:gd name="T17" fmla="*/ 26 h 48"/>
                        <a:gd name="T18" fmla="*/ 4 w 39"/>
                        <a:gd name="T19" fmla="*/ 21 h 48"/>
                        <a:gd name="T20" fmla="*/ 2 w 39"/>
                        <a:gd name="T21" fmla="*/ 15 h 48"/>
                        <a:gd name="T22" fmla="*/ 0 w 39"/>
                        <a:gd name="T23" fmla="*/ 8 h 48"/>
                        <a:gd name="T24" fmla="*/ 0 w 39"/>
                        <a:gd name="T25" fmla="*/ 0 h 48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w 39"/>
                        <a:gd name="T40" fmla="*/ 0 h 48"/>
                        <a:gd name="T41" fmla="*/ 39 w 39"/>
                        <a:gd name="T42" fmla="*/ 48 h 48"/>
                      </a:gdLst>
                      <a:ahLst/>
                      <a:cxnLst>
                        <a:cxn ang="T26">
                          <a:pos x="T0" y="T1"/>
                        </a:cxn>
                        <a:cxn ang="T27">
                          <a:pos x="T2" y="T3"/>
                        </a:cxn>
                        <a:cxn ang="T28">
                          <a:pos x="T4" y="T5"/>
                        </a:cxn>
                        <a:cxn ang="T29">
                          <a:pos x="T6" y="T7"/>
                        </a:cxn>
                        <a:cxn ang="T30">
                          <a:pos x="T8" y="T9"/>
                        </a:cxn>
                        <a:cxn ang="T31">
                          <a:pos x="T10" y="T11"/>
                        </a:cxn>
                        <a:cxn ang="T32">
                          <a:pos x="T12" y="T13"/>
                        </a:cxn>
                        <a:cxn ang="T33">
                          <a:pos x="T14" y="T15"/>
                        </a:cxn>
                        <a:cxn ang="T34">
                          <a:pos x="T16" y="T17"/>
                        </a:cxn>
                        <a:cxn ang="T35">
                          <a:pos x="T18" y="T19"/>
                        </a:cxn>
                        <a:cxn ang="T36">
                          <a:pos x="T20" y="T21"/>
                        </a:cxn>
                        <a:cxn ang="T37">
                          <a:pos x="T22" y="T23"/>
                        </a:cxn>
                        <a:cxn ang="T38">
                          <a:pos x="T24" y="T25"/>
                        </a:cxn>
                      </a:cxnLst>
                      <a:rect l="T39" t="T40" r="T41" b="T42"/>
                      <a:pathLst>
                        <a:path w="39" h="48">
                          <a:moveTo>
                            <a:pt x="0" y="0"/>
                          </a:moveTo>
                          <a:lnTo>
                            <a:pt x="11" y="9"/>
                          </a:lnTo>
                          <a:lnTo>
                            <a:pt x="22" y="17"/>
                          </a:lnTo>
                          <a:lnTo>
                            <a:pt x="32" y="24"/>
                          </a:lnTo>
                          <a:lnTo>
                            <a:pt x="39" y="30"/>
                          </a:lnTo>
                          <a:lnTo>
                            <a:pt x="36" y="39"/>
                          </a:lnTo>
                          <a:lnTo>
                            <a:pt x="33" y="48"/>
                          </a:lnTo>
                          <a:lnTo>
                            <a:pt x="18" y="36"/>
                          </a:lnTo>
                          <a:lnTo>
                            <a:pt x="8" y="26"/>
                          </a:lnTo>
                          <a:lnTo>
                            <a:pt x="4" y="21"/>
                          </a:lnTo>
                          <a:lnTo>
                            <a:pt x="2" y="15"/>
                          </a:lnTo>
                          <a:lnTo>
                            <a:pt x="0" y="8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49" name="Freeform 65"/>
                    <p:cNvSpPr>
                      <a:spLocks/>
                    </p:cNvSpPr>
                    <p:nvPr/>
                  </p:nvSpPr>
                  <p:spPr bwMode="auto">
                    <a:xfrm>
                      <a:off x="1247" y="2167"/>
                      <a:ext cx="6" cy="14"/>
                    </a:xfrm>
                    <a:custGeom>
                      <a:avLst/>
                      <a:gdLst>
                        <a:gd name="T0" fmla="*/ 7 w 16"/>
                        <a:gd name="T1" fmla="*/ 0 h 43"/>
                        <a:gd name="T2" fmla="*/ 11 w 16"/>
                        <a:gd name="T3" fmla="*/ 9 h 43"/>
                        <a:gd name="T4" fmla="*/ 15 w 16"/>
                        <a:gd name="T5" fmla="*/ 16 h 43"/>
                        <a:gd name="T6" fmla="*/ 16 w 16"/>
                        <a:gd name="T7" fmla="*/ 22 h 43"/>
                        <a:gd name="T8" fmla="*/ 16 w 16"/>
                        <a:gd name="T9" fmla="*/ 27 h 43"/>
                        <a:gd name="T10" fmla="*/ 15 w 16"/>
                        <a:gd name="T11" fmla="*/ 31 h 43"/>
                        <a:gd name="T12" fmla="*/ 11 w 16"/>
                        <a:gd name="T13" fmla="*/ 35 h 43"/>
                        <a:gd name="T14" fmla="*/ 7 w 16"/>
                        <a:gd name="T15" fmla="*/ 39 h 43"/>
                        <a:gd name="T16" fmla="*/ 0 w 16"/>
                        <a:gd name="T17" fmla="*/ 43 h 43"/>
                        <a:gd name="T18" fmla="*/ 2 w 16"/>
                        <a:gd name="T19" fmla="*/ 28 h 43"/>
                        <a:gd name="T20" fmla="*/ 4 w 16"/>
                        <a:gd name="T21" fmla="*/ 18 h 43"/>
                        <a:gd name="T22" fmla="*/ 6 w 16"/>
                        <a:gd name="T23" fmla="*/ 9 h 43"/>
                        <a:gd name="T24" fmla="*/ 7 w 16"/>
                        <a:gd name="T25" fmla="*/ 0 h 43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w 16"/>
                        <a:gd name="T40" fmla="*/ 0 h 43"/>
                        <a:gd name="T41" fmla="*/ 16 w 16"/>
                        <a:gd name="T42" fmla="*/ 43 h 43"/>
                      </a:gdLst>
                      <a:ahLst/>
                      <a:cxnLst>
                        <a:cxn ang="T26">
                          <a:pos x="T0" y="T1"/>
                        </a:cxn>
                        <a:cxn ang="T27">
                          <a:pos x="T2" y="T3"/>
                        </a:cxn>
                        <a:cxn ang="T28">
                          <a:pos x="T4" y="T5"/>
                        </a:cxn>
                        <a:cxn ang="T29">
                          <a:pos x="T6" y="T7"/>
                        </a:cxn>
                        <a:cxn ang="T30">
                          <a:pos x="T8" y="T9"/>
                        </a:cxn>
                        <a:cxn ang="T31">
                          <a:pos x="T10" y="T11"/>
                        </a:cxn>
                        <a:cxn ang="T32">
                          <a:pos x="T12" y="T13"/>
                        </a:cxn>
                        <a:cxn ang="T33">
                          <a:pos x="T14" y="T15"/>
                        </a:cxn>
                        <a:cxn ang="T34">
                          <a:pos x="T16" y="T17"/>
                        </a:cxn>
                        <a:cxn ang="T35">
                          <a:pos x="T18" y="T19"/>
                        </a:cxn>
                        <a:cxn ang="T36">
                          <a:pos x="T20" y="T21"/>
                        </a:cxn>
                        <a:cxn ang="T37">
                          <a:pos x="T22" y="T23"/>
                        </a:cxn>
                        <a:cxn ang="T38">
                          <a:pos x="T24" y="T25"/>
                        </a:cxn>
                      </a:cxnLst>
                      <a:rect l="T39" t="T40" r="T41" b="T42"/>
                      <a:pathLst>
                        <a:path w="16" h="43">
                          <a:moveTo>
                            <a:pt x="7" y="0"/>
                          </a:moveTo>
                          <a:lnTo>
                            <a:pt x="11" y="9"/>
                          </a:lnTo>
                          <a:lnTo>
                            <a:pt x="15" y="16"/>
                          </a:lnTo>
                          <a:lnTo>
                            <a:pt x="16" y="22"/>
                          </a:lnTo>
                          <a:lnTo>
                            <a:pt x="16" y="27"/>
                          </a:lnTo>
                          <a:lnTo>
                            <a:pt x="15" y="31"/>
                          </a:lnTo>
                          <a:lnTo>
                            <a:pt x="11" y="35"/>
                          </a:lnTo>
                          <a:lnTo>
                            <a:pt x="7" y="39"/>
                          </a:lnTo>
                          <a:lnTo>
                            <a:pt x="0" y="43"/>
                          </a:lnTo>
                          <a:lnTo>
                            <a:pt x="2" y="28"/>
                          </a:lnTo>
                          <a:lnTo>
                            <a:pt x="4" y="18"/>
                          </a:lnTo>
                          <a:lnTo>
                            <a:pt x="6" y="9"/>
                          </a:lnTo>
                          <a:lnTo>
                            <a:pt x="7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50" name="Freeform 66"/>
                    <p:cNvSpPr>
                      <a:spLocks/>
                    </p:cNvSpPr>
                    <p:nvPr/>
                  </p:nvSpPr>
                  <p:spPr bwMode="auto">
                    <a:xfrm>
                      <a:off x="1248" y="2190"/>
                      <a:ext cx="8" cy="12"/>
                    </a:xfrm>
                    <a:custGeom>
                      <a:avLst/>
                      <a:gdLst>
                        <a:gd name="T0" fmla="*/ 24 w 24"/>
                        <a:gd name="T1" fmla="*/ 36 h 37"/>
                        <a:gd name="T2" fmla="*/ 19 w 24"/>
                        <a:gd name="T3" fmla="*/ 27 h 37"/>
                        <a:gd name="T4" fmla="*/ 15 w 24"/>
                        <a:gd name="T5" fmla="*/ 18 h 37"/>
                        <a:gd name="T6" fmla="*/ 12 w 24"/>
                        <a:gd name="T7" fmla="*/ 9 h 37"/>
                        <a:gd name="T8" fmla="*/ 11 w 24"/>
                        <a:gd name="T9" fmla="*/ 0 h 37"/>
                        <a:gd name="T10" fmla="*/ 6 w 24"/>
                        <a:gd name="T11" fmla="*/ 10 h 37"/>
                        <a:gd name="T12" fmla="*/ 3 w 24"/>
                        <a:gd name="T13" fmla="*/ 19 h 37"/>
                        <a:gd name="T14" fmla="*/ 1 w 24"/>
                        <a:gd name="T15" fmla="*/ 26 h 37"/>
                        <a:gd name="T16" fmla="*/ 0 w 24"/>
                        <a:gd name="T17" fmla="*/ 31 h 37"/>
                        <a:gd name="T18" fmla="*/ 1 w 24"/>
                        <a:gd name="T19" fmla="*/ 33 h 37"/>
                        <a:gd name="T20" fmla="*/ 2 w 24"/>
                        <a:gd name="T21" fmla="*/ 35 h 37"/>
                        <a:gd name="T22" fmla="*/ 4 w 24"/>
                        <a:gd name="T23" fmla="*/ 36 h 37"/>
                        <a:gd name="T24" fmla="*/ 6 w 24"/>
                        <a:gd name="T25" fmla="*/ 37 h 37"/>
                        <a:gd name="T26" fmla="*/ 14 w 24"/>
                        <a:gd name="T27" fmla="*/ 37 h 37"/>
                        <a:gd name="T28" fmla="*/ 24 w 24"/>
                        <a:gd name="T29" fmla="*/ 36 h 37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w 24"/>
                        <a:gd name="T46" fmla="*/ 0 h 37"/>
                        <a:gd name="T47" fmla="*/ 24 w 24"/>
                        <a:gd name="T48" fmla="*/ 37 h 37"/>
                      </a:gdLst>
                      <a:ahLst/>
                      <a:cxnLst>
                        <a:cxn ang="T30">
                          <a:pos x="T0" y="T1"/>
                        </a:cxn>
                        <a:cxn ang="T31">
                          <a:pos x="T2" y="T3"/>
                        </a:cxn>
                        <a:cxn ang="T32">
                          <a:pos x="T4" y="T5"/>
                        </a:cxn>
                        <a:cxn ang="T33">
                          <a:pos x="T6" y="T7"/>
                        </a:cxn>
                        <a:cxn ang="T34">
                          <a:pos x="T8" y="T9"/>
                        </a:cxn>
                        <a:cxn ang="T35">
                          <a:pos x="T10" y="T11"/>
                        </a:cxn>
                        <a:cxn ang="T36">
                          <a:pos x="T12" y="T13"/>
                        </a:cxn>
                        <a:cxn ang="T37">
                          <a:pos x="T14" y="T15"/>
                        </a:cxn>
                        <a:cxn ang="T38">
                          <a:pos x="T16" y="T17"/>
                        </a:cxn>
                        <a:cxn ang="T39">
                          <a:pos x="T18" y="T19"/>
                        </a:cxn>
                        <a:cxn ang="T40">
                          <a:pos x="T20" y="T21"/>
                        </a:cxn>
                        <a:cxn ang="T41">
                          <a:pos x="T22" y="T23"/>
                        </a:cxn>
                        <a:cxn ang="T42">
                          <a:pos x="T24" y="T25"/>
                        </a:cxn>
                        <a:cxn ang="T43">
                          <a:pos x="T26" y="T27"/>
                        </a:cxn>
                        <a:cxn ang="T44">
                          <a:pos x="T28" y="T29"/>
                        </a:cxn>
                      </a:cxnLst>
                      <a:rect l="T45" t="T46" r="T47" b="T48"/>
                      <a:pathLst>
                        <a:path w="24" h="37">
                          <a:moveTo>
                            <a:pt x="24" y="36"/>
                          </a:moveTo>
                          <a:lnTo>
                            <a:pt x="19" y="27"/>
                          </a:lnTo>
                          <a:lnTo>
                            <a:pt x="15" y="18"/>
                          </a:lnTo>
                          <a:lnTo>
                            <a:pt x="12" y="9"/>
                          </a:lnTo>
                          <a:lnTo>
                            <a:pt x="11" y="0"/>
                          </a:lnTo>
                          <a:lnTo>
                            <a:pt x="6" y="10"/>
                          </a:lnTo>
                          <a:lnTo>
                            <a:pt x="3" y="19"/>
                          </a:lnTo>
                          <a:lnTo>
                            <a:pt x="1" y="26"/>
                          </a:lnTo>
                          <a:lnTo>
                            <a:pt x="0" y="31"/>
                          </a:lnTo>
                          <a:lnTo>
                            <a:pt x="1" y="33"/>
                          </a:lnTo>
                          <a:lnTo>
                            <a:pt x="2" y="35"/>
                          </a:lnTo>
                          <a:lnTo>
                            <a:pt x="4" y="36"/>
                          </a:lnTo>
                          <a:lnTo>
                            <a:pt x="6" y="37"/>
                          </a:lnTo>
                          <a:lnTo>
                            <a:pt x="14" y="37"/>
                          </a:lnTo>
                          <a:lnTo>
                            <a:pt x="24" y="36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51" name="Freeform 67"/>
                    <p:cNvSpPr>
                      <a:spLocks/>
                    </p:cNvSpPr>
                    <p:nvPr/>
                  </p:nvSpPr>
                  <p:spPr bwMode="auto">
                    <a:xfrm>
                      <a:off x="1265" y="2204"/>
                      <a:ext cx="11" cy="17"/>
                    </a:xfrm>
                    <a:custGeom>
                      <a:avLst/>
                      <a:gdLst>
                        <a:gd name="T0" fmla="*/ 34 w 34"/>
                        <a:gd name="T1" fmla="*/ 0 h 55"/>
                        <a:gd name="T2" fmla="*/ 34 w 34"/>
                        <a:gd name="T3" fmla="*/ 13 h 55"/>
                        <a:gd name="T4" fmla="*/ 34 w 34"/>
                        <a:gd name="T5" fmla="*/ 25 h 55"/>
                        <a:gd name="T6" fmla="*/ 33 w 34"/>
                        <a:gd name="T7" fmla="*/ 32 h 55"/>
                        <a:gd name="T8" fmla="*/ 31 w 34"/>
                        <a:gd name="T9" fmla="*/ 38 h 55"/>
                        <a:gd name="T10" fmla="*/ 29 w 34"/>
                        <a:gd name="T11" fmla="*/ 43 h 55"/>
                        <a:gd name="T12" fmla="*/ 24 w 34"/>
                        <a:gd name="T13" fmla="*/ 47 h 55"/>
                        <a:gd name="T14" fmla="*/ 20 w 34"/>
                        <a:gd name="T15" fmla="*/ 51 h 55"/>
                        <a:gd name="T16" fmla="*/ 14 w 34"/>
                        <a:gd name="T17" fmla="*/ 53 h 55"/>
                        <a:gd name="T18" fmla="*/ 8 w 34"/>
                        <a:gd name="T19" fmla="*/ 55 h 55"/>
                        <a:gd name="T20" fmla="*/ 0 w 34"/>
                        <a:gd name="T21" fmla="*/ 55 h 55"/>
                        <a:gd name="T22" fmla="*/ 9 w 34"/>
                        <a:gd name="T23" fmla="*/ 36 h 55"/>
                        <a:gd name="T24" fmla="*/ 14 w 34"/>
                        <a:gd name="T25" fmla="*/ 21 h 55"/>
                        <a:gd name="T26" fmla="*/ 18 w 34"/>
                        <a:gd name="T27" fmla="*/ 16 h 55"/>
                        <a:gd name="T28" fmla="*/ 22 w 34"/>
                        <a:gd name="T29" fmla="*/ 10 h 55"/>
                        <a:gd name="T30" fmla="*/ 28 w 34"/>
                        <a:gd name="T31" fmla="*/ 5 h 55"/>
                        <a:gd name="T32" fmla="*/ 34 w 34"/>
                        <a:gd name="T33" fmla="*/ 0 h 55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w 34"/>
                        <a:gd name="T52" fmla="*/ 0 h 55"/>
                        <a:gd name="T53" fmla="*/ 34 w 34"/>
                        <a:gd name="T54" fmla="*/ 55 h 55"/>
                      </a:gdLst>
                      <a:ahLst/>
                      <a:cxnLst>
                        <a:cxn ang="T34">
                          <a:pos x="T0" y="T1"/>
                        </a:cxn>
                        <a:cxn ang="T35">
                          <a:pos x="T2" y="T3"/>
                        </a:cxn>
                        <a:cxn ang="T36">
                          <a:pos x="T4" y="T5"/>
                        </a:cxn>
                        <a:cxn ang="T37">
                          <a:pos x="T6" y="T7"/>
                        </a:cxn>
                        <a:cxn ang="T38">
                          <a:pos x="T8" y="T9"/>
                        </a:cxn>
                        <a:cxn ang="T39">
                          <a:pos x="T10" y="T11"/>
                        </a:cxn>
                        <a:cxn ang="T40">
                          <a:pos x="T12" y="T13"/>
                        </a:cxn>
                        <a:cxn ang="T41">
                          <a:pos x="T14" y="T15"/>
                        </a:cxn>
                        <a:cxn ang="T42">
                          <a:pos x="T16" y="T17"/>
                        </a:cxn>
                        <a:cxn ang="T43">
                          <a:pos x="T18" y="T19"/>
                        </a:cxn>
                        <a:cxn ang="T44">
                          <a:pos x="T20" y="T21"/>
                        </a:cxn>
                        <a:cxn ang="T45">
                          <a:pos x="T22" y="T23"/>
                        </a:cxn>
                        <a:cxn ang="T46">
                          <a:pos x="T24" y="T25"/>
                        </a:cxn>
                        <a:cxn ang="T47">
                          <a:pos x="T26" y="T27"/>
                        </a:cxn>
                        <a:cxn ang="T48">
                          <a:pos x="T28" y="T29"/>
                        </a:cxn>
                        <a:cxn ang="T49">
                          <a:pos x="T30" y="T31"/>
                        </a:cxn>
                        <a:cxn ang="T50">
                          <a:pos x="T32" y="T33"/>
                        </a:cxn>
                      </a:cxnLst>
                      <a:rect l="T51" t="T52" r="T53" b="T54"/>
                      <a:pathLst>
                        <a:path w="34" h="55">
                          <a:moveTo>
                            <a:pt x="34" y="0"/>
                          </a:moveTo>
                          <a:lnTo>
                            <a:pt x="34" y="13"/>
                          </a:lnTo>
                          <a:lnTo>
                            <a:pt x="34" y="25"/>
                          </a:lnTo>
                          <a:lnTo>
                            <a:pt x="33" y="32"/>
                          </a:lnTo>
                          <a:lnTo>
                            <a:pt x="31" y="38"/>
                          </a:lnTo>
                          <a:lnTo>
                            <a:pt x="29" y="43"/>
                          </a:lnTo>
                          <a:lnTo>
                            <a:pt x="24" y="47"/>
                          </a:lnTo>
                          <a:lnTo>
                            <a:pt x="20" y="51"/>
                          </a:lnTo>
                          <a:lnTo>
                            <a:pt x="14" y="53"/>
                          </a:lnTo>
                          <a:lnTo>
                            <a:pt x="8" y="55"/>
                          </a:lnTo>
                          <a:lnTo>
                            <a:pt x="0" y="55"/>
                          </a:lnTo>
                          <a:lnTo>
                            <a:pt x="9" y="36"/>
                          </a:lnTo>
                          <a:lnTo>
                            <a:pt x="14" y="21"/>
                          </a:lnTo>
                          <a:lnTo>
                            <a:pt x="18" y="16"/>
                          </a:lnTo>
                          <a:lnTo>
                            <a:pt x="22" y="10"/>
                          </a:lnTo>
                          <a:lnTo>
                            <a:pt x="28" y="5"/>
                          </a:lnTo>
                          <a:lnTo>
                            <a:pt x="34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52" name="Freeform 68"/>
                    <p:cNvSpPr>
                      <a:spLocks/>
                    </p:cNvSpPr>
                    <p:nvPr/>
                  </p:nvSpPr>
                  <p:spPr bwMode="auto">
                    <a:xfrm>
                      <a:off x="1285" y="2215"/>
                      <a:ext cx="11" cy="4"/>
                    </a:xfrm>
                    <a:custGeom>
                      <a:avLst/>
                      <a:gdLst>
                        <a:gd name="T0" fmla="*/ 0 w 33"/>
                        <a:gd name="T1" fmla="*/ 0 h 12"/>
                        <a:gd name="T2" fmla="*/ 2 w 33"/>
                        <a:gd name="T3" fmla="*/ 4 h 12"/>
                        <a:gd name="T4" fmla="*/ 6 w 33"/>
                        <a:gd name="T5" fmla="*/ 7 h 12"/>
                        <a:gd name="T6" fmla="*/ 10 w 33"/>
                        <a:gd name="T7" fmla="*/ 9 h 12"/>
                        <a:gd name="T8" fmla="*/ 14 w 33"/>
                        <a:gd name="T9" fmla="*/ 11 h 12"/>
                        <a:gd name="T10" fmla="*/ 23 w 33"/>
                        <a:gd name="T11" fmla="*/ 12 h 12"/>
                        <a:gd name="T12" fmla="*/ 33 w 33"/>
                        <a:gd name="T13" fmla="*/ 12 h 12"/>
                        <a:gd name="T14" fmla="*/ 28 w 33"/>
                        <a:gd name="T15" fmla="*/ 8 h 12"/>
                        <a:gd name="T16" fmla="*/ 19 w 33"/>
                        <a:gd name="T17" fmla="*/ 4 h 12"/>
                        <a:gd name="T18" fmla="*/ 10 w 33"/>
                        <a:gd name="T19" fmla="*/ 1 h 12"/>
                        <a:gd name="T20" fmla="*/ 0 w 33"/>
                        <a:gd name="T21" fmla="*/ 0 h 12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w 33"/>
                        <a:gd name="T34" fmla="*/ 0 h 12"/>
                        <a:gd name="T35" fmla="*/ 33 w 33"/>
                        <a:gd name="T36" fmla="*/ 12 h 12"/>
                      </a:gdLst>
                      <a:ahLst/>
                      <a:cxnLst>
                        <a:cxn ang="T22">
                          <a:pos x="T0" y="T1"/>
                        </a:cxn>
                        <a:cxn ang="T23">
                          <a:pos x="T2" y="T3"/>
                        </a:cxn>
                        <a:cxn ang="T24">
                          <a:pos x="T4" y="T5"/>
                        </a:cxn>
                        <a:cxn ang="T25">
                          <a:pos x="T6" y="T7"/>
                        </a:cxn>
                        <a:cxn ang="T26">
                          <a:pos x="T8" y="T9"/>
                        </a:cxn>
                        <a:cxn ang="T27">
                          <a:pos x="T10" y="T11"/>
                        </a:cxn>
                        <a:cxn ang="T28">
                          <a:pos x="T12" y="T13"/>
                        </a:cxn>
                        <a:cxn ang="T29">
                          <a:pos x="T14" y="T15"/>
                        </a:cxn>
                        <a:cxn ang="T30">
                          <a:pos x="T16" y="T17"/>
                        </a:cxn>
                        <a:cxn ang="T31">
                          <a:pos x="T18" y="T19"/>
                        </a:cxn>
                        <a:cxn ang="T32">
                          <a:pos x="T20" y="T21"/>
                        </a:cxn>
                      </a:cxnLst>
                      <a:rect l="T33" t="T34" r="T35" b="T36"/>
                      <a:pathLst>
                        <a:path w="33" h="12">
                          <a:moveTo>
                            <a:pt x="0" y="0"/>
                          </a:moveTo>
                          <a:lnTo>
                            <a:pt x="2" y="4"/>
                          </a:lnTo>
                          <a:lnTo>
                            <a:pt x="6" y="7"/>
                          </a:lnTo>
                          <a:lnTo>
                            <a:pt x="10" y="9"/>
                          </a:lnTo>
                          <a:lnTo>
                            <a:pt x="14" y="11"/>
                          </a:lnTo>
                          <a:lnTo>
                            <a:pt x="23" y="12"/>
                          </a:lnTo>
                          <a:lnTo>
                            <a:pt x="33" y="12"/>
                          </a:lnTo>
                          <a:lnTo>
                            <a:pt x="28" y="8"/>
                          </a:lnTo>
                          <a:lnTo>
                            <a:pt x="19" y="4"/>
                          </a:lnTo>
                          <a:lnTo>
                            <a:pt x="10" y="1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</p:grpSp>
              <p:sp>
                <p:nvSpPr>
                  <p:cNvPr id="67" name="Freeform 69"/>
                  <p:cNvSpPr>
                    <a:spLocks/>
                  </p:cNvSpPr>
                  <p:nvPr>
                    <p:custDataLst>
                      <p:tags r:id="rId51"/>
                    </p:custDataLst>
                  </p:nvPr>
                </p:nvSpPr>
                <p:spPr bwMode="auto">
                  <a:xfrm>
                    <a:off x="7905750" y="4519613"/>
                    <a:ext cx="12700" cy="57150"/>
                  </a:xfrm>
                  <a:custGeom>
                    <a:avLst/>
                    <a:gdLst>
                      <a:gd name="T0" fmla="*/ 0 w 33"/>
                      <a:gd name="T1" fmla="*/ 62 h 62"/>
                      <a:gd name="T2" fmla="*/ 0 w 33"/>
                      <a:gd name="T3" fmla="*/ 53 h 62"/>
                      <a:gd name="T4" fmla="*/ 0 w 33"/>
                      <a:gd name="T5" fmla="*/ 45 h 62"/>
                      <a:gd name="T6" fmla="*/ 0 w 33"/>
                      <a:gd name="T7" fmla="*/ 37 h 62"/>
                      <a:gd name="T8" fmla="*/ 0 w 33"/>
                      <a:gd name="T9" fmla="*/ 31 h 62"/>
                      <a:gd name="T10" fmla="*/ 0 w 33"/>
                      <a:gd name="T11" fmla="*/ 26 h 62"/>
                      <a:gd name="T12" fmla="*/ 2 w 33"/>
                      <a:gd name="T13" fmla="*/ 22 h 62"/>
                      <a:gd name="T14" fmla="*/ 4 w 33"/>
                      <a:gd name="T15" fmla="*/ 17 h 62"/>
                      <a:gd name="T16" fmla="*/ 8 w 33"/>
                      <a:gd name="T17" fmla="*/ 13 h 62"/>
                      <a:gd name="T18" fmla="*/ 14 w 33"/>
                      <a:gd name="T19" fmla="*/ 6 h 62"/>
                      <a:gd name="T20" fmla="*/ 20 w 33"/>
                      <a:gd name="T21" fmla="*/ 0 h 62"/>
                      <a:gd name="T22" fmla="*/ 26 w 33"/>
                      <a:gd name="T23" fmla="*/ 6 h 62"/>
                      <a:gd name="T24" fmla="*/ 33 w 33"/>
                      <a:gd name="T25" fmla="*/ 13 h 62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33"/>
                      <a:gd name="T40" fmla="*/ 0 h 62"/>
                      <a:gd name="T41" fmla="*/ 33 w 33"/>
                      <a:gd name="T42" fmla="*/ 62 h 62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33" h="62">
                        <a:moveTo>
                          <a:pt x="0" y="62"/>
                        </a:moveTo>
                        <a:lnTo>
                          <a:pt x="0" y="53"/>
                        </a:lnTo>
                        <a:lnTo>
                          <a:pt x="0" y="45"/>
                        </a:lnTo>
                        <a:lnTo>
                          <a:pt x="0" y="37"/>
                        </a:lnTo>
                        <a:lnTo>
                          <a:pt x="0" y="31"/>
                        </a:lnTo>
                        <a:lnTo>
                          <a:pt x="0" y="26"/>
                        </a:lnTo>
                        <a:lnTo>
                          <a:pt x="2" y="22"/>
                        </a:lnTo>
                        <a:lnTo>
                          <a:pt x="4" y="17"/>
                        </a:lnTo>
                        <a:lnTo>
                          <a:pt x="8" y="13"/>
                        </a:lnTo>
                        <a:lnTo>
                          <a:pt x="14" y="6"/>
                        </a:lnTo>
                        <a:lnTo>
                          <a:pt x="20" y="0"/>
                        </a:lnTo>
                        <a:lnTo>
                          <a:pt x="26" y="6"/>
                        </a:lnTo>
                        <a:lnTo>
                          <a:pt x="33" y="13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68" name="Freeform 70"/>
                  <p:cNvSpPr>
                    <a:spLocks/>
                  </p:cNvSpPr>
                  <p:nvPr>
                    <p:custDataLst>
                      <p:tags r:id="rId52"/>
                    </p:custDataLst>
                  </p:nvPr>
                </p:nvSpPr>
                <p:spPr bwMode="auto">
                  <a:xfrm>
                    <a:off x="7915275" y="4610100"/>
                    <a:ext cx="9525" cy="58738"/>
                  </a:xfrm>
                  <a:custGeom>
                    <a:avLst/>
                    <a:gdLst>
                      <a:gd name="T0" fmla="*/ 0 w 26"/>
                      <a:gd name="T1" fmla="*/ 2147483647 h 18"/>
                      <a:gd name="T2" fmla="*/ 0 w 26"/>
                      <a:gd name="T3" fmla="*/ 0 h 18"/>
                      <a:gd name="T4" fmla="*/ 2147483647 w 26"/>
                      <a:gd name="T5" fmla="*/ 0 h 18"/>
                      <a:gd name="T6" fmla="*/ 2147483647 w 26"/>
                      <a:gd name="T7" fmla="*/ 2147483647 h 18"/>
                      <a:gd name="T8" fmla="*/ 2147483647 w 26"/>
                      <a:gd name="T9" fmla="*/ 2147483647 h 18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6"/>
                      <a:gd name="T16" fmla="*/ 0 h 18"/>
                      <a:gd name="T17" fmla="*/ 26 w 26"/>
                      <a:gd name="T18" fmla="*/ 18 h 18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6" h="18">
                        <a:moveTo>
                          <a:pt x="0" y="18"/>
                        </a:moveTo>
                        <a:lnTo>
                          <a:pt x="0" y="0"/>
                        </a:lnTo>
                        <a:lnTo>
                          <a:pt x="26" y="0"/>
                        </a:lnTo>
                        <a:lnTo>
                          <a:pt x="6" y="12"/>
                        </a:lnTo>
                        <a:lnTo>
                          <a:pt x="6" y="6"/>
                        </a:lnTo>
                      </a:path>
                    </a:pathLst>
                  </a:custGeom>
                  <a:solidFill>
                    <a:srgbClr val="C00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69" name="Freeform 71"/>
                  <p:cNvSpPr>
                    <a:spLocks/>
                  </p:cNvSpPr>
                  <p:nvPr>
                    <p:custDataLst>
                      <p:tags r:id="rId53"/>
                    </p:custDataLst>
                  </p:nvPr>
                </p:nvSpPr>
                <p:spPr bwMode="auto">
                  <a:xfrm>
                    <a:off x="8029575" y="4519613"/>
                    <a:ext cx="77788" cy="130175"/>
                  </a:xfrm>
                  <a:custGeom>
                    <a:avLst/>
                    <a:gdLst>
                      <a:gd name="T0" fmla="*/ 2147483647 w 180"/>
                      <a:gd name="T1" fmla="*/ 2147483647 h 240"/>
                      <a:gd name="T2" fmla="*/ 2147483647 w 180"/>
                      <a:gd name="T3" fmla="*/ 2147483647 h 240"/>
                      <a:gd name="T4" fmla="*/ 2147483647 w 180"/>
                      <a:gd name="T5" fmla="*/ 2147483647 h 240"/>
                      <a:gd name="T6" fmla="*/ 2147483647 w 180"/>
                      <a:gd name="T7" fmla="*/ 2147483647 h 240"/>
                      <a:gd name="T8" fmla="*/ 2147483647 w 180"/>
                      <a:gd name="T9" fmla="*/ 2147483647 h 240"/>
                      <a:gd name="T10" fmla="*/ 2147483647 w 180"/>
                      <a:gd name="T11" fmla="*/ 2147483647 h 240"/>
                      <a:gd name="T12" fmla="*/ 2147483647 w 180"/>
                      <a:gd name="T13" fmla="*/ 2147483647 h 240"/>
                      <a:gd name="T14" fmla="*/ 2147483647 w 180"/>
                      <a:gd name="T15" fmla="*/ 2147483647 h 240"/>
                      <a:gd name="T16" fmla="*/ 2147483647 w 180"/>
                      <a:gd name="T17" fmla="*/ 2147483647 h 240"/>
                      <a:gd name="T18" fmla="*/ 2147483647 w 180"/>
                      <a:gd name="T19" fmla="*/ 2147483647 h 240"/>
                      <a:gd name="T20" fmla="*/ 2147483647 w 180"/>
                      <a:gd name="T21" fmla="*/ 2147483647 h 240"/>
                      <a:gd name="T22" fmla="*/ 2147483647 w 180"/>
                      <a:gd name="T23" fmla="*/ 2147483647 h 240"/>
                      <a:gd name="T24" fmla="*/ 2147483647 w 180"/>
                      <a:gd name="T25" fmla="*/ 2147483647 h 240"/>
                      <a:gd name="T26" fmla="*/ 2147483647 w 180"/>
                      <a:gd name="T27" fmla="*/ 2147483647 h 240"/>
                      <a:gd name="T28" fmla="*/ 2147483647 w 180"/>
                      <a:gd name="T29" fmla="*/ 2147483647 h 240"/>
                      <a:gd name="T30" fmla="*/ 2147483647 w 180"/>
                      <a:gd name="T31" fmla="*/ 2147483647 h 240"/>
                      <a:gd name="T32" fmla="*/ 2147483647 w 180"/>
                      <a:gd name="T33" fmla="*/ 2147483647 h 240"/>
                      <a:gd name="T34" fmla="*/ 2147483647 w 180"/>
                      <a:gd name="T35" fmla="*/ 2147483647 h 240"/>
                      <a:gd name="T36" fmla="*/ 2147483647 w 180"/>
                      <a:gd name="T37" fmla="*/ 2147483647 h 240"/>
                      <a:gd name="T38" fmla="*/ 2147483647 w 180"/>
                      <a:gd name="T39" fmla="*/ 2147483647 h 240"/>
                      <a:gd name="T40" fmla="*/ 2147483647 w 180"/>
                      <a:gd name="T41" fmla="*/ 2147483647 h 240"/>
                      <a:gd name="T42" fmla="*/ 2147483647 w 180"/>
                      <a:gd name="T43" fmla="*/ 2147483647 h 240"/>
                      <a:gd name="T44" fmla="*/ 2147483647 w 180"/>
                      <a:gd name="T45" fmla="*/ 2147483647 h 240"/>
                      <a:gd name="T46" fmla="*/ 2147483647 w 180"/>
                      <a:gd name="T47" fmla="*/ 2147483647 h 240"/>
                      <a:gd name="T48" fmla="*/ 2147483647 w 180"/>
                      <a:gd name="T49" fmla="*/ 2147483647 h 240"/>
                      <a:gd name="T50" fmla="*/ 2147483647 w 180"/>
                      <a:gd name="T51" fmla="*/ 2147483647 h 240"/>
                      <a:gd name="T52" fmla="*/ 2147483647 w 180"/>
                      <a:gd name="T53" fmla="*/ 2147483647 h 240"/>
                      <a:gd name="T54" fmla="*/ 2147483647 w 180"/>
                      <a:gd name="T55" fmla="*/ 2147483647 h 240"/>
                      <a:gd name="T56" fmla="*/ 0 w 180"/>
                      <a:gd name="T57" fmla="*/ 2147483647 h 240"/>
                      <a:gd name="T58" fmla="*/ 0 w 180"/>
                      <a:gd name="T59" fmla="*/ 2147483647 h 240"/>
                      <a:gd name="T60" fmla="*/ 0 w 180"/>
                      <a:gd name="T61" fmla="*/ 2147483647 h 240"/>
                      <a:gd name="T62" fmla="*/ 0 w 180"/>
                      <a:gd name="T63" fmla="*/ 2147483647 h 240"/>
                      <a:gd name="T64" fmla="*/ 0 w 180"/>
                      <a:gd name="T65" fmla="*/ 0 h 240"/>
                      <a:gd name="T66" fmla="*/ 2147483647 w 180"/>
                      <a:gd name="T67" fmla="*/ 2147483647 h 240"/>
                      <a:gd name="T68" fmla="*/ 2147483647 w 180"/>
                      <a:gd name="T69" fmla="*/ 2147483647 h 240"/>
                      <a:gd name="T70" fmla="*/ 2147483647 w 180"/>
                      <a:gd name="T71" fmla="*/ 2147483647 h 240"/>
                      <a:gd name="T72" fmla="*/ 2147483647 w 180"/>
                      <a:gd name="T73" fmla="*/ 2147483647 h 240"/>
                      <a:gd name="T74" fmla="*/ 2147483647 w 180"/>
                      <a:gd name="T75" fmla="*/ 2147483647 h 240"/>
                      <a:gd name="T76" fmla="*/ 2147483647 w 180"/>
                      <a:gd name="T77" fmla="*/ 2147483647 h 240"/>
                      <a:gd name="T78" fmla="*/ 2147483647 w 180"/>
                      <a:gd name="T79" fmla="*/ 2147483647 h 240"/>
                      <a:gd name="T80" fmla="*/ 2147483647 w 180"/>
                      <a:gd name="T81" fmla="*/ 2147483647 h 240"/>
                      <a:gd name="T82" fmla="*/ 2147483647 w 180"/>
                      <a:gd name="T83" fmla="*/ 2147483647 h 240"/>
                      <a:gd name="T84" fmla="*/ 2147483647 w 180"/>
                      <a:gd name="T85" fmla="*/ 2147483647 h 240"/>
                      <a:gd name="T86" fmla="*/ 2147483647 w 180"/>
                      <a:gd name="T87" fmla="*/ 2147483647 h 240"/>
                      <a:gd name="T88" fmla="*/ 2147483647 w 180"/>
                      <a:gd name="T89" fmla="*/ 2147483647 h 240"/>
                      <a:gd name="T90" fmla="*/ 2147483647 w 180"/>
                      <a:gd name="T91" fmla="*/ 2147483647 h 240"/>
                      <a:gd name="T92" fmla="*/ 2147483647 w 180"/>
                      <a:gd name="T93" fmla="*/ 2147483647 h 240"/>
                      <a:gd name="T94" fmla="*/ 2147483647 w 180"/>
                      <a:gd name="T95" fmla="*/ 2147483647 h 240"/>
                      <a:gd name="T96" fmla="*/ 2147483647 w 180"/>
                      <a:gd name="T97" fmla="*/ 2147483647 h 240"/>
                      <a:gd name="T98" fmla="*/ 2147483647 w 180"/>
                      <a:gd name="T99" fmla="*/ 2147483647 h 240"/>
                      <a:gd name="T100" fmla="*/ 2147483647 w 180"/>
                      <a:gd name="T101" fmla="*/ 2147483647 h 240"/>
                      <a:gd name="T102" fmla="*/ 2147483647 w 180"/>
                      <a:gd name="T103" fmla="*/ 2147483647 h 240"/>
                      <a:gd name="T104" fmla="*/ 2147483647 w 180"/>
                      <a:gd name="T105" fmla="*/ 2147483647 h 240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w 180"/>
                      <a:gd name="T160" fmla="*/ 0 h 240"/>
                      <a:gd name="T161" fmla="*/ 180 w 180"/>
                      <a:gd name="T162" fmla="*/ 240 h 240"/>
                    </a:gdLst>
                    <a:ahLst/>
                    <a:cxnLst>
                      <a:cxn ang="T106">
                        <a:pos x="T0" y="T1"/>
                      </a:cxn>
                      <a:cxn ang="T107">
                        <a:pos x="T2" y="T3"/>
                      </a:cxn>
                      <a:cxn ang="T108">
                        <a:pos x="T4" y="T5"/>
                      </a:cxn>
                      <a:cxn ang="T109">
                        <a:pos x="T6" y="T7"/>
                      </a:cxn>
                      <a:cxn ang="T110">
                        <a:pos x="T8" y="T9"/>
                      </a:cxn>
                      <a:cxn ang="T111">
                        <a:pos x="T10" y="T11"/>
                      </a:cxn>
                      <a:cxn ang="T112">
                        <a:pos x="T12" y="T13"/>
                      </a:cxn>
                      <a:cxn ang="T113">
                        <a:pos x="T14" y="T15"/>
                      </a:cxn>
                      <a:cxn ang="T114">
                        <a:pos x="T16" y="T17"/>
                      </a:cxn>
                      <a:cxn ang="T115">
                        <a:pos x="T18" y="T19"/>
                      </a:cxn>
                      <a:cxn ang="T116">
                        <a:pos x="T20" y="T21"/>
                      </a:cxn>
                      <a:cxn ang="T117">
                        <a:pos x="T22" y="T23"/>
                      </a:cxn>
                      <a:cxn ang="T118">
                        <a:pos x="T24" y="T25"/>
                      </a:cxn>
                      <a:cxn ang="T119">
                        <a:pos x="T26" y="T27"/>
                      </a:cxn>
                      <a:cxn ang="T120">
                        <a:pos x="T28" y="T29"/>
                      </a:cxn>
                      <a:cxn ang="T121">
                        <a:pos x="T30" y="T31"/>
                      </a:cxn>
                      <a:cxn ang="T122">
                        <a:pos x="T32" y="T33"/>
                      </a:cxn>
                      <a:cxn ang="T123">
                        <a:pos x="T34" y="T35"/>
                      </a:cxn>
                      <a:cxn ang="T124">
                        <a:pos x="T36" y="T37"/>
                      </a:cxn>
                      <a:cxn ang="T125">
                        <a:pos x="T38" y="T39"/>
                      </a:cxn>
                      <a:cxn ang="T126">
                        <a:pos x="T40" y="T41"/>
                      </a:cxn>
                      <a:cxn ang="T127">
                        <a:pos x="T42" y="T43"/>
                      </a:cxn>
                      <a:cxn ang="T128">
                        <a:pos x="T44" y="T45"/>
                      </a:cxn>
                      <a:cxn ang="T129">
                        <a:pos x="T46" y="T47"/>
                      </a:cxn>
                      <a:cxn ang="T130">
                        <a:pos x="T48" y="T49"/>
                      </a:cxn>
                      <a:cxn ang="T131">
                        <a:pos x="T50" y="T51"/>
                      </a:cxn>
                      <a:cxn ang="T132">
                        <a:pos x="T52" y="T53"/>
                      </a:cxn>
                      <a:cxn ang="T133">
                        <a:pos x="T54" y="T55"/>
                      </a:cxn>
                      <a:cxn ang="T134">
                        <a:pos x="T56" y="T57"/>
                      </a:cxn>
                      <a:cxn ang="T135">
                        <a:pos x="T58" y="T59"/>
                      </a:cxn>
                      <a:cxn ang="T136">
                        <a:pos x="T60" y="T61"/>
                      </a:cxn>
                      <a:cxn ang="T137">
                        <a:pos x="T62" y="T63"/>
                      </a:cxn>
                      <a:cxn ang="T138">
                        <a:pos x="T64" y="T65"/>
                      </a:cxn>
                      <a:cxn ang="T139">
                        <a:pos x="T66" y="T67"/>
                      </a:cxn>
                      <a:cxn ang="T140">
                        <a:pos x="T68" y="T69"/>
                      </a:cxn>
                      <a:cxn ang="T141">
                        <a:pos x="T70" y="T71"/>
                      </a:cxn>
                      <a:cxn ang="T142">
                        <a:pos x="T72" y="T73"/>
                      </a:cxn>
                      <a:cxn ang="T143">
                        <a:pos x="T74" y="T75"/>
                      </a:cxn>
                      <a:cxn ang="T144">
                        <a:pos x="T76" y="T77"/>
                      </a:cxn>
                      <a:cxn ang="T145">
                        <a:pos x="T78" y="T79"/>
                      </a:cxn>
                      <a:cxn ang="T146">
                        <a:pos x="T80" y="T81"/>
                      </a:cxn>
                      <a:cxn ang="T147">
                        <a:pos x="T82" y="T83"/>
                      </a:cxn>
                      <a:cxn ang="T148">
                        <a:pos x="T84" y="T85"/>
                      </a:cxn>
                      <a:cxn ang="T149">
                        <a:pos x="T86" y="T87"/>
                      </a:cxn>
                      <a:cxn ang="T150">
                        <a:pos x="T88" y="T89"/>
                      </a:cxn>
                      <a:cxn ang="T151">
                        <a:pos x="T90" y="T91"/>
                      </a:cxn>
                      <a:cxn ang="T152">
                        <a:pos x="T92" y="T93"/>
                      </a:cxn>
                      <a:cxn ang="T153">
                        <a:pos x="T94" y="T95"/>
                      </a:cxn>
                      <a:cxn ang="T154">
                        <a:pos x="T96" y="T97"/>
                      </a:cxn>
                      <a:cxn ang="T155">
                        <a:pos x="T98" y="T99"/>
                      </a:cxn>
                      <a:cxn ang="T156">
                        <a:pos x="T100" y="T101"/>
                      </a:cxn>
                      <a:cxn ang="T157">
                        <a:pos x="T102" y="T103"/>
                      </a:cxn>
                      <a:cxn ang="T158">
                        <a:pos x="T104" y="T105"/>
                      </a:cxn>
                    </a:cxnLst>
                    <a:rect l="T159" t="T160" r="T161" b="T162"/>
                    <a:pathLst>
                      <a:path w="180" h="240">
                        <a:moveTo>
                          <a:pt x="180" y="222"/>
                        </a:moveTo>
                        <a:lnTo>
                          <a:pt x="175" y="223"/>
                        </a:lnTo>
                        <a:lnTo>
                          <a:pt x="171" y="223"/>
                        </a:lnTo>
                        <a:lnTo>
                          <a:pt x="167" y="225"/>
                        </a:lnTo>
                        <a:lnTo>
                          <a:pt x="164" y="227"/>
                        </a:lnTo>
                        <a:lnTo>
                          <a:pt x="158" y="232"/>
                        </a:lnTo>
                        <a:lnTo>
                          <a:pt x="153" y="240"/>
                        </a:lnTo>
                        <a:lnTo>
                          <a:pt x="140" y="232"/>
                        </a:lnTo>
                        <a:lnTo>
                          <a:pt x="131" y="223"/>
                        </a:lnTo>
                        <a:lnTo>
                          <a:pt x="123" y="214"/>
                        </a:lnTo>
                        <a:lnTo>
                          <a:pt x="118" y="206"/>
                        </a:lnTo>
                        <a:lnTo>
                          <a:pt x="112" y="195"/>
                        </a:lnTo>
                        <a:lnTo>
                          <a:pt x="106" y="185"/>
                        </a:lnTo>
                        <a:lnTo>
                          <a:pt x="98" y="174"/>
                        </a:lnTo>
                        <a:lnTo>
                          <a:pt x="87" y="161"/>
                        </a:lnTo>
                        <a:lnTo>
                          <a:pt x="82" y="153"/>
                        </a:lnTo>
                        <a:lnTo>
                          <a:pt x="75" y="146"/>
                        </a:lnTo>
                        <a:lnTo>
                          <a:pt x="70" y="139"/>
                        </a:lnTo>
                        <a:lnTo>
                          <a:pt x="62" y="133"/>
                        </a:lnTo>
                        <a:lnTo>
                          <a:pt x="48" y="121"/>
                        </a:lnTo>
                        <a:lnTo>
                          <a:pt x="33" y="110"/>
                        </a:lnTo>
                        <a:lnTo>
                          <a:pt x="27" y="104"/>
                        </a:lnTo>
                        <a:lnTo>
                          <a:pt x="21" y="98"/>
                        </a:lnTo>
                        <a:lnTo>
                          <a:pt x="15" y="92"/>
                        </a:lnTo>
                        <a:lnTo>
                          <a:pt x="10" y="84"/>
                        </a:lnTo>
                        <a:lnTo>
                          <a:pt x="6" y="77"/>
                        </a:lnTo>
                        <a:lnTo>
                          <a:pt x="4" y="68"/>
                        </a:lnTo>
                        <a:lnTo>
                          <a:pt x="1" y="60"/>
                        </a:lnTo>
                        <a:lnTo>
                          <a:pt x="0" y="50"/>
                        </a:lnTo>
                        <a:lnTo>
                          <a:pt x="0" y="35"/>
                        </a:lnTo>
                        <a:lnTo>
                          <a:pt x="0" y="25"/>
                        </a:lnTo>
                        <a:lnTo>
                          <a:pt x="0" y="15"/>
                        </a:lnTo>
                        <a:lnTo>
                          <a:pt x="0" y="0"/>
                        </a:lnTo>
                        <a:lnTo>
                          <a:pt x="10" y="8"/>
                        </a:lnTo>
                        <a:lnTo>
                          <a:pt x="19" y="17"/>
                        </a:lnTo>
                        <a:lnTo>
                          <a:pt x="27" y="27"/>
                        </a:lnTo>
                        <a:lnTo>
                          <a:pt x="34" y="38"/>
                        </a:lnTo>
                        <a:lnTo>
                          <a:pt x="41" y="48"/>
                        </a:lnTo>
                        <a:lnTo>
                          <a:pt x="46" y="58"/>
                        </a:lnTo>
                        <a:lnTo>
                          <a:pt x="51" y="66"/>
                        </a:lnTo>
                        <a:lnTo>
                          <a:pt x="54" y="74"/>
                        </a:lnTo>
                        <a:lnTo>
                          <a:pt x="60" y="86"/>
                        </a:lnTo>
                        <a:lnTo>
                          <a:pt x="66" y="98"/>
                        </a:lnTo>
                        <a:lnTo>
                          <a:pt x="74" y="107"/>
                        </a:lnTo>
                        <a:lnTo>
                          <a:pt x="82" y="116"/>
                        </a:lnTo>
                        <a:lnTo>
                          <a:pt x="100" y="133"/>
                        </a:lnTo>
                        <a:lnTo>
                          <a:pt x="119" y="149"/>
                        </a:lnTo>
                        <a:lnTo>
                          <a:pt x="139" y="164"/>
                        </a:lnTo>
                        <a:lnTo>
                          <a:pt x="155" y="180"/>
                        </a:lnTo>
                        <a:lnTo>
                          <a:pt x="163" y="189"/>
                        </a:lnTo>
                        <a:lnTo>
                          <a:pt x="169" y="199"/>
                        </a:lnTo>
                        <a:lnTo>
                          <a:pt x="175" y="210"/>
                        </a:lnTo>
                        <a:lnTo>
                          <a:pt x="180" y="222"/>
                        </a:lnTo>
                      </a:path>
                    </a:pathLst>
                  </a:custGeom>
                  <a:solidFill>
                    <a:srgbClr val="C00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0" name="Freeform 72"/>
                  <p:cNvSpPr>
                    <a:spLocks/>
                  </p:cNvSpPr>
                  <p:nvPr>
                    <p:custDataLst>
                      <p:tags r:id="rId54"/>
                    </p:custDataLst>
                  </p:nvPr>
                </p:nvSpPr>
                <p:spPr bwMode="auto">
                  <a:xfrm>
                    <a:off x="8029575" y="4492625"/>
                    <a:ext cx="14288" cy="57150"/>
                  </a:xfrm>
                  <a:custGeom>
                    <a:avLst/>
                    <a:gdLst>
                      <a:gd name="T0" fmla="*/ 0 w 27"/>
                      <a:gd name="T1" fmla="*/ 0 h 30"/>
                      <a:gd name="T2" fmla="*/ 1 w 27"/>
                      <a:gd name="T3" fmla="*/ 5 h 30"/>
                      <a:gd name="T4" fmla="*/ 3 w 27"/>
                      <a:gd name="T5" fmla="*/ 11 h 30"/>
                      <a:gd name="T6" fmla="*/ 4 w 27"/>
                      <a:gd name="T7" fmla="*/ 14 h 30"/>
                      <a:gd name="T8" fmla="*/ 4 w 27"/>
                      <a:gd name="T9" fmla="*/ 19 h 30"/>
                      <a:gd name="T10" fmla="*/ 3 w 27"/>
                      <a:gd name="T11" fmla="*/ 24 h 30"/>
                      <a:gd name="T12" fmla="*/ 0 w 27"/>
                      <a:gd name="T13" fmla="*/ 30 h 30"/>
                      <a:gd name="T14" fmla="*/ 17 w 27"/>
                      <a:gd name="T15" fmla="*/ 27 h 30"/>
                      <a:gd name="T16" fmla="*/ 27 w 27"/>
                      <a:gd name="T17" fmla="*/ 24 h 30"/>
                      <a:gd name="T18" fmla="*/ 23 w 27"/>
                      <a:gd name="T19" fmla="*/ 20 h 30"/>
                      <a:gd name="T20" fmla="*/ 17 w 27"/>
                      <a:gd name="T21" fmla="*/ 12 h 30"/>
                      <a:gd name="T22" fmla="*/ 11 w 27"/>
                      <a:gd name="T23" fmla="*/ 8 h 30"/>
                      <a:gd name="T24" fmla="*/ 7 w 27"/>
                      <a:gd name="T25" fmla="*/ 4 h 30"/>
                      <a:gd name="T26" fmla="*/ 4 w 27"/>
                      <a:gd name="T27" fmla="*/ 1 h 30"/>
                      <a:gd name="T28" fmla="*/ 0 w 27"/>
                      <a:gd name="T29" fmla="*/ 0 h 30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27"/>
                      <a:gd name="T46" fmla="*/ 0 h 30"/>
                      <a:gd name="T47" fmla="*/ 27 w 27"/>
                      <a:gd name="T48" fmla="*/ 30 h 30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27" h="30">
                        <a:moveTo>
                          <a:pt x="0" y="0"/>
                        </a:moveTo>
                        <a:lnTo>
                          <a:pt x="1" y="5"/>
                        </a:lnTo>
                        <a:lnTo>
                          <a:pt x="3" y="11"/>
                        </a:lnTo>
                        <a:lnTo>
                          <a:pt x="4" y="14"/>
                        </a:lnTo>
                        <a:lnTo>
                          <a:pt x="4" y="19"/>
                        </a:lnTo>
                        <a:lnTo>
                          <a:pt x="3" y="24"/>
                        </a:lnTo>
                        <a:lnTo>
                          <a:pt x="0" y="30"/>
                        </a:lnTo>
                        <a:lnTo>
                          <a:pt x="17" y="27"/>
                        </a:lnTo>
                        <a:lnTo>
                          <a:pt x="27" y="24"/>
                        </a:lnTo>
                        <a:lnTo>
                          <a:pt x="23" y="20"/>
                        </a:lnTo>
                        <a:lnTo>
                          <a:pt x="17" y="12"/>
                        </a:lnTo>
                        <a:lnTo>
                          <a:pt x="11" y="8"/>
                        </a:lnTo>
                        <a:lnTo>
                          <a:pt x="7" y="4"/>
                        </a:lnTo>
                        <a:lnTo>
                          <a:pt x="4" y="1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grpSp>
                <p:nvGrpSpPr>
                  <p:cNvPr id="71" name="Group 73"/>
                  <p:cNvGrpSpPr>
                    <a:grpSpLocks/>
                  </p:cNvGrpSpPr>
                  <p:nvPr>
                    <p:custDataLst>
                      <p:tags r:id="rId55"/>
                    </p:custDataLst>
                  </p:nvPr>
                </p:nvGrpSpPr>
                <p:grpSpPr bwMode="auto">
                  <a:xfrm>
                    <a:off x="7720013" y="5014131"/>
                    <a:ext cx="458787" cy="404812"/>
                    <a:chOff x="5372" y="3323"/>
                    <a:chExt cx="341" cy="253"/>
                  </a:xfrm>
                  <a:solidFill>
                    <a:srgbClr val="C00000"/>
                  </a:solidFill>
                </p:grpSpPr>
                <p:sp>
                  <p:nvSpPr>
                    <p:cNvPr id="540" name="Freeform 74"/>
                    <p:cNvSpPr>
                      <a:spLocks/>
                    </p:cNvSpPr>
                    <p:nvPr/>
                  </p:nvSpPr>
                  <p:spPr bwMode="auto">
                    <a:xfrm>
                      <a:off x="5372" y="3565"/>
                      <a:ext cx="16" cy="1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31"/>
                        </a:cxn>
                        <a:cxn ang="0">
                          <a:pos x="4" y="26"/>
                        </a:cxn>
                        <a:cxn ang="0">
                          <a:pos x="8" y="21"/>
                        </a:cxn>
                        <a:cxn ang="0">
                          <a:pos x="15" y="16"/>
                        </a:cxn>
                        <a:cxn ang="0">
                          <a:pos x="21" y="11"/>
                        </a:cxn>
                        <a:cxn ang="0">
                          <a:pos x="29" y="7"/>
                        </a:cxn>
                        <a:cxn ang="0">
                          <a:pos x="38" y="3"/>
                        </a:cxn>
                        <a:cxn ang="0">
                          <a:pos x="45" y="1"/>
                        </a:cxn>
                        <a:cxn ang="0">
                          <a:pos x="53" y="0"/>
                        </a:cxn>
                        <a:cxn ang="0">
                          <a:pos x="53" y="18"/>
                        </a:cxn>
                        <a:cxn ang="0">
                          <a:pos x="38" y="24"/>
                        </a:cxn>
                        <a:cxn ang="0">
                          <a:pos x="27" y="30"/>
                        </a:cxn>
                        <a:cxn ang="0">
                          <a:pos x="21" y="32"/>
                        </a:cxn>
                        <a:cxn ang="0">
                          <a:pos x="16" y="33"/>
                        </a:cxn>
                        <a:cxn ang="0">
                          <a:pos x="9" y="33"/>
                        </a:cxn>
                        <a:cxn ang="0">
                          <a:pos x="0" y="31"/>
                        </a:cxn>
                      </a:cxnLst>
                      <a:rect l="0" t="0" r="r" b="b"/>
                      <a:pathLst>
                        <a:path w="53" h="33">
                          <a:moveTo>
                            <a:pt x="0" y="31"/>
                          </a:moveTo>
                          <a:lnTo>
                            <a:pt x="4" y="26"/>
                          </a:lnTo>
                          <a:lnTo>
                            <a:pt x="8" y="21"/>
                          </a:lnTo>
                          <a:lnTo>
                            <a:pt x="15" y="16"/>
                          </a:lnTo>
                          <a:lnTo>
                            <a:pt x="21" y="11"/>
                          </a:lnTo>
                          <a:lnTo>
                            <a:pt x="29" y="7"/>
                          </a:lnTo>
                          <a:lnTo>
                            <a:pt x="38" y="3"/>
                          </a:lnTo>
                          <a:lnTo>
                            <a:pt x="45" y="1"/>
                          </a:lnTo>
                          <a:lnTo>
                            <a:pt x="53" y="0"/>
                          </a:lnTo>
                          <a:lnTo>
                            <a:pt x="53" y="18"/>
                          </a:lnTo>
                          <a:lnTo>
                            <a:pt x="38" y="24"/>
                          </a:lnTo>
                          <a:lnTo>
                            <a:pt x="27" y="30"/>
                          </a:lnTo>
                          <a:lnTo>
                            <a:pt x="21" y="32"/>
                          </a:lnTo>
                          <a:lnTo>
                            <a:pt x="16" y="33"/>
                          </a:lnTo>
                          <a:lnTo>
                            <a:pt x="9" y="33"/>
                          </a:lnTo>
                          <a:lnTo>
                            <a:pt x="0" y="31"/>
                          </a:lnTo>
                        </a:path>
                      </a:pathLst>
                    </a:custGeom>
                    <a:grpFill/>
                    <a:ln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41" name="Freeform 75"/>
                    <p:cNvSpPr>
                      <a:spLocks/>
                    </p:cNvSpPr>
                    <p:nvPr/>
                  </p:nvSpPr>
                  <p:spPr bwMode="auto">
                    <a:xfrm>
                      <a:off x="5379" y="3446"/>
                      <a:ext cx="202" cy="117"/>
                    </a:xfrm>
                    <a:custGeom>
                      <a:avLst/>
                      <a:gdLst/>
                      <a:ahLst/>
                      <a:cxnLst>
                        <a:cxn ang="0">
                          <a:pos x="24" y="296"/>
                        </a:cxn>
                        <a:cxn ang="0">
                          <a:pos x="50" y="290"/>
                        </a:cxn>
                        <a:cxn ang="0">
                          <a:pos x="65" y="277"/>
                        </a:cxn>
                        <a:cxn ang="0">
                          <a:pos x="79" y="253"/>
                        </a:cxn>
                        <a:cxn ang="0">
                          <a:pos x="100" y="256"/>
                        </a:cxn>
                        <a:cxn ang="0">
                          <a:pos x="126" y="253"/>
                        </a:cxn>
                        <a:cxn ang="0">
                          <a:pos x="141" y="247"/>
                        </a:cxn>
                        <a:cxn ang="0">
                          <a:pos x="162" y="229"/>
                        </a:cxn>
                        <a:cxn ang="0">
                          <a:pos x="180" y="208"/>
                        </a:cxn>
                        <a:cxn ang="0">
                          <a:pos x="211" y="192"/>
                        </a:cxn>
                        <a:cxn ang="0">
                          <a:pos x="260" y="175"/>
                        </a:cxn>
                        <a:cxn ang="0">
                          <a:pos x="329" y="152"/>
                        </a:cxn>
                        <a:cxn ang="0">
                          <a:pos x="361" y="137"/>
                        </a:cxn>
                        <a:cxn ang="0">
                          <a:pos x="392" y="130"/>
                        </a:cxn>
                        <a:cxn ang="0">
                          <a:pos x="406" y="127"/>
                        </a:cxn>
                        <a:cxn ang="0">
                          <a:pos x="440" y="107"/>
                        </a:cxn>
                        <a:cxn ang="0">
                          <a:pos x="469" y="80"/>
                        </a:cxn>
                        <a:cxn ang="0">
                          <a:pos x="478" y="63"/>
                        </a:cxn>
                        <a:cxn ang="0">
                          <a:pos x="504" y="58"/>
                        </a:cxn>
                        <a:cxn ang="0">
                          <a:pos x="537" y="36"/>
                        </a:cxn>
                        <a:cxn ang="0">
                          <a:pos x="568" y="11"/>
                        </a:cxn>
                        <a:cxn ang="0">
                          <a:pos x="591" y="0"/>
                        </a:cxn>
                        <a:cxn ang="0">
                          <a:pos x="602" y="22"/>
                        </a:cxn>
                        <a:cxn ang="0">
                          <a:pos x="617" y="30"/>
                        </a:cxn>
                        <a:cxn ang="0">
                          <a:pos x="625" y="46"/>
                        </a:cxn>
                        <a:cxn ang="0">
                          <a:pos x="601" y="88"/>
                        </a:cxn>
                        <a:cxn ang="0">
                          <a:pos x="568" y="125"/>
                        </a:cxn>
                        <a:cxn ang="0">
                          <a:pos x="529" y="154"/>
                        </a:cxn>
                        <a:cxn ang="0">
                          <a:pos x="487" y="173"/>
                        </a:cxn>
                        <a:cxn ang="0">
                          <a:pos x="445" y="180"/>
                        </a:cxn>
                        <a:cxn ang="0">
                          <a:pos x="438" y="197"/>
                        </a:cxn>
                        <a:cxn ang="0">
                          <a:pos x="433" y="200"/>
                        </a:cxn>
                        <a:cxn ang="0">
                          <a:pos x="395" y="199"/>
                        </a:cxn>
                        <a:cxn ang="0">
                          <a:pos x="367" y="210"/>
                        </a:cxn>
                        <a:cxn ang="0">
                          <a:pos x="347" y="212"/>
                        </a:cxn>
                        <a:cxn ang="0">
                          <a:pos x="338" y="204"/>
                        </a:cxn>
                        <a:cxn ang="0">
                          <a:pos x="313" y="241"/>
                        </a:cxn>
                        <a:cxn ang="0">
                          <a:pos x="272" y="280"/>
                        </a:cxn>
                        <a:cxn ang="0">
                          <a:pos x="220" y="315"/>
                        </a:cxn>
                        <a:cxn ang="0">
                          <a:pos x="164" y="343"/>
                        </a:cxn>
                        <a:cxn ang="0">
                          <a:pos x="110" y="357"/>
                        </a:cxn>
                        <a:cxn ang="0">
                          <a:pos x="71" y="356"/>
                        </a:cxn>
                        <a:cxn ang="0">
                          <a:pos x="56" y="348"/>
                        </a:cxn>
                        <a:cxn ang="0">
                          <a:pos x="33" y="340"/>
                        </a:cxn>
                      </a:cxnLst>
                      <a:rect l="0" t="0" r="r" b="b"/>
                      <a:pathLst>
                        <a:path w="631" h="358">
                          <a:moveTo>
                            <a:pt x="0" y="327"/>
                          </a:moveTo>
                          <a:lnTo>
                            <a:pt x="7" y="297"/>
                          </a:lnTo>
                          <a:lnTo>
                            <a:pt x="24" y="296"/>
                          </a:lnTo>
                          <a:lnTo>
                            <a:pt x="39" y="293"/>
                          </a:lnTo>
                          <a:lnTo>
                            <a:pt x="44" y="292"/>
                          </a:lnTo>
                          <a:lnTo>
                            <a:pt x="50" y="290"/>
                          </a:lnTo>
                          <a:lnTo>
                            <a:pt x="54" y="287"/>
                          </a:lnTo>
                          <a:lnTo>
                            <a:pt x="58" y="285"/>
                          </a:lnTo>
                          <a:lnTo>
                            <a:pt x="65" y="277"/>
                          </a:lnTo>
                          <a:lnTo>
                            <a:pt x="70" y="270"/>
                          </a:lnTo>
                          <a:lnTo>
                            <a:pt x="75" y="262"/>
                          </a:lnTo>
                          <a:lnTo>
                            <a:pt x="79" y="253"/>
                          </a:lnTo>
                          <a:lnTo>
                            <a:pt x="87" y="255"/>
                          </a:lnTo>
                          <a:lnTo>
                            <a:pt x="93" y="256"/>
                          </a:lnTo>
                          <a:lnTo>
                            <a:pt x="100" y="256"/>
                          </a:lnTo>
                          <a:lnTo>
                            <a:pt x="106" y="256"/>
                          </a:lnTo>
                          <a:lnTo>
                            <a:pt x="116" y="254"/>
                          </a:lnTo>
                          <a:lnTo>
                            <a:pt x="126" y="253"/>
                          </a:lnTo>
                          <a:lnTo>
                            <a:pt x="131" y="252"/>
                          </a:lnTo>
                          <a:lnTo>
                            <a:pt x="136" y="250"/>
                          </a:lnTo>
                          <a:lnTo>
                            <a:pt x="141" y="247"/>
                          </a:lnTo>
                          <a:lnTo>
                            <a:pt x="145" y="244"/>
                          </a:lnTo>
                          <a:lnTo>
                            <a:pt x="153" y="237"/>
                          </a:lnTo>
                          <a:lnTo>
                            <a:pt x="162" y="229"/>
                          </a:lnTo>
                          <a:lnTo>
                            <a:pt x="168" y="220"/>
                          </a:lnTo>
                          <a:lnTo>
                            <a:pt x="175" y="213"/>
                          </a:lnTo>
                          <a:lnTo>
                            <a:pt x="180" y="208"/>
                          </a:lnTo>
                          <a:lnTo>
                            <a:pt x="186" y="204"/>
                          </a:lnTo>
                          <a:lnTo>
                            <a:pt x="199" y="198"/>
                          </a:lnTo>
                          <a:lnTo>
                            <a:pt x="211" y="192"/>
                          </a:lnTo>
                          <a:lnTo>
                            <a:pt x="223" y="187"/>
                          </a:lnTo>
                          <a:lnTo>
                            <a:pt x="235" y="182"/>
                          </a:lnTo>
                          <a:lnTo>
                            <a:pt x="260" y="175"/>
                          </a:lnTo>
                          <a:lnTo>
                            <a:pt x="283" y="167"/>
                          </a:lnTo>
                          <a:lnTo>
                            <a:pt x="308" y="160"/>
                          </a:lnTo>
                          <a:lnTo>
                            <a:pt x="329" y="152"/>
                          </a:lnTo>
                          <a:lnTo>
                            <a:pt x="340" y="147"/>
                          </a:lnTo>
                          <a:lnTo>
                            <a:pt x="351" y="142"/>
                          </a:lnTo>
                          <a:lnTo>
                            <a:pt x="361" y="137"/>
                          </a:lnTo>
                          <a:lnTo>
                            <a:pt x="372" y="130"/>
                          </a:lnTo>
                          <a:lnTo>
                            <a:pt x="382" y="130"/>
                          </a:lnTo>
                          <a:lnTo>
                            <a:pt x="392" y="130"/>
                          </a:lnTo>
                          <a:lnTo>
                            <a:pt x="396" y="130"/>
                          </a:lnTo>
                          <a:lnTo>
                            <a:pt x="401" y="129"/>
                          </a:lnTo>
                          <a:lnTo>
                            <a:pt x="406" y="127"/>
                          </a:lnTo>
                          <a:lnTo>
                            <a:pt x="413" y="124"/>
                          </a:lnTo>
                          <a:lnTo>
                            <a:pt x="426" y="117"/>
                          </a:lnTo>
                          <a:lnTo>
                            <a:pt x="440" y="107"/>
                          </a:lnTo>
                          <a:lnTo>
                            <a:pt x="454" y="97"/>
                          </a:lnTo>
                          <a:lnTo>
                            <a:pt x="465" y="86"/>
                          </a:lnTo>
                          <a:lnTo>
                            <a:pt x="469" y="80"/>
                          </a:lnTo>
                          <a:lnTo>
                            <a:pt x="473" y="74"/>
                          </a:lnTo>
                          <a:lnTo>
                            <a:pt x="477" y="69"/>
                          </a:lnTo>
                          <a:lnTo>
                            <a:pt x="478" y="63"/>
                          </a:lnTo>
                          <a:lnTo>
                            <a:pt x="488" y="62"/>
                          </a:lnTo>
                          <a:lnTo>
                            <a:pt x="496" y="61"/>
                          </a:lnTo>
                          <a:lnTo>
                            <a:pt x="504" y="58"/>
                          </a:lnTo>
                          <a:lnTo>
                            <a:pt x="512" y="54"/>
                          </a:lnTo>
                          <a:lnTo>
                            <a:pt x="525" y="46"/>
                          </a:lnTo>
                          <a:lnTo>
                            <a:pt x="537" y="36"/>
                          </a:lnTo>
                          <a:lnTo>
                            <a:pt x="549" y="26"/>
                          </a:lnTo>
                          <a:lnTo>
                            <a:pt x="561" y="16"/>
                          </a:lnTo>
                          <a:lnTo>
                            <a:pt x="568" y="11"/>
                          </a:lnTo>
                          <a:lnTo>
                            <a:pt x="575" y="7"/>
                          </a:lnTo>
                          <a:lnTo>
                            <a:pt x="583" y="4"/>
                          </a:lnTo>
                          <a:lnTo>
                            <a:pt x="591" y="0"/>
                          </a:lnTo>
                          <a:lnTo>
                            <a:pt x="594" y="10"/>
                          </a:lnTo>
                          <a:lnTo>
                            <a:pt x="597" y="16"/>
                          </a:lnTo>
                          <a:lnTo>
                            <a:pt x="602" y="22"/>
                          </a:lnTo>
                          <a:lnTo>
                            <a:pt x="606" y="25"/>
                          </a:lnTo>
                          <a:lnTo>
                            <a:pt x="612" y="28"/>
                          </a:lnTo>
                          <a:lnTo>
                            <a:pt x="617" y="30"/>
                          </a:lnTo>
                          <a:lnTo>
                            <a:pt x="624" y="31"/>
                          </a:lnTo>
                          <a:lnTo>
                            <a:pt x="631" y="31"/>
                          </a:lnTo>
                          <a:lnTo>
                            <a:pt x="625" y="46"/>
                          </a:lnTo>
                          <a:lnTo>
                            <a:pt x="618" y="61"/>
                          </a:lnTo>
                          <a:lnTo>
                            <a:pt x="611" y="75"/>
                          </a:lnTo>
                          <a:lnTo>
                            <a:pt x="601" y="88"/>
                          </a:lnTo>
                          <a:lnTo>
                            <a:pt x="591" y="101"/>
                          </a:lnTo>
                          <a:lnTo>
                            <a:pt x="580" y="114"/>
                          </a:lnTo>
                          <a:lnTo>
                            <a:pt x="568" y="125"/>
                          </a:lnTo>
                          <a:lnTo>
                            <a:pt x="556" y="136"/>
                          </a:lnTo>
                          <a:lnTo>
                            <a:pt x="543" y="145"/>
                          </a:lnTo>
                          <a:lnTo>
                            <a:pt x="529" y="154"/>
                          </a:lnTo>
                          <a:lnTo>
                            <a:pt x="515" y="161"/>
                          </a:lnTo>
                          <a:lnTo>
                            <a:pt x="501" y="167"/>
                          </a:lnTo>
                          <a:lnTo>
                            <a:pt x="487" y="173"/>
                          </a:lnTo>
                          <a:lnTo>
                            <a:pt x="473" y="177"/>
                          </a:lnTo>
                          <a:lnTo>
                            <a:pt x="459" y="179"/>
                          </a:lnTo>
                          <a:lnTo>
                            <a:pt x="445" y="180"/>
                          </a:lnTo>
                          <a:lnTo>
                            <a:pt x="443" y="189"/>
                          </a:lnTo>
                          <a:lnTo>
                            <a:pt x="439" y="195"/>
                          </a:lnTo>
                          <a:lnTo>
                            <a:pt x="438" y="197"/>
                          </a:lnTo>
                          <a:lnTo>
                            <a:pt x="436" y="199"/>
                          </a:lnTo>
                          <a:lnTo>
                            <a:pt x="435" y="200"/>
                          </a:lnTo>
                          <a:lnTo>
                            <a:pt x="433" y="200"/>
                          </a:lnTo>
                          <a:lnTo>
                            <a:pt x="422" y="199"/>
                          </a:lnTo>
                          <a:lnTo>
                            <a:pt x="405" y="198"/>
                          </a:lnTo>
                          <a:lnTo>
                            <a:pt x="395" y="199"/>
                          </a:lnTo>
                          <a:lnTo>
                            <a:pt x="385" y="202"/>
                          </a:lnTo>
                          <a:lnTo>
                            <a:pt x="376" y="206"/>
                          </a:lnTo>
                          <a:lnTo>
                            <a:pt x="367" y="210"/>
                          </a:lnTo>
                          <a:lnTo>
                            <a:pt x="358" y="213"/>
                          </a:lnTo>
                          <a:lnTo>
                            <a:pt x="351" y="213"/>
                          </a:lnTo>
                          <a:lnTo>
                            <a:pt x="347" y="212"/>
                          </a:lnTo>
                          <a:lnTo>
                            <a:pt x="344" y="211"/>
                          </a:lnTo>
                          <a:lnTo>
                            <a:pt x="342" y="208"/>
                          </a:lnTo>
                          <a:lnTo>
                            <a:pt x="338" y="204"/>
                          </a:lnTo>
                          <a:lnTo>
                            <a:pt x="333" y="216"/>
                          </a:lnTo>
                          <a:lnTo>
                            <a:pt x="324" y="229"/>
                          </a:lnTo>
                          <a:lnTo>
                            <a:pt x="313" y="241"/>
                          </a:lnTo>
                          <a:lnTo>
                            <a:pt x="301" y="254"/>
                          </a:lnTo>
                          <a:lnTo>
                            <a:pt x="288" y="267"/>
                          </a:lnTo>
                          <a:lnTo>
                            <a:pt x="272" y="280"/>
                          </a:lnTo>
                          <a:lnTo>
                            <a:pt x="256" y="293"/>
                          </a:lnTo>
                          <a:lnTo>
                            <a:pt x="238" y="304"/>
                          </a:lnTo>
                          <a:lnTo>
                            <a:pt x="220" y="315"/>
                          </a:lnTo>
                          <a:lnTo>
                            <a:pt x="202" y="325"/>
                          </a:lnTo>
                          <a:lnTo>
                            <a:pt x="182" y="334"/>
                          </a:lnTo>
                          <a:lnTo>
                            <a:pt x="164" y="343"/>
                          </a:lnTo>
                          <a:lnTo>
                            <a:pt x="145" y="349"/>
                          </a:lnTo>
                          <a:lnTo>
                            <a:pt x="127" y="354"/>
                          </a:lnTo>
                          <a:lnTo>
                            <a:pt x="110" y="357"/>
                          </a:lnTo>
                          <a:lnTo>
                            <a:pt x="93" y="358"/>
                          </a:lnTo>
                          <a:lnTo>
                            <a:pt x="80" y="358"/>
                          </a:lnTo>
                          <a:lnTo>
                            <a:pt x="71" y="356"/>
                          </a:lnTo>
                          <a:lnTo>
                            <a:pt x="65" y="354"/>
                          </a:lnTo>
                          <a:lnTo>
                            <a:pt x="60" y="351"/>
                          </a:lnTo>
                          <a:lnTo>
                            <a:pt x="56" y="348"/>
                          </a:lnTo>
                          <a:lnTo>
                            <a:pt x="51" y="345"/>
                          </a:lnTo>
                          <a:lnTo>
                            <a:pt x="44" y="343"/>
                          </a:lnTo>
                          <a:lnTo>
                            <a:pt x="33" y="340"/>
                          </a:lnTo>
                          <a:lnTo>
                            <a:pt x="0" y="327"/>
                          </a:lnTo>
                        </a:path>
                      </a:pathLst>
                    </a:custGeom>
                    <a:grpFill/>
                    <a:ln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42" name="Freeform 76"/>
                    <p:cNvSpPr>
                      <a:spLocks/>
                    </p:cNvSpPr>
                    <p:nvPr/>
                  </p:nvSpPr>
                  <p:spPr bwMode="auto">
                    <a:xfrm>
                      <a:off x="5597" y="3323"/>
                      <a:ext cx="116" cy="141"/>
                    </a:xfrm>
                    <a:custGeom>
                      <a:avLst/>
                      <a:gdLst/>
                      <a:ahLst/>
                      <a:cxnLst>
                        <a:cxn ang="0">
                          <a:pos x="60" y="288"/>
                        </a:cxn>
                        <a:cxn ang="0">
                          <a:pos x="95" y="269"/>
                        </a:cxn>
                        <a:cxn ang="0">
                          <a:pos x="165" y="209"/>
                        </a:cxn>
                        <a:cxn ang="0">
                          <a:pos x="172" y="168"/>
                        </a:cxn>
                        <a:cxn ang="0">
                          <a:pos x="180" y="149"/>
                        </a:cxn>
                        <a:cxn ang="0">
                          <a:pos x="193" y="137"/>
                        </a:cxn>
                        <a:cxn ang="0">
                          <a:pos x="190" y="126"/>
                        </a:cxn>
                        <a:cxn ang="0">
                          <a:pos x="179" y="94"/>
                        </a:cxn>
                        <a:cxn ang="0">
                          <a:pos x="173" y="34"/>
                        </a:cxn>
                        <a:cxn ang="0">
                          <a:pos x="182" y="0"/>
                        </a:cxn>
                        <a:cxn ang="0">
                          <a:pos x="194" y="11"/>
                        </a:cxn>
                        <a:cxn ang="0">
                          <a:pos x="207" y="29"/>
                        </a:cxn>
                        <a:cxn ang="0">
                          <a:pos x="231" y="56"/>
                        </a:cxn>
                        <a:cxn ang="0">
                          <a:pos x="238" y="73"/>
                        </a:cxn>
                        <a:cxn ang="0">
                          <a:pos x="237" y="88"/>
                        </a:cxn>
                        <a:cxn ang="0">
                          <a:pos x="226" y="102"/>
                        </a:cxn>
                        <a:cxn ang="0">
                          <a:pos x="205" y="120"/>
                        </a:cxn>
                        <a:cxn ang="0">
                          <a:pos x="199" y="131"/>
                        </a:cxn>
                        <a:cxn ang="0">
                          <a:pos x="199" y="149"/>
                        </a:cxn>
                        <a:cxn ang="0">
                          <a:pos x="205" y="159"/>
                        </a:cxn>
                        <a:cxn ang="0">
                          <a:pos x="226" y="160"/>
                        </a:cxn>
                        <a:cxn ang="0">
                          <a:pos x="233" y="153"/>
                        </a:cxn>
                        <a:cxn ang="0">
                          <a:pos x="232" y="135"/>
                        </a:cxn>
                        <a:cxn ang="0">
                          <a:pos x="259" y="193"/>
                        </a:cxn>
                        <a:cxn ang="0">
                          <a:pos x="271" y="208"/>
                        </a:cxn>
                        <a:cxn ang="0">
                          <a:pos x="291" y="219"/>
                        </a:cxn>
                        <a:cxn ang="0">
                          <a:pos x="300" y="217"/>
                        </a:cxn>
                        <a:cxn ang="0">
                          <a:pos x="312" y="206"/>
                        </a:cxn>
                        <a:cxn ang="0">
                          <a:pos x="341" y="194"/>
                        </a:cxn>
                        <a:cxn ang="0">
                          <a:pos x="355" y="206"/>
                        </a:cxn>
                        <a:cxn ang="0">
                          <a:pos x="342" y="240"/>
                        </a:cxn>
                        <a:cxn ang="0">
                          <a:pos x="321" y="261"/>
                        </a:cxn>
                        <a:cxn ang="0">
                          <a:pos x="295" y="275"/>
                        </a:cxn>
                        <a:cxn ang="0">
                          <a:pos x="247" y="288"/>
                        </a:cxn>
                        <a:cxn ang="0">
                          <a:pos x="208" y="299"/>
                        </a:cxn>
                        <a:cxn ang="0">
                          <a:pos x="193" y="308"/>
                        </a:cxn>
                        <a:cxn ang="0">
                          <a:pos x="179" y="339"/>
                        </a:cxn>
                        <a:cxn ang="0">
                          <a:pos x="163" y="356"/>
                        </a:cxn>
                        <a:cxn ang="0">
                          <a:pos x="109" y="394"/>
                        </a:cxn>
                        <a:cxn ang="0">
                          <a:pos x="48" y="424"/>
                        </a:cxn>
                        <a:cxn ang="0">
                          <a:pos x="19" y="431"/>
                        </a:cxn>
                        <a:cxn ang="0">
                          <a:pos x="7" y="426"/>
                        </a:cxn>
                        <a:cxn ang="0">
                          <a:pos x="1" y="415"/>
                        </a:cxn>
                        <a:cxn ang="0">
                          <a:pos x="1" y="402"/>
                        </a:cxn>
                        <a:cxn ang="0">
                          <a:pos x="9" y="391"/>
                        </a:cxn>
                        <a:cxn ang="0">
                          <a:pos x="56" y="374"/>
                        </a:cxn>
                        <a:cxn ang="0">
                          <a:pos x="73" y="351"/>
                        </a:cxn>
                        <a:cxn ang="0">
                          <a:pos x="71" y="335"/>
                        </a:cxn>
                        <a:cxn ang="0">
                          <a:pos x="64" y="326"/>
                        </a:cxn>
                        <a:cxn ang="0">
                          <a:pos x="51" y="320"/>
                        </a:cxn>
                        <a:cxn ang="0">
                          <a:pos x="19" y="320"/>
                        </a:cxn>
                      </a:cxnLst>
                      <a:rect l="0" t="0" r="r" b="b"/>
                      <a:pathLst>
                        <a:path w="359" h="431">
                          <a:moveTo>
                            <a:pt x="39" y="296"/>
                          </a:moveTo>
                          <a:lnTo>
                            <a:pt x="50" y="292"/>
                          </a:lnTo>
                          <a:lnTo>
                            <a:pt x="60" y="288"/>
                          </a:lnTo>
                          <a:lnTo>
                            <a:pt x="70" y="284"/>
                          </a:lnTo>
                          <a:lnTo>
                            <a:pt x="79" y="279"/>
                          </a:lnTo>
                          <a:lnTo>
                            <a:pt x="95" y="269"/>
                          </a:lnTo>
                          <a:lnTo>
                            <a:pt x="110" y="257"/>
                          </a:lnTo>
                          <a:lnTo>
                            <a:pt x="138" y="233"/>
                          </a:lnTo>
                          <a:lnTo>
                            <a:pt x="165" y="209"/>
                          </a:lnTo>
                          <a:lnTo>
                            <a:pt x="166" y="198"/>
                          </a:lnTo>
                          <a:lnTo>
                            <a:pt x="170" y="175"/>
                          </a:lnTo>
                          <a:lnTo>
                            <a:pt x="172" y="168"/>
                          </a:lnTo>
                          <a:lnTo>
                            <a:pt x="174" y="162"/>
                          </a:lnTo>
                          <a:lnTo>
                            <a:pt x="176" y="156"/>
                          </a:lnTo>
                          <a:lnTo>
                            <a:pt x="180" y="149"/>
                          </a:lnTo>
                          <a:lnTo>
                            <a:pt x="183" y="144"/>
                          </a:lnTo>
                          <a:lnTo>
                            <a:pt x="188" y="140"/>
                          </a:lnTo>
                          <a:lnTo>
                            <a:pt x="193" y="137"/>
                          </a:lnTo>
                          <a:lnTo>
                            <a:pt x="199" y="135"/>
                          </a:lnTo>
                          <a:lnTo>
                            <a:pt x="194" y="131"/>
                          </a:lnTo>
                          <a:lnTo>
                            <a:pt x="190" y="126"/>
                          </a:lnTo>
                          <a:lnTo>
                            <a:pt x="186" y="119"/>
                          </a:lnTo>
                          <a:lnTo>
                            <a:pt x="184" y="112"/>
                          </a:lnTo>
                          <a:lnTo>
                            <a:pt x="179" y="94"/>
                          </a:lnTo>
                          <a:lnTo>
                            <a:pt x="175" y="75"/>
                          </a:lnTo>
                          <a:lnTo>
                            <a:pt x="174" y="54"/>
                          </a:lnTo>
                          <a:lnTo>
                            <a:pt x="173" y="34"/>
                          </a:lnTo>
                          <a:lnTo>
                            <a:pt x="172" y="16"/>
                          </a:lnTo>
                          <a:lnTo>
                            <a:pt x="172" y="0"/>
                          </a:lnTo>
                          <a:lnTo>
                            <a:pt x="182" y="0"/>
                          </a:lnTo>
                          <a:lnTo>
                            <a:pt x="192" y="0"/>
                          </a:lnTo>
                          <a:lnTo>
                            <a:pt x="193" y="6"/>
                          </a:lnTo>
                          <a:lnTo>
                            <a:pt x="194" y="11"/>
                          </a:lnTo>
                          <a:lnTo>
                            <a:pt x="196" y="16"/>
                          </a:lnTo>
                          <a:lnTo>
                            <a:pt x="199" y="20"/>
                          </a:lnTo>
                          <a:lnTo>
                            <a:pt x="207" y="29"/>
                          </a:lnTo>
                          <a:lnTo>
                            <a:pt x="216" y="37"/>
                          </a:lnTo>
                          <a:lnTo>
                            <a:pt x="224" y="47"/>
                          </a:lnTo>
                          <a:lnTo>
                            <a:pt x="231" y="56"/>
                          </a:lnTo>
                          <a:lnTo>
                            <a:pt x="235" y="62"/>
                          </a:lnTo>
                          <a:lnTo>
                            <a:pt x="237" y="67"/>
                          </a:lnTo>
                          <a:lnTo>
                            <a:pt x="238" y="73"/>
                          </a:lnTo>
                          <a:lnTo>
                            <a:pt x="239" y="80"/>
                          </a:lnTo>
                          <a:lnTo>
                            <a:pt x="238" y="84"/>
                          </a:lnTo>
                          <a:lnTo>
                            <a:pt x="237" y="88"/>
                          </a:lnTo>
                          <a:lnTo>
                            <a:pt x="235" y="92"/>
                          </a:lnTo>
                          <a:lnTo>
                            <a:pt x="232" y="95"/>
                          </a:lnTo>
                          <a:lnTo>
                            <a:pt x="226" y="102"/>
                          </a:lnTo>
                          <a:lnTo>
                            <a:pt x="219" y="108"/>
                          </a:lnTo>
                          <a:lnTo>
                            <a:pt x="211" y="114"/>
                          </a:lnTo>
                          <a:lnTo>
                            <a:pt x="205" y="120"/>
                          </a:lnTo>
                          <a:lnTo>
                            <a:pt x="203" y="123"/>
                          </a:lnTo>
                          <a:lnTo>
                            <a:pt x="200" y="127"/>
                          </a:lnTo>
                          <a:lnTo>
                            <a:pt x="199" y="131"/>
                          </a:lnTo>
                          <a:lnTo>
                            <a:pt x="199" y="135"/>
                          </a:lnTo>
                          <a:lnTo>
                            <a:pt x="199" y="143"/>
                          </a:lnTo>
                          <a:lnTo>
                            <a:pt x="199" y="149"/>
                          </a:lnTo>
                          <a:lnTo>
                            <a:pt x="200" y="155"/>
                          </a:lnTo>
                          <a:lnTo>
                            <a:pt x="203" y="157"/>
                          </a:lnTo>
                          <a:lnTo>
                            <a:pt x="205" y="159"/>
                          </a:lnTo>
                          <a:lnTo>
                            <a:pt x="210" y="160"/>
                          </a:lnTo>
                          <a:lnTo>
                            <a:pt x="217" y="160"/>
                          </a:lnTo>
                          <a:lnTo>
                            <a:pt x="226" y="160"/>
                          </a:lnTo>
                          <a:lnTo>
                            <a:pt x="229" y="160"/>
                          </a:lnTo>
                          <a:lnTo>
                            <a:pt x="232" y="158"/>
                          </a:lnTo>
                          <a:lnTo>
                            <a:pt x="233" y="153"/>
                          </a:lnTo>
                          <a:lnTo>
                            <a:pt x="233" y="150"/>
                          </a:lnTo>
                          <a:lnTo>
                            <a:pt x="233" y="142"/>
                          </a:lnTo>
                          <a:lnTo>
                            <a:pt x="232" y="135"/>
                          </a:lnTo>
                          <a:lnTo>
                            <a:pt x="244" y="163"/>
                          </a:lnTo>
                          <a:lnTo>
                            <a:pt x="255" y="188"/>
                          </a:lnTo>
                          <a:lnTo>
                            <a:pt x="259" y="193"/>
                          </a:lnTo>
                          <a:lnTo>
                            <a:pt x="262" y="198"/>
                          </a:lnTo>
                          <a:lnTo>
                            <a:pt x="266" y="203"/>
                          </a:lnTo>
                          <a:lnTo>
                            <a:pt x="271" y="208"/>
                          </a:lnTo>
                          <a:lnTo>
                            <a:pt x="276" y="213"/>
                          </a:lnTo>
                          <a:lnTo>
                            <a:pt x="283" y="216"/>
                          </a:lnTo>
                          <a:lnTo>
                            <a:pt x="291" y="219"/>
                          </a:lnTo>
                          <a:lnTo>
                            <a:pt x="298" y="222"/>
                          </a:lnTo>
                          <a:lnTo>
                            <a:pt x="299" y="220"/>
                          </a:lnTo>
                          <a:lnTo>
                            <a:pt x="300" y="217"/>
                          </a:lnTo>
                          <a:lnTo>
                            <a:pt x="303" y="215"/>
                          </a:lnTo>
                          <a:lnTo>
                            <a:pt x="305" y="212"/>
                          </a:lnTo>
                          <a:lnTo>
                            <a:pt x="312" y="206"/>
                          </a:lnTo>
                          <a:lnTo>
                            <a:pt x="321" y="201"/>
                          </a:lnTo>
                          <a:lnTo>
                            <a:pt x="331" y="197"/>
                          </a:lnTo>
                          <a:lnTo>
                            <a:pt x="341" y="194"/>
                          </a:lnTo>
                          <a:lnTo>
                            <a:pt x="350" y="192"/>
                          </a:lnTo>
                          <a:lnTo>
                            <a:pt x="359" y="191"/>
                          </a:lnTo>
                          <a:lnTo>
                            <a:pt x="355" y="206"/>
                          </a:lnTo>
                          <a:lnTo>
                            <a:pt x="352" y="219"/>
                          </a:lnTo>
                          <a:lnTo>
                            <a:pt x="348" y="231"/>
                          </a:lnTo>
                          <a:lnTo>
                            <a:pt x="342" y="240"/>
                          </a:lnTo>
                          <a:lnTo>
                            <a:pt x="336" y="248"/>
                          </a:lnTo>
                          <a:lnTo>
                            <a:pt x="329" y="255"/>
                          </a:lnTo>
                          <a:lnTo>
                            <a:pt x="321" y="261"/>
                          </a:lnTo>
                          <a:lnTo>
                            <a:pt x="314" y="267"/>
                          </a:lnTo>
                          <a:lnTo>
                            <a:pt x="305" y="271"/>
                          </a:lnTo>
                          <a:lnTo>
                            <a:pt x="295" y="275"/>
                          </a:lnTo>
                          <a:lnTo>
                            <a:pt x="284" y="278"/>
                          </a:lnTo>
                          <a:lnTo>
                            <a:pt x="272" y="281"/>
                          </a:lnTo>
                          <a:lnTo>
                            <a:pt x="247" y="288"/>
                          </a:lnTo>
                          <a:lnTo>
                            <a:pt x="219" y="296"/>
                          </a:lnTo>
                          <a:lnTo>
                            <a:pt x="213" y="297"/>
                          </a:lnTo>
                          <a:lnTo>
                            <a:pt x="208" y="299"/>
                          </a:lnTo>
                          <a:lnTo>
                            <a:pt x="204" y="301"/>
                          </a:lnTo>
                          <a:lnTo>
                            <a:pt x="199" y="303"/>
                          </a:lnTo>
                          <a:lnTo>
                            <a:pt x="193" y="308"/>
                          </a:lnTo>
                          <a:lnTo>
                            <a:pt x="188" y="314"/>
                          </a:lnTo>
                          <a:lnTo>
                            <a:pt x="183" y="328"/>
                          </a:lnTo>
                          <a:lnTo>
                            <a:pt x="179" y="339"/>
                          </a:lnTo>
                          <a:lnTo>
                            <a:pt x="175" y="344"/>
                          </a:lnTo>
                          <a:lnTo>
                            <a:pt x="170" y="350"/>
                          </a:lnTo>
                          <a:lnTo>
                            <a:pt x="163" y="356"/>
                          </a:lnTo>
                          <a:lnTo>
                            <a:pt x="154" y="363"/>
                          </a:lnTo>
                          <a:lnTo>
                            <a:pt x="134" y="379"/>
                          </a:lnTo>
                          <a:lnTo>
                            <a:pt x="109" y="394"/>
                          </a:lnTo>
                          <a:lnTo>
                            <a:pt x="84" y="408"/>
                          </a:lnTo>
                          <a:lnTo>
                            <a:pt x="59" y="420"/>
                          </a:lnTo>
                          <a:lnTo>
                            <a:pt x="48" y="424"/>
                          </a:lnTo>
                          <a:lnTo>
                            <a:pt x="37" y="428"/>
                          </a:lnTo>
                          <a:lnTo>
                            <a:pt x="28" y="430"/>
                          </a:lnTo>
                          <a:lnTo>
                            <a:pt x="19" y="431"/>
                          </a:lnTo>
                          <a:lnTo>
                            <a:pt x="15" y="430"/>
                          </a:lnTo>
                          <a:lnTo>
                            <a:pt x="11" y="429"/>
                          </a:lnTo>
                          <a:lnTo>
                            <a:pt x="7" y="426"/>
                          </a:lnTo>
                          <a:lnTo>
                            <a:pt x="5" y="423"/>
                          </a:lnTo>
                          <a:lnTo>
                            <a:pt x="3" y="420"/>
                          </a:lnTo>
                          <a:lnTo>
                            <a:pt x="1" y="415"/>
                          </a:lnTo>
                          <a:lnTo>
                            <a:pt x="0" y="411"/>
                          </a:lnTo>
                          <a:lnTo>
                            <a:pt x="0" y="406"/>
                          </a:lnTo>
                          <a:lnTo>
                            <a:pt x="1" y="402"/>
                          </a:lnTo>
                          <a:lnTo>
                            <a:pt x="2" y="398"/>
                          </a:lnTo>
                          <a:lnTo>
                            <a:pt x="5" y="395"/>
                          </a:lnTo>
                          <a:lnTo>
                            <a:pt x="9" y="391"/>
                          </a:lnTo>
                          <a:lnTo>
                            <a:pt x="19" y="386"/>
                          </a:lnTo>
                          <a:lnTo>
                            <a:pt x="31" y="382"/>
                          </a:lnTo>
                          <a:lnTo>
                            <a:pt x="56" y="374"/>
                          </a:lnTo>
                          <a:lnTo>
                            <a:pt x="73" y="369"/>
                          </a:lnTo>
                          <a:lnTo>
                            <a:pt x="73" y="360"/>
                          </a:lnTo>
                          <a:lnTo>
                            <a:pt x="73" y="351"/>
                          </a:lnTo>
                          <a:lnTo>
                            <a:pt x="72" y="345"/>
                          </a:lnTo>
                          <a:lnTo>
                            <a:pt x="72" y="339"/>
                          </a:lnTo>
                          <a:lnTo>
                            <a:pt x="71" y="335"/>
                          </a:lnTo>
                          <a:lnTo>
                            <a:pt x="69" y="331"/>
                          </a:lnTo>
                          <a:lnTo>
                            <a:pt x="67" y="328"/>
                          </a:lnTo>
                          <a:lnTo>
                            <a:pt x="64" y="326"/>
                          </a:lnTo>
                          <a:lnTo>
                            <a:pt x="62" y="324"/>
                          </a:lnTo>
                          <a:lnTo>
                            <a:pt x="59" y="322"/>
                          </a:lnTo>
                          <a:lnTo>
                            <a:pt x="51" y="320"/>
                          </a:lnTo>
                          <a:lnTo>
                            <a:pt x="41" y="319"/>
                          </a:lnTo>
                          <a:lnTo>
                            <a:pt x="31" y="320"/>
                          </a:lnTo>
                          <a:lnTo>
                            <a:pt x="19" y="320"/>
                          </a:lnTo>
                          <a:lnTo>
                            <a:pt x="39" y="296"/>
                          </a:lnTo>
                        </a:path>
                      </a:pathLst>
                    </a:custGeom>
                    <a:grpFill/>
                    <a:ln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</p:grpSp>
              <p:sp>
                <p:nvSpPr>
                  <p:cNvPr id="72" name="Freeform 77"/>
                  <p:cNvSpPr>
                    <a:spLocks/>
                  </p:cNvSpPr>
                  <p:nvPr>
                    <p:custDataLst>
                      <p:tags r:id="rId56"/>
                    </p:custDataLst>
                  </p:nvPr>
                </p:nvSpPr>
                <p:spPr bwMode="auto">
                  <a:xfrm>
                    <a:off x="7362825" y="3670300"/>
                    <a:ext cx="9525" cy="57150"/>
                  </a:xfrm>
                  <a:custGeom>
                    <a:avLst/>
                    <a:gdLst>
                      <a:gd name="T0" fmla="*/ 0 w 21"/>
                      <a:gd name="T1" fmla="*/ 43 h 62"/>
                      <a:gd name="T2" fmla="*/ 1 w 21"/>
                      <a:gd name="T3" fmla="*/ 29 h 62"/>
                      <a:gd name="T4" fmla="*/ 3 w 21"/>
                      <a:gd name="T5" fmla="*/ 17 h 62"/>
                      <a:gd name="T6" fmla="*/ 4 w 21"/>
                      <a:gd name="T7" fmla="*/ 11 h 62"/>
                      <a:gd name="T8" fmla="*/ 6 w 21"/>
                      <a:gd name="T9" fmla="*/ 7 h 62"/>
                      <a:gd name="T10" fmla="*/ 9 w 21"/>
                      <a:gd name="T11" fmla="*/ 3 h 62"/>
                      <a:gd name="T12" fmla="*/ 15 w 21"/>
                      <a:gd name="T13" fmla="*/ 0 h 62"/>
                      <a:gd name="T14" fmla="*/ 15 w 21"/>
                      <a:gd name="T15" fmla="*/ 15 h 62"/>
                      <a:gd name="T16" fmla="*/ 18 w 21"/>
                      <a:gd name="T17" fmla="*/ 31 h 62"/>
                      <a:gd name="T18" fmla="*/ 20 w 21"/>
                      <a:gd name="T19" fmla="*/ 44 h 62"/>
                      <a:gd name="T20" fmla="*/ 21 w 21"/>
                      <a:gd name="T21" fmla="*/ 49 h 62"/>
                      <a:gd name="T22" fmla="*/ 10 w 21"/>
                      <a:gd name="T23" fmla="*/ 55 h 62"/>
                      <a:gd name="T24" fmla="*/ 0 w 21"/>
                      <a:gd name="T25" fmla="*/ 62 h 62"/>
                      <a:gd name="T26" fmla="*/ 0 w 21"/>
                      <a:gd name="T27" fmla="*/ 43 h 62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21"/>
                      <a:gd name="T43" fmla="*/ 0 h 62"/>
                      <a:gd name="T44" fmla="*/ 21 w 21"/>
                      <a:gd name="T45" fmla="*/ 62 h 62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21" h="62">
                        <a:moveTo>
                          <a:pt x="0" y="43"/>
                        </a:moveTo>
                        <a:lnTo>
                          <a:pt x="1" y="29"/>
                        </a:lnTo>
                        <a:lnTo>
                          <a:pt x="3" y="17"/>
                        </a:lnTo>
                        <a:lnTo>
                          <a:pt x="4" y="11"/>
                        </a:lnTo>
                        <a:lnTo>
                          <a:pt x="6" y="7"/>
                        </a:lnTo>
                        <a:lnTo>
                          <a:pt x="9" y="3"/>
                        </a:lnTo>
                        <a:lnTo>
                          <a:pt x="15" y="0"/>
                        </a:lnTo>
                        <a:lnTo>
                          <a:pt x="15" y="15"/>
                        </a:lnTo>
                        <a:lnTo>
                          <a:pt x="18" y="31"/>
                        </a:lnTo>
                        <a:lnTo>
                          <a:pt x="20" y="44"/>
                        </a:lnTo>
                        <a:lnTo>
                          <a:pt x="21" y="49"/>
                        </a:lnTo>
                        <a:lnTo>
                          <a:pt x="10" y="55"/>
                        </a:lnTo>
                        <a:lnTo>
                          <a:pt x="0" y="62"/>
                        </a:lnTo>
                        <a:lnTo>
                          <a:pt x="0" y="43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solidFill>
                        <a:srgbClr val="002060"/>
                      </a:solidFill>
                      <a:latin typeface="Arial" charset="0"/>
                    </a:endParaRPr>
                  </a:p>
                </p:txBody>
              </p:sp>
              <p:sp>
                <p:nvSpPr>
                  <p:cNvPr id="73" name="Freeform 78"/>
                  <p:cNvSpPr>
                    <a:spLocks/>
                  </p:cNvSpPr>
                  <p:nvPr>
                    <p:custDataLst>
                      <p:tags r:id="rId57"/>
                    </p:custDataLst>
                  </p:nvPr>
                </p:nvSpPr>
                <p:spPr bwMode="auto">
                  <a:xfrm>
                    <a:off x="8089900" y="4572000"/>
                    <a:ext cx="14288" cy="57150"/>
                  </a:xfrm>
                  <a:custGeom>
                    <a:avLst/>
                    <a:gdLst>
                      <a:gd name="T0" fmla="*/ 0 w 33"/>
                      <a:gd name="T1" fmla="*/ 0 h 24"/>
                      <a:gd name="T2" fmla="*/ 2147483647 w 33"/>
                      <a:gd name="T3" fmla="*/ 2147483647 h 24"/>
                      <a:gd name="T4" fmla="*/ 2147483647 w 33"/>
                      <a:gd name="T5" fmla="*/ 2147483647 h 24"/>
                      <a:gd name="T6" fmla="*/ 2147483647 w 33"/>
                      <a:gd name="T7" fmla="*/ 2147483647 h 24"/>
                      <a:gd name="T8" fmla="*/ 2147483647 w 33"/>
                      <a:gd name="T9" fmla="*/ 2147483647 h 24"/>
                      <a:gd name="T10" fmla="*/ 2147483647 w 33"/>
                      <a:gd name="T11" fmla="*/ 2147483647 h 24"/>
                      <a:gd name="T12" fmla="*/ 2147483647 w 33"/>
                      <a:gd name="T13" fmla="*/ 2147483647 h 24"/>
                      <a:gd name="T14" fmla="*/ 2147483647 w 33"/>
                      <a:gd name="T15" fmla="*/ 0 h 24"/>
                      <a:gd name="T16" fmla="*/ 2147483647 w 33"/>
                      <a:gd name="T17" fmla="*/ 0 h 24"/>
                      <a:gd name="T18" fmla="*/ 2147483647 w 33"/>
                      <a:gd name="T19" fmla="*/ 0 h 24"/>
                      <a:gd name="T20" fmla="*/ 2147483647 w 33"/>
                      <a:gd name="T21" fmla="*/ 0 h 24"/>
                      <a:gd name="T22" fmla="*/ 0 w 33"/>
                      <a:gd name="T23" fmla="*/ 0 h 2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3"/>
                      <a:gd name="T37" fmla="*/ 0 h 24"/>
                      <a:gd name="T38" fmla="*/ 33 w 33"/>
                      <a:gd name="T39" fmla="*/ 24 h 2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3" h="24">
                        <a:moveTo>
                          <a:pt x="0" y="0"/>
                        </a:moveTo>
                        <a:lnTo>
                          <a:pt x="5" y="5"/>
                        </a:lnTo>
                        <a:lnTo>
                          <a:pt x="10" y="10"/>
                        </a:lnTo>
                        <a:lnTo>
                          <a:pt x="11" y="13"/>
                        </a:lnTo>
                        <a:lnTo>
                          <a:pt x="12" y="16"/>
                        </a:lnTo>
                        <a:lnTo>
                          <a:pt x="13" y="20"/>
                        </a:lnTo>
                        <a:lnTo>
                          <a:pt x="13" y="24"/>
                        </a:lnTo>
                        <a:lnTo>
                          <a:pt x="33" y="0"/>
                        </a:lnTo>
                        <a:lnTo>
                          <a:pt x="24" y="0"/>
                        </a:lnTo>
                        <a:lnTo>
                          <a:pt x="16" y="0"/>
                        </a:lnTo>
                        <a:lnTo>
                          <a:pt x="9" y="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C00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4" name="Freeform 79"/>
                  <p:cNvSpPr>
                    <a:spLocks/>
                  </p:cNvSpPr>
                  <p:nvPr>
                    <p:custDataLst>
                      <p:tags r:id="rId58"/>
                    </p:custDataLst>
                  </p:nvPr>
                </p:nvSpPr>
                <p:spPr bwMode="auto">
                  <a:xfrm>
                    <a:off x="8112125" y="4581525"/>
                    <a:ext cx="17463" cy="58738"/>
                  </a:xfrm>
                  <a:custGeom>
                    <a:avLst/>
                    <a:gdLst>
                      <a:gd name="T0" fmla="*/ 2147483647 w 33"/>
                      <a:gd name="T1" fmla="*/ 2147483647 h 25"/>
                      <a:gd name="T2" fmla="*/ 2147483647 w 33"/>
                      <a:gd name="T3" fmla="*/ 2147483647 h 25"/>
                      <a:gd name="T4" fmla="*/ 2147483647 w 33"/>
                      <a:gd name="T5" fmla="*/ 2147483647 h 25"/>
                      <a:gd name="T6" fmla="*/ 2147483647 w 33"/>
                      <a:gd name="T7" fmla="*/ 0 h 25"/>
                      <a:gd name="T8" fmla="*/ 2147483647 w 33"/>
                      <a:gd name="T9" fmla="*/ 0 h 25"/>
                      <a:gd name="T10" fmla="*/ 2147483647 w 33"/>
                      <a:gd name="T11" fmla="*/ 0 h 25"/>
                      <a:gd name="T12" fmla="*/ 2147483647 w 33"/>
                      <a:gd name="T13" fmla="*/ 0 h 25"/>
                      <a:gd name="T14" fmla="*/ 0 w 33"/>
                      <a:gd name="T15" fmla="*/ 0 h 25"/>
                      <a:gd name="T16" fmla="*/ 2147483647 w 33"/>
                      <a:gd name="T17" fmla="*/ 2147483647 h 25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w 33"/>
                      <a:gd name="T28" fmla="*/ 0 h 25"/>
                      <a:gd name="T29" fmla="*/ 33 w 33"/>
                      <a:gd name="T30" fmla="*/ 25 h 25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T27" t="T28" r="T29" b="T30"/>
                    <a:pathLst>
                      <a:path w="33" h="25">
                        <a:moveTo>
                          <a:pt x="26" y="25"/>
                        </a:moveTo>
                        <a:lnTo>
                          <a:pt x="29" y="22"/>
                        </a:lnTo>
                        <a:lnTo>
                          <a:pt x="33" y="18"/>
                        </a:lnTo>
                        <a:lnTo>
                          <a:pt x="33" y="0"/>
                        </a:lnTo>
                        <a:lnTo>
                          <a:pt x="25" y="0"/>
                        </a:lnTo>
                        <a:lnTo>
                          <a:pt x="16" y="0"/>
                        </a:lnTo>
                        <a:lnTo>
                          <a:pt x="6" y="0"/>
                        </a:lnTo>
                        <a:lnTo>
                          <a:pt x="0" y="0"/>
                        </a:lnTo>
                        <a:lnTo>
                          <a:pt x="26" y="25"/>
                        </a:lnTo>
                      </a:path>
                    </a:pathLst>
                  </a:custGeom>
                  <a:solidFill>
                    <a:srgbClr val="C00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75" name="Freeform 80"/>
                  <p:cNvSpPr>
                    <a:spLocks/>
                  </p:cNvSpPr>
                  <p:nvPr>
                    <p:custDataLst>
                      <p:tags r:id="rId59"/>
                    </p:custDataLst>
                  </p:nvPr>
                </p:nvSpPr>
                <p:spPr bwMode="auto">
                  <a:xfrm>
                    <a:off x="7426325" y="3659188"/>
                    <a:ext cx="1588" cy="55562"/>
                  </a:xfrm>
                  <a:custGeom>
                    <a:avLst/>
                    <a:gdLst>
                      <a:gd name="T0" fmla="*/ 0 w 7"/>
                      <a:gd name="T1" fmla="*/ 0 h 55563"/>
                      <a:gd name="T2" fmla="*/ 7 w 7"/>
                      <a:gd name="T3" fmla="*/ 0 h 55563"/>
                      <a:gd name="T4" fmla="*/ 0 w 7"/>
                      <a:gd name="T5" fmla="*/ 0 h 55563"/>
                      <a:gd name="T6" fmla="*/ 0 60000 65536"/>
                      <a:gd name="T7" fmla="*/ 0 60000 65536"/>
                      <a:gd name="T8" fmla="*/ 0 60000 65536"/>
                      <a:gd name="T9" fmla="*/ 0 w 7"/>
                      <a:gd name="T10" fmla="*/ 0 h 55563"/>
                      <a:gd name="T11" fmla="*/ 7 w 7"/>
                      <a:gd name="T12" fmla="*/ 55563 h 55563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7" h="55563">
                        <a:moveTo>
                          <a:pt x="0" y="0"/>
                        </a:moveTo>
                        <a:lnTo>
                          <a:pt x="7" y="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solidFill>
                        <a:srgbClr val="002060"/>
                      </a:solidFill>
                      <a:latin typeface="Arial" charset="0"/>
                    </a:endParaRPr>
                  </a:p>
                </p:txBody>
              </p:sp>
              <p:sp>
                <p:nvSpPr>
                  <p:cNvPr id="76" name="Freeform 81"/>
                  <p:cNvSpPr>
                    <a:spLocks/>
                  </p:cNvSpPr>
                  <p:nvPr>
                    <p:custDataLst>
                      <p:tags r:id="rId60"/>
                    </p:custDataLst>
                  </p:nvPr>
                </p:nvSpPr>
                <p:spPr bwMode="auto">
                  <a:xfrm>
                    <a:off x="7485063" y="3603625"/>
                    <a:ext cx="6350" cy="57150"/>
                  </a:xfrm>
                  <a:custGeom>
                    <a:avLst/>
                    <a:gdLst>
                      <a:gd name="T0" fmla="*/ 16 w 16"/>
                      <a:gd name="T1" fmla="*/ 0 h 25"/>
                      <a:gd name="T2" fmla="*/ 16 w 16"/>
                      <a:gd name="T3" fmla="*/ 6 h 25"/>
                      <a:gd name="T4" fmla="*/ 14 w 16"/>
                      <a:gd name="T5" fmla="*/ 13 h 25"/>
                      <a:gd name="T6" fmla="*/ 13 w 16"/>
                      <a:gd name="T7" fmla="*/ 16 h 25"/>
                      <a:gd name="T8" fmla="*/ 11 w 16"/>
                      <a:gd name="T9" fmla="*/ 20 h 25"/>
                      <a:gd name="T10" fmla="*/ 7 w 16"/>
                      <a:gd name="T11" fmla="*/ 23 h 25"/>
                      <a:gd name="T12" fmla="*/ 3 w 16"/>
                      <a:gd name="T13" fmla="*/ 25 h 25"/>
                      <a:gd name="T14" fmla="*/ 1 w 16"/>
                      <a:gd name="T15" fmla="*/ 24 h 25"/>
                      <a:gd name="T16" fmla="*/ 0 w 16"/>
                      <a:gd name="T17" fmla="*/ 21 h 25"/>
                      <a:gd name="T18" fmla="*/ 1 w 16"/>
                      <a:gd name="T19" fmla="*/ 18 h 25"/>
                      <a:gd name="T20" fmla="*/ 2 w 16"/>
                      <a:gd name="T21" fmla="*/ 13 h 25"/>
                      <a:gd name="T22" fmla="*/ 4 w 16"/>
                      <a:gd name="T23" fmla="*/ 9 h 25"/>
                      <a:gd name="T24" fmla="*/ 7 w 16"/>
                      <a:gd name="T25" fmla="*/ 4 h 25"/>
                      <a:gd name="T26" fmla="*/ 11 w 16"/>
                      <a:gd name="T27" fmla="*/ 1 h 25"/>
                      <a:gd name="T28" fmla="*/ 16 w 16"/>
                      <a:gd name="T29" fmla="*/ 0 h 25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16"/>
                      <a:gd name="T46" fmla="*/ 0 h 25"/>
                      <a:gd name="T47" fmla="*/ 16 w 16"/>
                      <a:gd name="T48" fmla="*/ 25 h 25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16" h="25">
                        <a:moveTo>
                          <a:pt x="16" y="0"/>
                        </a:moveTo>
                        <a:lnTo>
                          <a:pt x="16" y="6"/>
                        </a:lnTo>
                        <a:lnTo>
                          <a:pt x="14" y="13"/>
                        </a:lnTo>
                        <a:lnTo>
                          <a:pt x="13" y="16"/>
                        </a:lnTo>
                        <a:lnTo>
                          <a:pt x="11" y="20"/>
                        </a:lnTo>
                        <a:lnTo>
                          <a:pt x="7" y="23"/>
                        </a:lnTo>
                        <a:lnTo>
                          <a:pt x="3" y="25"/>
                        </a:lnTo>
                        <a:lnTo>
                          <a:pt x="1" y="24"/>
                        </a:lnTo>
                        <a:lnTo>
                          <a:pt x="0" y="21"/>
                        </a:lnTo>
                        <a:lnTo>
                          <a:pt x="1" y="18"/>
                        </a:lnTo>
                        <a:lnTo>
                          <a:pt x="2" y="13"/>
                        </a:lnTo>
                        <a:lnTo>
                          <a:pt x="4" y="9"/>
                        </a:lnTo>
                        <a:lnTo>
                          <a:pt x="7" y="4"/>
                        </a:lnTo>
                        <a:lnTo>
                          <a:pt x="11" y="1"/>
                        </a:lnTo>
                        <a:lnTo>
                          <a:pt x="16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solidFill>
                        <a:srgbClr val="002060"/>
                      </a:solidFill>
                      <a:latin typeface="Arial" charset="0"/>
                    </a:endParaRPr>
                  </a:p>
                </p:txBody>
              </p:sp>
              <p:sp>
                <p:nvSpPr>
                  <p:cNvPr id="77" name="Freeform 82"/>
                  <p:cNvSpPr>
                    <a:spLocks/>
                  </p:cNvSpPr>
                  <p:nvPr>
                    <p:custDataLst>
                      <p:tags r:id="rId61"/>
                    </p:custDataLst>
                  </p:nvPr>
                </p:nvSpPr>
                <p:spPr bwMode="auto">
                  <a:xfrm>
                    <a:off x="7597775" y="3492500"/>
                    <a:ext cx="4763" cy="57150"/>
                  </a:xfrm>
                  <a:custGeom>
                    <a:avLst/>
                    <a:gdLst>
                      <a:gd name="T0" fmla="*/ 0 w 14"/>
                      <a:gd name="T1" fmla="*/ 0 h 18"/>
                      <a:gd name="T2" fmla="*/ 3 w 14"/>
                      <a:gd name="T3" fmla="*/ 1 h 18"/>
                      <a:gd name="T4" fmla="*/ 5 w 14"/>
                      <a:gd name="T5" fmla="*/ 2 h 18"/>
                      <a:gd name="T6" fmla="*/ 7 w 14"/>
                      <a:gd name="T7" fmla="*/ 4 h 18"/>
                      <a:gd name="T8" fmla="*/ 9 w 14"/>
                      <a:gd name="T9" fmla="*/ 7 h 18"/>
                      <a:gd name="T10" fmla="*/ 13 w 14"/>
                      <a:gd name="T11" fmla="*/ 13 h 18"/>
                      <a:gd name="T12" fmla="*/ 14 w 14"/>
                      <a:gd name="T13" fmla="*/ 18 h 18"/>
                      <a:gd name="T14" fmla="*/ 0 w 14"/>
                      <a:gd name="T15" fmla="*/ 0 h 18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14"/>
                      <a:gd name="T25" fmla="*/ 0 h 18"/>
                      <a:gd name="T26" fmla="*/ 14 w 14"/>
                      <a:gd name="T27" fmla="*/ 18 h 18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14" h="18">
                        <a:moveTo>
                          <a:pt x="0" y="0"/>
                        </a:moveTo>
                        <a:lnTo>
                          <a:pt x="3" y="1"/>
                        </a:lnTo>
                        <a:lnTo>
                          <a:pt x="5" y="2"/>
                        </a:lnTo>
                        <a:lnTo>
                          <a:pt x="7" y="4"/>
                        </a:lnTo>
                        <a:lnTo>
                          <a:pt x="9" y="7"/>
                        </a:lnTo>
                        <a:lnTo>
                          <a:pt x="13" y="13"/>
                        </a:lnTo>
                        <a:lnTo>
                          <a:pt x="14" y="18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solidFill>
                        <a:srgbClr val="002060"/>
                      </a:solidFill>
                      <a:latin typeface="Arial" charset="0"/>
                    </a:endParaRPr>
                  </a:p>
                </p:txBody>
              </p:sp>
              <p:sp>
                <p:nvSpPr>
                  <p:cNvPr id="78" name="Freeform 83"/>
                  <p:cNvSpPr>
                    <a:spLocks/>
                  </p:cNvSpPr>
                  <p:nvPr>
                    <p:custDataLst>
                      <p:tags r:id="rId62"/>
                    </p:custDataLst>
                  </p:nvPr>
                </p:nvSpPr>
                <p:spPr bwMode="auto">
                  <a:xfrm>
                    <a:off x="7750175" y="4191000"/>
                    <a:ext cx="26988" cy="58738"/>
                  </a:xfrm>
                  <a:custGeom>
                    <a:avLst/>
                    <a:gdLst>
                      <a:gd name="T0" fmla="*/ 0 w 67"/>
                      <a:gd name="T1" fmla="*/ 0 h 74"/>
                      <a:gd name="T2" fmla="*/ 1 w 67"/>
                      <a:gd name="T3" fmla="*/ 17 h 74"/>
                      <a:gd name="T4" fmla="*/ 3 w 67"/>
                      <a:gd name="T5" fmla="*/ 30 h 74"/>
                      <a:gd name="T6" fmla="*/ 7 w 67"/>
                      <a:gd name="T7" fmla="*/ 41 h 74"/>
                      <a:gd name="T8" fmla="*/ 12 w 67"/>
                      <a:gd name="T9" fmla="*/ 50 h 74"/>
                      <a:gd name="T10" fmla="*/ 17 w 67"/>
                      <a:gd name="T11" fmla="*/ 58 h 74"/>
                      <a:gd name="T12" fmla="*/ 23 w 67"/>
                      <a:gd name="T13" fmla="*/ 64 h 74"/>
                      <a:gd name="T14" fmla="*/ 28 w 67"/>
                      <a:gd name="T15" fmla="*/ 69 h 74"/>
                      <a:gd name="T16" fmla="*/ 33 w 67"/>
                      <a:gd name="T17" fmla="*/ 74 h 74"/>
                      <a:gd name="T18" fmla="*/ 44 w 67"/>
                      <a:gd name="T19" fmla="*/ 65 h 74"/>
                      <a:gd name="T20" fmla="*/ 55 w 67"/>
                      <a:gd name="T21" fmla="*/ 55 h 74"/>
                      <a:gd name="T22" fmla="*/ 59 w 67"/>
                      <a:gd name="T23" fmla="*/ 49 h 74"/>
                      <a:gd name="T24" fmla="*/ 63 w 67"/>
                      <a:gd name="T25" fmla="*/ 43 h 74"/>
                      <a:gd name="T26" fmla="*/ 66 w 67"/>
                      <a:gd name="T27" fmla="*/ 37 h 74"/>
                      <a:gd name="T28" fmla="*/ 67 w 67"/>
                      <a:gd name="T29" fmla="*/ 30 h 74"/>
                      <a:gd name="T30" fmla="*/ 67 w 67"/>
                      <a:gd name="T31" fmla="*/ 25 h 74"/>
                      <a:gd name="T32" fmla="*/ 67 w 67"/>
                      <a:gd name="T33" fmla="*/ 18 h 74"/>
                      <a:gd name="T34" fmla="*/ 67 w 67"/>
                      <a:gd name="T35" fmla="*/ 9 h 74"/>
                      <a:gd name="T36" fmla="*/ 67 w 67"/>
                      <a:gd name="T37" fmla="*/ 0 h 74"/>
                      <a:gd name="T38" fmla="*/ 48 w 67"/>
                      <a:gd name="T39" fmla="*/ 0 h 74"/>
                      <a:gd name="T40" fmla="*/ 33 w 67"/>
                      <a:gd name="T41" fmla="*/ 0 h 74"/>
                      <a:gd name="T42" fmla="*/ 17 w 67"/>
                      <a:gd name="T43" fmla="*/ 0 h 74"/>
                      <a:gd name="T44" fmla="*/ 0 w 67"/>
                      <a:gd name="T45" fmla="*/ 0 h 74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67"/>
                      <a:gd name="T70" fmla="*/ 0 h 74"/>
                      <a:gd name="T71" fmla="*/ 67 w 67"/>
                      <a:gd name="T72" fmla="*/ 74 h 74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67" h="74">
                        <a:moveTo>
                          <a:pt x="0" y="0"/>
                        </a:moveTo>
                        <a:lnTo>
                          <a:pt x="1" y="17"/>
                        </a:lnTo>
                        <a:lnTo>
                          <a:pt x="3" y="30"/>
                        </a:lnTo>
                        <a:lnTo>
                          <a:pt x="7" y="41"/>
                        </a:lnTo>
                        <a:lnTo>
                          <a:pt x="12" y="50"/>
                        </a:lnTo>
                        <a:lnTo>
                          <a:pt x="17" y="58"/>
                        </a:lnTo>
                        <a:lnTo>
                          <a:pt x="23" y="64"/>
                        </a:lnTo>
                        <a:lnTo>
                          <a:pt x="28" y="69"/>
                        </a:lnTo>
                        <a:lnTo>
                          <a:pt x="33" y="74"/>
                        </a:lnTo>
                        <a:lnTo>
                          <a:pt x="44" y="65"/>
                        </a:lnTo>
                        <a:lnTo>
                          <a:pt x="55" y="55"/>
                        </a:lnTo>
                        <a:lnTo>
                          <a:pt x="59" y="49"/>
                        </a:lnTo>
                        <a:lnTo>
                          <a:pt x="63" y="43"/>
                        </a:lnTo>
                        <a:lnTo>
                          <a:pt x="66" y="37"/>
                        </a:lnTo>
                        <a:lnTo>
                          <a:pt x="67" y="30"/>
                        </a:lnTo>
                        <a:lnTo>
                          <a:pt x="67" y="25"/>
                        </a:lnTo>
                        <a:lnTo>
                          <a:pt x="67" y="18"/>
                        </a:lnTo>
                        <a:lnTo>
                          <a:pt x="67" y="9"/>
                        </a:lnTo>
                        <a:lnTo>
                          <a:pt x="67" y="0"/>
                        </a:lnTo>
                        <a:lnTo>
                          <a:pt x="48" y="0"/>
                        </a:lnTo>
                        <a:lnTo>
                          <a:pt x="33" y="0"/>
                        </a:lnTo>
                        <a:lnTo>
                          <a:pt x="17" y="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79" name="Freeform 84"/>
                  <p:cNvSpPr>
                    <a:spLocks/>
                  </p:cNvSpPr>
                  <p:nvPr>
                    <p:custDataLst>
                      <p:tags r:id="rId63"/>
                    </p:custDataLst>
                  </p:nvPr>
                </p:nvSpPr>
                <p:spPr bwMode="auto">
                  <a:xfrm>
                    <a:off x="7813675" y="4205288"/>
                    <a:ext cx="12700" cy="57150"/>
                  </a:xfrm>
                  <a:custGeom>
                    <a:avLst/>
                    <a:gdLst>
                      <a:gd name="T0" fmla="*/ 0 w 34"/>
                      <a:gd name="T1" fmla="*/ 0 h 38"/>
                      <a:gd name="T2" fmla="*/ 2 w 34"/>
                      <a:gd name="T3" fmla="*/ 3 h 38"/>
                      <a:gd name="T4" fmla="*/ 4 w 34"/>
                      <a:gd name="T5" fmla="*/ 7 h 38"/>
                      <a:gd name="T6" fmla="*/ 5 w 34"/>
                      <a:gd name="T7" fmla="*/ 11 h 38"/>
                      <a:gd name="T8" fmla="*/ 6 w 34"/>
                      <a:gd name="T9" fmla="*/ 16 h 38"/>
                      <a:gd name="T10" fmla="*/ 10 w 34"/>
                      <a:gd name="T11" fmla="*/ 28 h 38"/>
                      <a:gd name="T12" fmla="*/ 13 w 34"/>
                      <a:gd name="T13" fmla="*/ 38 h 38"/>
                      <a:gd name="T14" fmla="*/ 16 w 34"/>
                      <a:gd name="T15" fmla="*/ 37 h 38"/>
                      <a:gd name="T16" fmla="*/ 20 w 34"/>
                      <a:gd name="T17" fmla="*/ 36 h 38"/>
                      <a:gd name="T18" fmla="*/ 23 w 34"/>
                      <a:gd name="T19" fmla="*/ 34 h 38"/>
                      <a:gd name="T20" fmla="*/ 26 w 34"/>
                      <a:gd name="T21" fmla="*/ 31 h 38"/>
                      <a:gd name="T22" fmla="*/ 28 w 34"/>
                      <a:gd name="T23" fmla="*/ 28 h 38"/>
                      <a:gd name="T24" fmla="*/ 32 w 34"/>
                      <a:gd name="T25" fmla="*/ 24 h 38"/>
                      <a:gd name="T26" fmla="*/ 33 w 34"/>
                      <a:gd name="T27" fmla="*/ 21 h 38"/>
                      <a:gd name="T28" fmla="*/ 34 w 34"/>
                      <a:gd name="T29" fmla="*/ 19 h 38"/>
                      <a:gd name="T30" fmla="*/ 31 w 34"/>
                      <a:gd name="T31" fmla="*/ 18 h 38"/>
                      <a:gd name="T32" fmla="*/ 28 w 34"/>
                      <a:gd name="T33" fmla="*/ 17 h 38"/>
                      <a:gd name="T34" fmla="*/ 26 w 34"/>
                      <a:gd name="T35" fmla="*/ 14 h 38"/>
                      <a:gd name="T36" fmla="*/ 24 w 34"/>
                      <a:gd name="T37" fmla="*/ 12 h 38"/>
                      <a:gd name="T38" fmla="*/ 19 w 34"/>
                      <a:gd name="T39" fmla="*/ 6 h 38"/>
                      <a:gd name="T40" fmla="*/ 13 w 34"/>
                      <a:gd name="T41" fmla="*/ 0 h 38"/>
                      <a:gd name="T42" fmla="*/ 6 w 34"/>
                      <a:gd name="T43" fmla="*/ 0 h 38"/>
                      <a:gd name="T44" fmla="*/ 0 w 34"/>
                      <a:gd name="T45" fmla="*/ 0 h 38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34"/>
                      <a:gd name="T70" fmla="*/ 0 h 38"/>
                      <a:gd name="T71" fmla="*/ 34 w 34"/>
                      <a:gd name="T72" fmla="*/ 38 h 38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34" h="38">
                        <a:moveTo>
                          <a:pt x="0" y="0"/>
                        </a:moveTo>
                        <a:lnTo>
                          <a:pt x="2" y="3"/>
                        </a:lnTo>
                        <a:lnTo>
                          <a:pt x="4" y="7"/>
                        </a:lnTo>
                        <a:lnTo>
                          <a:pt x="5" y="11"/>
                        </a:lnTo>
                        <a:lnTo>
                          <a:pt x="6" y="16"/>
                        </a:lnTo>
                        <a:lnTo>
                          <a:pt x="10" y="28"/>
                        </a:lnTo>
                        <a:lnTo>
                          <a:pt x="13" y="38"/>
                        </a:lnTo>
                        <a:lnTo>
                          <a:pt x="16" y="37"/>
                        </a:lnTo>
                        <a:lnTo>
                          <a:pt x="20" y="36"/>
                        </a:lnTo>
                        <a:lnTo>
                          <a:pt x="23" y="34"/>
                        </a:lnTo>
                        <a:lnTo>
                          <a:pt x="26" y="31"/>
                        </a:lnTo>
                        <a:lnTo>
                          <a:pt x="28" y="28"/>
                        </a:lnTo>
                        <a:lnTo>
                          <a:pt x="32" y="24"/>
                        </a:lnTo>
                        <a:lnTo>
                          <a:pt x="33" y="21"/>
                        </a:lnTo>
                        <a:lnTo>
                          <a:pt x="34" y="19"/>
                        </a:lnTo>
                        <a:lnTo>
                          <a:pt x="31" y="18"/>
                        </a:lnTo>
                        <a:lnTo>
                          <a:pt x="28" y="17"/>
                        </a:lnTo>
                        <a:lnTo>
                          <a:pt x="26" y="14"/>
                        </a:lnTo>
                        <a:lnTo>
                          <a:pt x="24" y="12"/>
                        </a:lnTo>
                        <a:lnTo>
                          <a:pt x="19" y="6"/>
                        </a:lnTo>
                        <a:lnTo>
                          <a:pt x="13" y="0"/>
                        </a:lnTo>
                        <a:lnTo>
                          <a:pt x="6" y="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80" name="Freeform 85"/>
                  <p:cNvSpPr>
                    <a:spLocks/>
                  </p:cNvSpPr>
                  <p:nvPr>
                    <p:custDataLst>
                      <p:tags r:id="rId64"/>
                    </p:custDataLst>
                  </p:nvPr>
                </p:nvSpPr>
                <p:spPr bwMode="auto">
                  <a:xfrm>
                    <a:off x="7670800" y="3981450"/>
                    <a:ext cx="25400" cy="55563"/>
                  </a:xfrm>
                  <a:custGeom>
                    <a:avLst/>
                    <a:gdLst>
                      <a:gd name="T0" fmla="*/ 53 w 53"/>
                      <a:gd name="T1" fmla="*/ 23 h 23"/>
                      <a:gd name="T2" fmla="*/ 53 w 53"/>
                      <a:gd name="T3" fmla="*/ 4 h 23"/>
                      <a:gd name="T4" fmla="*/ 49 w 53"/>
                      <a:gd name="T5" fmla="*/ 2 h 23"/>
                      <a:gd name="T6" fmla="*/ 45 w 53"/>
                      <a:gd name="T7" fmla="*/ 1 h 23"/>
                      <a:gd name="T8" fmla="*/ 42 w 53"/>
                      <a:gd name="T9" fmla="*/ 0 h 23"/>
                      <a:gd name="T10" fmla="*/ 38 w 53"/>
                      <a:gd name="T11" fmla="*/ 0 h 23"/>
                      <a:gd name="T12" fmla="*/ 31 w 53"/>
                      <a:gd name="T13" fmla="*/ 1 h 23"/>
                      <a:gd name="T14" fmla="*/ 24 w 53"/>
                      <a:gd name="T15" fmla="*/ 4 h 23"/>
                      <a:gd name="T16" fmla="*/ 11 w 53"/>
                      <a:gd name="T17" fmla="*/ 13 h 23"/>
                      <a:gd name="T18" fmla="*/ 0 w 53"/>
                      <a:gd name="T19" fmla="*/ 23 h 23"/>
                      <a:gd name="T20" fmla="*/ 53 w 53"/>
                      <a:gd name="T21" fmla="*/ 23 h 23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53"/>
                      <a:gd name="T34" fmla="*/ 0 h 23"/>
                      <a:gd name="T35" fmla="*/ 53 w 53"/>
                      <a:gd name="T36" fmla="*/ 23 h 23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53" h="23">
                        <a:moveTo>
                          <a:pt x="53" y="23"/>
                        </a:moveTo>
                        <a:lnTo>
                          <a:pt x="53" y="4"/>
                        </a:lnTo>
                        <a:lnTo>
                          <a:pt x="49" y="2"/>
                        </a:lnTo>
                        <a:lnTo>
                          <a:pt x="45" y="1"/>
                        </a:lnTo>
                        <a:lnTo>
                          <a:pt x="42" y="0"/>
                        </a:lnTo>
                        <a:lnTo>
                          <a:pt x="38" y="0"/>
                        </a:lnTo>
                        <a:lnTo>
                          <a:pt x="31" y="1"/>
                        </a:lnTo>
                        <a:lnTo>
                          <a:pt x="24" y="4"/>
                        </a:lnTo>
                        <a:lnTo>
                          <a:pt x="11" y="13"/>
                        </a:lnTo>
                        <a:lnTo>
                          <a:pt x="0" y="23"/>
                        </a:lnTo>
                        <a:lnTo>
                          <a:pt x="53" y="23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81" name="Freeform 86"/>
                  <p:cNvSpPr>
                    <a:spLocks/>
                  </p:cNvSpPr>
                  <p:nvPr>
                    <p:custDataLst>
                      <p:tags r:id="rId65"/>
                    </p:custDataLst>
                  </p:nvPr>
                </p:nvSpPr>
                <p:spPr bwMode="auto">
                  <a:xfrm>
                    <a:off x="7613650" y="3956050"/>
                    <a:ext cx="11113" cy="57150"/>
                  </a:xfrm>
                  <a:custGeom>
                    <a:avLst/>
                    <a:gdLst>
                      <a:gd name="T0" fmla="*/ 0 w 26"/>
                      <a:gd name="T1" fmla="*/ 0 h 12"/>
                      <a:gd name="T2" fmla="*/ 4 w 26"/>
                      <a:gd name="T3" fmla="*/ 4 h 12"/>
                      <a:gd name="T4" fmla="*/ 11 w 26"/>
                      <a:gd name="T5" fmla="*/ 8 h 12"/>
                      <a:gd name="T6" fmla="*/ 14 w 26"/>
                      <a:gd name="T7" fmla="*/ 9 h 12"/>
                      <a:gd name="T8" fmla="*/ 18 w 26"/>
                      <a:gd name="T9" fmla="*/ 11 h 12"/>
                      <a:gd name="T10" fmla="*/ 22 w 26"/>
                      <a:gd name="T11" fmla="*/ 11 h 12"/>
                      <a:gd name="T12" fmla="*/ 26 w 26"/>
                      <a:gd name="T13" fmla="*/ 12 h 12"/>
                      <a:gd name="T14" fmla="*/ 21 w 26"/>
                      <a:gd name="T15" fmla="*/ 7 h 12"/>
                      <a:gd name="T16" fmla="*/ 13 w 26"/>
                      <a:gd name="T17" fmla="*/ 3 h 12"/>
                      <a:gd name="T18" fmla="*/ 5 w 26"/>
                      <a:gd name="T19" fmla="*/ 1 h 12"/>
                      <a:gd name="T20" fmla="*/ 0 w 26"/>
                      <a:gd name="T21" fmla="*/ 0 h 12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26"/>
                      <a:gd name="T34" fmla="*/ 0 h 12"/>
                      <a:gd name="T35" fmla="*/ 26 w 26"/>
                      <a:gd name="T36" fmla="*/ 12 h 12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26" h="12">
                        <a:moveTo>
                          <a:pt x="0" y="0"/>
                        </a:moveTo>
                        <a:lnTo>
                          <a:pt x="4" y="4"/>
                        </a:lnTo>
                        <a:lnTo>
                          <a:pt x="11" y="8"/>
                        </a:lnTo>
                        <a:lnTo>
                          <a:pt x="14" y="9"/>
                        </a:lnTo>
                        <a:lnTo>
                          <a:pt x="18" y="11"/>
                        </a:lnTo>
                        <a:lnTo>
                          <a:pt x="22" y="11"/>
                        </a:lnTo>
                        <a:lnTo>
                          <a:pt x="26" y="12"/>
                        </a:lnTo>
                        <a:lnTo>
                          <a:pt x="21" y="7"/>
                        </a:lnTo>
                        <a:lnTo>
                          <a:pt x="13" y="3"/>
                        </a:lnTo>
                        <a:lnTo>
                          <a:pt x="5" y="1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82" name="Freeform 87"/>
                  <p:cNvSpPr>
                    <a:spLocks/>
                  </p:cNvSpPr>
                  <p:nvPr>
                    <p:custDataLst>
                      <p:tags r:id="rId66"/>
                    </p:custDataLst>
                  </p:nvPr>
                </p:nvSpPr>
                <p:spPr bwMode="auto">
                  <a:xfrm>
                    <a:off x="7813675" y="4287838"/>
                    <a:ext cx="31750" cy="57150"/>
                  </a:xfrm>
                  <a:custGeom>
                    <a:avLst/>
                    <a:gdLst>
                      <a:gd name="T0" fmla="*/ 0 w 73"/>
                      <a:gd name="T1" fmla="*/ 0 h 57150"/>
                      <a:gd name="T2" fmla="*/ 20 w 73"/>
                      <a:gd name="T3" fmla="*/ 0 h 57150"/>
                      <a:gd name="T4" fmla="*/ 37 w 73"/>
                      <a:gd name="T5" fmla="*/ 0 h 57150"/>
                      <a:gd name="T6" fmla="*/ 55 w 73"/>
                      <a:gd name="T7" fmla="*/ 0 h 57150"/>
                      <a:gd name="T8" fmla="*/ 73 w 73"/>
                      <a:gd name="T9" fmla="*/ 0 h 57150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73"/>
                      <a:gd name="T16" fmla="*/ 0 h 57150"/>
                      <a:gd name="T17" fmla="*/ 73 w 73"/>
                      <a:gd name="T18" fmla="*/ 57150 h 57150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73" h="57150">
                        <a:moveTo>
                          <a:pt x="0" y="0"/>
                        </a:moveTo>
                        <a:lnTo>
                          <a:pt x="20" y="0"/>
                        </a:lnTo>
                        <a:lnTo>
                          <a:pt x="37" y="0"/>
                        </a:lnTo>
                        <a:lnTo>
                          <a:pt x="55" y="0"/>
                        </a:lnTo>
                        <a:lnTo>
                          <a:pt x="73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83" name="Freeform 88"/>
                  <p:cNvSpPr>
                    <a:spLocks/>
                  </p:cNvSpPr>
                  <p:nvPr>
                    <p:custDataLst>
                      <p:tags r:id="rId67"/>
                    </p:custDataLst>
                  </p:nvPr>
                </p:nvSpPr>
                <p:spPr bwMode="auto">
                  <a:xfrm>
                    <a:off x="7769225" y="4276725"/>
                    <a:ext cx="22225" cy="57150"/>
                  </a:xfrm>
                  <a:custGeom>
                    <a:avLst/>
                    <a:gdLst>
                      <a:gd name="T0" fmla="*/ 0 w 53"/>
                      <a:gd name="T1" fmla="*/ 0 h 3"/>
                      <a:gd name="T2" fmla="*/ 14 w 53"/>
                      <a:gd name="T3" fmla="*/ 0 h 3"/>
                      <a:gd name="T4" fmla="*/ 27 w 53"/>
                      <a:gd name="T5" fmla="*/ 3 h 3"/>
                      <a:gd name="T6" fmla="*/ 32 w 53"/>
                      <a:gd name="T7" fmla="*/ 3 h 3"/>
                      <a:gd name="T8" fmla="*/ 39 w 53"/>
                      <a:gd name="T9" fmla="*/ 3 h 3"/>
                      <a:gd name="T10" fmla="*/ 45 w 53"/>
                      <a:gd name="T11" fmla="*/ 1 h 3"/>
                      <a:gd name="T12" fmla="*/ 53 w 53"/>
                      <a:gd name="T13" fmla="*/ 0 h 3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w 53"/>
                      <a:gd name="T22" fmla="*/ 0 h 3"/>
                      <a:gd name="T23" fmla="*/ 53 w 53"/>
                      <a:gd name="T24" fmla="*/ 3 h 3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T21" t="T22" r="T23" b="T24"/>
                    <a:pathLst>
                      <a:path w="53" h="3">
                        <a:moveTo>
                          <a:pt x="0" y="0"/>
                        </a:moveTo>
                        <a:lnTo>
                          <a:pt x="14" y="0"/>
                        </a:lnTo>
                        <a:lnTo>
                          <a:pt x="27" y="3"/>
                        </a:lnTo>
                        <a:lnTo>
                          <a:pt x="32" y="3"/>
                        </a:lnTo>
                        <a:lnTo>
                          <a:pt x="39" y="3"/>
                        </a:lnTo>
                        <a:lnTo>
                          <a:pt x="45" y="1"/>
                        </a:lnTo>
                        <a:lnTo>
                          <a:pt x="53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84" name="Line 89"/>
                  <p:cNvSpPr>
                    <a:spLocks noChangeShapeType="1"/>
                  </p:cNvSpPr>
                  <p:nvPr>
                    <p:custDataLst>
                      <p:tags r:id="rId68"/>
                    </p:custDataLst>
                  </p:nvPr>
                </p:nvSpPr>
                <p:spPr bwMode="auto">
                  <a:xfrm>
                    <a:off x="7802563" y="4262438"/>
                    <a:ext cx="20637" cy="6350"/>
                  </a:xfrm>
                  <a:prstGeom prst="line">
                    <a:avLst/>
                  </a:prstGeom>
                  <a:noFill/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85" name="Freeform 90"/>
                  <p:cNvSpPr>
                    <a:spLocks/>
                  </p:cNvSpPr>
                  <p:nvPr>
                    <p:custDataLst>
                      <p:tags r:id="rId69"/>
                    </p:custDataLst>
                  </p:nvPr>
                </p:nvSpPr>
                <p:spPr bwMode="auto">
                  <a:xfrm>
                    <a:off x="7823200" y="4268788"/>
                    <a:ext cx="1588" cy="57150"/>
                  </a:xfrm>
                  <a:custGeom>
                    <a:avLst/>
                    <a:gdLst>
                      <a:gd name="T0" fmla="*/ 0 w 1588"/>
                      <a:gd name="T1" fmla="*/ 0 h 13"/>
                      <a:gd name="T2" fmla="*/ 0 w 1588"/>
                      <a:gd name="T3" fmla="*/ 6 h 13"/>
                      <a:gd name="T4" fmla="*/ 0 w 1588"/>
                      <a:gd name="T5" fmla="*/ 13 h 13"/>
                      <a:gd name="T6" fmla="*/ 0 60000 65536"/>
                      <a:gd name="T7" fmla="*/ 0 60000 65536"/>
                      <a:gd name="T8" fmla="*/ 0 60000 65536"/>
                      <a:gd name="T9" fmla="*/ 0 w 1588"/>
                      <a:gd name="T10" fmla="*/ 0 h 13"/>
                      <a:gd name="T11" fmla="*/ 1588 w 1588"/>
                      <a:gd name="T12" fmla="*/ 13 h 13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1588" h="13">
                        <a:moveTo>
                          <a:pt x="0" y="0"/>
                        </a:moveTo>
                        <a:lnTo>
                          <a:pt x="0" y="6"/>
                        </a:lnTo>
                        <a:lnTo>
                          <a:pt x="0" y="13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86" name="Freeform 91"/>
                  <p:cNvSpPr>
                    <a:spLocks/>
                  </p:cNvSpPr>
                  <p:nvPr>
                    <p:custDataLst>
                      <p:tags r:id="rId70"/>
                    </p:custDataLst>
                  </p:nvPr>
                </p:nvSpPr>
                <p:spPr bwMode="auto">
                  <a:xfrm>
                    <a:off x="7777163" y="4262438"/>
                    <a:ext cx="14287" cy="58737"/>
                  </a:xfrm>
                  <a:custGeom>
                    <a:avLst/>
                    <a:gdLst>
                      <a:gd name="T0" fmla="*/ 0 w 26"/>
                      <a:gd name="T1" fmla="*/ 0 h 58738"/>
                      <a:gd name="T2" fmla="*/ 15 w 26"/>
                      <a:gd name="T3" fmla="*/ 0 h 58738"/>
                      <a:gd name="T4" fmla="*/ 26 w 26"/>
                      <a:gd name="T5" fmla="*/ 0 h 58738"/>
                      <a:gd name="T6" fmla="*/ 0 60000 65536"/>
                      <a:gd name="T7" fmla="*/ 0 60000 65536"/>
                      <a:gd name="T8" fmla="*/ 0 60000 65536"/>
                      <a:gd name="T9" fmla="*/ 0 w 26"/>
                      <a:gd name="T10" fmla="*/ 0 h 58738"/>
                      <a:gd name="T11" fmla="*/ 26 w 26"/>
                      <a:gd name="T12" fmla="*/ 58738 h 58738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6" h="58738">
                        <a:moveTo>
                          <a:pt x="0" y="0"/>
                        </a:moveTo>
                        <a:lnTo>
                          <a:pt x="15" y="0"/>
                        </a:lnTo>
                        <a:lnTo>
                          <a:pt x="26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87" name="Freeform 92"/>
                  <p:cNvSpPr>
                    <a:spLocks/>
                  </p:cNvSpPr>
                  <p:nvPr>
                    <p:custDataLst>
                      <p:tags r:id="rId71"/>
                    </p:custDataLst>
                  </p:nvPr>
                </p:nvSpPr>
                <p:spPr bwMode="auto">
                  <a:xfrm>
                    <a:off x="7770813" y="4243388"/>
                    <a:ext cx="6350" cy="60325"/>
                  </a:xfrm>
                  <a:custGeom>
                    <a:avLst/>
                    <a:gdLst>
                      <a:gd name="T0" fmla="*/ 20 w 20"/>
                      <a:gd name="T1" fmla="*/ 0 h 25"/>
                      <a:gd name="T2" fmla="*/ 0 w 20"/>
                      <a:gd name="T3" fmla="*/ 13 h 25"/>
                      <a:gd name="T4" fmla="*/ 4 w 20"/>
                      <a:gd name="T5" fmla="*/ 18 h 25"/>
                      <a:gd name="T6" fmla="*/ 10 w 20"/>
                      <a:gd name="T7" fmla="*/ 21 h 25"/>
                      <a:gd name="T8" fmla="*/ 14 w 20"/>
                      <a:gd name="T9" fmla="*/ 24 h 25"/>
                      <a:gd name="T10" fmla="*/ 20 w 20"/>
                      <a:gd name="T11" fmla="*/ 25 h 25"/>
                      <a:gd name="T12" fmla="*/ 20 w 20"/>
                      <a:gd name="T13" fmla="*/ 0 h 25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w 20"/>
                      <a:gd name="T22" fmla="*/ 0 h 25"/>
                      <a:gd name="T23" fmla="*/ 20 w 20"/>
                      <a:gd name="T24" fmla="*/ 25 h 25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T21" t="T22" r="T23" b="T24"/>
                    <a:pathLst>
                      <a:path w="20" h="25">
                        <a:moveTo>
                          <a:pt x="20" y="0"/>
                        </a:moveTo>
                        <a:lnTo>
                          <a:pt x="0" y="13"/>
                        </a:lnTo>
                        <a:lnTo>
                          <a:pt x="4" y="18"/>
                        </a:lnTo>
                        <a:lnTo>
                          <a:pt x="10" y="21"/>
                        </a:lnTo>
                        <a:lnTo>
                          <a:pt x="14" y="24"/>
                        </a:lnTo>
                        <a:lnTo>
                          <a:pt x="20" y="25"/>
                        </a:lnTo>
                        <a:lnTo>
                          <a:pt x="20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88" name="Freeform 93"/>
                  <p:cNvSpPr>
                    <a:spLocks/>
                  </p:cNvSpPr>
                  <p:nvPr>
                    <p:custDataLst>
                      <p:tags r:id="rId72"/>
                    </p:custDataLst>
                  </p:nvPr>
                </p:nvSpPr>
                <p:spPr bwMode="auto">
                  <a:xfrm>
                    <a:off x="7851775" y="3970338"/>
                    <a:ext cx="1588" cy="57150"/>
                  </a:xfrm>
                  <a:custGeom>
                    <a:avLst/>
                    <a:gdLst>
                      <a:gd name="T0" fmla="*/ 0 w 6"/>
                      <a:gd name="T1" fmla="*/ 24 h 24"/>
                      <a:gd name="T2" fmla="*/ 0 w 6"/>
                      <a:gd name="T3" fmla="*/ 0 h 24"/>
                      <a:gd name="T4" fmla="*/ 6 w 6"/>
                      <a:gd name="T5" fmla="*/ 12 h 24"/>
                      <a:gd name="T6" fmla="*/ 0 w 6"/>
                      <a:gd name="T7" fmla="*/ 24 h 24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6"/>
                      <a:gd name="T13" fmla="*/ 0 h 24"/>
                      <a:gd name="T14" fmla="*/ 6 w 6"/>
                      <a:gd name="T15" fmla="*/ 24 h 24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6" h="24">
                        <a:moveTo>
                          <a:pt x="0" y="24"/>
                        </a:moveTo>
                        <a:lnTo>
                          <a:pt x="0" y="0"/>
                        </a:lnTo>
                        <a:lnTo>
                          <a:pt x="6" y="12"/>
                        </a:lnTo>
                        <a:lnTo>
                          <a:pt x="0" y="24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grpSp>
                <p:nvGrpSpPr>
                  <p:cNvPr id="89" name="Group 94"/>
                  <p:cNvGrpSpPr>
                    <a:grpSpLocks/>
                  </p:cNvGrpSpPr>
                  <p:nvPr>
                    <p:custDataLst>
                      <p:tags r:id="rId73"/>
                    </p:custDataLst>
                  </p:nvPr>
                </p:nvGrpSpPr>
                <p:grpSpPr bwMode="auto">
                  <a:xfrm>
                    <a:off x="7726363" y="3642531"/>
                    <a:ext cx="163512" cy="114300"/>
                    <a:chOff x="5379" y="2466"/>
                    <a:chExt cx="122" cy="71"/>
                  </a:xfrm>
                  <a:solidFill>
                    <a:schemeClr val="tx2">
                      <a:lumMod val="75000"/>
                    </a:schemeClr>
                  </a:solidFill>
                </p:grpSpPr>
                <p:sp>
                  <p:nvSpPr>
                    <p:cNvPr id="531" name="Freeform 95"/>
                    <p:cNvSpPr>
                      <a:spLocks/>
                    </p:cNvSpPr>
                    <p:nvPr/>
                  </p:nvSpPr>
                  <p:spPr bwMode="auto">
                    <a:xfrm>
                      <a:off x="5428" y="2492"/>
                      <a:ext cx="6" cy="9"/>
                    </a:xfrm>
                    <a:custGeom>
                      <a:avLst/>
                      <a:gdLst/>
                      <a:ahLst/>
                      <a:cxnLst>
                        <a:cxn ang="0">
                          <a:pos x="19" y="25"/>
                        </a:cxn>
                        <a:cxn ang="0">
                          <a:pos x="18" y="20"/>
                        </a:cxn>
                        <a:cxn ang="0">
                          <a:pos x="17" y="12"/>
                        </a:cxn>
                        <a:cxn ang="0">
                          <a:pos x="16" y="9"/>
                        </a:cxn>
                        <a:cxn ang="0">
                          <a:pos x="17" y="6"/>
                        </a:cxn>
                        <a:cxn ang="0">
                          <a:pos x="17" y="3"/>
                        </a:cxn>
                        <a:cxn ang="0">
                          <a:pos x="19" y="0"/>
                        </a:cxn>
                        <a:cxn ang="0">
                          <a:pos x="0" y="0"/>
                        </a:cxn>
                        <a:cxn ang="0">
                          <a:pos x="1" y="7"/>
                        </a:cxn>
                        <a:cxn ang="0">
                          <a:pos x="5" y="15"/>
                        </a:cxn>
                        <a:cxn ang="0">
                          <a:pos x="7" y="19"/>
                        </a:cxn>
                        <a:cxn ang="0">
                          <a:pos x="11" y="23"/>
                        </a:cxn>
                        <a:cxn ang="0">
                          <a:pos x="15" y="25"/>
                        </a:cxn>
                        <a:cxn ang="0">
                          <a:pos x="19" y="25"/>
                        </a:cxn>
                      </a:cxnLst>
                      <a:rect l="0" t="0" r="r" b="b"/>
                      <a:pathLst>
                        <a:path w="19" h="25">
                          <a:moveTo>
                            <a:pt x="19" y="25"/>
                          </a:moveTo>
                          <a:lnTo>
                            <a:pt x="18" y="20"/>
                          </a:lnTo>
                          <a:lnTo>
                            <a:pt x="17" y="12"/>
                          </a:lnTo>
                          <a:lnTo>
                            <a:pt x="16" y="9"/>
                          </a:lnTo>
                          <a:lnTo>
                            <a:pt x="17" y="6"/>
                          </a:lnTo>
                          <a:lnTo>
                            <a:pt x="17" y="3"/>
                          </a:lnTo>
                          <a:lnTo>
                            <a:pt x="19" y="0"/>
                          </a:lnTo>
                          <a:lnTo>
                            <a:pt x="0" y="0"/>
                          </a:lnTo>
                          <a:lnTo>
                            <a:pt x="1" y="7"/>
                          </a:lnTo>
                          <a:lnTo>
                            <a:pt x="5" y="15"/>
                          </a:lnTo>
                          <a:lnTo>
                            <a:pt x="7" y="19"/>
                          </a:lnTo>
                          <a:lnTo>
                            <a:pt x="11" y="23"/>
                          </a:lnTo>
                          <a:lnTo>
                            <a:pt x="15" y="25"/>
                          </a:lnTo>
                          <a:lnTo>
                            <a:pt x="19" y="25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532" name="Freeform 96"/>
                    <p:cNvSpPr>
                      <a:spLocks/>
                    </p:cNvSpPr>
                    <p:nvPr/>
                  </p:nvSpPr>
                  <p:spPr bwMode="auto">
                    <a:xfrm>
                      <a:off x="5379" y="2505"/>
                      <a:ext cx="7" cy="6"/>
                    </a:xfrm>
                    <a:custGeom>
                      <a:avLst/>
                      <a:gdLst/>
                      <a:ahLst/>
                      <a:cxnLst>
                        <a:cxn ang="0">
                          <a:pos x="26" y="18"/>
                        </a:cxn>
                        <a:cxn ang="0">
                          <a:pos x="7" y="18"/>
                        </a:cxn>
                        <a:cxn ang="0">
                          <a:pos x="3" y="9"/>
                        </a:cxn>
                        <a:cxn ang="0">
                          <a:pos x="0" y="0"/>
                        </a:cxn>
                        <a:cxn ang="0">
                          <a:pos x="6" y="2"/>
                        </a:cxn>
                        <a:cxn ang="0">
                          <a:pos x="13" y="6"/>
                        </a:cxn>
                        <a:cxn ang="0">
                          <a:pos x="20" y="12"/>
                        </a:cxn>
                        <a:cxn ang="0">
                          <a:pos x="26" y="18"/>
                        </a:cxn>
                      </a:cxnLst>
                      <a:rect l="0" t="0" r="r" b="b"/>
                      <a:pathLst>
                        <a:path w="26" h="18">
                          <a:moveTo>
                            <a:pt x="26" y="18"/>
                          </a:moveTo>
                          <a:lnTo>
                            <a:pt x="7" y="18"/>
                          </a:lnTo>
                          <a:lnTo>
                            <a:pt x="3" y="9"/>
                          </a:lnTo>
                          <a:lnTo>
                            <a:pt x="0" y="0"/>
                          </a:lnTo>
                          <a:lnTo>
                            <a:pt x="6" y="2"/>
                          </a:lnTo>
                          <a:lnTo>
                            <a:pt x="13" y="6"/>
                          </a:lnTo>
                          <a:lnTo>
                            <a:pt x="20" y="12"/>
                          </a:lnTo>
                          <a:lnTo>
                            <a:pt x="26" y="18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533" name="Freeform 97"/>
                    <p:cNvSpPr>
                      <a:spLocks/>
                    </p:cNvSpPr>
                    <p:nvPr/>
                  </p:nvSpPr>
                  <p:spPr bwMode="auto">
                    <a:xfrm>
                      <a:off x="5392" y="2466"/>
                      <a:ext cx="5" cy="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8"/>
                        </a:cxn>
                        <a:cxn ang="0">
                          <a:pos x="13" y="0"/>
                        </a:cxn>
                        <a:cxn ang="0">
                          <a:pos x="0" y="18"/>
                        </a:cxn>
                      </a:cxnLst>
                      <a:rect l="0" t="0" r="r" b="b"/>
                      <a:pathLst>
                        <a:path w="13" h="18">
                          <a:moveTo>
                            <a:pt x="0" y="18"/>
                          </a:moveTo>
                          <a:lnTo>
                            <a:pt x="13" y="0"/>
                          </a:lnTo>
                          <a:lnTo>
                            <a:pt x="0" y="18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534" name="Freeform 98"/>
                    <p:cNvSpPr>
                      <a:spLocks/>
                    </p:cNvSpPr>
                    <p:nvPr/>
                  </p:nvSpPr>
                  <p:spPr bwMode="auto">
                    <a:xfrm>
                      <a:off x="5426" y="2468"/>
                      <a:ext cx="8" cy="8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24"/>
                        </a:cxn>
                        <a:cxn ang="0">
                          <a:pos x="3" y="23"/>
                        </a:cxn>
                        <a:cxn ang="0">
                          <a:pos x="7" y="22"/>
                        </a:cxn>
                        <a:cxn ang="0">
                          <a:pos x="11" y="19"/>
                        </a:cxn>
                        <a:cxn ang="0">
                          <a:pos x="16" y="16"/>
                        </a:cxn>
                        <a:cxn ang="0">
                          <a:pos x="20" y="13"/>
                        </a:cxn>
                        <a:cxn ang="0">
                          <a:pos x="23" y="9"/>
                        </a:cxn>
                        <a:cxn ang="0">
                          <a:pos x="25" y="4"/>
                        </a:cxn>
                        <a:cxn ang="0">
                          <a:pos x="26" y="0"/>
                        </a:cxn>
                        <a:cxn ang="0">
                          <a:pos x="0" y="24"/>
                        </a:cxn>
                      </a:cxnLst>
                      <a:rect l="0" t="0" r="r" b="b"/>
                      <a:pathLst>
                        <a:path w="26" h="24">
                          <a:moveTo>
                            <a:pt x="0" y="24"/>
                          </a:moveTo>
                          <a:lnTo>
                            <a:pt x="3" y="23"/>
                          </a:lnTo>
                          <a:lnTo>
                            <a:pt x="7" y="22"/>
                          </a:lnTo>
                          <a:lnTo>
                            <a:pt x="11" y="19"/>
                          </a:lnTo>
                          <a:lnTo>
                            <a:pt x="16" y="16"/>
                          </a:lnTo>
                          <a:lnTo>
                            <a:pt x="20" y="13"/>
                          </a:lnTo>
                          <a:lnTo>
                            <a:pt x="23" y="9"/>
                          </a:lnTo>
                          <a:lnTo>
                            <a:pt x="25" y="4"/>
                          </a:lnTo>
                          <a:lnTo>
                            <a:pt x="26" y="0"/>
                          </a:lnTo>
                          <a:lnTo>
                            <a:pt x="0" y="24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535" name="Freeform 99"/>
                    <p:cNvSpPr>
                      <a:spLocks/>
                    </p:cNvSpPr>
                    <p:nvPr/>
                  </p:nvSpPr>
                  <p:spPr bwMode="auto">
                    <a:xfrm>
                      <a:off x="5490" y="2490"/>
                      <a:ext cx="11" cy="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6"/>
                        </a:cxn>
                        <a:cxn ang="0">
                          <a:pos x="10" y="6"/>
                        </a:cxn>
                        <a:cxn ang="0">
                          <a:pos x="17" y="5"/>
                        </a:cxn>
                        <a:cxn ang="0">
                          <a:pos x="25" y="4"/>
                        </a:cxn>
                        <a:cxn ang="0">
                          <a:pos x="34" y="0"/>
                        </a:cxn>
                      </a:cxnLst>
                      <a:rect l="0" t="0" r="r" b="b"/>
                      <a:pathLst>
                        <a:path w="34" h="6">
                          <a:moveTo>
                            <a:pt x="0" y="6"/>
                          </a:moveTo>
                          <a:lnTo>
                            <a:pt x="10" y="6"/>
                          </a:lnTo>
                          <a:lnTo>
                            <a:pt x="17" y="5"/>
                          </a:lnTo>
                          <a:lnTo>
                            <a:pt x="25" y="4"/>
                          </a:lnTo>
                          <a:lnTo>
                            <a:pt x="34" y="0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536" name="Line 10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5495" y="2490"/>
                      <a:ext cx="6" cy="1"/>
                    </a:xfrm>
                    <a:prstGeom prst="line">
                      <a:avLst/>
                    </a:pr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537" name="Freeform 101"/>
                    <p:cNvSpPr>
                      <a:spLocks/>
                    </p:cNvSpPr>
                    <p:nvPr/>
                  </p:nvSpPr>
                  <p:spPr bwMode="auto">
                    <a:xfrm>
                      <a:off x="5464" y="2530"/>
                      <a:ext cx="1" cy="7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9"/>
                        </a:cxn>
                        <a:cxn ang="0">
                          <a:pos x="0" y="9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h="19">
                          <a:moveTo>
                            <a:pt x="0" y="19"/>
                          </a:moveTo>
                          <a:lnTo>
                            <a:pt x="0" y="9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538" name="Line 10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464" y="2530"/>
                      <a:ext cx="6" cy="1"/>
                    </a:xfrm>
                    <a:prstGeom prst="line">
                      <a:avLst/>
                    </a:pr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539" name="Freeform 103"/>
                    <p:cNvSpPr>
                      <a:spLocks/>
                    </p:cNvSpPr>
                    <p:nvPr/>
                  </p:nvSpPr>
                  <p:spPr bwMode="auto">
                    <a:xfrm>
                      <a:off x="5466" y="2530"/>
                      <a:ext cx="4" cy="2"/>
                    </a:xfrm>
                    <a:custGeom>
                      <a:avLst/>
                      <a:gdLst/>
                      <a:ahLst/>
                      <a:cxnLst>
                        <a:cxn ang="0">
                          <a:pos x="14" y="0"/>
                        </a:cxn>
                        <a:cxn ang="0">
                          <a:pos x="7" y="3"/>
                        </a:cxn>
                        <a:cxn ang="0">
                          <a:pos x="0" y="6"/>
                        </a:cxn>
                      </a:cxnLst>
                      <a:rect l="0" t="0" r="r" b="b"/>
                      <a:pathLst>
                        <a:path w="14" h="6">
                          <a:moveTo>
                            <a:pt x="14" y="0"/>
                          </a:moveTo>
                          <a:lnTo>
                            <a:pt x="7" y="3"/>
                          </a:lnTo>
                          <a:lnTo>
                            <a:pt x="0" y="6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</p:grpSp>
              <p:sp>
                <p:nvSpPr>
                  <p:cNvPr id="90" name="Freeform 104"/>
                  <p:cNvSpPr>
                    <a:spLocks/>
                  </p:cNvSpPr>
                  <p:nvPr>
                    <p:custDataLst>
                      <p:tags r:id="rId74"/>
                    </p:custDataLst>
                  </p:nvPr>
                </p:nvSpPr>
                <p:spPr bwMode="auto">
                  <a:xfrm>
                    <a:off x="6310313" y="3503613"/>
                    <a:ext cx="6350" cy="57150"/>
                  </a:xfrm>
                  <a:custGeom>
                    <a:avLst/>
                    <a:gdLst>
                      <a:gd name="T0" fmla="*/ 13 w 26"/>
                      <a:gd name="T1" fmla="*/ 111 h 111"/>
                      <a:gd name="T2" fmla="*/ 9 w 26"/>
                      <a:gd name="T3" fmla="*/ 103 h 111"/>
                      <a:gd name="T4" fmla="*/ 4 w 26"/>
                      <a:gd name="T5" fmla="*/ 95 h 111"/>
                      <a:gd name="T6" fmla="*/ 2 w 26"/>
                      <a:gd name="T7" fmla="*/ 91 h 111"/>
                      <a:gd name="T8" fmla="*/ 1 w 26"/>
                      <a:gd name="T9" fmla="*/ 87 h 111"/>
                      <a:gd name="T10" fmla="*/ 0 w 26"/>
                      <a:gd name="T11" fmla="*/ 80 h 111"/>
                      <a:gd name="T12" fmla="*/ 0 w 26"/>
                      <a:gd name="T13" fmla="*/ 74 h 111"/>
                      <a:gd name="T14" fmla="*/ 0 w 26"/>
                      <a:gd name="T15" fmla="*/ 61 h 111"/>
                      <a:gd name="T16" fmla="*/ 1 w 26"/>
                      <a:gd name="T17" fmla="*/ 51 h 111"/>
                      <a:gd name="T18" fmla="*/ 3 w 26"/>
                      <a:gd name="T19" fmla="*/ 41 h 111"/>
                      <a:gd name="T20" fmla="*/ 5 w 26"/>
                      <a:gd name="T21" fmla="*/ 33 h 111"/>
                      <a:gd name="T22" fmla="*/ 9 w 26"/>
                      <a:gd name="T23" fmla="*/ 24 h 111"/>
                      <a:gd name="T24" fmla="*/ 14 w 26"/>
                      <a:gd name="T25" fmla="*/ 17 h 111"/>
                      <a:gd name="T26" fmla="*/ 20 w 26"/>
                      <a:gd name="T27" fmla="*/ 9 h 111"/>
                      <a:gd name="T28" fmla="*/ 26 w 26"/>
                      <a:gd name="T29" fmla="*/ 0 h 111"/>
                      <a:gd name="T30" fmla="*/ 26 w 26"/>
                      <a:gd name="T31" fmla="*/ 6 h 111"/>
                      <a:gd name="T32" fmla="*/ 26 w 26"/>
                      <a:gd name="T33" fmla="*/ 13 h 111"/>
                      <a:gd name="T34" fmla="*/ 26 w 26"/>
                      <a:gd name="T35" fmla="*/ 22 h 111"/>
                      <a:gd name="T36" fmla="*/ 26 w 26"/>
                      <a:gd name="T37" fmla="*/ 32 h 111"/>
                      <a:gd name="T38" fmla="*/ 25 w 26"/>
                      <a:gd name="T39" fmla="*/ 44 h 111"/>
                      <a:gd name="T40" fmla="*/ 22 w 26"/>
                      <a:gd name="T41" fmla="*/ 56 h 111"/>
                      <a:gd name="T42" fmla="*/ 18 w 26"/>
                      <a:gd name="T43" fmla="*/ 67 h 111"/>
                      <a:gd name="T44" fmla="*/ 13 w 26"/>
                      <a:gd name="T45" fmla="*/ 80 h 111"/>
                      <a:gd name="T46" fmla="*/ 13 w 26"/>
                      <a:gd name="T47" fmla="*/ 111 h 111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w 26"/>
                      <a:gd name="T73" fmla="*/ 0 h 111"/>
                      <a:gd name="T74" fmla="*/ 26 w 26"/>
                      <a:gd name="T75" fmla="*/ 111 h 111"/>
                    </a:gdLst>
                    <a:ahLst/>
                    <a:cxnLst>
                      <a:cxn ang="T48">
                        <a:pos x="T0" y="T1"/>
                      </a:cxn>
                      <a:cxn ang="T49">
                        <a:pos x="T2" y="T3"/>
                      </a:cxn>
                      <a:cxn ang="T50">
                        <a:pos x="T4" y="T5"/>
                      </a:cxn>
                      <a:cxn ang="T51">
                        <a:pos x="T6" y="T7"/>
                      </a:cxn>
                      <a:cxn ang="T52">
                        <a:pos x="T8" y="T9"/>
                      </a:cxn>
                      <a:cxn ang="T53">
                        <a:pos x="T10" y="T11"/>
                      </a:cxn>
                      <a:cxn ang="T54">
                        <a:pos x="T12" y="T13"/>
                      </a:cxn>
                      <a:cxn ang="T55">
                        <a:pos x="T14" y="T15"/>
                      </a:cxn>
                      <a:cxn ang="T56">
                        <a:pos x="T16" y="T17"/>
                      </a:cxn>
                      <a:cxn ang="T57">
                        <a:pos x="T18" y="T19"/>
                      </a:cxn>
                      <a:cxn ang="T58">
                        <a:pos x="T20" y="T21"/>
                      </a:cxn>
                      <a:cxn ang="T59">
                        <a:pos x="T22" y="T23"/>
                      </a:cxn>
                      <a:cxn ang="T60">
                        <a:pos x="T24" y="T25"/>
                      </a:cxn>
                      <a:cxn ang="T61">
                        <a:pos x="T26" y="T27"/>
                      </a:cxn>
                      <a:cxn ang="T62">
                        <a:pos x="T28" y="T29"/>
                      </a:cxn>
                      <a:cxn ang="T63">
                        <a:pos x="T30" y="T31"/>
                      </a:cxn>
                      <a:cxn ang="T64">
                        <a:pos x="T32" y="T33"/>
                      </a:cxn>
                      <a:cxn ang="T65">
                        <a:pos x="T34" y="T35"/>
                      </a:cxn>
                      <a:cxn ang="T66">
                        <a:pos x="T36" y="T37"/>
                      </a:cxn>
                      <a:cxn ang="T67">
                        <a:pos x="T38" y="T39"/>
                      </a:cxn>
                      <a:cxn ang="T68">
                        <a:pos x="T40" y="T41"/>
                      </a:cxn>
                      <a:cxn ang="T69">
                        <a:pos x="T42" y="T43"/>
                      </a:cxn>
                      <a:cxn ang="T70">
                        <a:pos x="T44" y="T45"/>
                      </a:cxn>
                      <a:cxn ang="T71">
                        <a:pos x="T46" y="T47"/>
                      </a:cxn>
                    </a:cxnLst>
                    <a:rect l="T72" t="T73" r="T74" b="T75"/>
                    <a:pathLst>
                      <a:path w="26" h="111">
                        <a:moveTo>
                          <a:pt x="13" y="111"/>
                        </a:moveTo>
                        <a:lnTo>
                          <a:pt x="9" y="103"/>
                        </a:lnTo>
                        <a:lnTo>
                          <a:pt x="4" y="95"/>
                        </a:lnTo>
                        <a:lnTo>
                          <a:pt x="2" y="91"/>
                        </a:lnTo>
                        <a:lnTo>
                          <a:pt x="1" y="87"/>
                        </a:lnTo>
                        <a:lnTo>
                          <a:pt x="0" y="80"/>
                        </a:lnTo>
                        <a:lnTo>
                          <a:pt x="0" y="74"/>
                        </a:lnTo>
                        <a:lnTo>
                          <a:pt x="0" y="61"/>
                        </a:lnTo>
                        <a:lnTo>
                          <a:pt x="1" y="51"/>
                        </a:lnTo>
                        <a:lnTo>
                          <a:pt x="3" y="41"/>
                        </a:lnTo>
                        <a:lnTo>
                          <a:pt x="5" y="33"/>
                        </a:lnTo>
                        <a:lnTo>
                          <a:pt x="9" y="24"/>
                        </a:lnTo>
                        <a:lnTo>
                          <a:pt x="14" y="17"/>
                        </a:lnTo>
                        <a:lnTo>
                          <a:pt x="20" y="9"/>
                        </a:lnTo>
                        <a:lnTo>
                          <a:pt x="26" y="0"/>
                        </a:lnTo>
                        <a:lnTo>
                          <a:pt x="26" y="6"/>
                        </a:lnTo>
                        <a:lnTo>
                          <a:pt x="26" y="13"/>
                        </a:lnTo>
                        <a:lnTo>
                          <a:pt x="26" y="22"/>
                        </a:lnTo>
                        <a:lnTo>
                          <a:pt x="26" y="32"/>
                        </a:lnTo>
                        <a:lnTo>
                          <a:pt x="25" y="44"/>
                        </a:lnTo>
                        <a:lnTo>
                          <a:pt x="22" y="56"/>
                        </a:lnTo>
                        <a:lnTo>
                          <a:pt x="18" y="67"/>
                        </a:lnTo>
                        <a:lnTo>
                          <a:pt x="13" y="80"/>
                        </a:lnTo>
                        <a:lnTo>
                          <a:pt x="13" y="111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91" name="Freeform 106"/>
                  <p:cNvSpPr>
                    <a:spLocks/>
                  </p:cNvSpPr>
                  <p:nvPr>
                    <p:custDataLst>
                      <p:tags r:id="rId75"/>
                    </p:custDataLst>
                  </p:nvPr>
                </p:nvSpPr>
                <p:spPr bwMode="auto">
                  <a:xfrm>
                    <a:off x="4725988" y="5481638"/>
                    <a:ext cx="30162" cy="55562"/>
                  </a:xfrm>
                  <a:custGeom>
                    <a:avLst/>
                    <a:gdLst>
                      <a:gd name="T0" fmla="*/ 0 w 66"/>
                      <a:gd name="T1" fmla="*/ 0 h 44"/>
                      <a:gd name="T2" fmla="*/ 2147483647 w 66"/>
                      <a:gd name="T3" fmla="*/ 2147483647 h 44"/>
                      <a:gd name="T4" fmla="*/ 2147483647 w 66"/>
                      <a:gd name="T5" fmla="*/ 2147483647 h 44"/>
                      <a:gd name="T6" fmla="*/ 2147483647 w 66"/>
                      <a:gd name="T7" fmla="*/ 2147483647 h 44"/>
                      <a:gd name="T8" fmla="*/ 2147483647 w 66"/>
                      <a:gd name="T9" fmla="*/ 2147483647 h 44"/>
                      <a:gd name="T10" fmla="*/ 2147483647 w 66"/>
                      <a:gd name="T11" fmla="*/ 2147483647 h 44"/>
                      <a:gd name="T12" fmla="*/ 2147483647 w 66"/>
                      <a:gd name="T13" fmla="*/ 2147483647 h 44"/>
                      <a:gd name="T14" fmla="*/ 2147483647 w 66"/>
                      <a:gd name="T15" fmla="*/ 2147483647 h 44"/>
                      <a:gd name="T16" fmla="*/ 2147483647 w 66"/>
                      <a:gd name="T17" fmla="*/ 2147483647 h 44"/>
                      <a:gd name="T18" fmla="*/ 2147483647 w 66"/>
                      <a:gd name="T19" fmla="*/ 2147483647 h 44"/>
                      <a:gd name="T20" fmla="*/ 2147483647 w 66"/>
                      <a:gd name="T21" fmla="*/ 2147483647 h 44"/>
                      <a:gd name="T22" fmla="*/ 2147483647 w 66"/>
                      <a:gd name="T23" fmla="*/ 2147483647 h 44"/>
                      <a:gd name="T24" fmla="*/ 2147483647 w 66"/>
                      <a:gd name="T25" fmla="*/ 2147483647 h 44"/>
                      <a:gd name="T26" fmla="*/ 2147483647 w 66"/>
                      <a:gd name="T27" fmla="*/ 2147483647 h 44"/>
                      <a:gd name="T28" fmla="*/ 2147483647 w 66"/>
                      <a:gd name="T29" fmla="*/ 2147483647 h 44"/>
                      <a:gd name="T30" fmla="*/ 2147483647 w 66"/>
                      <a:gd name="T31" fmla="*/ 2147483647 h 44"/>
                      <a:gd name="T32" fmla="*/ 2147483647 w 66"/>
                      <a:gd name="T33" fmla="*/ 2147483647 h 44"/>
                      <a:gd name="T34" fmla="*/ 2147483647 w 66"/>
                      <a:gd name="T35" fmla="*/ 2147483647 h 44"/>
                      <a:gd name="T36" fmla="*/ 0 w 66"/>
                      <a:gd name="T37" fmla="*/ 2147483647 h 44"/>
                      <a:gd name="T38" fmla="*/ 0 w 66"/>
                      <a:gd name="T39" fmla="*/ 2147483647 h 44"/>
                      <a:gd name="T40" fmla="*/ 0 w 66"/>
                      <a:gd name="T41" fmla="*/ 2147483647 h 44"/>
                      <a:gd name="T42" fmla="*/ 0 w 66"/>
                      <a:gd name="T43" fmla="*/ 2147483647 h 44"/>
                      <a:gd name="T44" fmla="*/ 0 w 66"/>
                      <a:gd name="T45" fmla="*/ 0 h 44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66"/>
                      <a:gd name="T70" fmla="*/ 0 h 44"/>
                      <a:gd name="T71" fmla="*/ 66 w 66"/>
                      <a:gd name="T72" fmla="*/ 44 h 44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66" h="44">
                        <a:moveTo>
                          <a:pt x="0" y="0"/>
                        </a:moveTo>
                        <a:lnTo>
                          <a:pt x="13" y="1"/>
                        </a:lnTo>
                        <a:lnTo>
                          <a:pt x="23" y="2"/>
                        </a:lnTo>
                        <a:lnTo>
                          <a:pt x="32" y="4"/>
                        </a:lnTo>
                        <a:lnTo>
                          <a:pt x="38" y="7"/>
                        </a:lnTo>
                        <a:lnTo>
                          <a:pt x="44" y="9"/>
                        </a:lnTo>
                        <a:lnTo>
                          <a:pt x="50" y="11"/>
                        </a:lnTo>
                        <a:lnTo>
                          <a:pt x="57" y="12"/>
                        </a:lnTo>
                        <a:lnTo>
                          <a:pt x="66" y="13"/>
                        </a:lnTo>
                        <a:lnTo>
                          <a:pt x="65" y="17"/>
                        </a:lnTo>
                        <a:lnTo>
                          <a:pt x="62" y="21"/>
                        </a:lnTo>
                        <a:lnTo>
                          <a:pt x="60" y="25"/>
                        </a:lnTo>
                        <a:lnTo>
                          <a:pt x="57" y="28"/>
                        </a:lnTo>
                        <a:lnTo>
                          <a:pt x="49" y="34"/>
                        </a:lnTo>
                        <a:lnTo>
                          <a:pt x="40" y="39"/>
                        </a:lnTo>
                        <a:lnTo>
                          <a:pt x="31" y="42"/>
                        </a:lnTo>
                        <a:lnTo>
                          <a:pt x="21" y="44"/>
                        </a:lnTo>
                        <a:lnTo>
                          <a:pt x="10" y="44"/>
                        </a:lnTo>
                        <a:lnTo>
                          <a:pt x="0" y="43"/>
                        </a:lnTo>
                        <a:lnTo>
                          <a:pt x="0" y="31"/>
                        </a:lnTo>
                        <a:lnTo>
                          <a:pt x="0" y="22"/>
                        </a:lnTo>
                        <a:lnTo>
                          <a:pt x="0" y="12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92" name="Freeform 107"/>
                  <p:cNvSpPr>
                    <a:spLocks/>
                  </p:cNvSpPr>
                  <p:nvPr>
                    <p:custDataLst>
                      <p:tags r:id="rId76"/>
                    </p:custDataLst>
                  </p:nvPr>
                </p:nvSpPr>
                <p:spPr bwMode="auto">
                  <a:xfrm>
                    <a:off x="7666038" y="2252663"/>
                    <a:ext cx="20637" cy="57150"/>
                  </a:xfrm>
                  <a:custGeom>
                    <a:avLst/>
                    <a:gdLst>
                      <a:gd name="T0" fmla="*/ 2147483647 w 46"/>
                      <a:gd name="T1" fmla="*/ 0 h 16"/>
                      <a:gd name="T2" fmla="*/ 2147483647 w 46"/>
                      <a:gd name="T3" fmla="*/ 2147483647 h 16"/>
                      <a:gd name="T4" fmla="*/ 2147483647 w 46"/>
                      <a:gd name="T5" fmla="*/ 2147483647 h 16"/>
                      <a:gd name="T6" fmla="*/ 2147483647 w 46"/>
                      <a:gd name="T7" fmla="*/ 2147483647 h 16"/>
                      <a:gd name="T8" fmla="*/ 2147483647 w 46"/>
                      <a:gd name="T9" fmla="*/ 2147483647 h 16"/>
                      <a:gd name="T10" fmla="*/ 2147483647 w 46"/>
                      <a:gd name="T11" fmla="*/ 2147483647 h 16"/>
                      <a:gd name="T12" fmla="*/ 2147483647 w 46"/>
                      <a:gd name="T13" fmla="*/ 2147483647 h 16"/>
                      <a:gd name="T14" fmla="*/ 2147483647 w 46"/>
                      <a:gd name="T15" fmla="*/ 2147483647 h 16"/>
                      <a:gd name="T16" fmla="*/ 2147483647 w 46"/>
                      <a:gd name="T17" fmla="*/ 2147483647 h 16"/>
                      <a:gd name="T18" fmla="*/ 2147483647 w 46"/>
                      <a:gd name="T19" fmla="*/ 2147483647 h 16"/>
                      <a:gd name="T20" fmla="*/ 0 w 46"/>
                      <a:gd name="T21" fmla="*/ 0 h 16"/>
                      <a:gd name="T22" fmla="*/ 2147483647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6" y="0"/>
                        </a:moveTo>
                        <a:lnTo>
                          <a:pt x="40" y="7"/>
                        </a:lnTo>
                        <a:lnTo>
                          <a:pt x="35" y="13"/>
                        </a:lnTo>
                        <a:lnTo>
                          <a:pt x="31" y="14"/>
                        </a:lnTo>
                        <a:lnTo>
                          <a:pt x="29" y="15"/>
                        </a:lnTo>
                        <a:lnTo>
                          <a:pt x="26" y="16"/>
                        </a:lnTo>
                        <a:lnTo>
                          <a:pt x="23" y="16"/>
                        </a:lnTo>
                        <a:lnTo>
                          <a:pt x="16" y="14"/>
                        </a:lnTo>
                        <a:lnTo>
                          <a:pt x="11" y="11"/>
                        </a:lnTo>
                        <a:lnTo>
                          <a:pt x="5" y="6"/>
                        </a:lnTo>
                        <a:lnTo>
                          <a:pt x="0" y="0"/>
                        </a:lnTo>
                        <a:lnTo>
                          <a:pt x="46" y="0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93" name="Freeform 108"/>
                  <p:cNvSpPr>
                    <a:spLocks/>
                  </p:cNvSpPr>
                  <p:nvPr>
                    <p:custDataLst>
                      <p:tags r:id="rId77"/>
                    </p:custDataLst>
                  </p:nvPr>
                </p:nvSpPr>
                <p:spPr bwMode="auto">
                  <a:xfrm>
                    <a:off x="7842250" y="2286000"/>
                    <a:ext cx="15875" cy="57150"/>
                  </a:xfrm>
                  <a:custGeom>
                    <a:avLst/>
                    <a:gdLst>
                      <a:gd name="T0" fmla="*/ 2147483647 w 39"/>
                      <a:gd name="T1" fmla="*/ 2147483647 h 26"/>
                      <a:gd name="T2" fmla="*/ 2147483647 w 39"/>
                      <a:gd name="T3" fmla="*/ 2147483647 h 26"/>
                      <a:gd name="T4" fmla="*/ 2147483647 w 39"/>
                      <a:gd name="T5" fmla="*/ 2147483647 h 26"/>
                      <a:gd name="T6" fmla="*/ 2147483647 w 39"/>
                      <a:gd name="T7" fmla="*/ 2147483647 h 26"/>
                      <a:gd name="T8" fmla="*/ 2147483647 w 39"/>
                      <a:gd name="T9" fmla="*/ 2147483647 h 26"/>
                      <a:gd name="T10" fmla="*/ 2147483647 w 39"/>
                      <a:gd name="T11" fmla="*/ 2147483647 h 26"/>
                      <a:gd name="T12" fmla="*/ 2147483647 w 39"/>
                      <a:gd name="T13" fmla="*/ 2147483647 h 26"/>
                      <a:gd name="T14" fmla="*/ 2147483647 w 39"/>
                      <a:gd name="T15" fmla="*/ 2147483647 h 26"/>
                      <a:gd name="T16" fmla="*/ 2147483647 w 39"/>
                      <a:gd name="T17" fmla="*/ 2147483647 h 26"/>
                      <a:gd name="T18" fmla="*/ 2147483647 w 39"/>
                      <a:gd name="T19" fmla="*/ 2147483647 h 26"/>
                      <a:gd name="T20" fmla="*/ 0 w 39"/>
                      <a:gd name="T21" fmla="*/ 0 h 26"/>
                      <a:gd name="T22" fmla="*/ 2147483647 w 39"/>
                      <a:gd name="T23" fmla="*/ 2147483647 h 26"/>
                      <a:gd name="T24" fmla="*/ 2147483647 w 39"/>
                      <a:gd name="T25" fmla="*/ 2147483647 h 26"/>
                      <a:gd name="T26" fmla="*/ 2147483647 w 39"/>
                      <a:gd name="T27" fmla="*/ 2147483647 h 26"/>
                      <a:gd name="T28" fmla="*/ 2147483647 w 39"/>
                      <a:gd name="T29" fmla="*/ 2147483647 h 2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39"/>
                      <a:gd name="T46" fmla="*/ 0 h 26"/>
                      <a:gd name="T47" fmla="*/ 39 w 39"/>
                      <a:gd name="T48" fmla="*/ 26 h 26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39" h="26">
                        <a:moveTo>
                          <a:pt x="39" y="25"/>
                        </a:moveTo>
                        <a:lnTo>
                          <a:pt x="36" y="26"/>
                        </a:lnTo>
                        <a:lnTo>
                          <a:pt x="32" y="26"/>
                        </a:lnTo>
                        <a:lnTo>
                          <a:pt x="28" y="26"/>
                        </a:lnTo>
                        <a:lnTo>
                          <a:pt x="25" y="25"/>
                        </a:lnTo>
                        <a:lnTo>
                          <a:pt x="18" y="22"/>
                        </a:lnTo>
                        <a:lnTo>
                          <a:pt x="12" y="18"/>
                        </a:lnTo>
                        <a:lnTo>
                          <a:pt x="7" y="13"/>
                        </a:lnTo>
                        <a:lnTo>
                          <a:pt x="3" y="7"/>
                        </a:lnTo>
                        <a:lnTo>
                          <a:pt x="1" y="3"/>
                        </a:lnTo>
                        <a:lnTo>
                          <a:pt x="0" y="0"/>
                        </a:lnTo>
                        <a:lnTo>
                          <a:pt x="11" y="6"/>
                        </a:lnTo>
                        <a:lnTo>
                          <a:pt x="22" y="13"/>
                        </a:lnTo>
                        <a:lnTo>
                          <a:pt x="33" y="20"/>
                        </a:lnTo>
                        <a:lnTo>
                          <a:pt x="39" y="25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94" name="Freeform 109"/>
                  <p:cNvSpPr>
                    <a:spLocks/>
                  </p:cNvSpPr>
                  <p:nvPr>
                    <p:custDataLst>
                      <p:tags r:id="rId78"/>
                    </p:custDataLst>
                  </p:nvPr>
                </p:nvSpPr>
                <p:spPr bwMode="auto">
                  <a:xfrm>
                    <a:off x="7291388" y="2516188"/>
                    <a:ext cx="4762" cy="58737"/>
                  </a:xfrm>
                  <a:custGeom>
                    <a:avLst/>
                    <a:gdLst>
                      <a:gd name="T0" fmla="*/ 2147483647 w 11"/>
                      <a:gd name="T1" fmla="*/ 0 h 25"/>
                      <a:gd name="T2" fmla="*/ 2147483647 w 11"/>
                      <a:gd name="T3" fmla="*/ 2147483647 h 25"/>
                      <a:gd name="T4" fmla="*/ 2147483647 w 11"/>
                      <a:gd name="T5" fmla="*/ 2147483647 h 25"/>
                      <a:gd name="T6" fmla="*/ 2147483647 w 11"/>
                      <a:gd name="T7" fmla="*/ 2147483647 h 25"/>
                      <a:gd name="T8" fmla="*/ 2147483647 w 11"/>
                      <a:gd name="T9" fmla="*/ 2147483647 h 25"/>
                      <a:gd name="T10" fmla="*/ 2147483647 w 11"/>
                      <a:gd name="T11" fmla="*/ 2147483647 h 25"/>
                      <a:gd name="T12" fmla="*/ 2147483647 w 11"/>
                      <a:gd name="T13" fmla="*/ 2147483647 h 25"/>
                      <a:gd name="T14" fmla="*/ 0 w 11"/>
                      <a:gd name="T15" fmla="*/ 2147483647 h 25"/>
                      <a:gd name="T16" fmla="*/ 0 w 11"/>
                      <a:gd name="T17" fmla="*/ 2147483647 h 25"/>
                      <a:gd name="T18" fmla="*/ 2147483647 w 11"/>
                      <a:gd name="T19" fmla="*/ 2147483647 h 25"/>
                      <a:gd name="T20" fmla="*/ 2147483647 w 11"/>
                      <a:gd name="T21" fmla="*/ 2147483647 h 25"/>
                      <a:gd name="T22" fmla="*/ 2147483647 w 11"/>
                      <a:gd name="T23" fmla="*/ 2147483647 h 25"/>
                      <a:gd name="T24" fmla="*/ 2147483647 w 11"/>
                      <a:gd name="T25" fmla="*/ 0 h 25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11"/>
                      <a:gd name="T40" fmla="*/ 0 h 25"/>
                      <a:gd name="T41" fmla="*/ 11 w 11"/>
                      <a:gd name="T42" fmla="*/ 25 h 25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11" h="25">
                        <a:moveTo>
                          <a:pt x="11" y="0"/>
                        </a:moveTo>
                        <a:lnTo>
                          <a:pt x="11" y="5"/>
                        </a:lnTo>
                        <a:lnTo>
                          <a:pt x="10" y="12"/>
                        </a:lnTo>
                        <a:lnTo>
                          <a:pt x="9" y="20"/>
                        </a:lnTo>
                        <a:lnTo>
                          <a:pt x="4" y="25"/>
                        </a:lnTo>
                        <a:lnTo>
                          <a:pt x="2" y="23"/>
                        </a:lnTo>
                        <a:lnTo>
                          <a:pt x="1" y="20"/>
                        </a:lnTo>
                        <a:lnTo>
                          <a:pt x="0" y="15"/>
                        </a:lnTo>
                        <a:lnTo>
                          <a:pt x="0" y="12"/>
                        </a:lnTo>
                        <a:lnTo>
                          <a:pt x="1" y="9"/>
                        </a:lnTo>
                        <a:lnTo>
                          <a:pt x="3" y="5"/>
                        </a:lnTo>
                        <a:lnTo>
                          <a:pt x="6" y="2"/>
                        </a:lnTo>
                        <a:lnTo>
                          <a:pt x="11" y="0"/>
                        </a:lnTo>
                      </a:path>
                    </a:pathLst>
                  </a:custGeom>
                  <a:solidFill>
                    <a:srgbClr val="FFC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95" name="Freeform 110"/>
                  <p:cNvSpPr>
                    <a:spLocks/>
                  </p:cNvSpPr>
                  <p:nvPr>
                    <p:custDataLst>
                      <p:tags r:id="rId79"/>
                    </p:custDataLst>
                  </p:nvPr>
                </p:nvSpPr>
                <p:spPr bwMode="auto">
                  <a:xfrm>
                    <a:off x="7105650" y="3078163"/>
                    <a:ext cx="14288" cy="58737"/>
                  </a:xfrm>
                  <a:custGeom>
                    <a:avLst/>
                    <a:gdLst>
                      <a:gd name="T0" fmla="*/ 20 w 20"/>
                      <a:gd name="T1" fmla="*/ 0 h 31"/>
                      <a:gd name="T2" fmla="*/ 16 w 20"/>
                      <a:gd name="T3" fmla="*/ 12 h 31"/>
                      <a:gd name="T4" fmla="*/ 10 w 20"/>
                      <a:gd name="T5" fmla="*/ 20 h 31"/>
                      <a:gd name="T6" fmla="*/ 5 w 20"/>
                      <a:gd name="T7" fmla="*/ 26 h 31"/>
                      <a:gd name="T8" fmla="*/ 0 w 20"/>
                      <a:gd name="T9" fmla="*/ 31 h 31"/>
                      <a:gd name="T10" fmla="*/ 0 w 20"/>
                      <a:gd name="T11" fmla="*/ 25 h 31"/>
                      <a:gd name="T12" fmla="*/ 1 w 20"/>
                      <a:gd name="T13" fmla="*/ 19 h 31"/>
                      <a:gd name="T14" fmla="*/ 2 w 20"/>
                      <a:gd name="T15" fmla="*/ 13 h 31"/>
                      <a:gd name="T16" fmla="*/ 5 w 20"/>
                      <a:gd name="T17" fmla="*/ 9 h 31"/>
                      <a:gd name="T18" fmla="*/ 8 w 20"/>
                      <a:gd name="T19" fmla="*/ 6 h 31"/>
                      <a:gd name="T20" fmla="*/ 11 w 20"/>
                      <a:gd name="T21" fmla="*/ 3 h 31"/>
                      <a:gd name="T22" fmla="*/ 16 w 20"/>
                      <a:gd name="T23" fmla="*/ 0 h 31"/>
                      <a:gd name="T24" fmla="*/ 20 w 20"/>
                      <a:gd name="T25" fmla="*/ 0 h 31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20"/>
                      <a:gd name="T40" fmla="*/ 0 h 31"/>
                      <a:gd name="T41" fmla="*/ 20 w 20"/>
                      <a:gd name="T42" fmla="*/ 31 h 31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20" h="31">
                        <a:moveTo>
                          <a:pt x="20" y="0"/>
                        </a:moveTo>
                        <a:lnTo>
                          <a:pt x="16" y="12"/>
                        </a:lnTo>
                        <a:lnTo>
                          <a:pt x="10" y="20"/>
                        </a:lnTo>
                        <a:lnTo>
                          <a:pt x="5" y="26"/>
                        </a:lnTo>
                        <a:lnTo>
                          <a:pt x="0" y="31"/>
                        </a:lnTo>
                        <a:lnTo>
                          <a:pt x="0" y="25"/>
                        </a:lnTo>
                        <a:lnTo>
                          <a:pt x="1" y="19"/>
                        </a:lnTo>
                        <a:lnTo>
                          <a:pt x="2" y="13"/>
                        </a:lnTo>
                        <a:lnTo>
                          <a:pt x="5" y="9"/>
                        </a:lnTo>
                        <a:lnTo>
                          <a:pt x="8" y="6"/>
                        </a:lnTo>
                        <a:lnTo>
                          <a:pt x="11" y="3"/>
                        </a:lnTo>
                        <a:lnTo>
                          <a:pt x="16" y="0"/>
                        </a:lnTo>
                        <a:lnTo>
                          <a:pt x="20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96" name="Freeform 111"/>
                  <p:cNvSpPr>
                    <a:spLocks/>
                  </p:cNvSpPr>
                  <p:nvPr>
                    <p:custDataLst>
                      <p:tags r:id="rId80"/>
                    </p:custDataLst>
                  </p:nvPr>
                </p:nvSpPr>
                <p:spPr bwMode="auto">
                  <a:xfrm>
                    <a:off x="7123113" y="3013075"/>
                    <a:ext cx="15875" cy="57150"/>
                  </a:xfrm>
                  <a:custGeom>
                    <a:avLst/>
                    <a:gdLst>
                      <a:gd name="T0" fmla="*/ 13 w 26"/>
                      <a:gd name="T1" fmla="*/ 37 h 37"/>
                      <a:gd name="T2" fmla="*/ 0 w 26"/>
                      <a:gd name="T3" fmla="*/ 12 h 37"/>
                      <a:gd name="T4" fmla="*/ 6 w 26"/>
                      <a:gd name="T5" fmla="*/ 7 h 37"/>
                      <a:gd name="T6" fmla="*/ 13 w 26"/>
                      <a:gd name="T7" fmla="*/ 4 h 37"/>
                      <a:gd name="T8" fmla="*/ 21 w 26"/>
                      <a:gd name="T9" fmla="*/ 1 h 37"/>
                      <a:gd name="T10" fmla="*/ 26 w 26"/>
                      <a:gd name="T11" fmla="*/ 0 h 37"/>
                      <a:gd name="T12" fmla="*/ 26 w 26"/>
                      <a:gd name="T13" fmla="*/ 6 h 37"/>
                      <a:gd name="T14" fmla="*/ 25 w 26"/>
                      <a:gd name="T15" fmla="*/ 11 h 37"/>
                      <a:gd name="T16" fmla="*/ 24 w 26"/>
                      <a:gd name="T17" fmla="*/ 17 h 37"/>
                      <a:gd name="T18" fmla="*/ 23 w 26"/>
                      <a:gd name="T19" fmla="*/ 21 h 37"/>
                      <a:gd name="T20" fmla="*/ 18 w 26"/>
                      <a:gd name="T21" fmla="*/ 29 h 37"/>
                      <a:gd name="T22" fmla="*/ 13 w 26"/>
                      <a:gd name="T23" fmla="*/ 37 h 37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26"/>
                      <a:gd name="T37" fmla="*/ 0 h 37"/>
                      <a:gd name="T38" fmla="*/ 26 w 26"/>
                      <a:gd name="T39" fmla="*/ 37 h 37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26" h="37">
                        <a:moveTo>
                          <a:pt x="13" y="37"/>
                        </a:moveTo>
                        <a:lnTo>
                          <a:pt x="0" y="12"/>
                        </a:lnTo>
                        <a:lnTo>
                          <a:pt x="6" y="7"/>
                        </a:lnTo>
                        <a:lnTo>
                          <a:pt x="13" y="4"/>
                        </a:lnTo>
                        <a:lnTo>
                          <a:pt x="21" y="1"/>
                        </a:lnTo>
                        <a:lnTo>
                          <a:pt x="26" y="0"/>
                        </a:lnTo>
                        <a:lnTo>
                          <a:pt x="26" y="6"/>
                        </a:lnTo>
                        <a:lnTo>
                          <a:pt x="25" y="11"/>
                        </a:lnTo>
                        <a:lnTo>
                          <a:pt x="24" y="17"/>
                        </a:lnTo>
                        <a:lnTo>
                          <a:pt x="23" y="21"/>
                        </a:lnTo>
                        <a:lnTo>
                          <a:pt x="18" y="29"/>
                        </a:lnTo>
                        <a:lnTo>
                          <a:pt x="13" y="37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97" name="Freeform 112"/>
                  <p:cNvSpPr>
                    <a:spLocks/>
                  </p:cNvSpPr>
                  <p:nvPr>
                    <p:custDataLst>
                      <p:tags r:id="rId81"/>
                    </p:custDataLst>
                  </p:nvPr>
                </p:nvSpPr>
                <p:spPr bwMode="auto">
                  <a:xfrm>
                    <a:off x="7011988" y="2862263"/>
                    <a:ext cx="1587" cy="60325"/>
                  </a:xfrm>
                  <a:custGeom>
                    <a:avLst/>
                    <a:gdLst>
                      <a:gd name="T0" fmla="*/ 0 w 7"/>
                      <a:gd name="T1" fmla="*/ 18 h 18"/>
                      <a:gd name="T2" fmla="*/ 0 w 7"/>
                      <a:gd name="T3" fmla="*/ 0 h 18"/>
                      <a:gd name="T4" fmla="*/ 7 w 7"/>
                      <a:gd name="T5" fmla="*/ 12 h 18"/>
                      <a:gd name="T6" fmla="*/ 0 w 7"/>
                      <a:gd name="T7" fmla="*/ 18 h 1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7"/>
                      <a:gd name="T13" fmla="*/ 0 h 18"/>
                      <a:gd name="T14" fmla="*/ 7 w 7"/>
                      <a:gd name="T15" fmla="*/ 18 h 1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7" h="18">
                        <a:moveTo>
                          <a:pt x="0" y="18"/>
                        </a:moveTo>
                        <a:lnTo>
                          <a:pt x="0" y="0"/>
                        </a:lnTo>
                        <a:lnTo>
                          <a:pt x="7" y="12"/>
                        </a:lnTo>
                        <a:lnTo>
                          <a:pt x="0" y="18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98" name="Freeform 113"/>
                  <p:cNvSpPr>
                    <a:spLocks/>
                  </p:cNvSpPr>
                  <p:nvPr>
                    <p:custDataLst>
                      <p:tags r:id="rId82"/>
                    </p:custDataLst>
                  </p:nvPr>
                </p:nvSpPr>
                <p:spPr bwMode="auto">
                  <a:xfrm>
                    <a:off x="3863975" y="1989138"/>
                    <a:ext cx="9525" cy="57150"/>
                  </a:xfrm>
                  <a:custGeom>
                    <a:avLst/>
                    <a:gdLst>
                      <a:gd name="T0" fmla="*/ 0 w 33"/>
                      <a:gd name="T1" fmla="*/ 2147483647 h 31"/>
                      <a:gd name="T2" fmla="*/ 2147483647 w 33"/>
                      <a:gd name="T3" fmla="*/ 0 h 31"/>
                      <a:gd name="T4" fmla="*/ 2147483647 w 33"/>
                      <a:gd name="T5" fmla="*/ 2147483647 h 31"/>
                      <a:gd name="T6" fmla="*/ 2147483647 w 33"/>
                      <a:gd name="T7" fmla="*/ 2147483647 h 31"/>
                      <a:gd name="T8" fmla="*/ 2147483647 w 33"/>
                      <a:gd name="T9" fmla="*/ 2147483647 h 31"/>
                      <a:gd name="T10" fmla="*/ 2147483647 w 33"/>
                      <a:gd name="T11" fmla="*/ 2147483647 h 31"/>
                      <a:gd name="T12" fmla="*/ 2147483647 w 33"/>
                      <a:gd name="T13" fmla="*/ 2147483647 h 31"/>
                      <a:gd name="T14" fmla="*/ 2147483647 w 33"/>
                      <a:gd name="T15" fmla="*/ 2147483647 h 31"/>
                      <a:gd name="T16" fmla="*/ 2147483647 w 33"/>
                      <a:gd name="T17" fmla="*/ 2147483647 h 31"/>
                      <a:gd name="T18" fmla="*/ 2147483647 w 33"/>
                      <a:gd name="T19" fmla="*/ 2147483647 h 31"/>
                      <a:gd name="T20" fmla="*/ 2147483647 w 33"/>
                      <a:gd name="T21" fmla="*/ 2147483647 h 31"/>
                      <a:gd name="T22" fmla="*/ 0 w 33"/>
                      <a:gd name="T23" fmla="*/ 2147483647 h 3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3"/>
                      <a:gd name="T37" fmla="*/ 0 h 31"/>
                      <a:gd name="T38" fmla="*/ 33 w 33"/>
                      <a:gd name="T39" fmla="*/ 31 h 3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3" h="31">
                        <a:moveTo>
                          <a:pt x="0" y="12"/>
                        </a:moveTo>
                        <a:lnTo>
                          <a:pt x="19" y="0"/>
                        </a:lnTo>
                        <a:lnTo>
                          <a:pt x="24" y="5"/>
                        </a:lnTo>
                        <a:lnTo>
                          <a:pt x="28" y="12"/>
                        </a:lnTo>
                        <a:lnTo>
                          <a:pt x="32" y="22"/>
                        </a:lnTo>
                        <a:lnTo>
                          <a:pt x="33" y="31"/>
                        </a:lnTo>
                        <a:lnTo>
                          <a:pt x="27" y="30"/>
                        </a:lnTo>
                        <a:lnTo>
                          <a:pt x="22" y="28"/>
                        </a:lnTo>
                        <a:lnTo>
                          <a:pt x="16" y="25"/>
                        </a:lnTo>
                        <a:lnTo>
                          <a:pt x="11" y="22"/>
                        </a:lnTo>
                        <a:lnTo>
                          <a:pt x="3" y="15"/>
                        </a:lnTo>
                        <a:lnTo>
                          <a:pt x="0" y="12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99" name="Freeform 114"/>
                  <p:cNvSpPr>
                    <a:spLocks/>
                  </p:cNvSpPr>
                  <p:nvPr>
                    <p:custDataLst>
                      <p:tags r:id="rId83"/>
                    </p:custDataLst>
                  </p:nvPr>
                </p:nvSpPr>
                <p:spPr bwMode="auto">
                  <a:xfrm>
                    <a:off x="3849688" y="1757363"/>
                    <a:ext cx="3175" cy="57150"/>
                  </a:xfrm>
                  <a:custGeom>
                    <a:avLst/>
                    <a:gdLst>
                      <a:gd name="T0" fmla="*/ 2147483647 w 14"/>
                      <a:gd name="T1" fmla="*/ 0 h 6"/>
                      <a:gd name="T2" fmla="*/ 0 w 14"/>
                      <a:gd name="T3" fmla="*/ 2147483647 h 6"/>
                      <a:gd name="T4" fmla="*/ 2147483647 w 14"/>
                      <a:gd name="T5" fmla="*/ 0 h 6"/>
                      <a:gd name="T6" fmla="*/ 0 60000 65536"/>
                      <a:gd name="T7" fmla="*/ 0 60000 65536"/>
                      <a:gd name="T8" fmla="*/ 0 60000 65536"/>
                      <a:gd name="T9" fmla="*/ 0 w 14"/>
                      <a:gd name="T10" fmla="*/ 0 h 6"/>
                      <a:gd name="T11" fmla="*/ 14 w 14"/>
                      <a:gd name="T12" fmla="*/ 6 h 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14" h="6">
                        <a:moveTo>
                          <a:pt x="14" y="0"/>
                        </a:moveTo>
                        <a:lnTo>
                          <a:pt x="0" y="6"/>
                        </a:lnTo>
                        <a:lnTo>
                          <a:pt x="14" y="0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00" name="Freeform 115"/>
                  <p:cNvSpPr>
                    <a:spLocks/>
                  </p:cNvSpPr>
                  <p:nvPr>
                    <p:custDataLst>
                      <p:tags r:id="rId84"/>
                    </p:custDataLst>
                  </p:nvPr>
                </p:nvSpPr>
                <p:spPr bwMode="auto">
                  <a:xfrm>
                    <a:off x="5330825" y="3535363"/>
                    <a:ext cx="25400" cy="55562"/>
                  </a:xfrm>
                  <a:custGeom>
                    <a:avLst/>
                    <a:gdLst>
                      <a:gd name="T0" fmla="*/ 2147483647 w 59"/>
                      <a:gd name="T1" fmla="*/ 2147483647 h 31"/>
                      <a:gd name="T2" fmla="*/ 2147483647 w 59"/>
                      <a:gd name="T3" fmla="*/ 2147483647 h 31"/>
                      <a:gd name="T4" fmla="*/ 2147483647 w 59"/>
                      <a:gd name="T5" fmla="*/ 2147483647 h 31"/>
                      <a:gd name="T6" fmla="*/ 2147483647 w 59"/>
                      <a:gd name="T7" fmla="*/ 2147483647 h 31"/>
                      <a:gd name="T8" fmla="*/ 2147483647 w 59"/>
                      <a:gd name="T9" fmla="*/ 2147483647 h 31"/>
                      <a:gd name="T10" fmla="*/ 2147483647 w 59"/>
                      <a:gd name="T11" fmla="*/ 2147483647 h 31"/>
                      <a:gd name="T12" fmla="*/ 2147483647 w 59"/>
                      <a:gd name="T13" fmla="*/ 2147483647 h 31"/>
                      <a:gd name="T14" fmla="*/ 2147483647 w 59"/>
                      <a:gd name="T15" fmla="*/ 2147483647 h 31"/>
                      <a:gd name="T16" fmla="*/ 2147483647 w 59"/>
                      <a:gd name="T17" fmla="*/ 2147483647 h 31"/>
                      <a:gd name="T18" fmla="*/ 2147483647 w 59"/>
                      <a:gd name="T19" fmla="*/ 2147483647 h 31"/>
                      <a:gd name="T20" fmla="*/ 2147483647 w 59"/>
                      <a:gd name="T21" fmla="*/ 2147483647 h 31"/>
                      <a:gd name="T22" fmla="*/ 2147483647 w 59"/>
                      <a:gd name="T23" fmla="*/ 2147483647 h 31"/>
                      <a:gd name="T24" fmla="*/ 2147483647 w 59"/>
                      <a:gd name="T25" fmla="*/ 2147483647 h 31"/>
                      <a:gd name="T26" fmla="*/ 2147483647 w 59"/>
                      <a:gd name="T27" fmla="*/ 2147483647 h 31"/>
                      <a:gd name="T28" fmla="*/ 0 w 59"/>
                      <a:gd name="T29" fmla="*/ 2147483647 h 31"/>
                      <a:gd name="T30" fmla="*/ 2147483647 w 59"/>
                      <a:gd name="T31" fmla="*/ 2147483647 h 31"/>
                      <a:gd name="T32" fmla="*/ 2147483647 w 59"/>
                      <a:gd name="T33" fmla="*/ 2147483647 h 31"/>
                      <a:gd name="T34" fmla="*/ 2147483647 w 59"/>
                      <a:gd name="T35" fmla="*/ 2147483647 h 31"/>
                      <a:gd name="T36" fmla="*/ 2147483647 w 59"/>
                      <a:gd name="T37" fmla="*/ 2147483647 h 31"/>
                      <a:gd name="T38" fmla="*/ 2147483647 w 59"/>
                      <a:gd name="T39" fmla="*/ 2147483647 h 31"/>
                      <a:gd name="T40" fmla="*/ 2147483647 w 59"/>
                      <a:gd name="T41" fmla="*/ 0 h 31"/>
                      <a:gd name="T42" fmla="*/ 2147483647 w 59"/>
                      <a:gd name="T43" fmla="*/ 0 h 31"/>
                      <a:gd name="T44" fmla="*/ 2147483647 w 59"/>
                      <a:gd name="T45" fmla="*/ 2147483647 h 31"/>
                      <a:gd name="T46" fmla="*/ 2147483647 w 59"/>
                      <a:gd name="T47" fmla="*/ 2147483647 h 31"/>
                      <a:gd name="T48" fmla="*/ 2147483647 w 59"/>
                      <a:gd name="T49" fmla="*/ 2147483647 h 31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w 59"/>
                      <a:gd name="T76" fmla="*/ 0 h 31"/>
                      <a:gd name="T77" fmla="*/ 59 w 59"/>
                      <a:gd name="T78" fmla="*/ 31 h 31"/>
                    </a:gdLst>
                    <a:ahLst/>
                    <a:cxnLst>
                      <a:cxn ang="T50">
                        <a:pos x="T0" y="T1"/>
                      </a:cxn>
                      <a:cxn ang="T51">
                        <a:pos x="T2" y="T3"/>
                      </a:cxn>
                      <a:cxn ang="T52">
                        <a:pos x="T4" y="T5"/>
                      </a:cxn>
                      <a:cxn ang="T53">
                        <a:pos x="T6" y="T7"/>
                      </a:cxn>
                      <a:cxn ang="T54">
                        <a:pos x="T8" y="T9"/>
                      </a:cxn>
                      <a:cxn ang="T55">
                        <a:pos x="T10" y="T11"/>
                      </a:cxn>
                      <a:cxn ang="T56">
                        <a:pos x="T12" y="T13"/>
                      </a:cxn>
                      <a:cxn ang="T57">
                        <a:pos x="T14" y="T15"/>
                      </a:cxn>
                      <a:cxn ang="T58">
                        <a:pos x="T16" y="T17"/>
                      </a:cxn>
                      <a:cxn ang="T59">
                        <a:pos x="T18" y="T19"/>
                      </a:cxn>
                      <a:cxn ang="T60">
                        <a:pos x="T20" y="T21"/>
                      </a:cxn>
                      <a:cxn ang="T61">
                        <a:pos x="T22" y="T23"/>
                      </a:cxn>
                      <a:cxn ang="T62">
                        <a:pos x="T24" y="T25"/>
                      </a:cxn>
                      <a:cxn ang="T63">
                        <a:pos x="T26" y="T27"/>
                      </a:cxn>
                      <a:cxn ang="T64">
                        <a:pos x="T28" y="T29"/>
                      </a:cxn>
                      <a:cxn ang="T65">
                        <a:pos x="T30" y="T31"/>
                      </a:cxn>
                      <a:cxn ang="T66">
                        <a:pos x="T32" y="T33"/>
                      </a:cxn>
                      <a:cxn ang="T67">
                        <a:pos x="T34" y="T35"/>
                      </a:cxn>
                      <a:cxn ang="T68">
                        <a:pos x="T36" y="T37"/>
                      </a:cxn>
                      <a:cxn ang="T69">
                        <a:pos x="T38" y="T39"/>
                      </a:cxn>
                      <a:cxn ang="T70">
                        <a:pos x="T40" y="T41"/>
                      </a:cxn>
                      <a:cxn ang="T71">
                        <a:pos x="T42" y="T43"/>
                      </a:cxn>
                      <a:cxn ang="T72">
                        <a:pos x="T44" y="T45"/>
                      </a:cxn>
                      <a:cxn ang="T73">
                        <a:pos x="T46" y="T47"/>
                      </a:cxn>
                      <a:cxn ang="T74">
                        <a:pos x="T48" y="T49"/>
                      </a:cxn>
                    </a:cxnLst>
                    <a:rect l="T75" t="T76" r="T77" b="T78"/>
                    <a:pathLst>
                      <a:path w="59" h="31">
                        <a:moveTo>
                          <a:pt x="59" y="6"/>
                        </a:moveTo>
                        <a:lnTo>
                          <a:pt x="57" y="11"/>
                        </a:lnTo>
                        <a:lnTo>
                          <a:pt x="53" y="15"/>
                        </a:lnTo>
                        <a:lnTo>
                          <a:pt x="49" y="19"/>
                        </a:lnTo>
                        <a:lnTo>
                          <a:pt x="45" y="24"/>
                        </a:lnTo>
                        <a:lnTo>
                          <a:pt x="40" y="27"/>
                        </a:lnTo>
                        <a:lnTo>
                          <a:pt x="36" y="29"/>
                        </a:lnTo>
                        <a:lnTo>
                          <a:pt x="30" y="31"/>
                        </a:lnTo>
                        <a:lnTo>
                          <a:pt x="26" y="31"/>
                        </a:lnTo>
                        <a:lnTo>
                          <a:pt x="21" y="31"/>
                        </a:lnTo>
                        <a:lnTo>
                          <a:pt x="17" y="30"/>
                        </a:lnTo>
                        <a:lnTo>
                          <a:pt x="14" y="29"/>
                        </a:lnTo>
                        <a:lnTo>
                          <a:pt x="11" y="27"/>
                        </a:lnTo>
                        <a:lnTo>
                          <a:pt x="4" y="20"/>
                        </a:lnTo>
                        <a:lnTo>
                          <a:pt x="0" y="12"/>
                        </a:lnTo>
                        <a:lnTo>
                          <a:pt x="1" y="9"/>
                        </a:lnTo>
                        <a:lnTo>
                          <a:pt x="3" y="6"/>
                        </a:lnTo>
                        <a:lnTo>
                          <a:pt x="5" y="4"/>
                        </a:lnTo>
                        <a:lnTo>
                          <a:pt x="8" y="3"/>
                        </a:lnTo>
                        <a:lnTo>
                          <a:pt x="16" y="1"/>
                        </a:lnTo>
                        <a:lnTo>
                          <a:pt x="24" y="0"/>
                        </a:lnTo>
                        <a:lnTo>
                          <a:pt x="34" y="0"/>
                        </a:lnTo>
                        <a:lnTo>
                          <a:pt x="42" y="2"/>
                        </a:lnTo>
                        <a:lnTo>
                          <a:pt x="51" y="4"/>
                        </a:lnTo>
                        <a:lnTo>
                          <a:pt x="59" y="6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01" name="Freeform 116"/>
                  <p:cNvSpPr>
                    <a:spLocks/>
                  </p:cNvSpPr>
                  <p:nvPr>
                    <p:custDataLst>
                      <p:tags r:id="rId85"/>
                    </p:custDataLst>
                  </p:nvPr>
                </p:nvSpPr>
                <p:spPr bwMode="auto">
                  <a:xfrm>
                    <a:off x="5033963" y="3397250"/>
                    <a:ext cx="19050" cy="58738"/>
                  </a:xfrm>
                  <a:custGeom>
                    <a:avLst/>
                    <a:gdLst>
                      <a:gd name="T0" fmla="*/ 2147483647 w 47"/>
                      <a:gd name="T1" fmla="*/ 0 h 68"/>
                      <a:gd name="T2" fmla="*/ 2147483647 w 47"/>
                      <a:gd name="T3" fmla="*/ 2147483647 h 68"/>
                      <a:gd name="T4" fmla="*/ 2147483647 w 47"/>
                      <a:gd name="T5" fmla="*/ 2147483647 h 68"/>
                      <a:gd name="T6" fmla="*/ 2147483647 w 47"/>
                      <a:gd name="T7" fmla="*/ 2147483647 h 68"/>
                      <a:gd name="T8" fmla="*/ 0 w 47"/>
                      <a:gd name="T9" fmla="*/ 2147483647 h 68"/>
                      <a:gd name="T10" fmla="*/ 0 w 47"/>
                      <a:gd name="T11" fmla="*/ 2147483647 h 68"/>
                      <a:gd name="T12" fmla="*/ 2147483647 w 47"/>
                      <a:gd name="T13" fmla="*/ 2147483647 h 68"/>
                      <a:gd name="T14" fmla="*/ 2147483647 w 47"/>
                      <a:gd name="T15" fmla="*/ 2147483647 h 68"/>
                      <a:gd name="T16" fmla="*/ 2147483647 w 47"/>
                      <a:gd name="T17" fmla="*/ 2147483647 h 68"/>
                      <a:gd name="T18" fmla="*/ 2147483647 w 47"/>
                      <a:gd name="T19" fmla="*/ 2147483647 h 68"/>
                      <a:gd name="T20" fmla="*/ 2147483647 w 47"/>
                      <a:gd name="T21" fmla="*/ 2147483647 h 68"/>
                      <a:gd name="T22" fmla="*/ 2147483647 w 47"/>
                      <a:gd name="T23" fmla="*/ 2147483647 h 68"/>
                      <a:gd name="T24" fmla="*/ 2147483647 w 47"/>
                      <a:gd name="T25" fmla="*/ 2147483647 h 68"/>
                      <a:gd name="T26" fmla="*/ 2147483647 w 47"/>
                      <a:gd name="T27" fmla="*/ 2147483647 h 68"/>
                      <a:gd name="T28" fmla="*/ 2147483647 w 47"/>
                      <a:gd name="T29" fmla="*/ 2147483647 h 68"/>
                      <a:gd name="T30" fmla="*/ 2147483647 w 47"/>
                      <a:gd name="T31" fmla="*/ 2147483647 h 68"/>
                      <a:gd name="T32" fmla="*/ 2147483647 w 47"/>
                      <a:gd name="T33" fmla="*/ 2147483647 h 68"/>
                      <a:gd name="T34" fmla="*/ 2147483647 w 47"/>
                      <a:gd name="T35" fmla="*/ 2147483647 h 68"/>
                      <a:gd name="T36" fmla="*/ 2147483647 w 47"/>
                      <a:gd name="T37" fmla="*/ 2147483647 h 68"/>
                      <a:gd name="T38" fmla="*/ 2147483647 w 47"/>
                      <a:gd name="T39" fmla="*/ 2147483647 h 68"/>
                      <a:gd name="T40" fmla="*/ 2147483647 w 47"/>
                      <a:gd name="T41" fmla="*/ 2147483647 h 68"/>
                      <a:gd name="T42" fmla="*/ 2147483647 w 47"/>
                      <a:gd name="T43" fmla="*/ 2147483647 h 68"/>
                      <a:gd name="T44" fmla="*/ 2147483647 w 47"/>
                      <a:gd name="T45" fmla="*/ 2147483647 h 68"/>
                      <a:gd name="T46" fmla="*/ 2147483647 w 47"/>
                      <a:gd name="T47" fmla="*/ 2147483647 h 68"/>
                      <a:gd name="T48" fmla="*/ 2147483647 w 47"/>
                      <a:gd name="T49" fmla="*/ 0 h 68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w 47"/>
                      <a:gd name="T76" fmla="*/ 0 h 68"/>
                      <a:gd name="T77" fmla="*/ 47 w 47"/>
                      <a:gd name="T78" fmla="*/ 68 h 68"/>
                    </a:gdLst>
                    <a:ahLst/>
                    <a:cxnLst>
                      <a:cxn ang="T50">
                        <a:pos x="T0" y="T1"/>
                      </a:cxn>
                      <a:cxn ang="T51">
                        <a:pos x="T2" y="T3"/>
                      </a:cxn>
                      <a:cxn ang="T52">
                        <a:pos x="T4" y="T5"/>
                      </a:cxn>
                      <a:cxn ang="T53">
                        <a:pos x="T6" y="T7"/>
                      </a:cxn>
                      <a:cxn ang="T54">
                        <a:pos x="T8" y="T9"/>
                      </a:cxn>
                      <a:cxn ang="T55">
                        <a:pos x="T10" y="T11"/>
                      </a:cxn>
                      <a:cxn ang="T56">
                        <a:pos x="T12" y="T13"/>
                      </a:cxn>
                      <a:cxn ang="T57">
                        <a:pos x="T14" y="T15"/>
                      </a:cxn>
                      <a:cxn ang="T58">
                        <a:pos x="T16" y="T17"/>
                      </a:cxn>
                      <a:cxn ang="T59">
                        <a:pos x="T18" y="T19"/>
                      </a:cxn>
                      <a:cxn ang="T60">
                        <a:pos x="T20" y="T21"/>
                      </a:cxn>
                      <a:cxn ang="T61">
                        <a:pos x="T22" y="T23"/>
                      </a:cxn>
                      <a:cxn ang="T62">
                        <a:pos x="T24" y="T25"/>
                      </a:cxn>
                      <a:cxn ang="T63">
                        <a:pos x="T26" y="T27"/>
                      </a:cxn>
                      <a:cxn ang="T64">
                        <a:pos x="T28" y="T29"/>
                      </a:cxn>
                      <a:cxn ang="T65">
                        <a:pos x="T30" y="T31"/>
                      </a:cxn>
                      <a:cxn ang="T66">
                        <a:pos x="T32" y="T33"/>
                      </a:cxn>
                      <a:cxn ang="T67">
                        <a:pos x="T34" y="T35"/>
                      </a:cxn>
                      <a:cxn ang="T68">
                        <a:pos x="T36" y="T37"/>
                      </a:cxn>
                      <a:cxn ang="T69">
                        <a:pos x="T38" y="T39"/>
                      </a:cxn>
                      <a:cxn ang="T70">
                        <a:pos x="T40" y="T41"/>
                      </a:cxn>
                      <a:cxn ang="T71">
                        <a:pos x="T42" y="T43"/>
                      </a:cxn>
                      <a:cxn ang="T72">
                        <a:pos x="T44" y="T45"/>
                      </a:cxn>
                      <a:cxn ang="T73">
                        <a:pos x="T46" y="T47"/>
                      </a:cxn>
                      <a:cxn ang="T74">
                        <a:pos x="T48" y="T49"/>
                      </a:cxn>
                    </a:cxnLst>
                    <a:rect l="T75" t="T76" r="T77" b="T78"/>
                    <a:pathLst>
                      <a:path w="47" h="68">
                        <a:moveTo>
                          <a:pt x="14" y="0"/>
                        </a:moveTo>
                        <a:lnTo>
                          <a:pt x="8" y="10"/>
                        </a:lnTo>
                        <a:lnTo>
                          <a:pt x="4" y="19"/>
                        </a:lnTo>
                        <a:lnTo>
                          <a:pt x="2" y="28"/>
                        </a:lnTo>
                        <a:lnTo>
                          <a:pt x="0" y="37"/>
                        </a:lnTo>
                        <a:lnTo>
                          <a:pt x="0" y="42"/>
                        </a:lnTo>
                        <a:lnTo>
                          <a:pt x="2" y="47"/>
                        </a:lnTo>
                        <a:lnTo>
                          <a:pt x="3" y="51"/>
                        </a:lnTo>
                        <a:lnTo>
                          <a:pt x="5" y="55"/>
                        </a:lnTo>
                        <a:lnTo>
                          <a:pt x="7" y="58"/>
                        </a:lnTo>
                        <a:lnTo>
                          <a:pt x="9" y="60"/>
                        </a:lnTo>
                        <a:lnTo>
                          <a:pt x="13" y="62"/>
                        </a:lnTo>
                        <a:lnTo>
                          <a:pt x="16" y="64"/>
                        </a:lnTo>
                        <a:lnTo>
                          <a:pt x="22" y="67"/>
                        </a:lnTo>
                        <a:lnTo>
                          <a:pt x="31" y="68"/>
                        </a:lnTo>
                        <a:lnTo>
                          <a:pt x="39" y="68"/>
                        </a:lnTo>
                        <a:lnTo>
                          <a:pt x="47" y="68"/>
                        </a:lnTo>
                        <a:lnTo>
                          <a:pt x="41" y="58"/>
                        </a:lnTo>
                        <a:lnTo>
                          <a:pt x="38" y="48"/>
                        </a:lnTo>
                        <a:lnTo>
                          <a:pt x="36" y="43"/>
                        </a:lnTo>
                        <a:lnTo>
                          <a:pt x="35" y="38"/>
                        </a:lnTo>
                        <a:lnTo>
                          <a:pt x="33" y="31"/>
                        </a:lnTo>
                        <a:lnTo>
                          <a:pt x="33" y="25"/>
                        </a:lnTo>
                        <a:lnTo>
                          <a:pt x="24" y="13"/>
                        </a:lnTo>
                        <a:lnTo>
                          <a:pt x="14" y="0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grpSp>
                <p:nvGrpSpPr>
                  <p:cNvPr id="102" name="Group 117"/>
                  <p:cNvGrpSpPr>
                    <a:grpSpLocks/>
                  </p:cNvGrpSpPr>
                  <p:nvPr>
                    <p:custDataLst>
                      <p:tags r:id="rId86"/>
                    </p:custDataLst>
                  </p:nvPr>
                </p:nvGrpSpPr>
                <p:grpSpPr bwMode="auto">
                  <a:xfrm>
                    <a:off x="5805488" y="3585381"/>
                    <a:ext cx="46037" cy="374650"/>
                    <a:chOff x="3950" y="2430"/>
                    <a:chExt cx="36" cy="234"/>
                  </a:xfrm>
                  <a:solidFill>
                    <a:schemeClr val="tx2">
                      <a:lumMod val="75000"/>
                    </a:schemeClr>
                  </a:solidFill>
                </p:grpSpPr>
                <p:sp>
                  <p:nvSpPr>
                    <p:cNvPr id="500" name="Freeform 118"/>
                    <p:cNvSpPr>
                      <a:spLocks/>
                    </p:cNvSpPr>
                    <p:nvPr/>
                  </p:nvSpPr>
                  <p:spPr bwMode="auto">
                    <a:xfrm>
                      <a:off x="3975" y="2658"/>
                      <a:ext cx="6" cy="6"/>
                    </a:xfrm>
                    <a:custGeom>
                      <a:avLst/>
                      <a:gdLst>
                        <a:gd name="T0" fmla="*/ 0 w 19"/>
                        <a:gd name="T1" fmla="*/ 0 h 20"/>
                        <a:gd name="T2" fmla="*/ 0 w 19"/>
                        <a:gd name="T3" fmla="*/ 20 h 20"/>
                        <a:gd name="T4" fmla="*/ 19 w 19"/>
                        <a:gd name="T5" fmla="*/ 14 h 20"/>
                        <a:gd name="T6" fmla="*/ 14 w 19"/>
                        <a:gd name="T7" fmla="*/ 8 h 20"/>
                        <a:gd name="T8" fmla="*/ 10 w 19"/>
                        <a:gd name="T9" fmla="*/ 4 h 20"/>
                        <a:gd name="T10" fmla="*/ 4 w 19"/>
                        <a:gd name="T11" fmla="*/ 1 h 20"/>
                        <a:gd name="T12" fmla="*/ 0 w 19"/>
                        <a:gd name="T13" fmla="*/ 0 h 20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19"/>
                        <a:gd name="T22" fmla="*/ 0 h 20"/>
                        <a:gd name="T23" fmla="*/ 19 w 19"/>
                        <a:gd name="T24" fmla="*/ 20 h 20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19" h="20">
                          <a:moveTo>
                            <a:pt x="0" y="0"/>
                          </a:moveTo>
                          <a:lnTo>
                            <a:pt x="0" y="20"/>
                          </a:lnTo>
                          <a:lnTo>
                            <a:pt x="19" y="14"/>
                          </a:lnTo>
                          <a:lnTo>
                            <a:pt x="14" y="8"/>
                          </a:lnTo>
                          <a:lnTo>
                            <a:pt x="10" y="4"/>
                          </a:lnTo>
                          <a:lnTo>
                            <a:pt x="4" y="1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01" name="Freeform 119"/>
                    <p:cNvSpPr>
                      <a:spLocks/>
                    </p:cNvSpPr>
                    <p:nvPr/>
                  </p:nvSpPr>
                  <p:spPr bwMode="auto">
                    <a:xfrm>
                      <a:off x="3975" y="2644"/>
                      <a:ext cx="6" cy="4"/>
                    </a:xfrm>
                    <a:custGeom>
                      <a:avLst/>
                      <a:gdLst>
                        <a:gd name="T0" fmla="*/ 13 w 19"/>
                        <a:gd name="T1" fmla="*/ 12 h 12"/>
                        <a:gd name="T2" fmla="*/ 19 w 19"/>
                        <a:gd name="T3" fmla="*/ 0 h 12"/>
                        <a:gd name="T4" fmla="*/ 0 w 19"/>
                        <a:gd name="T5" fmla="*/ 0 h 12"/>
                        <a:gd name="T6" fmla="*/ 13 w 19"/>
                        <a:gd name="T7" fmla="*/ 12 h 12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19"/>
                        <a:gd name="T13" fmla="*/ 0 h 12"/>
                        <a:gd name="T14" fmla="*/ 19 w 19"/>
                        <a:gd name="T15" fmla="*/ 12 h 12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19" h="12">
                          <a:moveTo>
                            <a:pt x="13" y="12"/>
                          </a:moveTo>
                          <a:lnTo>
                            <a:pt x="19" y="0"/>
                          </a:lnTo>
                          <a:lnTo>
                            <a:pt x="0" y="0"/>
                          </a:lnTo>
                          <a:lnTo>
                            <a:pt x="13" y="12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02" name="Freeform 120"/>
                    <p:cNvSpPr>
                      <a:spLocks/>
                    </p:cNvSpPr>
                    <p:nvPr/>
                  </p:nvSpPr>
                  <p:spPr bwMode="auto">
                    <a:xfrm>
                      <a:off x="3975" y="2637"/>
                      <a:ext cx="6" cy="1"/>
                    </a:xfrm>
                    <a:custGeom>
                      <a:avLst/>
                      <a:gdLst>
                        <a:gd name="T0" fmla="*/ 0 w 19"/>
                        <a:gd name="T1" fmla="*/ 0 h 1"/>
                        <a:gd name="T2" fmla="*/ 10 w 19"/>
                        <a:gd name="T3" fmla="*/ 0 h 1"/>
                        <a:gd name="T4" fmla="*/ 19 w 19"/>
                        <a:gd name="T5" fmla="*/ 0 h 1"/>
                        <a:gd name="T6" fmla="*/ 10 w 19"/>
                        <a:gd name="T7" fmla="*/ 0 h 1"/>
                        <a:gd name="T8" fmla="*/ 0 w 19"/>
                        <a:gd name="T9" fmla="*/ 0 h 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9"/>
                        <a:gd name="T16" fmla="*/ 0 h 1"/>
                        <a:gd name="T17" fmla="*/ 19 w 19"/>
                        <a:gd name="T18" fmla="*/ 1 h 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9" h="1">
                          <a:moveTo>
                            <a:pt x="0" y="0"/>
                          </a:moveTo>
                          <a:lnTo>
                            <a:pt x="10" y="0"/>
                          </a:lnTo>
                          <a:lnTo>
                            <a:pt x="19" y="0"/>
                          </a:lnTo>
                          <a:lnTo>
                            <a:pt x="10" y="0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03" name="Rectangle 50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5" y="2632"/>
                      <a:ext cx="8" cy="2"/>
                    </a:xfrm>
                    <a:prstGeom prst="rect">
                      <a:avLst/>
                    </a:prstGeom>
                    <a:grpFill/>
                    <a:ln w="9525">
                      <a:solidFill>
                        <a:srgbClr val="FFFFFF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04" name="Line 122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972" y="2595"/>
                      <a:ext cx="5" cy="4"/>
                    </a:xfrm>
                    <a:prstGeom prst="line">
                      <a:avLst/>
                    </a:pr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05" name="Freeform 123"/>
                    <p:cNvSpPr>
                      <a:spLocks/>
                    </p:cNvSpPr>
                    <p:nvPr/>
                  </p:nvSpPr>
                  <p:spPr bwMode="auto">
                    <a:xfrm>
                      <a:off x="3975" y="2595"/>
                      <a:ext cx="2" cy="1"/>
                    </a:xfrm>
                    <a:custGeom>
                      <a:avLst/>
                      <a:gdLst>
                        <a:gd name="T0" fmla="*/ 6 w 6"/>
                        <a:gd name="T1" fmla="*/ 0 h 3"/>
                        <a:gd name="T2" fmla="*/ 5 w 6"/>
                        <a:gd name="T3" fmla="*/ 1 h 3"/>
                        <a:gd name="T4" fmla="*/ 3 w 6"/>
                        <a:gd name="T5" fmla="*/ 2 h 3"/>
                        <a:gd name="T6" fmla="*/ 1 w 6"/>
                        <a:gd name="T7" fmla="*/ 3 h 3"/>
                        <a:gd name="T8" fmla="*/ 0 w 6"/>
                        <a:gd name="T9" fmla="*/ 2 h 3"/>
                        <a:gd name="T10" fmla="*/ 0 w 6"/>
                        <a:gd name="T11" fmla="*/ 2 h 3"/>
                        <a:gd name="T12" fmla="*/ 0 w 6"/>
                        <a:gd name="T13" fmla="*/ 0 h 3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6"/>
                        <a:gd name="T22" fmla="*/ 0 h 3"/>
                        <a:gd name="T23" fmla="*/ 6 w 6"/>
                        <a:gd name="T24" fmla="*/ 3 h 3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6" h="3">
                          <a:moveTo>
                            <a:pt x="6" y="0"/>
                          </a:moveTo>
                          <a:lnTo>
                            <a:pt x="5" y="1"/>
                          </a:lnTo>
                          <a:lnTo>
                            <a:pt x="3" y="2"/>
                          </a:lnTo>
                          <a:lnTo>
                            <a:pt x="1" y="3"/>
                          </a:lnTo>
                          <a:lnTo>
                            <a:pt x="0" y="2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06" name="Freeform 124"/>
                    <p:cNvSpPr>
                      <a:spLocks/>
                    </p:cNvSpPr>
                    <p:nvPr/>
                  </p:nvSpPr>
                  <p:spPr bwMode="auto">
                    <a:xfrm>
                      <a:off x="3981" y="2555"/>
                      <a:ext cx="5" cy="8"/>
                    </a:xfrm>
                    <a:custGeom>
                      <a:avLst/>
                      <a:gdLst>
                        <a:gd name="T0" fmla="*/ 14 w 14"/>
                        <a:gd name="T1" fmla="*/ 0 h 24"/>
                        <a:gd name="T2" fmla="*/ 13 w 14"/>
                        <a:gd name="T3" fmla="*/ 5 h 24"/>
                        <a:gd name="T4" fmla="*/ 9 w 14"/>
                        <a:gd name="T5" fmla="*/ 12 h 24"/>
                        <a:gd name="T6" fmla="*/ 5 w 14"/>
                        <a:gd name="T7" fmla="*/ 19 h 24"/>
                        <a:gd name="T8" fmla="*/ 0 w 14"/>
                        <a:gd name="T9" fmla="*/ 24 h 24"/>
                        <a:gd name="T10" fmla="*/ 0 w 14"/>
                        <a:gd name="T11" fmla="*/ 16 h 24"/>
                        <a:gd name="T12" fmla="*/ 0 w 14"/>
                        <a:gd name="T13" fmla="*/ 12 h 24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14"/>
                        <a:gd name="T22" fmla="*/ 0 h 24"/>
                        <a:gd name="T23" fmla="*/ 14 w 14"/>
                        <a:gd name="T24" fmla="*/ 24 h 24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14" h="24">
                          <a:moveTo>
                            <a:pt x="14" y="0"/>
                          </a:moveTo>
                          <a:lnTo>
                            <a:pt x="13" y="5"/>
                          </a:lnTo>
                          <a:lnTo>
                            <a:pt x="9" y="12"/>
                          </a:lnTo>
                          <a:lnTo>
                            <a:pt x="5" y="19"/>
                          </a:lnTo>
                          <a:lnTo>
                            <a:pt x="0" y="24"/>
                          </a:lnTo>
                          <a:lnTo>
                            <a:pt x="0" y="16"/>
                          </a:lnTo>
                          <a:lnTo>
                            <a:pt x="0" y="12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07" name="Line 12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981" y="2559"/>
                      <a:ext cx="2" cy="1"/>
                    </a:xfrm>
                    <a:prstGeom prst="line">
                      <a:avLst/>
                    </a:pr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08" name="Freeform 126"/>
                    <p:cNvSpPr>
                      <a:spLocks/>
                    </p:cNvSpPr>
                    <p:nvPr/>
                  </p:nvSpPr>
                  <p:spPr bwMode="auto">
                    <a:xfrm>
                      <a:off x="3977" y="2572"/>
                      <a:ext cx="4" cy="3"/>
                    </a:xfrm>
                    <a:custGeom>
                      <a:avLst/>
                      <a:gdLst>
                        <a:gd name="T0" fmla="*/ 13 w 13"/>
                        <a:gd name="T1" fmla="*/ 12 h 12"/>
                        <a:gd name="T2" fmla="*/ 0 w 13"/>
                        <a:gd name="T3" fmla="*/ 0 h 12"/>
                        <a:gd name="T4" fmla="*/ 13 w 13"/>
                        <a:gd name="T5" fmla="*/ 12 h 12"/>
                        <a:gd name="T6" fmla="*/ 0 60000 65536"/>
                        <a:gd name="T7" fmla="*/ 0 60000 65536"/>
                        <a:gd name="T8" fmla="*/ 0 60000 65536"/>
                        <a:gd name="T9" fmla="*/ 0 w 13"/>
                        <a:gd name="T10" fmla="*/ 0 h 12"/>
                        <a:gd name="T11" fmla="*/ 13 w 13"/>
                        <a:gd name="T12" fmla="*/ 12 h 12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T9" t="T10" r="T11" b="T12"/>
                      <a:pathLst>
                        <a:path w="13" h="12">
                          <a:moveTo>
                            <a:pt x="13" y="12"/>
                          </a:moveTo>
                          <a:lnTo>
                            <a:pt x="0" y="0"/>
                          </a:lnTo>
                          <a:lnTo>
                            <a:pt x="13" y="12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09" name="Freeform 127"/>
                    <p:cNvSpPr>
                      <a:spLocks/>
                    </p:cNvSpPr>
                    <p:nvPr/>
                  </p:nvSpPr>
                  <p:spPr bwMode="auto">
                    <a:xfrm>
                      <a:off x="3981" y="2585"/>
                      <a:ext cx="2" cy="6"/>
                    </a:xfrm>
                    <a:custGeom>
                      <a:avLst/>
                      <a:gdLst>
                        <a:gd name="T0" fmla="*/ 0 w 7"/>
                        <a:gd name="T1" fmla="*/ 0 h 19"/>
                        <a:gd name="T2" fmla="*/ 0 w 7"/>
                        <a:gd name="T3" fmla="*/ 19 h 19"/>
                        <a:gd name="T4" fmla="*/ 0 w 7"/>
                        <a:gd name="T5" fmla="*/ 0 h 19"/>
                        <a:gd name="T6" fmla="*/ 7 w 7"/>
                        <a:gd name="T7" fmla="*/ 0 h 19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7"/>
                        <a:gd name="T13" fmla="*/ 0 h 19"/>
                        <a:gd name="T14" fmla="*/ 7 w 7"/>
                        <a:gd name="T15" fmla="*/ 19 h 19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7" h="19">
                          <a:moveTo>
                            <a:pt x="0" y="0"/>
                          </a:moveTo>
                          <a:lnTo>
                            <a:pt x="0" y="19"/>
                          </a:lnTo>
                          <a:lnTo>
                            <a:pt x="0" y="0"/>
                          </a:lnTo>
                          <a:lnTo>
                            <a:pt x="7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10" name="Line 128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981" y="2599"/>
                      <a:ext cx="1" cy="4"/>
                    </a:xfrm>
                    <a:prstGeom prst="line">
                      <a:avLst/>
                    </a:pr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11" name="Freeform 129"/>
                    <p:cNvSpPr>
                      <a:spLocks/>
                    </p:cNvSpPr>
                    <p:nvPr/>
                  </p:nvSpPr>
                  <p:spPr bwMode="auto">
                    <a:xfrm>
                      <a:off x="3970" y="2545"/>
                      <a:ext cx="2" cy="6"/>
                    </a:xfrm>
                    <a:custGeom>
                      <a:avLst/>
                      <a:gdLst>
                        <a:gd name="T0" fmla="*/ 0 w 8"/>
                        <a:gd name="T1" fmla="*/ 18 h 18"/>
                        <a:gd name="T2" fmla="*/ 8 w 8"/>
                        <a:gd name="T3" fmla="*/ 6 h 18"/>
                        <a:gd name="T4" fmla="*/ 0 w 8"/>
                        <a:gd name="T5" fmla="*/ 0 h 18"/>
                        <a:gd name="T6" fmla="*/ 0 w 8"/>
                        <a:gd name="T7" fmla="*/ 18 h 18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8"/>
                        <a:gd name="T13" fmla="*/ 0 h 18"/>
                        <a:gd name="T14" fmla="*/ 8 w 8"/>
                        <a:gd name="T15" fmla="*/ 18 h 18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8" h="18">
                          <a:moveTo>
                            <a:pt x="0" y="18"/>
                          </a:moveTo>
                          <a:lnTo>
                            <a:pt x="8" y="6"/>
                          </a:lnTo>
                          <a:lnTo>
                            <a:pt x="0" y="0"/>
                          </a:lnTo>
                          <a:lnTo>
                            <a:pt x="0" y="18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12" name="Freeform 130"/>
                    <p:cNvSpPr>
                      <a:spLocks/>
                    </p:cNvSpPr>
                    <p:nvPr/>
                  </p:nvSpPr>
                  <p:spPr bwMode="auto">
                    <a:xfrm>
                      <a:off x="3968" y="2532"/>
                      <a:ext cx="2" cy="7"/>
                    </a:xfrm>
                    <a:custGeom>
                      <a:avLst/>
                      <a:gdLst>
                        <a:gd name="T0" fmla="*/ 0 w 6"/>
                        <a:gd name="T1" fmla="*/ 0 h 19"/>
                        <a:gd name="T2" fmla="*/ 0 w 6"/>
                        <a:gd name="T3" fmla="*/ 19 h 19"/>
                        <a:gd name="T4" fmla="*/ 6 w 6"/>
                        <a:gd name="T5" fmla="*/ 13 h 19"/>
                        <a:gd name="T6" fmla="*/ 0 60000 65536"/>
                        <a:gd name="T7" fmla="*/ 0 60000 65536"/>
                        <a:gd name="T8" fmla="*/ 0 60000 65536"/>
                        <a:gd name="T9" fmla="*/ 0 w 6"/>
                        <a:gd name="T10" fmla="*/ 0 h 19"/>
                        <a:gd name="T11" fmla="*/ 6 w 6"/>
                        <a:gd name="T12" fmla="*/ 19 h 19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T9" t="T10" r="T11" b="T12"/>
                      <a:pathLst>
                        <a:path w="6" h="19">
                          <a:moveTo>
                            <a:pt x="0" y="0"/>
                          </a:moveTo>
                          <a:lnTo>
                            <a:pt x="0" y="19"/>
                          </a:lnTo>
                          <a:lnTo>
                            <a:pt x="6" y="13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13" name="Freeform 131"/>
                    <p:cNvSpPr>
                      <a:spLocks/>
                    </p:cNvSpPr>
                    <p:nvPr/>
                  </p:nvSpPr>
                  <p:spPr bwMode="auto">
                    <a:xfrm>
                      <a:off x="3965" y="2513"/>
                      <a:ext cx="10" cy="5"/>
                    </a:xfrm>
                    <a:custGeom>
                      <a:avLst/>
                      <a:gdLst>
                        <a:gd name="T0" fmla="*/ 0 w 28"/>
                        <a:gd name="T1" fmla="*/ 0 h 19"/>
                        <a:gd name="T2" fmla="*/ 0 w 28"/>
                        <a:gd name="T3" fmla="*/ 19 h 19"/>
                        <a:gd name="T4" fmla="*/ 28 w 28"/>
                        <a:gd name="T5" fmla="*/ 19 h 19"/>
                        <a:gd name="T6" fmla="*/ 0 60000 65536"/>
                        <a:gd name="T7" fmla="*/ 0 60000 65536"/>
                        <a:gd name="T8" fmla="*/ 0 60000 65536"/>
                        <a:gd name="T9" fmla="*/ 0 w 28"/>
                        <a:gd name="T10" fmla="*/ 0 h 19"/>
                        <a:gd name="T11" fmla="*/ 28 w 28"/>
                        <a:gd name="T12" fmla="*/ 19 h 19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T9" t="T10" r="T11" b="T12"/>
                      <a:pathLst>
                        <a:path w="28" h="19">
                          <a:moveTo>
                            <a:pt x="0" y="0"/>
                          </a:moveTo>
                          <a:lnTo>
                            <a:pt x="0" y="19"/>
                          </a:lnTo>
                          <a:lnTo>
                            <a:pt x="28" y="19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14" name="Freeform 132"/>
                    <p:cNvSpPr>
                      <a:spLocks/>
                    </p:cNvSpPr>
                    <p:nvPr/>
                  </p:nvSpPr>
                  <p:spPr bwMode="auto">
                    <a:xfrm>
                      <a:off x="3970" y="2513"/>
                      <a:ext cx="5" cy="5"/>
                    </a:xfrm>
                    <a:custGeom>
                      <a:avLst/>
                      <a:gdLst>
                        <a:gd name="T0" fmla="*/ 15 w 15"/>
                        <a:gd name="T1" fmla="*/ 19 h 19"/>
                        <a:gd name="T2" fmla="*/ 8 w 15"/>
                        <a:gd name="T3" fmla="*/ 9 h 19"/>
                        <a:gd name="T4" fmla="*/ 0 w 15"/>
                        <a:gd name="T5" fmla="*/ 0 h 19"/>
                        <a:gd name="T6" fmla="*/ 0 60000 65536"/>
                        <a:gd name="T7" fmla="*/ 0 60000 65536"/>
                        <a:gd name="T8" fmla="*/ 0 60000 65536"/>
                        <a:gd name="T9" fmla="*/ 0 w 15"/>
                        <a:gd name="T10" fmla="*/ 0 h 19"/>
                        <a:gd name="T11" fmla="*/ 15 w 15"/>
                        <a:gd name="T12" fmla="*/ 19 h 19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T9" t="T10" r="T11" b="T12"/>
                      <a:pathLst>
                        <a:path w="15" h="19">
                          <a:moveTo>
                            <a:pt x="15" y="19"/>
                          </a:moveTo>
                          <a:lnTo>
                            <a:pt x="8" y="9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15" name="Freeform 133"/>
                    <p:cNvSpPr>
                      <a:spLocks/>
                    </p:cNvSpPr>
                    <p:nvPr/>
                  </p:nvSpPr>
                  <p:spPr bwMode="auto">
                    <a:xfrm>
                      <a:off x="3975" y="2658"/>
                      <a:ext cx="6" cy="6"/>
                    </a:xfrm>
                    <a:custGeom>
                      <a:avLst/>
                      <a:gdLst>
                        <a:gd name="T0" fmla="*/ 0 w 19"/>
                        <a:gd name="T1" fmla="*/ 0 h 20"/>
                        <a:gd name="T2" fmla="*/ 0 w 19"/>
                        <a:gd name="T3" fmla="*/ 20 h 20"/>
                        <a:gd name="T4" fmla="*/ 19 w 19"/>
                        <a:gd name="T5" fmla="*/ 14 h 20"/>
                        <a:gd name="T6" fmla="*/ 14 w 19"/>
                        <a:gd name="T7" fmla="*/ 8 h 20"/>
                        <a:gd name="T8" fmla="*/ 10 w 19"/>
                        <a:gd name="T9" fmla="*/ 4 h 20"/>
                        <a:gd name="T10" fmla="*/ 4 w 19"/>
                        <a:gd name="T11" fmla="*/ 1 h 20"/>
                        <a:gd name="T12" fmla="*/ 0 w 19"/>
                        <a:gd name="T13" fmla="*/ 0 h 20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19"/>
                        <a:gd name="T22" fmla="*/ 0 h 20"/>
                        <a:gd name="T23" fmla="*/ 19 w 19"/>
                        <a:gd name="T24" fmla="*/ 20 h 20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19" h="20">
                          <a:moveTo>
                            <a:pt x="0" y="0"/>
                          </a:moveTo>
                          <a:lnTo>
                            <a:pt x="0" y="20"/>
                          </a:lnTo>
                          <a:lnTo>
                            <a:pt x="19" y="14"/>
                          </a:lnTo>
                          <a:lnTo>
                            <a:pt x="14" y="8"/>
                          </a:lnTo>
                          <a:lnTo>
                            <a:pt x="10" y="4"/>
                          </a:lnTo>
                          <a:lnTo>
                            <a:pt x="4" y="1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16" name="Freeform 134"/>
                    <p:cNvSpPr>
                      <a:spLocks/>
                    </p:cNvSpPr>
                    <p:nvPr/>
                  </p:nvSpPr>
                  <p:spPr bwMode="auto">
                    <a:xfrm>
                      <a:off x="3975" y="2644"/>
                      <a:ext cx="6" cy="4"/>
                    </a:xfrm>
                    <a:custGeom>
                      <a:avLst/>
                      <a:gdLst>
                        <a:gd name="T0" fmla="*/ 13 w 19"/>
                        <a:gd name="T1" fmla="*/ 12 h 12"/>
                        <a:gd name="T2" fmla="*/ 19 w 19"/>
                        <a:gd name="T3" fmla="*/ 0 h 12"/>
                        <a:gd name="T4" fmla="*/ 0 w 19"/>
                        <a:gd name="T5" fmla="*/ 0 h 12"/>
                        <a:gd name="T6" fmla="*/ 13 w 19"/>
                        <a:gd name="T7" fmla="*/ 12 h 12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19"/>
                        <a:gd name="T13" fmla="*/ 0 h 12"/>
                        <a:gd name="T14" fmla="*/ 19 w 19"/>
                        <a:gd name="T15" fmla="*/ 12 h 12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19" h="12">
                          <a:moveTo>
                            <a:pt x="13" y="12"/>
                          </a:moveTo>
                          <a:lnTo>
                            <a:pt x="19" y="0"/>
                          </a:lnTo>
                          <a:lnTo>
                            <a:pt x="0" y="0"/>
                          </a:lnTo>
                          <a:lnTo>
                            <a:pt x="13" y="12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17" name="Freeform 135"/>
                    <p:cNvSpPr>
                      <a:spLocks/>
                    </p:cNvSpPr>
                    <p:nvPr/>
                  </p:nvSpPr>
                  <p:spPr bwMode="auto">
                    <a:xfrm>
                      <a:off x="3975" y="2637"/>
                      <a:ext cx="6" cy="1"/>
                    </a:xfrm>
                    <a:custGeom>
                      <a:avLst/>
                      <a:gdLst>
                        <a:gd name="T0" fmla="*/ 0 w 19"/>
                        <a:gd name="T1" fmla="*/ 0 h 1"/>
                        <a:gd name="T2" fmla="*/ 10 w 19"/>
                        <a:gd name="T3" fmla="*/ 0 h 1"/>
                        <a:gd name="T4" fmla="*/ 19 w 19"/>
                        <a:gd name="T5" fmla="*/ 0 h 1"/>
                        <a:gd name="T6" fmla="*/ 10 w 19"/>
                        <a:gd name="T7" fmla="*/ 0 h 1"/>
                        <a:gd name="T8" fmla="*/ 0 w 19"/>
                        <a:gd name="T9" fmla="*/ 0 h 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9"/>
                        <a:gd name="T16" fmla="*/ 0 h 1"/>
                        <a:gd name="T17" fmla="*/ 19 w 19"/>
                        <a:gd name="T18" fmla="*/ 1 h 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9" h="1">
                          <a:moveTo>
                            <a:pt x="0" y="0"/>
                          </a:moveTo>
                          <a:lnTo>
                            <a:pt x="10" y="0"/>
                          </a:lnTo>
                          <a:lnTo>
                            <a:pt x="19" y="0"/>
                          </a:lnTo>
                          <a:lnTo>
                            <a:pt x="10" y="0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18" name="Rectangle 51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5" y="2632"/>
                      <a:ext cx="8" cy="2"/>
                    </a:xfrm>
                    <a:prstGeom prst="rect">
                      <a:avLst/>
                    </a:prstGeom>
                    <a:grpFill/>
                    <a:ln w="9525">
                      <a:solidFill>
                        <a:srgbClr val="FFFFFF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19" name="Line 137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972" y="2595"/>
                      <a:ext cx="5" cy="4"/>
                    </a:xfrm>
                    <a:prstGeom prst="line">
                      <a:avLst/>
                    </a:pr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20" name="Freeform 138"/>
                    <p:cNvSpPr>
                      <a:spLocks/>
                    </p:cNvSpPr>
                    <p:nvPr/>
                  </p:nvSpPr>
                  <p:spPr bwMode="auto">
                    <a:xfrm>
                      <a:off x="3975" y="2595"/>
                      <a:ext cx="2" cy="1"/>
                    </a:xfrm>
                    <a:custGeom>
                      <a:avLst/>
                      <a:gdLst>
                        <a:gd name="T0" fmla="*/ 6 w 6"/>
                        <a:gd name="T1" fmla="*/ 0 h 3"/>
                        <a:gd name="T2" fmla="*/ 5 w 6"/>
                        <a:gd name="T3" fmla="*/ 1 h 3"/>
                        <a:gd name="T4" fmla="*/ 3 w 6"/>
                        <a:gd name="T5" fmla="*/ 2 h 3"/>
                        <a:gd name="T6" fmla="*/ 1 w 6"/>
                        <a:gd name="T7" fmla="*/ 3 h 3"/>
                        <a:gd name="T8" fmla="*/ 0 w 6"/>
                        <a:gd name="T9" fmla="*/ 2 h 3"/>
                        <a:gd name="T10" fmla="*/ 0 w 6"/>
                        <a:gd name="T11" fmla="*/ 2 h 3"/>
                        <a:gd name="T12" fmla="*/ 0 w 6"/>
                        <a:gd name="T13" fmla="*/ 0 h 3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6"/>
                        <a:gd name="T22" fmla="*/ 0 h 3"/>
                        <a:gd name="T23" fmla="*/ 6 w 6"/>
                        <a:gd name="T24" fmla="*/ 3 h 3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6" h="3">
                          <a:moveTo>
                            <a:pt x="6" y="0"/>
                          </a:moveTo>
                          <a:lnTo>
                            <a:pt x="5" y="1"/>
                          </a:lnTo>
                          <a:lnTo>
                            <a:pt x="3" y="2"/>
                          </a:lnTo>
                          <a:lnTo>
                            <a:pt x="1" y="3"/>
                          </a:lnTo>
                          <a:lnTo>
                            <a:pt x="0" y="2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21" name="Freeform 139"/>
                    <p:cNvSpPr>
                      <a:spLocks/>
                    </p:cNvSpPr>
                    <p:nvPr/>
                  </p:nvSpPr>
                  <p:spPr bwMode="auto">
                    <a:xfrm>
                      <a:off x="3981" y="2555"/>
                      <a:ext cx="5" cy="8"/>
                    </a:xfrm>
                    <a:custGeom>
                      <a:avLst/>
                      <a:gdLst>
                        <a:gd name="T0" fmla="*/ 14 w 14"/>
                        <a:gd name="T1" fmla="*/ 0 h 24"/>
                        <a:gd name="T2" fmla="*/ 13 w 14"/>
                        <a:gd name="T3" fmla="*/ 5 h 24"/>
                        <a:gd name="T4" fmla="*/ 9 w 14"/>
                        <a:gd name="T5" fmla="*/ 12 h 24"/>
                        <a:gd name="T6" fmla="*/ 5 w 14"/>
                        <a:gd name="T7" fmla="*/ 19 h 24"/>
                        <a:gd name="T8" fmla="*/ 0 w 14"/>
                        <a:gd name="T9" fmla="*/ 24 h 24"/>
                        <a:gd name="T10" fmla="*/ 0 w 14"/>
                        <a:gd name="T11" fmla="*/ 16 h 24"/>
                        <a:gd name="T12" fmla="*/ 0 w 14"/>
                        <a:gd name="T13" fmla="*/ 12 h 24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14"/>
                        <a:gd name="T22" fmla="*/ 0 h 24"/>
                        <a:gd name="T23" fmla="*/ 14 w 14"/>
                        <a:gd name="T24" fmla="*/ 24 h 24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14" h="24">
                          <a:moveTo>
                            <a:pt x="14" y="0"/>
                          </a:moveTo>
                          <a:lnTo>
                            <a:pt x="13" y="5"/>
                          </a:lnTo>
                          <a:lnTo>
                            <a:pt x="9" y="12"/>
                          </a:lnTo>
                          <a:lnTo>
                            <a:pt x="5" y="19"/>
                          </a:lnTo>
                          <a:lnTo>
                            <a:pt x="0" y="24"/>
                          </a:lnTo>
                          <a:lnTo>
                            <a:pt x="0" y="16"/>
                          </a:lnTo>
                          <a:lnTo>
                            <a:pt x="0" y="12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22" name="Line 14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981" y="2559"/>
                      <a:ext cx="2" cy="1"/>
                    </a:xfrm>
                    <a:prstGeom prst="line">
                      <a:avLst/>
                    </a:pr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23" name="Freeform 141"/>
                    <p:cNvSpPr>
                      <a:spLocks/>
                    </p:cNvSpPr>
                    <p:nvPr/>
                  </p:nvSpPr>
                  <p:spPr bwMode="auto">
                    <a:xfrm>
                      <a:off x="3977" y="2572"/>
                      <a:ext cx="4" cy="3"/>
                    </a:xfrm>
                    <a:custGeom>
                      <a:avLst/>
                      <a:gdLst>
                        <a:gd name="T0" fmla="*/ 13 w 13"/>
                        <a:gd name="T1" fmla="*/ 12 h 12"/>
                        <a:gd name="T2" fmla="*/ 0 w 13"/>
                        <a:gd name="T3" fmla="*/ 0 h 12"/>
                        <a:gd name="T4" fmla="*/ 13 w 13"/>
                        <a:gd name="T5" fmla="*/ 12 h 12"/>
                        <a:gd name="T6" fmla="*/ 0 60000 65536"/>
                        <a:gd name="T7" fmla="*/ 0 60000 65536"/>
                        <a:gd name="T8" fmla="*/ 0 60000 65536"/>
                        <a:gd name="T9" fmla="*/ 0 w 13"/>
                        <a:gd name="T10" fmla="*/ 0 h 12"/>
                        <a:gd name="T11" fmla="*/ 13 w 13"/>
                        <a:gd name="T12" fmla="*/ 12 h 12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T9" t="T10" r="T11" b="T12"/>
                      <a:pathLst>
                        <a:path w="13" h="12">
                          <a:moveTo>
                            <a:pt x="13" y="12"/>
                          </a:moveTo>
                          <a:lnTo>
                            <a:pt x="0" y="0"/>
                          </a:lnTo>
                          <a:lnTo>
                            <a:pt x="13" y="12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24" name="Freeform 142"/>
                    <p:cNvSpPr>
                      <a:spLocks/>
                    </p:cNvSpPr>
                    <p:nvPr/>
                  </p:nvSpPr>
                  <p:spPr bwMode="auto">
                    <a:xfrm>
                      <a:off x="3981" y="2585"/>
                      <a:ext cx="2" cy="6"/>
                    </a:xfrm>
                    <a:custGeom>
                      <a:avLst/>
                      <a:gdLst>
                        <a:gd name="T0" fmla="*/ 0 w 7"/>
                        <a:gd name="T1" fmla="*/ 0 h 19"/>
                        <a:gd name="T2" fmla="*/ 0 w 7"/>
                        <a:gd name="T3" fmla="*/ 19 h 19"/>
                        <a:gd name="T4" fmla="*/ 0 w 7"/>
                        <a:gd name="T5" fmla="*/ 0 h 19"/>
                        <a:gd name="T6" fmla="*/ 7 w 7"/>
                        <a:gd name="T7" fmla="*/ 0 h 19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7"/>
                        <a:gd name="T13" fmla="*/ 0 h 19"/>
                        <a:gd name="T14" fmla="*/ 7 w 7"/>
                        <a:gd name="T15" fmla="*/ 19 h 19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7" h="19">
                          <a:moveTo>
                            <a:pt x="0" y="0"/>
                          </a:moveTo>
                          <a:lnTo>
                            <a:pt x="0" y="19"/>
                          </a:lnTo>
                          <a:lnTo>
                            <a:pt x="0" y="0"/>
                          </a:lnTo>
                          <a:lnTo>
                            <a:pt x="7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25" name="Line 143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981" y="2599"/>
                      <a:ext cx="1" cy="4"/>
                    </a:xfrm>
                    <a:prstGeom prst="line">
                      <a:avLst/>
                    </a:pr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26" name="Freeform 144"/>
                    <p:cNvSpPr>
                      <a:spLocks/>
                    </p:cNvSpPr>
                    <p:nvPr/>
                  </p:nvSpPr>
                  <p:spPr bwMode="auto">
                    <a:xfrm>
                      <a:off x="3970" y="2545"/>
                      <a:ext cx="2" cy="6"/>
                    </a:xfrm>
                    <a:custGeom>
                      <a:avLst/>
                      <a:gdLst>
                        <a:gd name="T0" fmla="*/ 0 w 8"/>
                        <a:gd name="T1" fmla="*/ 18 h 18"/>
                        <a:gd name="T2" fmla="*/ 8 w 8"/>
                        <a:gd name="T3" fmla="*/ 6 h 18"/>
                        <a:gd name="T4" fmla="*/ 0 w 8"/>
                        <a:gd name="T5" fmla="*/ 0 h 18"/>
                        <a:gd name="T6" fmla="*/ 0 w 8"/>
                        <a:gd name="T7" fmla="*/ 18 h 18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8"/>
                        <a:gd name="T13" fmla="*/ 0 h 18"/>
                        <a:gd name="T14" fmla="*/ 8 w 8"/>
                        <a:gd name="T15" fmla="*/ 18 h 18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8" h="18">
                          <a:moveTo>
                            <a:pt x="0" y="18"/>
                          </a:moveTo>
                          <a:lnTo>
                            <a:pt x="8" y="6"/>
                          </a:lnTo>
                          <a:lnTo>
                            <a:pt x="0" y="0"/>
                          </a:lnTo>
                          <a:lnTo>
                            <a:pt x="0" y="18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27" name="Freeform 145"/>
                    <p:cNvSpPr>
                      <a:spLocks/>
                    </p:cNvSpPr>
                    <p:nvPr/>
                  </p:nvSpPr>
                  <p:spPr bwMode="auto">
                    <a:xfrm>
                      <a:off x="3968" y="2532"/>
                      <a:ext cx="2" cy="7"/>
                    </a:xfrm>
                    <a:custGeom>
                      <a:avLst/>
                      <a:gdLst>
                        <a:gd name="T0" fmla="*/ 0 w 6"/>
                        <a:gd name="T1" fmla="*/ 0 h 19"/>
                        <a:gd name="T2" fmla="*/ 0 w 6"/>
                        <a:gd name="T3" fmla="*/ 19 h 19"/>
                        <a:gd name="T4" fmla="*/ 6 w 6"/>
                        <a:gd name="T5" fmla="*/ 13 h 19"/>
                        <a:gd name="T6" fmla="*/ 0 60000 65536"/>
                        <a:gd name="T7" fmla="*/ 0 60000 65536"/>
                        <a:gd name="T8" fmla="*/ 0 60000 65536"/>
                        <a:gd name="T9" fmla="*/ 0 w 6"/>
                        <a:gd name="T10" fmla="*/ 0 h 19"/>
                        <a:gd name="T11" fmla="*/ 6 w 6"/>
                        <a:gd name="T12" fmla="*/ 19 h 19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T9" t="T10" r="T11" b="T12"/>
                      <a:pathLst>
                        <a:path w="6" h="19">
                          <a:moveTo>
                            <a:pt x="0" y="0"/>
                          </a:moveTo>
                          <a:lnTo>
                            <a:pt x="0" y="19"/>
                          </a:lnTo>
                          <a:lnTo>
                            <a:pt x="6" y="13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28" name="Freeform 146"/>
                    <p:cNvSpPr>
                      <a:spLocks/>
                    </p:cNvSpPr>
                    <p:nvPr/>
                  </p:nvSpPr>
                  <p:spPr bwMode="auto">
                    <a:xfrm>
                      <a:off x="3965" y="2513"/>
                      <a:ext cx="10" cy="5"/>
                    </a:xfrm>
                    <a:custGeom>
                      <a:avLst/>
                      <a:gdLst>
                        <a:gd name="T0" fmla="*/ 0 w 28"/>
                        <a:gd name="T1" fmla="*/ 0 h 19"/>
                        <a:gd name="T2" fmla="*/ 0 w 28"/>
                        <a:gd name="T3" fmla="*/ 19 h 19"/>
                        <a:gd name="T4" fmla="*/ 28 w 28"/>
                        <a:gd name="T5" fmla="*/ 19 h 19"/>
                        <a:gd name="T6" fmla="*/ 0 60000 65536"/>
                        <a:gd name="T7" fmla="*/ 0 60000 65536"/>
                        <a:gd name="T8" fmla="*/ 0 60000 65536"/>
                        <a:gd name="T9" fmla="*/ 0 w 28"/>
                        <a:gd name="T10" fmla="*/ 0 h 19"/>
                        <a:gd name="T11" fmla="*/ 28 w 28"/>
                        <a:gd name="T12" fmla="*/ 19 h 19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T9" t="T10" r="T11" b="T12"/>
                      <a:pathLst>
                        <a:path w="28" h="19">
                          <a:moveTo>
                            <a:pt x="0" y="0"/>
                          </a:moveTo>
                          <a:lnTo>
                            <a:pt x="0" y="19"/>
                          </a:lnTo>
                          <a:lnTo>
                            <a:pt x="28" y="19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29" name="Freeform 147"/>
                    <p:cNvSpPr>
                      <a:spLocks/>
                    </p:cNvSpPr>
                    <p:nvPr/>
                  </p:nvSpPr>
                  <p:spPr bwMode="auto">
                    <a:xfrm>
                      <a:off x="3970" y="2513"/>
                      <a:ext cx="5" cy="5"/>
                    </a:xfrm>
                    <a:custGeom>
                      <a:avLst/>
                      <a:gdLst>
                        <a:gd name="T0" fmla="*/ 15 w 15"/>
                        <a:gd name="T1" fmla="*/ 19 h 19"/>
                        <a:gd name="T2" fmla="*/ 8 w 15"/>
                        <a:gd name="T3" fmla="*/ 9 h 19"/>
                        <a:gd name="T4" fmla="*/ 0 w 15"/>
                        <a:gd name="T5" fmla="*/ 0 h 19"/>
                        <a:gd name="T6" fmla="*/ 0 60000 65536"/>
                        <a:gd name="T7" fmla="*/ 0 60000 65536"/>
                        <a:gd name="T8" fmla="*/ 0 60000 65536"/>
                        <a:gd name="T9" fmla="*/ 0 w 15"/>
                        <a:gd name="T10" fmla="*/ 0 h 19"/>
                        <a:gd name="T11" fmla="*/ 15 w 15"/>
                        <a:gd name="T12" fmla="*/ 19 h 19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T9" t="T10" r="T11" b="T12"/>
                      <a:pathLst>
                        <a:path w="15" h="19">
                          <a:moveTo>
                            <a:pt x="15" y="19"/>
                          </a:moveTo>
                          <a:lnTo>
                            <a:pt x="8" y="9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530" name="Freeform 148"/>
                    <p:cNvSpPr>
                      <a:spLocks/>
                    </p:cNvSpPr>
                    <p:nvPr/>
                  </p:nvSpPr>
                  <p:spPr bwMode="auto">
                    <a:xfrm>
                      <a:off x="3950" y="2430"/>
                      <a:ext cx="7" cy="6"/>
                    </a:xfrm>
                    <a:custGeom>
                      <a:avLst/>
                      <a:gdLst>
                        <a:gd name="T0" fmla="*/ 13 w 20"/>
                        <a:gd name="T1" fmla="*/ 18 h 18"/>
                        <a:gd name="T2" fmla="*/ 20 w 20"/>
                        <a:gd name="T3" fmla="*/ 0 h 18"/>
                        <a:gd name="T4" fmla="*/ 0 w 20"/>
                        <a:gd name="T5" fmla="*/ 0 h 18"/>
                        <a:gd name="T6" fmla="*/ 13 w 20"/>
                        <a:gd name="T7" fmla="*/ 18 h 18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20"/>
                        <a:gd name="T13" fmla="*/ 0 h 18"/>
                        <a:gd name="T14" fmla="*/ 20 w 20"/>
                        <a:gd name="T15" fmla="*/ 18 h 18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20" h="18">
                          <a:moveTo>
                            <a:pt x="13" y="18"/>
                          </a:moveTo>
                          <a:lnTo>
                            <a:pt x="20" y="0"/>
                          </a:lnTo>
                          <a:lnTo>
                            <a:pt x="0" y="0"/>
                          </a:lnTo>
                          <a:lnTo>
                            <a:pt x="13" y="18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</p:grpSp>
              <p:grpSp>
                <p:nvGrpSpPr>
                  <p:cNvPr id="103" name="Group 149"/>
                  <p:cNvGrpSpPr>
                    <a:grpSpLocks/>
                  </p:cNvGrpSpPr>
                  <p:nvPr>
                    <p:custDataLst>
                      <p:tags r:id="rId87"/>
                    </p:custDataLst>
                  </p:nvPr>
                </p:nvGrpSpPr>
                <p:grpSpPr bwMode="auto">
                  <a:xfrm>
                    <a:off x="7870825" y="4085443"/>
                    <a:ext cx="185738" cy="214313"/>
                    <a:chOff x="5486" y="2743"/>
                    <a:chExt cx="137" cy="132"/>
                  </a:xfrm>
                  <a:solidFill>
                    <a:schemeClr val="tx2">
                      <a:lumMod val="75000"/>
                    </a:schemeClr>
                  </a:solidFill>
                </p:grpSpPr>
                <p:sp>
                  <p:nvSpPr>
                    <p:cNvPr id="491" name="Freeform 150"/>
                    <p:cNvSpPr>
                      <a:spLocks/>
                    </p:cNvSpPr>
                    <p:nvPr/>
                  </p:nvSpPr>
                  <p:spPr bwMode="auto">
                    <a:xfrm>
                      <a:off x="5595" y="2806"/>
                      <a:ext cx="13" cy="28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31"/>
                        </a:cxn>
                        <a:cxn ang="0">
                          <a:pos x="0" y="42"/>
                        </a:cxn>
                        <a:cxn ang="0">
                          <a:pos x="2" y="51"/>
                        </a:cxn>
                        <a:cxn ang="0">
                          <a:pos x="5" y="59"/>
                        </a:cxn>
                        <a:cxn ang="0">
                          <a:pos x="10" y="66"/>
                        </a:cxn>
                        <a:cxn ang="0">
                          <a:pos x="15" y="72"/>
                        </a:cxn>
                        <a:cxn ang="0">
                          <a:pos x="22" y="77"/>
                        </a:cxn>
                        <a:cxn ang="0">
                          <a:pos x="31" y="82"/>
                        </a:cxn>
                        <a:cxn ang="0">
                          <a:pos x="40" y="87"/>
                        </a:cxn>
                        <a:cxn ang="0">
                          <a:pos x="35" y="82"/>
                        </a:cxn>
                        <a:cxn ang="0">
                          <a:pos x="32" y="77"/>
                        </a:cxn>
                        <a:cxn ang="0">
                          <a:pos x="29" y="71"/>
                        </a:cxn>
                        <a:cxn ang="0">
                          <a:pos x="26" y="65"/>
                        </a:cxn>
                        <a:cxn ang="0">
                          <a:pos x="22" y="52"/>
                        </a:cxn>
                        <a:cxn ang="0">
                          <a:pos x="20" y="39"/>
                        </a:cxn>
                        <a:cxn ang="0">
                          <a:pos x="18" y="27"/>
                        </a:cxn>
                        <a:cxn ang="0">
                          <a:pos x="13" y="16"/>
                        </a:cxn>
                        <a:cxn ang="0">
                          <a:pos x="11" y="11"/>
                        </a:cxn>
                        <a:cxn ang="0">
                          <a:pos x="8" y="6"/>
                        </a:cxn>
                        <a:cxn ang="0">
                          <a:pos x="4" y="3"/>
                        </a:cxn>
                        <a:cxn ang="0">
                          <a:pos x="0" y="0"/>
                        </a:cxn>
                        <a:cxn ang="0">
                          <a:pos x="0" y="9"/>
                        </a:cxn>
                        <a:cxn ang="0">
                          <a:pos x="0" y="16"/>
                        </a:cxn>
                        <a:cxn ang="0">
                          <a:pos x="0" y="23"/>
                        </a:cxn>
                        <a:cxn ang="0">
                          <a:pos x="0" y="31"/>
                        </a:cxn>
                      </a:cxnLst>
                      <a:rect l="0" t="0" r="r" b="b"/>
                      <a:pathLst>
                        <a:path w="40" h="87">
                          <a:moveTo>
                            <a:pt x="0" y="31"/>
                          </a:moveTo>
                          <a:lnTo>
                            <a:pt x="0" y="42"/>
                          </a:lnTo>
                          <a:lnTo>
                            <a:pt x="2" y="51"/>
                          </a:lnTo>
                          <a:lnTo>
                            <a:pt x="5" y="59"/>
                          </a:lnTo>
                          <a:lnTo>
                            <a:pt x="10" y="66"/>
                          </a:lnTo>
                          <a:lnTo>
                            <a:pt x="15" y="72"/>
                          </a:lnTo>
                          <a:lnTo>
                            <a:pt x="22" y="77"/>
                          </a:lnTo>
                          <a:lnTo>
                            <a:pt x="31" y="82"/>
                          </a:lnTo>
                          <a:lnTo>
                            <a:pt x="40" y="87"/>
                          </a:lnTo>
                          <a:lnTo>
                            <a:pt x="35" y="82"/>
                          </a:lnTo>
                          <a:lnTo>
                            <a:pt x="32" y="77"/>
                          </a:lnTo>
                          <a:lnTo>
                            <a:pt x="29" y="71"/>
                          </a:lnTo>
                          <a:lnTo>
                            <a:pt x="26" y="65"/>
                          </a:lnTo>
                          <a:lnTo>
                            <a:pt x="22" y="52"/>
                          </a:lnTo>
                          <a:lnTo>
                            <a:pt x="20" y="39"/>
                          </a:lnTo>
                          <a:lnTo>
                            <a:pt x="18" y="27"/>
                          </a:lnTo>
                          <a:lnTo>
                            <a:pt x="13" y="16"/>
                          </a:lnTo>
                          <a:lnTo>
                            <a:pt x="11" y="11"/>
                          </a:lnTo>
                          <a:lnTo>
                            <a:pt x="8" y="6"/>
                          </a:lnTo>
                          <a:lnTo>
                            <a:pt x="4" y="3"/>
                          </a:lnTo>
                          <a:lnTo>
                            <a:pt x="0" y="0"/>
                          </a:lnTo>
                          <a:lnTo>
                            <a:pt x="0" y="9"/>
                          </a:lnTo>
                          <a:lnTo>
                            <a:pt x="0" y="16"/>
                          </a:lnTo>
                          <a:lnTo>
                            <a:pt x="0" y="23"/>
                          </a:lnTo>
                          <a:lnTo>
                            <a:pt x="0" y="31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92" name="Freeform 151"/>
                    <p:cNvSpPr>
                      <a:spLocks/>
                    </p:cNvSpPr>
                    <p:nvPr/>
                  </p:nvSpPr>
                  <p:spPr bwMode="auto">
                    <a:xfrm>
                      <a:off x="5603" y="2842"/>
                      <a:ext cx="20" cy="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31"/>
                        </a:cxn>
                        <a:cxn ang="0">
                          <a:pos x="19" y="32"/>
                        </a:cxn>
                        <a:cxn ang="0">
                          <a:pos x="35" y="34"/>
                        </a:cxn>
                        <a:cxn ang="0">
                          <a:pos x="49" y="36"/>
                        </a:cxn>
                        <a:cxn ang="0">
                          <a:pos x="61" y="37"/>
                        </a:cxn>
                        <a:cxn ang="0">
                          <a:pos x="55" y="29"/>
                        </a:cxn>
                        <a:cxn ang="0">
                          <a:pos x="49" y="22"/>
                        </a:cxn>
                        <a:cxn ang="0">
                          <a:pos x="42" y="17"/>
                        </a:cxn>
                        <a:cxn ang="0">
                          <a:pos x="35" y="12"/>
                        </a:cxn>
                        <a:cxn ang="0">
                          <a:pos x="28" y="9"/>
                        </a:cxn>
                        <a:cxn ang="0">
                          <a:pos x="19" y="5"/>
                        </a:cxn>
                        <a:cxn ang="0">
                          <a:pos x="10" y="2"/>
                        </a:cxn>
                        <a:cxn ang="0">
                          <a:pos x="0" y="0"/>
                        </a:cxn>
                        <a:cxn ang="0">
                          <a:pos x="0" y="31"/>
                        </a:cxn>
                      </a:cxnLst>
                      <a:rect l="0" t="0" r="r" b="b"/>
                      <a:pathLst>
                        <a:path w="61" h="37">
                          <a:moveTo>
                            <a:pt x="0" y="31"/>
                          </a:moveTo>
                          <a:lnTo>
                            <a:pt x="19" y="32"/>
                          </a:lnTo>
                          <a:lnTo>
                            <a:pt x="35" y="34"/>
                          </a:lnTo>
                          <a:lnTo>
                            <a:pt x="49" y="36"/>
                          </a:lnTo>
                          <a:lnTo>
                            <a:pt x="61" y="37"/>
                          </a:lnTo>
                          <a:lnTo>
                            <a:pt x="55" y="29"/>
                          </a:lnTo>
                          <a:lnTo>
                            <a:pt x="49" y="22"/>
                          </a:lnTo>
                          <a:lnTo>
                            <a:pt x="42" y="17"/>
                          </a:lnTo>
                          <a:lnTo>
                            <a:pt x="35" y="12"/>
                          </a:lnTo>
                          <a:lnTo>
                            <a:pt x="28" y="9"/>
                          </a:lnTo>
                          <a:lnTo>
                            <a:pt x="19" y="5"/>
                          </a:lnTo>
                          <a:lnTo>
                            <a:pt x="10" y="2"/>
                          </a:lnTo>
                          <a:lnTo>
                            <a:pt x="0" y="0"/>
                          </a:lnTo>
                          <a:lnTo>
                            <a:pt x="0" y="31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93" name="Freeform 152"/>
                    <p:cNvSpPr>
                      <a:spLocks/>
                    </p:cNvSpPr>
                    <p:nvPr/>
                  </p:nvSpPr>
                  <p:spPr bwMode="auto">
                    <a:xfrm>
                      <a:off x="5568" y="2865"/>
                      <a:ext cx="13" cy="10"/>
                    </a:xfrm>
                    <a:custGeom>
                      <a:avLst/>
                      <a:gdLst/>
                      <a:ahLst/>
                      <a:cxnLst>
                        <a:cxn ang="0">
                          <a:pos x="40" y="30"/>
                        </a:cxn>
                        <a:cxn ang="0">
                          <a:pos x="33" y="28"/>
                        </a:cxn>
                        <a:cxn ang="0">
                          <a:pos x="26" y="25"/>
                        </a:cxn>
                        <a:cxn ang="0">
                          <a:pos x="21" y="22"/>
                        </a:cxn>
                        <a:cxn ang="0">
                          <a:pos x="15" y="19"/>
                        </a:cxn>
                        <a:cxn ang="0">
                          <a:pos x="11" y="16"/>
                        </a:cxn>
                        <a:cxn ang="0">
                          <a:pos x="6" y="11"/>
                        </a:cxn>
                        <a:cxn ang="0">
                          <a:pos x="3" y="6"/>
                        </a:cxn>
                        <a:cxn ang="0">
                          <a:pos x="0" y="0"/>
                        </a:cxn>
                        <a:cxn ang="0">
                          <a:pos x="8" y="2"/>
                        </a:cxn>
                        <a:cxn ang="0">
                          <a:pos x="15" y="6"/>
                        </a:cxn>
                        <a:cxn ang="0">
                          <a:pos x="22" y="10"/>
                        </a:cxn>
                        <a:cxn ang="0">
                          <a:pos x="27" y="15"/>
                        </a:cxn>
                        <a:cxn ang="0">
                          <a:pos x="33" y="19"/>
                        </a:cxn>
                        <a:cxn ang="0">
                          <a:pos x="36" y="23"/>
                        </a:cxn>
                        <a:cxn ang="0">
                          <a:pos x="39" y="27"/>
                        </a:cxn>
                        <a:cxn ang="0">
                          <a:pos x="40" y="30"/>
                        </a:cxn>
                      </a:cxnLst>
                      <a:rect l="0" t="0" r="r" b="b"/>
                      <a:pathLst>
                        <a:path w="40" h="30">
                          <a:moveTo>
                            <a:pt x="40" y="30"/>
                          </a:moveTo>
                          <a:lnTo>
                            <a:pt x="33" y="28"/>
                          </a:lnTo>
                          <a:lnTo>
                            <a:pt x="26" y="25"/>
                          </a:lnTo>
                          <a:lnTo>
                            <a:pt x="21" y="22"/>
                          </a:lnTo>
                          <a:lnTo>
                            <a:pt x="15" y="19"/>
                          </a:lnTo>
                          <a:lnTo>
                            <a:pt x="11" y="16"/>
                          </a:lnTo>
                          <a:lnTo>
                            <a:pt x="6" y="11"/>
                          </a:lnTo>
                          <a:lnTo>
                            <a:pt x="3" y="6"/>
                          </a:lnTo>
                          <a:lnTo>
                            <a:pt x="0" y="0"/>
                          </a:lnTo>
                          <a:lnTo>
                            <a:pt x="8" y="2"/>
                          </a:lnTo>
                          <a:lnTo>
                            <a:pt x="15" y="6"/>
                          </a:lnTo>
                          <a:lnTo>
                            <a:pt x="22" y="10"/>
                          </a:lnTo>
                          <a:lnTo>
                            <a:pt x="27" y="15"/>
                          </a:lnTo>
                          <a:lnTo>
                            <a:pt x="33" y="19"/>
                          </a:lnTo>
                          <a:lnTo>
                            <a:pt x="36" y="23"/>
                          </a:lnTo>
                          <a:lnTo>
                            <a:pt x="39" y="27"/>
                          </a:lnTo>
                          <a:lnTo>
                            <a:pt x="40" y="30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94" name="Freeform 153"/>
                    <p:cNvSpPr>
                      <a:spLocks/>
                    </p:cNvSpPr>
                    <p:nvPr/>
                  </p:nvSpPr>
                  <p:spPr bwMode="auto">
                    <a:xfrm>
                      <a:off x="5515" y="2789"/>
                      <a:ext cx="24" cy="26"/>
                    </a:xfrm>
                    <a:custGeom>
                      <a:avLst/>
                      <a:gdLst/>
                      <a:ahLst/>
                      <a:cxnLst>
                        <a:cxn ang="0">
                          <a:pos x="74" y="80"/>
                        </a:cxn>
                        <a:cxn ang="0">
                          <a:pos x="72" y="73"/>
                        </a:cxn>
                        <a:cxn ang="0">
                          <a:pos x="71" y="66"/>
                        </a:cxn>
                        <a:cxn ang="0">
                          <a:pos x="69" y="60"/>
                        </a:cxn>
                        <a:cxn ang="0">
                          <a:pos x="66" y="53"/>
                        </a:cxn>
                        <a:cxn ang="0">
                          <a:pos x="58" y="42"/>
                        </a:cxn>
                        <a:cxn ang="0">
                          <a:pos x="48" y="33"/>
                        </a:cxn>
                        <a:cxn ang="0">
                          <a:pos x="38" y="25"/>
                        </a:cxn>
                        <a:cxn ang="0">
                          <a:pos x="29" y="17"/>
                        </a:cxn>
                        <a:cxn ang="0">
                          <a:pos x="20" y="9"/>
                        </a:cxn>
                        <a:cxn ang="0">
                          <a:pos x="13" y="0"/>
                        </a:cxn>
                        <a:cxn ang="0">
                          <a:pos x="9" y="5"/>
                        </a:cxn>
                        <a:cxn ang="0">
                          <a:pos x="4" y="10"/>
                        </a:cxn>
                        <a:cxn ang="0">
                          <a:pos x="1" y="14"/>
                        </a:cxn>
                        <a:cxn ang="0">
                          <a:pos x="0" y="19"/>
                        </a:cxn>
                        <a:cxn ang="0">
                          <a:pos x="0" y="25"/>
                        </a:cxn>
                        <a:cxn ang="0">
                          <a:pos x="2" y="30"/>
                        </a:cxn>
                        <a:cxn ang="0">
                          <a:pos x="4" y="36"/>
                        </a:cxn>
                        <a:cxn ang="0">
                          <a:pos x="7" y="41"/>
                        </a:cxn>
                        <a:cxn ang="0">
                          <a:pos x="10" y="46"/>
                        </a:cxn>
                        <a:cxn ang="0">
                          <a:pos x="14" y="51"/>
                        </a:cxn>
                        <a:cxn ang="0">
                          <a:pos x="19" y="56"/>
                        </a:cxn>
                        <a:cxn ang="0">
                          <a:pos x="24" y="61"/>
                        </a:cxn>
                        <a:cxn ang="0">
                          <a:pos x="30" y="66"/>
                        </a:cxn>
                        <a:cxn ang="0">
                          <a:pos x="35" y="69"/>
                        </a:cxn>
                        <a:cxn ang="0">
                          <a:pos x="42" y="72"/>
                        </a:cxn>
                        <a:cxn ang="0">
                          <a:pos x="47" y="75"/>
                        </a:cxn>
                        <a:cxn ang="0">
                          <a:pos x="54" y="77"/>
                        </a:cxn>
                        <a:cxn ang="0">
                          <a:pos x="60" y="79"/>
                        </a:cxn>
                        <a:cxn ang="0">
                          <a:pos x="67" y="80"/>
                        </a:cxn>
                        <a:cxn ang="0">
                          <a:pos x="74" y="80"/>
                        </a:cxn>
                      </a:cxnLst>
                      <a:rect l="0" t="0" r="r" b="b"/>
                      <a:pathLst>
                        <a:path w="74" h="80">
                          <a:moveTo>
                            <a:pt x="74" y="80"/>
                          </a:moveTo>
                          <a:lnTo>
                            <a:pt x="72" y="73"/>
                          </a:lnTo>
                          <a:lnTo>
                            <a:pt x="71" y="66"/>
                          </a:lnTo>
                          <a:lnTo>
                            <a:pt x="69" y="60"/>
                          </a:lnTo>
                          <a:lnTo>
                            <a:pt x="66" y="53"/>
                          </a:lnTo>
                          <a:lnTo>
                            <a:pt x="58" y="42"/>
                          </a:lnTo>
                          <a:lnTo>
                            <a:pt x="48" y="33"/>
                          </a:lnTo>
                          <a:lnTo>
                            <a:pt x="38" y="25"/>
                          </a:lnTo>
                          <a:lnTo>
                            <a:pt x="29" y="17"/>
                          </a:lnTo>
                          <a:lnTo>
                            <a:pt x="20" y="9"/>
                          </a:lnTo>
                          <a:lnTo>
                            <a:pt x="13" y="0"/>
                          </a:lnTo>
                          <a:lnTo>
                            <a:pt x="9" y="5"/>
                          </a:lnTo>
                          <a:lnTo>
                            <a:pt x="4" y="10"/>
                          </a:lnTo>
                          <a:lnTo>
                            <a:pt x="1" y="14"/>
                          </a:lnTo>
                          <a:lnTo>
                            <a:pt x="0" y="19"/>
                          </a:lnTo>
                          <a:lnTo>
                            <a:pt x="0" y="25"/>
                          </a:lnTo>
                          <a:lnTo>
                            <a:pt x="2" y="30"/>
                          </a:lnTo>
                          <a:lnTo>
                            <a:pt x="4" y="36"/>
                          </a:lnTo>
                          <a:lnTo>
                            <a:pt x="7" y="41"/>
                          </a:lnTo>
                          <a:lnTo>
                            <a:pt x="10" y="46"/>
                          </a:lnTo>
                          <a:lnTo>
                            <a:pt x="14" y="51"/>
                          </a:lnTo>
                          <a:lnTo>
                            <a:pt x="19" y="56"/>
                          </a:lnTo>
                          <a:lnTo>
                            <a:pt x="24" y="61"/>
                          </a:lnTo>
                          <a:lnTo>
                            <a:pt x="30" y="66"/>
                          </a:lnTo>
                          <a:lnTo>
                            <a:pt x="35" y="69"/>
                          </a:lnTo>
                          <a:lnTo>
                            <a:pt x="42" y="72"/>
                          </a:lnTo>
                          <a:lnTo>
                            <a:pt x="47" y="75"/>
                          </a:lnTo>
                          <a:lnTo>
                            <a:pt x="54" y="77"/>
                          </a:lnTo>
                          <a:lnTo>
                            <a:pt x="60" y="79"/>
                          </a:lnTo>
                          <a:lnTo>
                            <a:pt x="67" y="80"/>
                          </a:lnTo>
                          <a:lnTo>
                            <a:pt x="74" y="80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95" name="Freeform 154"/>
                    <p:cNvSpPr>
                      <a:spLocks/>
                    </p:cNvSpPr>
                    <p:nvPr/>
                  </p:nvSpPr>
                  <p:spPr bwMode="auto">
                    <a:xfrm>
                      <a:off x="5555" y="2785"/>
                      <a:ext cx="26" cy="27"/>
                    </a:xfrm>
                    <a:custGeom>
                      <a:avLst/>
                      <a:gdLst/>
                      <a:ahLst/>
                      <a:cxnLst>
                        <a:cxn ang="0">
                          <a:pos x="52" y="80"/>
                        </a:cxn>
                        <a:cxn ang="0">
                          <a:pos x="86" y="80"/>
                        </a:cxn>
                        <a:cxn ang="0">
                          <a:pos x="86" y="61"/>
                        </a:cxn>
                        <a:cxn ang="0">
                          <a:pos x="79" y="59"/>
                        </a:cxn>
                        <a:cxn ang="0">
                          <a:pos x="72" y="56"/>
                        </a:cxn>
                        <a:cxn ang="0">
                          <a:pos x="67" y="53"/>
                        </a:cxn>
                        <a:cxn ang="0">
                          <a:pos x="61" y="49"/>
                        </a:cxn>
                        <a:cxn ang="0">
                          <a:pos x="51" y="41"/>
                        </a:cxn>
                        <a:cxn ang="0">
                          <a:pos x="43" y="33"/>
                        </a:cxn>
                        <a:cxn ang="0">
                          <a:pos x="34" y="25"/>
                        </a:cxn>
                        <a:cxn ang="0">
                          <a:pos x="24" y="16"/>
                        </a:cxn>
                        <a:cxn ang="0">
                          <a:pos x="13" y="7"/>
                        </a:cxn>
                        <a:cxn ang="0">
                          <a:pos x="0" y="0"/>
                        </a:cxn>
                        <a:cxn ang="0">
                          <a:pos x="1" y="8"/>
                        </a:cxn>
                        <a:cxn ang="0">
                          <a:pos x="5" y="20"/>
                        </a:cxn>
                        <a:cxn ang="0">
                          <a:pos x="11" y="32"/>
                        </a:cxn>
                        <a:cxn ang="0">
                          <a:pos x="18" y="44"/>
                        </a:cxn>
                        <a:cxn ang="0">
                          <a:pos x="27" y="57"/>
                        </a:cxn>
                        <a:cxn ang="0">
                          <a:pos x="36" y="67"/>
                        </a:cxn>
                        <a:cxn ang="0">
                          <a:pos x="40" y="72"/>
                        </a:cxn>
                        <a:cxn ang="0">
                          <a:pos x="45" y="76"/>
                        </a:cxn>
                        <a:cxn ang="0">
                          <a:pos x="49" y="79"/>
                        </a:cxn>
                        <a:cxn ang="0">
                          <a:pos x="52" y="80"/>
                        </a:cxn>
                      </a:cxnLst>
                      <a:rect l="0" t="0" r="r" b="b"/>
                      <a:pathLst>
                        <a:path w="86" h="80">
                          <a:moveTo>
                            <a:pt x="52" y="80"/>
                          </a:moveTo>
                          <a:lnTo>
                            <a:pt x="86" y="80"/>
                          </a:lnTo>
                          <a:lnTo>
                            <a:pt x="86" y="61"/>
                          </a:lnTo>
                          <a:lnTo>
                            <a:pt x="79" y="59"/>
                          </a:lnTo>
                          <a:lnTo>
                            <a:pt x="72" y="56"/>
                          </a:lnTo>
                          <a:lnTo>
                            <a:pt x="67" y="53"/>
                          </a:lnTo>
                          <a:lnTo>
                            <a:pt x="61" y="49"/>
                          </a:lnTo>
                          <a:lnTo>
                            <a:pt x="51" y="41"/>
                          </a:lnTo>
                          <a:lnTo>
                            <a:pt x="43" y="33"/>
                          </a:lnTo>
                          <a:lnTo>
                            <a:pt x="34" y="25"/>
                          </a:lnTo>
                          <a:lnTo>
                            <a:pt x="24" y="16"/>
                          </a:lnTo>
                          <a:lnTo>
                            <a:pt x="13" y="7"/>
                          </a:lnTo>
                          <a:lnTo>
                            <a:pt x="0" y="0"/>
                          </a:lnTo>
                          <a:lnTo>
                            <a:pt x="1" y="8"/>
                          </a:lnTo>
                          <a:lnTo>
                            <a:pt x="5" y="20"/>
                          </a:lnTo>
                          <a:lnTo>
                            <a:pt x="11" y="32"/>
                          </a:lnTo>
                          <a:lnTo>
                            <a:pt x="18" y="44"/>
                          </a:lnTo>
                          <a:lnTo>
                            <a:pt x="27" y="57"/>
                          </a:lnTo>
                          <a:lnTo>
                            <a:pt x="36" y="67"/>
                          </a:lnTo>
                          <a:lnTo>
                            <a:pt x="40" y="72"/>
                          </a:lnTo>
                          <a:lnTo>
                            <a:pt x="45" y="76"/>
                          </a:lnTo>
                          <a:lnTo>
                            <a:pt x="49" y="79"/>
                          </a:lnTo>
                          <a:lnTo>
                            <a:pt x="52" y="80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96" name="Freeform 155"/>
                    <p:cNvSpPr>
                      <a:spLocks/>
                    </p:cNvSpPr>
                    <p:nvPr/>
                  </p:nvSpPr>
                  <p:spPr bwMode="auto">
                    <a:xfrm>
                      <a:off x="5570" y="2825"/>
                      <a:ext cx="25" cy="1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7"/>
                        </a:cxn>
                        <a:cxn ang="0">
                          <a:pos x="3" y="11"/>
                        </a:cxn>
                        <a:cxn ang="0">
                          <a:pos x="5" y="15"/>
                        </a:cxn>
                        <a:cxn ang="0">
                          <a:pos x="9" y="18"/>
                        </a:cxn>
                        <a:cxn ang="0">
                          <a:pos x="14" y="21"/>
                        </a:cxn>
                        <a:cxn ang="0">
                          <a:pos x="18" y="24"/>
                        </a:cxn>
                        <a:cxn ang="0">
                          <a:pos x="23" y="26"/>
                        </a:cxn>
                        <a:cxn ang="0">
                          <a:pos x="29" y="28"/>
                        </a:cxn>
                        <a:cxn ang="0">
                          <a:pos x="34" y="29"/>
                        </a:cxn>
                        <a:cxn ang="0">
                          <a:pos x="47" y="31"/>
                        </a:cxn>
                        <a:cxn ang="0">
                          <a:pos x="58" y="31"/>
                        </a:cxn>
                        <a:cxn ang="0">
                          <a:pos x="63" y="30"/>
                        </a:cxn>
                        <a:cxn ang="0">
                          <a:pos x="67" y="29"/>
                        </a:cxn>
                        <a:cxn ang="0">
                          <a:pos x="71" y="27"/>
                        </a:cxn>
                        <a:cxn ang="0">
                          <a:pos x="74" y="25"/>
                        </a:cxn>
                        <a:cxn ang="0">
                          <a:pos x="64" y="18"/>
                        </a:cxn>
                        <a:cxn ang="0">
                          <a:pos x="55" y="13"/>
                        </a:cxn>
                        <a:cxn ang="0">
                          <a:pos x="51" y="10"/>
                        </a:cxn>
                        <a:cxn ang="0">
                          <a:pos x="47" y="8"/>
                        </a:cxn>
                        <a:cxn ang="0">
                          <a:pos x="43" y="5"/>
                        </a:cxn>
                        <a:cxn ang="0">
                          <a:pos x="41" y="0"/>
                        </a:cxn>
                        <a:cxn ang="0">
                          <a:pos x="33" y="1"/>
                        </a:cxn>
                        <a:cxn ang="0">
                          <a:pos x="28" y="1"/>
                        </a:cxn>
                        <a:cxn ang="0">
                          <a:pos x="22" y="1"/>
                        </a:cxn>
                        <a:cxn ang="0">
                          <a:pos x="18" y="0"/>
                        </a:cxn>
                        <a:cxn ang="0">
                          <a:pos x="14" y="0"/>
                        </a:cxn>
                        <a:cxn ang="0">
                          <a:pos x="10" y="0"/>
                        </a:cxn>
                        <a:cxn ang="0">
                          <a:pos x="6" y="3"/>
                        </a:cxn>
                        <a:cxn ang="0">
                          <a:pos x="0" y="7"/>
                        </a:cxn>
                      </a:cxnLst>
                      <a:rect l="0" t="0" r="r" b="b"/>
                      <a:pathLst>
                        <a:path w="74" h="31">
                          <a:moveTo>
                            <a:pt x="0" y="7"/>
                          </a:moveTo>
                          <a:lnTo>
                            <a:pt x="3" y="11"/>
                          </a:lnTo>
                          <a:lnTo>
                            <a:pt x="5" y="15"/>
                          </a:lnTo>
                          <a:lnTo>
                            <a:pt x="9" y="18"/>
                          </a:lnTo>
                          <a:lnTo>
                            <a:pt x="14" y="21"/>
                          </a:lnTo>
                          <a:lnTo>
                            <a:pt x="18" y="24"/>
                          </a:lnTo>
                          <a:lnTo>
                            <a:pt x="23" y="26"/>
                          </a:lnTo>
                          <a:lnTo>
                            <a:pt x="29" y="28"/>
                          </a:lnTo>
                          <a:lnTo>
                            <a:pt x="34" y="29"/>
                          </a:lnTo>
                          <a:lnTo>
                            <a:pt x="47" y="31"/>
                          </a:lnTo>
                          <a:lnTo>
                            <a:pt x="58" y="31"/>
                          </a:lnTo>
                          <a:lnTo>
                            <a:pt x="63" y="30"/>
                          </a:lnTo>
                          <a:lnTo>
                            <a:pt x="67" y="29"/>
                          </a:lnTo>
                          <a:lnTo>
                            <a:pt x="71" y="27"/>
                          </a:lnTo>
                          <a:lnTo>
                            <a:pt x="74" y="25"/>
                          </a:lnTo>
                          <a:lnTo>
                            <a:pt x="64" y="18"/>
                          </a:lnTo>
                          <a:lnTo>
                            <a:pt x="55" y="13"/>
                          </a:lnTo>
                          <a:lnTo>
                            <a:pt x="51" y="10"/>
                          </a:lnTo>
                          <a:lnTo>
                            <a:pt x="47" y="8"/>
                          </a:lnTo>
                          <a:lnTo>
                            <a:pt x="43" y="5"/>
                          </a:lnTo>
                          <a:lnTo>
                            <a:pt x="41" y="0"/>
                          </a:lnTo>
                          <a:lnTo>
                            <a:pt x="33" y="1"/>
                          </a:lnTo>
                          <a:lnTo>
                            <a:pt x="28" y="1"/>
                          </a:lnTo>
                          <a:lnTo>
                            <a:pt x="22" y="1"/>
                          </a:lnTo>
                          <a:lnTo>
                            <a:pt x="18" y="0"/>
                          </a:lnTo>
                          <a:lnTo>
                            <a:pt x="14" y="0"/>
                          </a:lnTo>
                          <a:lnTo>
                            <a:pt x="10" y="0"/>
                          </a:lnTo>
                          <a:lnTo>
                            <a:pt x="6" y="3"/>
                          </a:lnTo>
                          <a:lnTo>
                            <a:pt x="0" y="7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97" name="Freeform 156"/>
                    <p:cNvSpPr>
                      <a:spLocks/>
                    </p:cNvSpPr>
                    <p:nvPr/>
                  </p:nvSpPr>
                  <p:spPr bwMode="auto">
                    <a:xfrm>
                      <a:off x="5562" y="2819"/>
                      <a:ext cx="6" cy="1"/>
                    </a:xfrm>
                    <a:custGeom>
                      <a:avLst/>
                      <a:gdLst/>
                      <a:ahLst/>
                      <a:cxnLst>
                        <a:cxn ang="0">
                          <a:pos x="20" y="0"/>
                        </a:cxn>
                        <a:cxn ang="0">
                          <a:pos x="0" y="0"/>
                        </a:cxn>
                        <a:cxn ang="0">
                          <a:pos x="10" y="0"/>
                        </a:cxn>
                        <a:cxn ang="0">
                          <a:pos x="20" y="0"/>
                        </a:cxn>
                      </a:cxnLst>
                      <a:rect l="0" t="0" r="r" b="b"/>
                      <a:pathLst>
                        <a:path w="20">
                          <a:moveTo>
                            <a:pt x="20" y="0"/>
                          </a:moveTo>
                          <a:lnTo>
                            <a:pt x="0" y="0"/>
                          </a:lnTo>
                          <a:lnTo>
                            <a:pt x="10" y="0"/>
                          </a:lnTo>
                          <a:lnTo>
                            <a:pt x="20" y="0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98" name="Freeform 157"/>
                    <p:cNvSpPr>
                      <a:spLocks/>
                    </p:cNvSpPr>
                    <p:nvPr/>
                  </p:nvSpPr>
                  <p:spPr bwMode="auto">
                    <a:xfrm>
                      <a:off x="5509" y="2769"/>
                      <a:ext cx="32" cy="21"/>
                    </a:xfrm>
                    <a:custGeom>
                      <a:avLst/>
                      <a:gdLst/>
                      <a:ahLst/>
                      <a:cxnLst>
                        <a:cxn ang="0">
                          <a:pos x="7" y="25"/>
                        </a:cxn>
                        <a:cxn ang="0">
                          <a:pos x="35" y="40"/>
                        </a:cxn>
                        <a:cxn ang="0">
                          <a:pos x="61" y="55"/>
                        </a:cxn>
                        <a:cxn ang="0">
                          <a:pos x="72" y="60"/>
                        </a:cxn>
                        <a:cxn ang="0">
                          <a:pos x="83" y="65"/>
                        </a:cxn>
                        <a:cxn ang="0">
                          <a:pos x="87" y="65"/>
                        </a:cxn>
                        <a:cxn ang="0">
                          <a:pos x="91" y="65"/>
                        </a:cxn>
                        <a:cxn ang="0">
                          <a:pos x="96" y="65"/>
                        </a:cxn>
                        <a:cxn ang="0">
                          <a:pos x="100" y="62"/>
                        </a:cxn>
                        <a:cxn ang="0">
                          <a:pos x="94" y="60"/>
                        </a:cxn>
                        <a:cxn ang="0">
                          <a:pos x="88" y="56"/>
                        </a:cxn>
                        <a:cxn ang="0">
                          <a:pos x="83" y="52"/>
                        </a:cxn>
                        <a:cxn ang="0">
                          <a:pos x="78" y="46"/>
                        </a:cxn>
                        <a:cxn ang="0">
                          <a:pos x="67" y="34"/>
                        </a:cxn>
                        <a:cxn ang="0">
                          <a:pos x="57" y="21"/>
                        </a:cxn>
                        <a:cxn ang="0">
                          <a:pos x="52" y="15"/>
                        </a:cxn>
                        <a:cxn ang="0">
                          <a:pos x="46" y="10"/>
                        </a:cxn>
                        <a:cxn ang="0">
                          <a:pos x="40" y="4"/>
                        </a:cxn>
                        <a:cxn ang="0">
                          <a:pos x="33" y="1"/>
                        </a:cxn>
                        <a:cxn ang="0">
                          <a:pos x="27" y="0"/>
                        </a:cxn>
                        <a:cxn ang="0">
                          <a:pos x="18" y="0"/>
                        </a:cxn>
                        <a:cxn ang="0">
                          <a:pos x="10" y="2"/>
                        </a:cxn>
                        <a:cxn ang="0">
                          <a:pos x="0" y="6"/>
                        </a:cxn>
                        <a:cxn ang="0">
                          <a:pos x="7" y="25"/>
                        </a:cxn>
                      </a:cxnLst>
                      <a:rect l="0" t="0" r="r" b="b"/>
                      <a:pathLst>
                        <a:path w="100" h="65">
                          <a:moveTo>
                            <a:pt x="7" y="25"/>
                          </a:moveTo>
                          <a:lnTo>
                            <a:pt x="35" y="40"/>
                          </a:lnTo>
                          <a:lnTo>
                            <a:pt x="61" y="55"/>
                          </a:lnTo>
                          <a:lnTo>
                            <a:pt x="72" y="60"/>
                          </a:lnTo>
                          <a:lnTo>
                            <a:pt x="83" y="65"/>
                          </a:lnTo>
                          <a:lnTo>
                            <a:pt x="87" y="65"/>
                          </a:lnTo>
                          <a:lnTo>
                            <a:pt x="91" y="65"/>
                          </a:lnTo>
                          <a:lnTo>
                            <a:pt x="96" y="65"/>
                          </a:lnTo>
                          <a:lnTo>
                            <a:pt x="100" y="62"/>
                          </a:lnTo>
                          <a:lnTo>
                            <a:pt x="94" y="60"/>
                          </a:lnTo>
                          <a:lnTo>
                            <a:pt x="88" y="56"/>
                          </a:lnTo>
                          <a:lnTo>
                            <a:pt x="83" y="52"/>
                          </a:lnTo>
                          <a:lnTo>
                            <a:pt x="78" y="46"/>
                          </a:lnTo>
                          <a:lnTo>
                            <a:pt x="67" y="34"/>
                          </a:lnTo>
                          <a:lnTo>
                            <a:pt x="57" y="21"/>
                          </a:lnTo>
                          <a:lnTo>
                            <a:pt x="52" y="15"/>
                          </a:lnTo>
                          <a:lnTo>
                            <a:pt x="46" y="10"/>
                          </a:lnTo>
                          <a:lnTo>
                            <a:pt x="40" y="4"/>
                          </a:lnTo>
                          <a:lnTo>
                            <a:pt x="33" y="1"/>
                          </a:lnTo>
                          <a:lnTo>
                            <a:pt x="27" y="0"/>
                          </a:lnTo>
                          <a:lnTo>
                            <a:pt x="18" y="0"/>
                          </a:lnTo>
                          <a:lnTo>
                            <a:pt x="10" y="2"/>
                          </a:lnTo>
                          <a:lnTo>
                            <a:pt x="0" y="6"/>
                          </a:lnTo>
                          <a:lnTo>
                            <a:pt x="7" y="25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99" name="Freeform 158"/>
                    <p:cNvSpPr>
                      <a:spLocks/>
                    </p:cNvSpPr>
                    <p:nvPr/>
                  </p:nvSpPr>
                  <p:spPr bwMode="auto">
                    <a:xfrm>
                      <a:off x="5486" y="2743"/>
                      <a:ext cx="24" cy="34"/>
                    </a:xfrm>
                    <a:custGeom>
                      <a:avLst/>
                      <a:gdLst/>
                      <a:ahLst/>
                      <a:cxnLst>
                        <a:cxn ang="0">
                          <a:pos x="72" y="85"/>
                        </a:cxn>
                        <a:cxn ang="0">
                          <a:pos x="56" y="61"/>
                        </a:cxn>
                        <a:cxn ang="0">
                          <a:pos x="43" y="41"/>
                        </a:cxn>
                        <a:cxn ang="0">
                          <a:pos x="29" y="20"/>
                        </a:cxn>
                        <a:cxn ang="0">
                          <a:pos x="12" y="0"/>
                        </a:cxn>
                        <a:cxn ang="0">
                          <a:pos x="6" y="16"/>
                        </a:cxn>
                        <a:cxn ang="0">
                          <a:pos x="2" y="33"/>
                        </a:cxn>
                        <a:cxn ang="0">
                          <a:pos x="0" y="40"/>
                        </a:cxn>
                        <a:cxn ang="0">
                          <a:pos x="0" y="48"/>
                        </a:cxn>
                        <a:cxn ang="0">
                          <a:pos x="0" y="55"/>
                        </a:cxn>
                        <a:cxn ang="0">
                          <a:pos x="0" y="62"/>
                        </a:cxn>
                        <a:cxn ang="0">
                          <a:pos x="1" y="68"/>
                        </a:cxn>
                        <a:cxn ang="0">
                          <a:pos x="3" y="74"/>
                        </a:cxn>
                        <a:cxn ang="0">
                          <a:pos x="6" y="79"/>
                        </a:cxn>
                        <a:cxn ang="0">
                          <a:pos x="10" y="83"/>
                        </a:cxn>
                        <a:cxn ang="0">
                          <a:pos x="14" y="88"/>
                        </a:cxn>
                        <a:cxn ang="0">
                          <a:pos x="20" y="90"/>
                        </a:cxn>
                        <a:cxn ang="0">
                          <a:pos x="25" y="92"/>
                        </a:cxn>
                        <a:cxn ang="0">
                          <a:pos x="33" y="92"/>
                        </a:cxn>
                        <a:cxn ang="0">
                          <a:pos x="43" y="93"/>
                        </a:cxn>
                        <a:cxn ang="0">
                          <a:pos x="54" y="96"/>
                        </a:cxn>
                        <a:cxn ang="0">
                          <a:pos x="65" y="100"/>
                        </a:cxn>
                        <a:cxn ang="0">
                          <a:pos x="79" y="104"/>
                        </a:cxn>
                        <a:cxn ang="0">
                          <a:pos x="72" y="85"/>
                        </a:cxn>
                      </a:cxnLst>
                      <a:rect l="0" t="0" r="r" b="b"/>
                      <a:pathLst>
                        <a:path w="79" h="104">
                          <a:moveTo>
                            <a:pt x="72" y="85"/>
                          </a:moveTo>
                          <a:lnTo>
                            <a:pt x="56" y="61"/>
                          </a:lnTo>
                          <a:lnTo>
                            <a:pt x="43" y="41"/>
                          </a:lnTo>
                          <a:lnTo>
                            <a:pt x="29" y="20"/>
                          </a:lnTo>
                          <a:lnTo>
                            <a:pt x="12" y="0"/>
                          </a:lnTo>
                          <a:lnTo>
                            <a:pt x="6" y="16"/>
                          </a:lnTo>
                          <a:lnTo>
                            <a:pt x="2" y="33"/>
                          </a:lnTo>
                          <a:lnTo>
                            <a:pt x="0" y="40"/>
                          </a:lnTo>
                          <a:lnTo>
                            <a:pt x="0" y="48"/>
                          </a:lnTo>
                          <a:lnTo>
                            <a:pt x="0" y="55"/>
                          </a:lnTo>
                          <a:lnTo>
                            <a:pt x="0" y="62"/>
                          </a:lnTo>
                          <a:lnTo>
                            <a:pt x="1" y="68"/>
                          </a:lnTo>
                          <a:lnTo>
                            <a:pt x="3" y="74"/>
                          </a:lnTo>
                          <a:lnTo>
                            <a:pt x="6" y="79"/>
                          </a:lnTo>
                          <a:lnTo>
                            <a:pt x="10" y="83"/>
                          </a:lnTo>
                          <a:lnTo>
                            <a:pt x="14" y="88"/>
                          </a:lnTo>
                          <a:lnTo>
                            <a:pt x="20" y="90"/>
                          </a:lnTo>
                          <a:lnTo>
                            <a:pt x="25" y="92"/>
                          </a:lnTo>
                          <a:lnTo>
                            <a:pt x="33" y="92"/>
                          </a:lnTo>
                          <a:lnTo>
                            <a:pt x="43" y="93"/>
                          </a:lnTo>
                          <a:lnTo>
                            <a:pt x="54" y="96"/>
                          </a:lnTo>
                          <a:lnTo>
                            <a:pt x="65" y="100"/>
                          </a:lnTo>
                          <a:lnTo>
                            <a:pt x="79" y="104"/>
                          </a:lnTo>
                          <a:lnTo>
                            <a:pt x="72" y="85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</p:grpSp>
              <p:sp>
                <p:nvSpPr>
                  <p:cNvPr id="104" name="Freeform 159"/>
                  <p:cNvSpPr>
                    <a:spLocks/>
                  </p:cNvSpPr>
                  <p:nvPr>
                    <p:custDataLst>
                      <p:tags r:id="rId88"/>
                    </p:custDataLst>
                  </p:nvPr>
                </p:nvSpPr>
                <p:spPr bwMode="auto">
                  <a:xfrm>
                    <a:off x="4216400" y="3822700"/>
                    <a:ext cx="11113" cy="55563"/>
                  </a:xfrm>
                  <a:custGeom>
                    <a:avLst/>
                    <a:gdLst>
                      <a:gd name="T0" fmla="*/ 2147483647 w 27"/>
                      <a:gd name="T1" fmla="*/ 0 h 19"/>
                      <a:gd name="T2" fmla="*/ 2147483647 w 27"/>
                      <a:gd name="T3" fmla="*/ 2147483647 h 19"/>
                      <a:gd name="T4" fmla="*/ 2147483647 w 27"/>
                      <a:gd name="T5" fmla="*/ 2147483647 h 19"/>
                      <a:gd name="T6" fmla="*/ 2147483647 w 27"/>
                      <a:gd name="T7" fmla="*/ 2147483647 h 19"/>
                      <a:gd name="T8" fmla="*/ 0 w 27"/>
                      <a:gd name="T9" fmla="*/ 2147483647 h 19"/>
                      <a:gd name="T10" fmla="*/ 2147483647 w 27"/>
                      <a:gd name="T11" fmla="*/ 2147483647 h 19"/>
                      <a:gd name="T12" fmla="*/ 2147483647 w 27"/>
                      <a:gd name="T13" fmla="*/ 0 h 19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w 27"/>
                      <a:gd name="T22" fmla="*/ 0 h 19"/>
                      <a:gd name="T23" fmla="*/ 27 w 27"/>
                      <a:gd name="T24" fmla="*/ 19 h 19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T21" t="T22" r="T23" b="T24"/>
                    <a:pathLst>
                      <a:path w="27" h="19">
                        <a:moveTo>
                          <a:pt x="27" y="0"/>
                        </a:moveTo>
                        <a:lnTo>
                          <a:pt x="27" y="12"/>
                        </a:lnTo>
                        <a:lnTo>
                          <a:pt x="27" y="19"/>
                        </a:lnTo>
                        <a:lnTo>
                          <a:pt x="9" y="19"/>
                        </a:lnTo>
                        <a:lnTo>
                          <a:pt x="0" y="19"/>
                        </a:lnTo>
                        <a:lnTo>
                          <a:pt x="9" y="12"/>
                        </a:lnTo>
                        <a:lnTo>
                          <a:pt x="27" y="0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05" name="Freeform 160"/>
                  <p:cNvSpPr>
                    <a:spLocks/>
                  </p:cNvSpPr>
                  <p:nvPr>
                    <p:custDataLst>
                      <p:tags r:id="rId89"/>
                    </p:custDataLst>
                  </p:nvPr>
                </p:nvSpPr>
                <p:spPr bwMode="auto">
                  <a:xfrm>
                    <a:off x="4140200" y="3962400"/>
                    <a:ext cx="14288" cy="57150"/>
                  </a:xfrm>
                  <a:custGeom>
                    <a:avLst/>
                    <a:gdLst>
                      <a:gd name="T0" fmla="*/ 0 w 39"/>
                      <a:gd name="T1" fmla="*/ 0 h 35"/>
                      <a:gd name="T2" fmla="*/ 2147483647 w 39"/>
                      <a:gd name="T3" fmla="*/ 0 h 35"/>
                      <a:gd name="T4" fmla="*/ 2147483647 w 39"/>
                      <a:gd name="T5" fmla="*/ 2147483647 h 35"/>
                      <a:gd name="T6" fmla="*/ 2147483647 w 39"/>
                      <a:gd name="T7" fmla="*/ 2147483647 h 35"/>
                      <a:gd name="T8" fmla="*/ 2147483647 w 39"/>
                      <a:gd name="T9" fmla="*/ 2147483647 h 35"/>
                      <a:gd name="T10" fmla="*/ 2147483647 w 39"/>
                      <a:gd name="T11" fmla="*/ 2147483647 h 35"/>
                      <a:gd name="T12" fmla="*/ 2147483647 w 39"/>
                      <a:gd name="T13" fmla="*/ 2147483647 h 35"/>
                      <a:gd name="T14" fmla="*/ 2147483647 w 39"/>
                      <a:gd name="T15" fmla="*/ 2147483647 h 35"/>
                      <a:gd name="T16" fmla="*/ 2147483647 w 39"/>
                      <a:gd name="T17" fmla="*/ 2147483647 h 35"/>
                      <a:gd name="T18" fmla="*/ 2147483647 w 39"/>
                      <a:gd name="T19" fmla="*/ 2147483647 h 35"/>
                      <a:gd name="T20" fmla="*/ 2147483647 w 39"/>
                      <a:gd name="T21" fmla="*/ 2147483647 h 35"/>
                      <a:gd name="T22" fmla="*/ 2147483647 w 39"/>
                      <a:gd name="T23" fmla="*/ 2147483647 h 35"/>
                      <a:gd name="T24" fmla="*/ 2147483647 w 39"/>
                      <a:gd name="T25" fmla="*/ 2147483647 h 35"/>
                      <a:gd name="T26" fmla="*/ 0 w 39"/>
                      <a:gd name="T27" fmla="*/ 0 h 35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39"/>
                      <a:gd name="T43" fmla="*/ 0 h 35"/>
                      <a:gd name="T44" fmla="*/ 39 w 39"/>
                      <a:gd name="T45" fmla="*/ 35 h 35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39" h="35">
                        <a:moveTo>
                          <a:pt x="0" y="0"/>
                        </a:moveTo>
                        <a:lnTo>
                          <a:pt x="39" y="0"/>
                        </a:lnTo>
                        <a:lnTo>
                          <a:pt x="36" y="9"/>
                        </a:lnTo>
                        <a:lnTo>
                          <a:pt x="33" y="19"/>
                        </a:lnTo>
                        <a:lnTo>
                          <a:pt x="27" y="28"/>
                        </a:lnTo>
                        <a:lnTo>
                          <a:pt x="22" y="34"/>
                        </a:lnTo>
                        <a:lnTo>
                          <a:pt x="19" y="35"/>
                        </a:lnTo>
                        <a:lnTo>
                          <a:pt x="16" y="35"/>
                        </a:lnTo>
                        <a:lnTo>
                          <a:pt x="13" y="34"/>
                        </a:lnTo>
                        <a:lnTo>
                          <a:pt x="11" y="31"/>
                        </a:lnTo>
                        <a:lnTo>
                          <a:pt x="7" y="26"/>
                        </a:lnTo>
                        <a:lnTo>
                          <a:pt x="5" y="20"/>
                        </a:lnTo>
                        <a:lnTo>
                          <a:pt x="2" y="11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06" name="Freeform 161"/>
                  <p:cNvSpPr>
                    <a:spLocks/>
                  </p:cNvSpPr>
                  <p:nvPr>
                    <p:custDataLst>
                      <p:tags r:id="rId90"/>
                    </p:custDataLst>
                  </p:nvPr>
                </p:nvSpPr>
                <p:spPr bwMode="auto">
                  <a:xfrm>
                    <a:off x="5938838" y="2289175"/>
                    <a:ext cx="728662" cy="331788"/>
                  </a:xfrm>
                  <a:custGeom>
                    <a:avLst/>
                    <a:gdLst>
                      <a:gd name="T0" fmla="*/ 2147483647 w 1688"/>
                      <a:gd name="T1" fmla="*/ 2147483647 h 630"/>
                      <a:gd name="T2" fmla="*/ 2147483647 w 1688"/>
                      <a:gd name="T3" fmla="*/ 2147483647 h 630"/>
                      <a:gd name="T4" fmla="*/ 2147483647 w 1688"/>
                      <a:gd name="T5" fmla="*/ 2147483647 h 630"/>
                      <a:gd name="T6" fmla="*/ 2147483647 w 1688"/>
                      <a:gd name="T7" fmla="*/ 2147483647 h 630"/>
                      <a:gd name="T8" fmla="*/ 2147483647 w 1688"/>
                      <a:gd name="T9" fmla="*/ 2147483647 h 630"/>
                      <a:gd name="T10" fmla="*/ 2147483647 w 1688"/>
                      <a:gd name="T11" fmla="*/ 2147483647 h 630"/>
                      <a:gd name="T12" fmla="*/ 2147483647 w 1688"/>
                      <a:gd name="T13" fmla="*/ 2147483647 h 630"/>
                      <a:gd name="T14" fmla="*/ 2147483647 w 1688"/>
                      <a:gd name="T15" fmla="*/ 2147483647 h 630"/>
                      <a:gd name="T16" fmla="*/ 2147483647 w 1688"/>
                      <a:gd name="T17" fmla="*/ 2147483647 h 630"/>
                      <a:gd name="T18" fmla="*/ 2147483647 w 1688"/>
                      <a:gd name="T19" fmla="*/ 2147483647 h 630"/>
                      <a:gd name="T20" fmla="*/ 2147483647 w 1688"/>
                      <a:gd name="T21" fmla="*/ 2147483647 h 630"/>
                      <a:gd name="T22" fmla="*/ 2147483647 w 1688"/>
                      <a:gd name="T23" fmla="*/ 2147483647 h 630"/>
                      <a:gd name="T24" fmla="*/ 2147483647 w 1688"/>
                      <a:gd name="T25" fmla="*/ 2147483647 h 630"/>
                      <a:gd name="T26" fmla="*/ 2147483647 w 1688"/>
                      <a:gd name="T27" fmla="*/ 2147483647 h 630"/>
                      <a:gd name="T28" fmla="*/ 2147483647 w 1688"/>
                      <a:gd name="T29" fmla="*/ 2147483647 h 630"/>
                      <a:gd name="T30" fmla="*/ 2147483647 w 1688"/>
                      <a:gd name="T31" fmla="*/ 2147483647 h 630"/>
                      <a:gd name="T32" fmla="*/ 2147483647 w 1688"/>
                      <a:gd name="T33" fmla="*/ 2147483647 h 630"/>
                      <a:gd name="T34" fmla="*/ 2147483647 w 1688"/>
                      <a:gd name="T35" fmla="*/ 2147483647 h 630"/>
                      <a:gd name="T36" fmla="*/ 2147483647 w 1688"/>
                      <a:gd name="T37" fmla="*/ 2147483647 h 630"/>
                      <a:gd name="T38" fmla="*/ 2147483647 w 1688"/>
                      <a:gd name="T39" fmla="*/ 2147483647 h 630"/>
                      <a:gd name="T40" fmla="*/ 2147483647 w 1688"/>
                      <a:gd name="T41" fmla="*/ 2147483647 h 630"/>
                      <a:gd name="T42" fmla="*/ 2147483647 w 1688"/>
                      <a:gd name="T43" fmla="*/ 2147483647 h 630"/>
                      <a:gd name="T44" fmla="*/ 2147483647 w 1688"/>
                      <a:gd name="T45" fmla="*/ 2147483647 h 630"/>
                      <a:gd name="T46" fmla="*/ 2147483647 w 1688"/>
                      <a:gd name="T47" fmla="*/ 2147483647 h 630"/>
                      <a:gd name="T48" fmla="*/ 2147483647 w 1688"/>
                      <a:gd name="T49" fmla="*/ 2147483647 h 630"/>
                      <a:gd name="T50" fmla="*/ 2147483647 w 1688"/>
                      <a:gd name="T51" fmla="*/ 2147483647 h 630"/>
                      <a:gd name="T52" fmla="*/ 2147483647 w 1688"/>
                      <a:gd name="T53" fmla="*/ 2147483647 h 630"/>
                      <a:gd name="T54" fmla="*/ 2147483647 w 1688"/>
                      <a:gd name="T55" fmla="*/ 2147483647 h 630"/>
                      <a:gd name="T56" fmla="*/ 2147483647 w 1688"/>
                      <a:gd name="T57" fmla="*/ 2147483647 h 630"/>
                      <a:gd name="T58" fmla="*/ 2147483647 w 1688"/>
                      <a:gd name="T59" fmla="*/ 2147483647 h 630"/>
                      <a:gd name="T60" fmla="*/ 2147483647 w 1688"/>
                      <a:gd name="T61" fmla="*/ 2147483647 h 630"/>
                      <a:gd name="T62" fmla="*/ 2147483647 w 1688"/>
                      <a:gd name="T63" fmla="*/ 2147483647 h 630"/>
                      <a:gd name="T64" fmla="*/ 2147483647 w 1688"/>
                      <a:gd name="T65" fmla="*/ 2147483647 h 630"/>
                      <a:gd name="T66" fmla="*/ 2147483647 w 1688"/>
                      <a:gd name="T67" fmla="*/ 2147483647 h 630"/>
                      <a:gd name="T68" fmla="*/ 2147483647 w 1688"/>
                      <a:gd name="T69" fmla="*/ 2147483647 h 630"/>
                      <a:gd name="T70" fmla="*/ 2147483647 w 1688"/>
                      <a:gd name="T71" fmla="*/ 2147483647 h 630"/>
                      <a:gd name="T72" fmla="*/ 2147483647 w 1688"/>
                      <a:gd name="T73" fmla="*/ 2147483647 h 630"/>
                      <a:gd name="T74" fmla="*/ 2147483647 w 1688"/>
                      <a:gd name="T75" fmla="*/ 2147483647 h 630"/>
                      <a:gd name="T76" fmla="*/ 2147483647 w 1688"/>
                      <a:gd name="T77" fmla="*/ 2147483647 h 630"/>
                      <a:gd name="T78" fmla="*/ 2147483647 w 1688"/>
                      <a:gd name="T79" fmla="*/ 2147483647 h 630"/>
                      <a:gd name="T80" fmla="*/ 2147483647 w 1688"/>
                      <a:gd name="T81" fmla="*/ 2147483647 h 630"/>
                      <a:gd name="T82" fmla="*/ 2147483647 w 1688"/>
                      <a:gd name="T83" fmla="*/ 2147483647 h 630"/>
                      <a:gd name="T84" fmla="*/ 2147483647 w 1688"/>
                      <a:gd name="T85" fmla="*/ 2147483647 h 630"/>
                      <a:gd name="T86" fmla="*/ 2147483647 w 1688"/>
                      <a:gd name="T87" fmla="*/ 2147483647 h 630"/>
                      <a:gd name="T88" fmla="*/ 2147483647 w 1688"/>
                      <a:gd name="T89" fmla="*/ 2147483647 h 630"/>
                      <a:gd name="T90" fmla="*/ 2147483647 w 1688"/>
                      <a:gd name="T91" fmla="*/ 2147483647 h 630"/>
                      <a:gd name="T92" fmla="*/ 2147483647 w 1688"/>
                      <a:gd name="T93" fmla="*/ 2147483647 h 630"/>
                      <a:gd name="T94" fmla="*/ 2147483647 w 1688"/>
                      <a:gd name="T95" fmla="*/ 2147483647 h 630"/>
                      <a:gd name="T96" fmla="*/ 2147483647 w 1688"/>
                      <a:gd name="T97" fmla="*/ 2147483647 h 630"/>
                      <a:gd name="T98" fmla="*/ 2147483647 w 1688"/>
                      <a:gd name="T99" fmla="*/ 2147483647 h 630"/>
                      <a:gd name="T100" fmla="*/ 2147483647 w 1688"/>
                      <a:gd name="T101" fmla="*/ 2147483647 h 630"/>
                      <a:gd name="T102" fmla="*/ 2147483647 w 1688"/>
                      <a:gd name="T103" fmla="*/ 2147483647 h 630"/>
                      <a:gd name="T104" fmla="*/ 2147483647 w 1688"/>
                      <a:gd name="T105" fmla="*/ 2147483647 h 630"/>
                      <a:gd name="T106" fmla="*/ 2147483647 w 1688"/>
                      <a:gd name="T107" fmla="*/ 2147483647 h 630"/>
                      <a:gd name="T108" fmla="*/ 2147483647 w 1688"/>
                      <a:gd name="T109" fmla="*/ 2147483647 h 630"/>
                      <a:gd name="T110" fmla="*/ 2147483647 w 1688"/>
                      <a:gd name="T111" fmla="*/ 2147483647 h 630"/>
                      <a:gd name="T112" fmla="*/ 2147483647 w 1688"/>
                      <a:gd name="T113" fmla="*/ 2147483647 h 630"/>
                      <a:gd name="T114" fmla="*/ 2147483647 w 1688"/>
                      <a:gd name="T115" fmla="*/ 2147483647 h 630"/>
                      <a:gd name="T116" fmla="*/ 2147483647 w 1688"/>
                      <a:gd name="T117" fmla="*/ 2147483647 h 630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w 1688"/>
                      <a:gd name="T178" fmla="*/ 0 h 630"/>
                      <a:gd name="T179" fmla="*/ 1688 w 1688"/>
                      <a:gd name="T180" fmla="*/ 630 h 630"/>
                    </a:gdLst>
                    <a:ahLst/>
                    <a:cxnLst>
                      <a:cxn ang="T118">
                        <a:pos x="T0" y="T1"/>
                      </a:cxn>
                      <a:cxn ang="T119">
                        <a:pos x="T2" y="T3"/>
                      </a:cxn>
                      <a:cxn ang="T120">
                        <a:pos x="T4" y="T5"/>
                      </a:cxn>
                      <a:cxn ang="T121">
                        <a:pos x="T6" y="T7"/>
                      </a:cxn>
                      <a:cxn ang="T122">
                        <a:pos x="T8" y="T9"/>
                      </a:cxn>
                      <a:cxn ang="T123">
                        <a:pos x="T10" y="T11"/>
                      </a:cxn>
                      <a:cxn ang="T124">
                        <a:pos x="T12" y="T13"/>
                      </a:cxn>
                      <a:cxn ang="T125">
                        <a:pos x="T14" y="T15"/>
                      </a:cxn>
                      <a:cxn ang="T126">
                        <a:pos x="T16" y="T17"/>
                      </a:cxn>
                      <a:cxn ang="T127">
                        <a:pos x="T18" y="T19"/>
                      </a:cxn>
                      <a:cxn ang="T128">
                        <a:pos x="T20" y="T21"/>
                      </a:cxn>
                      <a:cxn ang="T129">
                        <a:pos x="T22" y="T23"/>
                      </a:cxn>
                      <a:cxn ang="T130">
                        <a:pos x="T24" y="T25"/>
                      </a:cxn>
                      <a:cxn ang="T131">
                        <a:pos x="T26" y="T27"/>
                      </a:cxn>
                      <a:cxn ang="T132">
                        <a:pos x="T28" y="T29"/>
                      </a:cxn>
                      <a:cxn ang="T133">
                        <a:pos x="T30" y="T31"/>
                      </a:cxn>
                      <a:cxn ang="T134">
                        <a:pos x="T32" y="T33"/>
                      </a:cxn>
                      <a:cxn ang="T135">
                        <a:pos x="T34" y="T35"/>
                      </a:cxn>
                      <a:cxn ang="T136">
                        <a:pos x="T36" y="T37"/>
                      </a:cxn>
                      <a:cxn ang="T137">
                        <a:pos x="T38" y="T39"/>
                      </a:cxn>
                      <a:cxn ang="T138">
                        <a:pos x="T40" y="T41"/>
                      </a:cxn>
                      <a:cxn ang="T139">
                        <a:pos x="T42" y="T43"/>
                      </a:cxn>
                      <a:cxn ang="T140">
                        <a:pos x="T44" y="T45"/>
                      </a:cxn>
                      <a:cxn ang="T141">
                        <a:pos x="T46" y="T47"/>
                      </a:cxn>
                      <a:cxn ang="T142">
                        <a:pos x="T48" y="T49"/>
                      </a:cxn>
                      <a:cxn ang="T143">
                        <a:pos x="T50" y="T51"/>
                      </a:cxn>
                      <a:cxn ang="T144">
                        <a:pos x="T52" y="T53"/>
                      </a:cxn>
                      <a:cxn ang="T145">
                        <a:pos x="T54" y="T55"/>
                      </a:cxn>
                      <a:cxn ang="T146">
                        <a:pos x="T56" y="T57"/>
                      </a:cxn>
                      <a:cxn ang="T147">
                        <a:pos x="T58" y="T59"/>
                      </a:cxn>
                      <a:cxn ang="T148">
                        <a:pos x="T60" y="T61"/>
                      </a:cxn>
                      <a:cxn ang="T149">
                        <a:pos x="T62" y="T63"/>
                      </a:cxn>
                      <a:cxn ang="T150">
                        <a:pos x="T64" y="T65"/>
                      </a:cxn>
                      <a:cxn ang="T151">
                        <a:pos x="T66" y="T67"/>
                      </a:cxn>
                      <a:cxn ang="T152">
                        <a:pos x="T68" y="T69"/>
                      </a:cxn>
                      <a:cxn ang="T153">
                        <a:pos x="T70" y="T71"/>
                      </a:cxn>
                      <a:cxn ang="T154">
                        <a:pos x="T72" y="T73"/>
                      </a:cxn>
                      <a:cxn ang="T155">
                        <a:pos x="T74" y="T75"/>
                      </a:cxn>
                      <a:cxn ang="T156">
                        <a:pos x="T76" y="T77"/>
                      </a:cxn>
                      <a:cxn ang="T157">
                        <a:pos x="T78" y="T79"/>
                      </a:cxn>
                      <a:cxn ang="T158">
                        <a:pos x="T80" y="T81"/>
                      </a:cxn>
                      <a:cxn ang="T159">
                        <a:pos x="T82" y="T83"/>
                      </a:cxn>
                      <a:cxn ang="T160">
                        <a:pos x="T84" y="T85"/>
                      </a:cxn>
                      <a:cxn ang="T161">
                        <a:pos x="T86" y="T87"/>
                      </a:cxn>
                      <a:cxn ang="T162">
                        <a:pos x="T88" y="T89"/>
                      </a:cxn>
                      <a:cxn ang="T163">
                        <a:pos x="T90" y="T91"/>
                      </a:cxn>
                      <a:cxn ang="T164">
                        <a:pos x="T92" y="T93"/>
                      </a:cxn>
                      <a:cxn ang="T165">
                        <a:pos x="T94" y="T95"/>
                      </a:cxn>
                      <a:cxn ang="T166">
                        <a:pos x="T96" y="T97"/>
                      </a:cxn>
                      <a:cxn ang="T167">
                        <a:pos x="T98" y="T99"/>
                      </a:cxn>
                      <a:cxn ang="T168">
                        <a:pos x="T100" y="T101"/>
                      </a:cxn>
                      <a:cxn ang="T169">
                        <a:pos x="T102" y="T103"/>
                      </a:cxn>
                      <a:cxn ang="T170">
                        <a:pos x="T104" y="T105"/>
                      </a:cxn>
                      <a:cxn ang="T171">
                        <a:pos x="T106" y="T107"/>
                      </a:cxn>
                      <a:cxn ang="T172">
                        <a:pos x="T108" y="T109"/>
                      </a:cxn>
                      <a:cxn ang="T173">
                        <a:pos x="T110" y="T111"/>
                      </a:cxn>
                      <a:cxn ang="T174">
                        <a:pos x="T112" y="T113"/>
                      </a:cxn>
                      <a:cxn ang="T175">
                        <a:pos x="T114" y="T115"/>
                      </a:cxn>
                      <a:cxn ang="T176">
                        <a:pos x="T116" y="T117"/>
                      </a:cxn>
                    </a:cxnLst>
                    <a:rect l="T177" t="T178" r="T179" b="T180"/>
                    <a:pathLst>
                      <a:path w="1688" h="630">
                        <a:moveTo>
                          <a:pt x="0" y="180"/>
                        </a:moveTo>
                        <a:lnTo>
                          <a:pt x="7" y="190"/>
                        </a:lnTo>
                        <a:lnTo>
                          <a:pt x="15" y="199"/>
                        </a:lnTo>
                        <a:lnTo>
                          <a:pt x="22" y="208"/>
                        </a:lnTo>
                        <a:lnTo>
                          <a:pt x="32" y="216"/>
                        </a:lnTo>
                        <a:lnTo>
                          <a:pt x="41" y="224"/>
                        </a:lnTo>
                        <a:lnTo>
                          <a:pt x="51" y="232"/>
                        </a:lnTo>
                        <a:lnTo>
                          <a:pt x="62" y="238"/>
                        </a:lnTo>
                        <a:lnTo>
                          <a:pt x="74" y="244"/>
                        </a:lnTo>
                        <a:lnTo>
                          <a:pt x="86" y="249"/>
                        </a:lnTo>
                        <a:lnTo>
                          <a:pt x="99" y="253"/>
                        </a:lnTo>
                        <a:lnTo>
                          <a:pt x="112" y="257"/>
                        </a:lnTo>
                        <a:lnTo>
                          <a:pt x="126" y="260"/>
                        </a:lnTo>
                        <a:lnTo>
                          <a:pt x="140" y="262"/>
                        </a:lnTo>
                        <a:lnTo>
                          <a:pt x="155" y="264"/>
                        </a:lnTo>
                        <a:lnTo>
                          <a:pt x="171" y="265"/>
                        </a:lnTo>
                        <a:lnTo>
                          <a:pt x="187" y="266"/>
                        </a:lnTo>
                        <a:lnTo>
                          <a:pt x="187" y="270"/>
                        </a:lnTo>
                        <a:lnTo>
                          <a:pt x="189" y="276"/>
                        </a:lnTo>
                        <a:lnTo>
                          <a:pt x="191" y="281"/>
                        </a:lnTo>
                        <a:lnTo>
                          <a:pt x="196" y="288"/>
                        </a:lnTo>
                        <a:lnTo>
                          <a:pt x="205" y="300"/>
                        </a:lnTo>
                        <a:lnTo>
                          <a:pt x="215" y="312"/>
                        </a:lnTo>
                        <a:lnTo>
                          <a:pt x="227" y="323"/>
                        </a:lnTo>
                        <a:lnTo>
                          <a:pt x="238" y="331"/>
                        </a:lnTo>
                        <a:lnTo>
                          <a:pt x="242" y="335"/>
                        </a:lnTo>
                        <a:lnTo>
                          <a:pt x="246" y="337"/>
                        </a:lnTo>
                        <a:lnTo>
                          <a:pt x="251" y="340"/>
                        </a:lnTo>
                        <a:lnTo>
                          <a:pt x="253" y="340"/>
                        </a:lnTo>
                        <a:lnTo>
                          <a:pt x="253" y="349"/>
                        </a:lnTo>
                        <a:lnTo>
                          <a:pt x="253" y="358"/>
                        </a:lnTo>
                        <a:lnTo>
                          <a:pt x="253" y="365"/>
                        </a:lnTo>
                        <a:lnTo>
                          <a:pt x="253" y="370"/>
                        </a:lnTo>
                        <a:lnTo>
                          <a:pt x="253" y="379"/>
                        </a:lnTo>
                        <a:lnTo>
                          <a:pt x="254" y="386"/>
                        </a:lnTo>
                        <a:lnTo>
                          <a:pt x="256" y="394"/>
                        </a:lnTo>
                        <a:lnTo>
                          <a:pt x="260" y="402"/>
                        </a:lnTo>
                        <a:lnTo>
                          <a:pt x="262" y="404"/>
                        </a:lnTo>
                        <a:lnTo>
                          <a:pt x="266" y="406"/>
                        </a:lnTo>
                        <a:lnTo>
                          <a:pt x="273" y="408"/>
                        </a:lnTo>
                        <a:lnTo>
                          <a:pt x="280" y="410"/>
                        </a:lnTo>
                        <a:lnTo>
                          <a:pt x="296" y="413"/>
                        </a:lnTo>
                        <a:lnTo>
                          <a:pt x="307" y="414"/>
                        </a:lnTo>
                        <a:lnTo>
                          <a:pt x="323" y="414"/>
                        </a:lnTo>
                        <a:lnTo>
                          <a:pt x="341" y="416"/>
                        </a:lnTo>
                        <a:lnTo>
                          <a:pt x="356" y="419"/>
                        </a:lnTo>
                        <a:lnTo>
                          <a:pt x="373" y="422"/>
                        </a:lnTo>
                        <a:lnTo>
                          <a:pt x="403" y="431"/>
                        </a:lnTo>
                        <a:lnTo>
                          <a:pt x="433" y="441"/>
                        </a:lnTo>
                        <a:lnTo>
                          <a:pt x="463" y="452"/>
                        </a:lnTo>
                        <a:lnTo>
                          <a:pt x="490" y="461"/>
                        </a:lnTo>
                        <a:lnTo>
                          <a:pt x="504" y="464"/>
                        </a:lnTo>
                        <a:lnTo>
                          <a:pt x="518" y="467"/>
                        </a:lnTo>
                        <a:lnTo>
                          <a:pt x="532" y="469"/>
                        </a:lnTo>
                        <a:lnTo>
                          <a:pt x="546" y="469"/>
                        </a:lnTo>
                        <a:lnTo>
                          <a:pt x="548" y="477"/>
                        </a:lnTo>
                        <a:lnTo>
                          <a:pt x="554" y="485"/>
                        </a:lnTo>
                        <a:lnTo>
                          <a:pt x="559" y="493"/>
                        </a:lnTo>
                        <a:lnTo>
                          <a:pt x="566" y="501"/>
                        </a:lnTo>
                        <a:lnTo>
                          <a:pt x="575" y="510"/>
                        </a:lnTo>
                        <a:lnTo>
                          <a:pt x="583" y="517"/>
                        </a:lnTo>
                        <a:lnTo>
                          <a:pt x="592" y="524"/>
                        </a:lnTo>
                        <a:lnTo>
                          <a:pt x="602" y="531"/>
                        </a:lnTo>
                        <a:lnTo>
                          <a:pt x="612" y="537"/>
                        </a:lnTo>
                        <a:lnTo>
                          <a:pt x="622" y="542"/>
                        </a:lnTo>
                        <a:lnTo>
                          <a:pt x="633" y="547"/>
                        </a:lnTo>
                        <a:lnTo>
                          <a:pt x="643" y="550"/>
                        </a:lnTo>
                        <a:lnTo>
                          <a:pt x="653" y="553"/>
                        </a:lnTo>
                        <a:lnTo>
                          <a:pt x="661" y="555"/>
                        </a:lnTo>
                        <a:lnTo>
                          <a:pt x="670" y="555"/>
                        </a:lnTo>
                        <a:lnTo>
                          <a:pt x="679" y="555"/>
                        </a:lnTo>
                        <a:lnTo>
                          <a:pt x="738" y="568"/>
                        </a:lnTo>
                        <a:lnTo>
                          <a:pt x="904" y="568"/>
                        </a:lnTo>
                        <a:lnTo>
                          <a:pt x="910" y="572"/>
                        </a:lnTo>
                        <a:lnTo>
                          <a:pt x="917" y="576"/>
                        </a:lnTo>
                        <a:lnTo>
                          <a:pt x="928" y="580"/>
                        </a:lnTo>
                        <a:lnTo>
                          <a:pt x="940" y="585"/>
                        </a:lnTo>
                        <a:lnTo>
                          <a:pt x="970" y="595"/>
                        </a:lnTo>
                        <a:lnTo>
                          <a:pt x="1003" y="605"/>
                        </a:lnTo>
                        <a:lnTo>
                          <a:pt x="1037" y="614"/>
                        </a:lnTo>
                        <a:lnTo>
                          <a:pt x="1070" y="623"/>
                        </a:lnTo>
                        <a:lnTo>
                          <a:pt x="1084" y="626"/>
                        </a:lnTo>
                        <a:lnTo>
                          <a:pt x="1097" y="628"/>
                        </a:lnTo>
                        <a:lnTo>
                          <a:pt x="1108" y="629"/>
                        </a:lnTo>
                        <a:lnTo>
                          <a:pt x="1117" y="630"/>
                        </a:lnTo>
                        <a:lnTo>
                          <a:pt x="1121" y="629"/>
                        </a:lnTo>
                        <a:lnTo>
                          <a:pt x="1127" y="627"/>
                        </a:lnTo>
                        <a:lnTo>
                          <a:pt x="1134" y="625"/>
                        </a:lnTo>
                        <a:lnTo>
                          <a:pt x="1140" y="622"/>
                        </a:lnTo>
                        <a:lnTo>
                          <a:pt x="1157" y="613"/>
                        </a:lnTo>
                        <a:lnTo>
                          <a:pt x="1174" y="603"/>
                        </a:lnTo>
                        <a:lnTo>
                          <a:pt x="1209" y="583"/>
                        </a:lnTo>
                        <a:lnTo>
                          <a:pt x="1237" y="568"/>
                        </a:lnTo>
                        <a:lnTo>
                          <a:pt x="1337" y="568"/>
                        </a:lnTo>
                        <a:lnTo>
                          <a:pt x="1344" y="564"/>
                        </a:lnTo>
                        <a:lnTo>
                          <a:pt x="1355" y="556"/>
                        </a:lnTo>
                        <a:lnTo>
                          <a:pt x="1366" y="546"/>
                        </a:lnTo>
                        <a:lnTo>
                          <a:pt x="1377" y="534"/>
                        </a:lnTo>
                        <a:lnTo>
                          <a:pt x="1387" y="522"/>
                        </a:lnTo>
                        <a:lnTo>
                          <a:pt x="1395" y="510"/>
                        </a:lnTo>
                        <a:lnTo>
                          <a:pt x="1398" y="503"/>
                        </a:lnTo>
                        <a:lnTo>
                          <a:pt x="1400" y="497"/>
                        </a:lnTo>
                        <a:lnTo>
                          <a:pt x="1403" y="492"/>
                        </a:lnTo>
                        <a:lnTo>
                          <a:pt x="1403" y="487"/>
                        </a:lnTo>
                        <a:lnTo>
                          <a:pt x="1403" y="483"/>
                        </a:lnTo>
                        <a:lnTo>
                          <a:pt x="1401" y="479"/>
                        </a:lnTo>
                        <a:lnTo>
                          <a:pt x="1399" y="475"/>
                        </a:lnTo>
                        <a:lnTo>
                          <a:pt x="1397" y="471"/>
                        </a:lnTo>
                        <a:lnTo>
                          <a:pt x="1392" y="463"/>
                        </a:lnTo>
                        <a:lnTo>
                          <a:pt x="1386" y="455"/>
                        </a:lnTo>
                        <a:lnTo>
                          <a:pt x="1379" y="445"/>
                        </a:lnTo>
                        <a:lnTo>
                          <a:pt x="1374" y="434"/>
                        </a:lnTo>
                        <a:lnTo>
                          <a:pt x="1373" y="429"/>
                        </a:lnTo>
                        <a:lnTo>
                          <a:pt x="1371" y="422"/>
                        </a:lnTo>
                        <a:lnTo>
                          <a:pt x="1370" y="415"/>
                        </a:lnTo>
                        <a:lnTo>
                          <a:pt x="1370" y="408"/>
                        </a:lnTo>
                        <a:lnTo>
                          <a:pt x="1483" y="408"/>
                        </a:lnTo>
                        <a:lnTo>
                          <a:pt x="1486" y="404"/>
                        </a:lnTo>
                        <a:lnTo>
                          <a:pt x="1491" y="399"/>
                        </a:lnTo>
                        <a:lnTo>
                          <a:pt x="1499" y="394"/>
                        </a:lnTo>
                        <a:lnTo>
                          <a:pt x="1508" y="388"/>
                        </a:lnTo>
                        <a:lnTo>
                          <a:pt x="1529" y="376"/>
                        </a:lnTo>
                        <a:lnTo>
                          <a:pt x="1551" y="364"/>
                        </a:lnTo>
                        <a:lnTo>
                          <a:pt x="1574" y="352"/>
                        </a:lnTo>
                        <a:lnTo>
                          <a:pt x="1594" y="343"/>
                        </a:lnTo>
                        <a:lnTo>
                          <a:pt x="1608" y="335"/>
                        </a:lnTo>
                        <a:lnTo>
                          <a:pt x="1616" y="333"/>
                        </a:lnTo>
                        <a:lnTo>
                          <a:pt x="1628" y="332"/>
                        </a:lnTo>
                        <a:lnTo>
                          <a:pt x="1640" y="329"/>
                        </a:lnTo>
                        <a:lnTo>
                          <a:pt x="1651" y="325"/>
                        </a:lnTo>
                        <a:lnTo>
                          <a:pt x="1662" y="319"/>
                        </a:lnTo>
                        <a:lnTo>
                          <a:pt x="1670" y="314"/>
                        </a:lnTo>
                        <a:lnTo>
                          <a:pt x="1679" y="308"/>
                        </a:lnTo>
                        <a:lnTo>
                          <a:pt x="1685" y="302"/>
                        </a:lnTo>
                        <a:lnTo>
                          <a:pt x="1688" y="297"/>
                        </a:lnTo>
                        <a:lnTo>
                          <a:pt x="1680" y="294"/>
                        </a:lnTo>
                        <a:lnTo>
                          <a:pt x="1674" y="291"/>
                        </a:lnTo>
                        <a:lnTo>
                          <a:pt x="1667" y="288"/>
                        </a:lnTo>
                        <a:lnTo>
                          <a:pt x="1661" y="284"/>
                        </a:lnTo>
                        <a:lnTo>
                          <a:pt x="1656" y="279"/>
                        </a:lnTo>
                        <a:lnTo>
                          <a:pt x="1652" y="275"/>
                        </a:lnTo>
                        <a:lnTo>
                          <a:pt x="1650" y="270"/>
                        </a:lnTo>
                        <a:lnTo>
                          <a:pt x="1648" y="266"/>
                        </a:lnTo>
                        <a:lnTo>
                          <a:pt x="1632" y="258"/>
                        </a:lnTo>
                        <a:lnTo>
                          <a:pt x="1619" y="252"/>
                        </a:lnTo>
                        <a:lnTo>
                          <a:pt x="1613" y="250"/>
                        </a:lnTo>
                        <a:lnTo>
                          <a:pt x="1608" y="249"/>
                        </a:lnTo>
                        <a:lnTo>
                          <a:pt x="1602" y="248"/>
                        </a:lnTo>
                        <a:lnTo>
                          <a:pt x="1596" y="247"/>
                        </a:lnTo>
                        <a:lnTo>
                          <a:pt x="1583" y="248"/>
                        </a:lnTo>
                        <a:lnTo>
                          <a:pt x="1574" y="249"/>
                        </a:lnTo>
                        <a:lnTo>
                          <a:pt x="1567" y="251"/>
                        </a:lnTo>
                        <a:lnTo>
                          <a:pt x="1563" y="253"/>
                        </a:lnTo>
                        <a:lnTo>
                          <a:pt x="1558" y="256"/>
                        </a:lnTo>
                        <a:lnTo>
                          <a:pt x="1553" y="258"/>
                        </a:lnTo>
                        <a:lnTo>
                          <a:pt x="1546" y="259"/>
                        </a:lnTo>
                        <a:lnTo>
                          <a:pt x="1535" y="259"/>
                        </a:lnTo>
                        <a:lnTo>
                          <a:pt x="1521" y="259"/>
                        </a:lnTo>
                        <a:lnTo>
                          <a:pt x="1509" y="258"/>
                        </a:lnTo>
                        <a:lnTo>
                          <a:pt x="1497" y="256"/>
                        </a:lnTo>
                        <a:lnTo>
                          <a:pt x="1487" y="253"/>
                        </a:lnTo>
                        <a:lnTo>
                          <a:pt x="1478" y="249"/>
                        </a:lnTo>
                        <a:lnTo>
                          <a:pt x="1471" y="245"/>
                        </a:lnTo>
                        <a:lnTo>
                          <a:pt x="1463" y="240"/>
                        </a:lnTo>
                        <a:lnTo>
                          <a:pt x="1457" y="235"/>
                        </a:lnTo>
                        <a:lnTo>
                          <a:pt x="1452" y="228"/>
                        </a:lnTo>
                        <a:lnTo>
                          <a:pt x="1448" y="220"/>
                        </a:lnTo>
                        <a:lnTo>
                          <a:pt x="1443" y="213"/>
                        </a:lnTo>
                        <a:lnTo>
                          <a:pt x="1440" y="205"/>
                        </a:lnTo>
                        <a:lnTo>
                          <a:pt x="1434" y="187"/>
                        </a:lnTo>
                        <a:lnTo>
                          <a:pt x="1429" y="167"/>
                        </a:lnTo>
                        <a:lnTo>
                          <a:pt x="1422" y="136"/>
                        </a:lnTo>
                        <a:lnTo>
                          <a:pt x="1412" y="134"/>
                        </a:lnTo>
                        <a:lnTo>
                          <a:pt x="1385" y="127"/>
                        </a:lnTo>
                        <a:lnTo>
                          <a:pt x="1367" y="124"/>
                        </a:lnTo>
                        <a:lnTo>
                          <a:pt x="1347" y="121"/>
                        </a:lnTo>
                        <a:lnTo>
                          <a:pt x="1326" y="119"/>
                        </a:lnTo>
                        <a:lnTo>
                          <a:pt x="1303" y="118"/>
                        </a:lnTo>
                        <a:lnTo>
                          <a:pt x="1294" y="119"/>
                        </a:lnTo>
                        <a:lnTo>
                          <a:pt x="1286" y="120"/>
                        </a:lnTo>
                        <a:lnTo>
                          <a:pt x="1281" y="123"/>
                        </a:lnTo>
                        <a:lnTo>
                          <a:pt x="1275" y="126"/>
                        </a:lnTo>
                        <a:lnTo>
                          <a:pt x="1267" y="134"/>
                        </a:lnTo>
                        <a:lnTo>
                          <a:pt x="1262" y="142"/>
                        </a:lnTo>
                        <a:lnTo>
                          <a:pt x="1260" y="147"/>
                        </a:lnTo>
                        <a:lnTo>
                          <a:pt x="1257" y="151"/>
                        </a:lnTo>
                        <a:lnTo>
                          <a:pt x="1252" y="156"/>
                        </a:lnTo>
                        <a:lnTo>
                          <a:pt x="1248" y="159"/>
                        </a:lnTo>
                        <a:lnTo>
                          <a:pt x="1242" y="162"/>
                        </a:lnTo>
                        <a:lnTo>
                          <a:pt x="1236" y="165"/>
                        </a:lnTo>
                        <a:lnTo>
                          <a:pt x="1227" y="166"/>
                        </a:lnTo>
                        <a:lnTo>
                          <a:pt x="1217" y="167"/>
                        </a:lnTo>
                        <a:lnTo>
                          <a:pt x="1199" y="167"/>
                        </a:lnTo>
                        <a:lnTo>
                          <a:pt x="1184" y="167"/>
                        </a:lnTo>
                        <a:lnTo>
                          <a:pt x="1168" y="167"/>
                        </a:lnTo>
                        <a:lnTo>
                          <a:pt x="1150" y="167"/>
                        </a:lnTo>
                        <a:lnTo>
                          <a:pt x="1130" y="167"/>
                        </a:lnTo>
                        <a:lnTo>
                          <a:pt x="1106" y="167"/>
                        </a:lnTo>
                        <a:lnTo>
                          <a:pt x="1078" y="167"/>
                        </a:lnTo>
                        <a:lnTo>
                          <a:pt x="1044" y="167"/>
                        </a:lnTo>
                        <a:lnTo>
                          <a:pt x="1034" y="164"/>
                        </a:lnTo>
                        <a:lnTo>
                          <a:pt x="1025" y="160"/>
                        </a:lnTo>
                        <a:lnTo>
                          <a:pt x="1015" y="156"/>
                        </a:lnTo>
                        <a:lnTo>
                          <a:pt x="1005" y="151"/>
                        </a:lnTo>
                        <a:lnTo>
                          <a:pt x="986" y="140"/>
                        </a:lnTo>
                        <a:lnTo>
                          <a:pt x="967" y="129"/>
                        </a:lnTo>
                        <a:lnTo>
                          <a:pt x="956" y="123"/>
                        </a:lnTo>
                        <a:lnTo>
                          <a:pt x="945" y="118"/>
                        </a:lnTo>
                        <a:lnTo>
                          <a:pt x="934" y="112"/>
                        </a:lnTo>
                        <a:lnTo>
                          <a:pt x="922" y="108"/>
                        </a:lnTo>
                        <a:lnTo>
                          <a:pt x="908" y="104"/>
                        </a:lnTo>
                        <a:lnTo>
                          <a:pt x="895" y="102"/>
                        </a:lnTo>
                        <a:lnTo>
                          <a:pt x="880" y="100"/>
                        </a:lnTo>
                        <a:lnTo>
                          <a:pt x="865" y="99"/>
                        </a:lnTo>
                        <a:lnTo>
                          <a:pt x="852" y="100"/>
                        </a:lnTo>
                        <a:lnTo>
                          <a:pt x="841" y="102"/>
                        </a:lnTo>
                        <a:lnTo>
                          <a:pt x="832" y="105"/>
                        </a:lnTo>
                        <a:lnTo>
                          <a:pt x="822" y="108"/>
                        </a:lnTo>
                        <a:lnTo>
                          <a:pt x="811" y="112"/>
                        </a:lnTo>
                        <a:lnTo>
                          <a:pt x="801" y="114"/>
                        </a:lnTo>
                        <a:lnTo>
                          <a:pt x="790" y="118"/>
                        </a:lnTo>
                        <a:lnTo>
                          <a:pt x="778" y="118"/>
                        </a:lnTo>
                        <a:lnTo>
                          <a:pt x="765" y="118"/>
                        </a:lnTo>
                        <a:lnTo>
                          <a:pt x="753" y="117"/>
                        </a:lnTo>
                        <a:lnTo>
                          <a:pt x="740" y="116"/>
                        </a:lnTo>
                        <a:lnTo>
                          <a:pt x="729" y="114"/>
                        </a:lnTo>
                        <a:lnTo>
                          <a:pt x="720" y="111"/>
                        </a:lnTo>
                        <a:lnTo>
                          <a:pt x="710" y="108"/>
                        </a:lnTo>
                        <a:lnTo>
                          <a:pt x="701" y="105"/>
                        </a:lnTo>
                        <a:lnTo>
                          <a:pt x="692" y="101"/>
                        </a:lnTo>
                        <a:lnTo>
                          <a:pt x="686" y="96"/>
                        </a:lnTo>
                        <a:lnTo>
                          <a:pt x="678" y="90"/>
                        </a:lnTo>
                        <a:lnTo>
                          <a:pt x="672" y="84"/>
                        </a:lnTo>
                        <a:lnTo>
                          <a:pt x="667" y="76"/>
                        </a:lnTo>
                        <a:lnTo>
                          <a:pt x="662" y="68"/>
                        </a:lnTo>
                        <a:lnTo>
                          <a:pt x="658" y="58"/>
                        </a:lnTo>
                        <a:lnTo>
                          <a:pt x="655" y="49"/>
                        </a:lnTo>
                        <a:lnTo>
                          <a:pt x="652" y="38"/>
                        </a:lnTo>
                        <a:lnTo>
                          <a:pt x="459" y="0"/>
                        </a:lnTo>
                        <a:lnTo>
                          <a:pt x="446" y="7"/>
                        </a:lnTo>
                        <a:lnTo>
                          <a:pt x="446" y="16"/>
                        </a:lnTo>
                        <a:lnTo>
                          <a:pt x="446" y="23"/>
                        </a:lnTo>
                        <a:lnTo>
                          <a:pt x="446" y="30"/>
                        </a:lnTo>
                        <a:lnTo>
                          <a:pt x="446" y="38"/>
                        </a:lnTo>
                        <a:lnTo>
                          <a:pt x="446" y="44"/>
                        </a:lnTo>
                        <a:lnTo>
                          <a:pt x="448" y="50"/>
                        </a:lnTo>
                        <a:lnTo>
                          <a:pt x="451" y="55"/>
                        </a:lnTo>
                        <a:lnTo>
                          <a:pt x="454" y="61"/>
                        </a:lnTo>
                        <a:lnTo>
                          <a:pt x="463" y="71"/>
                        </a:lnTo>
                        <a:lnTo>
                          <a:pt x="471" y="79"/>
                        </a:lnTo>
                        <a:lnTo>
                          <a:pt x="476" y="84"/>
                        </a:lnTo>
                        <a:lnTo>
                          <a:pt x="480" y="89"/>
                        </a:lnTo>
                        <a:lnTo>
                          <a:pt x="485" y="94"/>
                        </a:lnTo>
                        <a:lnTo>
                          <a:pt x="488" y="100"/>
                        </a:lnTo>
                        <a:lnTo>
                          <a:pt x="490" y="106"/>
                        </a:lnTo>
                        <a:lnTo>
                          <a:pt x="492" y="113"/>
                        </a:lnTo>
                        <a:lnTo>
                          <a:pt x="493" y="122"/>
                        </a:lnTo>
                        <a:lnTo>
                          <a:pt x="492" y="130"/>
                        </a:lnTo>
                        <a:lnTo>
                          <a:pt x="313" y="130"/>
                        </a:lnTo>
                        <a:lnTo>
                          <a:pt x="307" y="122"/>
                        </a:lnTo>
                        <a:lnTo>
                          <a:pt x="300" y="113"/>
                        </a:lnTo>
                        <a:lnTo>
                          <a:pt x="298" y="108"/>
                        </a:lnTo>
                        <a:lnTo>
                          <a:pt x="296" y="102"/>
                        </a:lnTo>
                        <a:lnTo>
                          <a:pt x="294" y="95"/>
                        </a:lnTo>
                        <a:lnTo>
                          <a:pt x="294" y="87"/>
                        </a:lnTo>
                        <a:lnTo>
                          <a:pt x="279" y="87"/>
                        </a:lnTo>
                        <a:lnTo>
                          <a:pt x="266" y="87"/>
                        </a:lnTo>
                        <a:lnTo>
                          <a:pt x="240" y="99"/>
                        </a:lnTo>
                        <a:lnTo>
                          <a:pt x="233" y="99"/>
                        </a:lnTo>
                        <a:lnTo>
                          <a:pt x="225" y="97"/>
                        </a:lnTo>
                        <a:lnTo>
                          <a:pt x="219" y="95"/>
                        </a:lnTo>
                        <a:lnTo>
                          <a:pt x="211" y="93"/>
                        </a:lnTo>
                        <a:lnTo>
                          <a:pt x="204" y="91"/>
                        </a:lnTo>
                        <a:lnTo>
                          <a:pt x="195" y="89"/>
                        </a:lnTo>
                        <a:lnTo>
                          <a:pt x="185" y="88"/>
                        </a:lnTo>
                        <a:lnTo>
                          <a:pt x="174" y="87"/>
                        </a:lnTo>
                        <a:lnTo>
                          <a:pt x="164" y="88"/>
                        </a:lnTo>
                        <a:lnTo>
                          <a:pt x="155" y="90"/>
                        </a:lnTo>
                        <a:lnTo>
                          <a:pt x="146" y="93"/>
                        </a:lnTo>
                        <a:lnTo>
                          <a:pt x="138" y="97"/>
                        </a:lnTo>
                        <a:lnTo>
                          <a:pt x="122" y="106"/>
                        </a:lnTo>
                        <a:lnTo>
                          <a:pt x="107" y="118"/>
                        </a:lnTo>
                        <a:lnTo>
                          <a:pt x="92" y="129"/>
                        </a:lnTo>
                        <a:lnTo>
                          <a:pt x="76" y="139"/>
                        </a:lnTo>
                        <a:lnTo>
                          <a:pt x="68" y="143"/>
                        </a:lnTo>
                        <a:lnTo>
                          <a:pt x="60" y="146"/>
                        </a:lnTo>
                        <a:lnTo>
                          <a:pt x="50" y="148"/>
                        </a:lnTo>
                        <a:lnTo>
                          <a:pt x="41" y="149"/>
                        </a:lnTo>
                        <a:lnTo>
                          <a:pt x="37" y="149"/>
                        </a:lnTo>
                        <a:lnTo>
                          <a:pt x="31" y="151"/>
                        </a:lnTo>
                        <a:lnTo>
                          <a:pt x="25" y="153"/>
                        </a:lnTo>
                        <a:lnTo>
                          <a:pt x="18" y="157"/>
                        </a:lnTo>
                        <a:lnTo>
                          <a:pt x="11" y="161"/>
                        </a:lnTo>
                        <a:lnTo>
                          <a:pt x="6" y="166"/>
                        </a:lnTo>
                        <a:lnTo>
                          <a:pt x="4" y="169"/>
                        </a:lnTo>
                        <a:lnTo>
                          <a:pt x="3" y="173"/>
                        </a:lnTo>
                        <a:lnTo>
                          <a:pt x="1" y="177"/>
                        </a:lnTo>
                        <a:lnTo>
                          <a:pt x="0" y="180"/>
                        </a:lnTo>
                      </a:path>
                    </a:pathLst>
                  </a:custGeom>
                  <a:solidFill>
                    <a:srgbClr val="92D05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07" name="Freeform 162"/>
                  <p:cNvSpPr>
                    <a:spLocks/>
                  </p:cNvSpPr>
                  <p:nvPr>
                    <p:custDataLst>
                      <p:tags r:id="rId91"/>
                    </p:custDataLst>
                  </p:nvPr>
                </p:nvSpPr>
                <p:spPr bwMode="auto">
                  <a:xfrm>
                    <a:off x="2265363" y="4256088"/>
                    <a:ext cx="328612" cy="415925"/>
                  </a:xfrm>
                  <a:custGeom>
                    <a:avLst/>
                    <a:gdLst>
                      <a:gd name="T0" fmla="*/ 26 w 758"/>
                      <a:gd name="T1" fmla="*/ 80 h 795"/>
                      <a:gd name="T2" fmla="*/ 49 w 758"/>
                      <a:gd name="T3" fmla="*/ 88 h 795"/>
                      <a:gd name="T4" fmla="*/ 72 w 758"/>
                      <a:gd name="T5" fmla="*/ 108 h 795"/>
                      <a:gd name="T6" fmla="*/ 88 w 758"/>
                      <a:gd name="T7" fmla="*/ 134 h 795"/>
                      <a:gd name="T8" fmla="*/ 93 w 758"/>
                      <a:gd name="T9" fmla="*/ 169 h 795"/>
                      <a:gd name="T10" fmla="*/ 84 w 758"/>
                      <a:gd name="T11" fmla="*/ 186 h 795"/>
                      <a:gd name="T12" fmla="*/ 81 w 758"/>
                      <a:gd name="T13" fmla="*/ 205 h 795"/>
                      <a:gd name="T14" fmla="*/ 88 w 758"/>
                      <a:gd name="T15" fmla="*/ 240 h 795"/>
                      <a:gd name="T16" fmla="*/ 95 w 758"/>
                      <a:gd name="T17" fmla="*/ 278 h 795"/>
                      <a:gd name="T18" fmla="*/ 83 w 758"/>
                      <a:gd name="T19" fmla="*/ 308 h 795"/>
                      <a:gd name="T20" fmla="*/ 81 w 758"/>
                      <a:gd name="T21" fmla="*/ 352 h 795"/>
                      <a:gd name="T22" fmla="*/ 93 w 758"/>
                      <a:gd name="T23" fmla="*/ 390 h 795"/>
                      <a:gd name="T24" fmla="*/ 99 w 758"/>
                      <a:gd name="T25" fmla="*/ 415 h 795"/>
                      <a:gd name="T26" fmla="*/ 78 w 758"/>
                      <a:gd name="T27" fmla="*/ 457 h 795"/>
                      <a:gd name="T28" fmla="*/ 113 w 758"/>
                      <a:gd name="T29" fmla="*/ 529 h 795"/>
                      <a:gd name="T30" fmla="*/ 138 w 758"/>
                      <a:gd name="T31" fmla="*/ 577 h 795"/>
                      <a:gd name="T32" fmla="*/ 146 w 758"/>
                      <a:gd name="T33" fmla="*/ 622 h 795"/>
                      <a:gd name="T34" fmla="*/ 152 w 758"/>
                      <a:gd name="T35" fmla="*/ 659 h 795"/>
                      <a:gd name="T36" fmla="*/ 187 w 758"/>
                      <a:gd name="T37" fmla="*/ 738 h 795"/>
                      <a:gd name="T38" fmla="*/ 214 w 758"/>
                      <a:gd name="T39" fmla="*/ 782 h 795"/>
                      <a:gd name="T40" fmla="*/ 230 w 758"/>
                      <a:gd name="T41" fmla="*/ 794 h 795"/>
                      <a:gd name="T42" fmla="*/ 251 w 758"/>
                      <a:gd name="T43" fmla="*/ 790 h 795"/>
                      <a:gd name="T44" fmla="*/ 289 w 758"/>
                      <a:gd name="T45" fmla="*/ 761 h 795"/>
                      <a:gd name="T46" fmla="*/ 324 w 758"/>
                      <a:gd name="T47" fmla="*/ 746 h 795"/>
                      <a:gd name="T48" fmla="*/ 355 w 758"/>
                      <a:gd name="T49" fmla="*/ 748 h 795"/>
                      <a:gd name="T50" fmla="*/ 388 w 758"/>
                      <a:gd name="T51" fmla="*/ 770 h 795"/>
                      <a:gd name="T52" fmla="*/ 418 w 758"/>
                      <a:gd name="T53" fmla="*/ 780 h 795"/>
                      <a:gd name="T54" fmla="*/ 437 w 758"/>
                      <a:gd name="T55" fmla="*/ 758 h 795"/>
                      <a:gd name="T56" fmla="*/ 478 w 758"/>
                      <a:gd name="T57" fmla="*/ 745 h 795"/>
                      <a:gd name="T58" fmla="*/ 525 w 758"/>
                      <a:gd name="T59" fmla="*/ 622 h 795"/>
                      <a:gd name="T60" fmla="*/ 539 w 758"/>
                      <a:gd name="T61" fmla="*/ 600 h 795"/>
                      <a:gd name="T62" fmla="*/ 575 w 758"/>
                      <a:gd name="T63" fmla="*/ 584 h 795"/>
                      <a:gd name="T64" fmla="*/ 665 w 758"/>
                      <a:gd name="T65" fmla="*/ 573 h 795"/>
                      <a:gd name="T66" fmla="*/ 687 w 758"/>
                      <a:gd name="T67" fmla="*/ 579 h 795"/>
                      <a:gd name="T68" fmla="*/ 704 w 758"/>
                      <a:gd name="T69" fmla="*/ 585 h 795"/>
                      <a:gd name="T70" fmla="*/ 744 w 758"/>
                      <a:gd name="T71" fmla="*/ 573 h 795"/>
                      <a:gd name="T72" fmla="*/ 757 w 758"/>
                      <a:gd name="T73" fmla="*/ 541 h 795"/>
                      <a:gd name="T74" fmla="*/ 752 w 758"/>
                      <a:gd name="T75" fmla="*/ 499 h 795"/>
                      <a:gd name="T76" fmla="*/ 726 w 758"/>
                      <a:gd name="T77" fmla="*/ 462 h 795"/>
                      <a:gd name="T78" fmla="*/ 710 w 758"/>
                      <a:gd name="T79" fmla="*/ 435 h 795"/>
                      <a:gd name="T80" fmla="*/ 671 w 758"/>
                      <a:gd name="T81" fmla="*/ 401 h 795"/>
                      <a:gd name="T82" fmla="*/ 633 w 758"/>
                      <a:gd name="T83" fmla="*/ 399 h 795"/>
                      <a:gd name="T84" fmla="*/ 605 w 758"/>
                      <a:gd name="T85" fmla="*/ 378 h 795"/>
                      <a:gd name="T86" fmla="*/ 590 w 758"/>
                      <a:gd name="T87" fmla="*/ 349 h 795"/>
                      <a:gd name="T88" fmla="*/ 585 w 758"/>
                      <a:gd name="T89" fmla="*/ 311 h 795"/>
                      <a:gd name="T90" fmla="*/ 583 w 758"/>
                      <a:gd name="T91" fmla="*/ 269 h 795"/>
                      <a:gd name="T92" fmla="*/ 560 w 758"/>
                      <a:gd name="T93" fmla="*/ 242 h 795"/>
                      <a:gd name="T94" fmla="*/ 503 w 758"/>
                      <a:gd name="T95" fmla="*/ 205 h 795"/>
                      <a:gd name="T96" fmla="*/ 440 w 758"/>
                      <a:gd name="T97" fmla="*/ 178 h 795"/>
                      <a:gd name="T98" fmla="*/ 392 w 758"/>
                      <a:gd name="T99" fmla="*/ 167 h 795"/>
                      <a:gd name="T100" fmla="*/ 359 w 758"/>
                      <a:gd name="T101" fmla="*/ 161 h 795"/>
                      <a:gd name="T102" fmla="*/ 330 w 758"/>
                      <a:gd name="T103" fmla="*/ 145 h 795"/>
                      <a:gd name="T104" fmla="*/ 307 w 758"/>
                      <a:gd name="T105" fmla="*/ 122 h 795"/>
                      <a:gd name="T106" fmla="*/ 292 w 758"/>
                      <a:gd name="T107" fmla="*/ 92 h 795"/>
                      <a:gd name="T108" fmla="*/ 279 w 758"/>
                      <a:gd name="T109" fmla="*/ 19 h 795"/>
                      <a:gd name="T110" fmla="*/ 261 w 758"/>
                      <a:gd name="T111" fmla="*/ 3 h 795"/>
                      <a:gd name="T112" fmla="*/ 227 w 758"/>
                      <a:gd name="T113" fmla="*/ 3 h 795"/>
                      <a:gd name="T114" fmla="*/ 173 w 758"/>
                      <a:gd name="T115" fmla="*/ 30 h 795"/>
                      <a:gd name="T116" fmla="*/ 119 w 758"/>
                      <a:gd name="T117" fmla="*/ 66 h 795"/>
                      <a:gd name="T118" fmla="*/ 0 w 758"/>
                      <a:gd name="T119" fmla="*/ 80 h 795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w 758"/>
                      <a:gd name="T181" fmla="*/ 0 h 795"/>
                      <a:gd name="T182" fmla="*/ 758 w 758"/>
                      <a:gd name="T183" fmla="*/ 795 h 795"/>
                    </a:gdLst>
                    <a:ahLst/>
                    <a:cxnLst>
                      <a:cxn ang="T120">
                        <a:pos x="T0" y="T1"/>
                      </a:cxn>
                      <a:cxn ang="T121">
                        <a:pos x="T2" y="T3"/>
                      </a:cxn>
                      <a:cxn ang="T122">
                        <a:pos x="T4" y="T5"/>
                      </a:cxn>
                      <a:cxn ang="T123">
                        <a:pos x="T6" y="T7"/>
                      </a:cxn>
                      <a:cxn ang="T124">
                        <a:pos x="T8" y="T9"/>
                      </a:cxn>
                      <a:cxn ang="T125">
                        <a:pos x="T10" y="T11"/>
                      </a:cxn>
                      <a:cxn ang="T126">
                        <a:pos x="T12" y="T13"/>
                      </a:cxn>
                      <a:cxn ang="T127">
                        <a:pos x="T14" y="T15"/>
                      </a:cxn>
                      <a:cxn ang="T128">
                        <a:pos x="T16" y="T17"/>
                      </a:cxn>
                      <a:cxn ang="T129">
                        <a:pos x="T18" y="T19"/>
                      </a:cxn>
                      <a:cxn ang="T130">
                        <a:pos x="T20" y="T21"/>
                      </a:cxn>
                      <a:cxn ang="T131">
                        <a:pos x="T22" y="T23"/>
                      </a:cxn>
                      <a:cxn ang="T132">
                        <a:pos x="T24" y="T25"/>
                      </a:cxn>
                      <a:cxn ang="T133">
                        <a:pos x="T26" y="T27"/>
                      </a:cxn>
                      <a:cxn ang="T134">
                        <a:pos x="T28" y="T29"/>
                      </a:cxn>
                      <a:cxn ang="T135">
                        <a:pos x="T30" y="T31"/>
                      </a:cxn>
                      <a:cxn ang="T136">
                        <a:pos x="T32" y="T33"/>
                      </a:cxn>
                      <a:cxn ang="T137">
                        <a:pos x="T34" y="T35"/>
                      </a:cxn>
                      <a:cxn ang="T138">
                        <a:pos x="T36" y="T37"/>
                      </a:cxn>
                      <a:cxn ang="T139">
                        <a:pos x="T38" y="T39"/>
                      </a:cxn>
                      <a:cxn ang="T140">
                        <a:pos x="T40" y="T41"/>
                      </a:cxn>
                      <a:cxn ang="T141">
                        <a:pos x="T42" y="T43"/>
                      </a:cxn>
                      <a:cxn ang="T142">
                        <a:pos x="T44" y="T45"/>
                      </a:cxn>
                      <a:cxn ang="T143">
                        <a:pos x="T46" y="T47"/>
                      </a:cxn>
                      <a:cxn ang="T144">
                        <a:pos x="T48" y="T49"/>
                      </a:cxn>
                      <a:cxn ang="T145">
                        <a:pos x="T50" y="T51"/>
                      </a:cxn>
                      <a:cxn ang="T146">
                        <a:pos x="T52" y="T53"/>
                      </a:cxn>
                      <a:cxn ang="T147">
                        <a:pos x="T54" y="T55"/>
                      </a:cxn>
                      <a:cxn ang="T148">
                        <a:pos x="T56" y="T57"/>
                      </a:cxn>
                      <a:cxn ang="T149">
                        <a:pos x="T58" y="T59"/>
                      </a:cxn>
                      <a:cxn ang="T150">
                        <a:pos x="T60" y="T61"/>
                      </a:cxn>
                      <a:cxn ang="T151">
                        <a:pos x="T62" y="T63"/>
                      </a:cxn>
                      <a:cxn ang="T152">
                        <a:pos x="T64" y="T65"/>
                      </a:cxn>
                      <a:cxn ang="T153">
                        <a:pos x="T66" y="T67"/>
                      </a:cxn>
                      <a:cxn ang="T154">
                        <a:pos x="T68" y="T69"/>
                      </a:cxn>
                      <a:cxn ang="T155">
                        <a:pos x="T70" y="T71"/>
                      </a:cxn>
                      <a:cxn ang="T156">
                        <a:pos x="T72" y="T73"/>
                      </a:cxn>
                      <a:cxn ang="T157">
                        <a:pos x="T74" y="T75"/>
                      </a:cxn>
                      <a:cxn ang="T158">
                        <a:pos x="T76" y="T77"/>
                      </a:cxn>
                      <a:cxn ang="T159">
                        <a:pos x="T78" y="T79"/>
                      </a:cxn>
                      <a:cxn ang="T160">
                        <a:pos x="T80" y="T81"/>
                      </a:cxn>
                      <a:cxn ang="T161">
                        <a:pos x="T82" y="T83"/>
                      </a:cxn>
                      <a:cxn ang="T162">
                        <a:pos x="T84" y="T85"/>
                      </a:cxn>
                      <a:cxn ang="T163">
                        <a:pos x="T86" y="T87"/>
                      </a:cxn>
                      <a:cxn ang="T164">
                        <a:pos x="T88" y="T89"/>
                      </a:cxn>
                      <a:cxn ang="T165">
                        <a:pos x="T90" y="T91"/>
                      </a:cxn>
                      <a:cxn ang="T166">
                        <a:pos x="T92" y="T93"/>
                      </a:cxn>
                      <a:cxn ang="T167">
                        <a:pos x="T94" y="T95"/>
                      </a:cxn>
                      <a:cxn ang="T168">
                        <a:pos x="T96" y="T97"/>
                      </a:cxn>
                      <a:cxn ang="T169">
                        <a:pos x="T98" y="T99"/>
                      </a:cxn>
                      <a:cxn ang="T170">
                        <a:pos x="T100" y="T101"/>
                      </a:cxn>
                      <a:cxn ang="T171">
                        <a:pos x="T102" y="T103"/>
                      </a:cxn>
                      <a:cxn ang="T172">
                        <a:pos x="T104" y="T105"/>
                      </a:cxn>
                      <a:cxn ang="T173">
                        <a:pos x="T106" y="T107"/>
                      </a:cxn>
                      <a:cxn ang="T174">
                        <a:pos x="T108" y="T109"/>
                      </a:cxn>
                      <a:cxn ang="T175">
                        <a:pos x="T110" y="T111"/>
                      </a:cxn>
                      <a:cxn ang="T176">
                        <a:pos x="T112" y="T113"/>
                      </a:cxn>
                      <a:cxn ang="T177">
                        <a:pos x="T114" y="T115"/>
                      </a:cxn>
                      <a:cxn ang="T178">
                        <a:pos x="T116" y="T117"/>
                      </a:cxn>
                      <a:cxn ang="T179">
                        <a:pos x="T118" y="T119"/>
                      </a:cxn>
                    </a:cxnLst>
                    <a:rect l="T180" t="T181" r="T182" b="T183"/>
                    <a:pathLst>
                      <a:path w="758" h="795">
                        <a:moveTo>
                          <a:pt x="0" y="80"/>
                        </a:moveTo>
                        <a:lnTo>
                          <a:pt x="10" y="80"/>
                        </a:lnTo>
                        <a:lnTo>
                          <a:pt x="20" y="80"/>
                        </a:lnTo>
                        <a:lnTo>
                          <a:pt x="26" y="80"/>
                        </a:lnTo>
                        <a:lnTo>
                          <a:pt x="31" y="81"/>
                        </a:lnTo>
                        <a:lnTo>
                          <a:pt x="37" y="83"/>
                        </a:lnTo>
                        <a:lnTo>
                          <a:pt x="43" y="85"/>
                        </a:lnTo>
                        <a:lnTo>
                          <a:pt x="49" y="88"/>
                        </a:lnTo>
                        <a:lnTo>
                          <a:pt x="55" y="92"/>
                        </a:lnTo>
                        <a:lnTo>
                          <a:pt x="61" y="97"/>
                        </a:lnTo>
                        <a:lnTo>
                          <a:pt x="66" y="102"/>
                        </a:lnTo>
                        <a:lnTo>
                          <a:pt x="72" y="108"/>
                        </a:lnTo>
                        <a:lnTo>
                          <a:pt x="77" y="113"/>
                        </a:lnTo>
                        <a:lnTo>
                          <a:pt x="82" y="120"/>
                        </a:lnTo>
                        <a:lnTo>
                          <a:pt x="86" y="127"/>
                        </a:lnTo>
                        <a:lnTo>
                          <a:pt x="88" y="134"/>
                        </a:lnTo>
                        <a:lnTo>
                          <a:pt x="92" y="142"/>
                        </a:lnTo>
                        <a:lnTo>
                          <a:pt x="93" y="152"/>
                        </a:lnTo>
                        <a:lnTo>
                          <a:pt x="94" y="161"/>
                        </a:lnTo>
                        <a:lnTo>
                          <a:pt x="93" y="169"/>
                        </a:lnTo>
                        <a:lnTo>
                          <a:pt x="92" y="175"/>
                        </a:lnTo>
                        <a:lnTo>
                          <a:pt x="89" y="180"/>
                        </a:lnTo>
                        <a:lnTo>
                          <a:pt x="87" y="183"/>
                        </a:lnTo>
                        <a:lnTo>
                          <a:pt x="84" y="186"/>
                        </a:lnTo>
                        <a:lnTo>
                          <a:pt x="82" y="190"/>
                        </a:lnTo>
                        <a:lnTo>
                          <a:pt x="81" y="193"/>
                        </a:lnTo>
                        <a:lnTo>
                          <a:pt x="81" y="197"/>
                        </a:lnTo>
                        <a:lnTo>
                          <a:pt x="81" y="205"/>
                        </a:lnTo>
                        <a:lnTo>
                          <a:pt x="82" y="214"/>
                        </a:lnTo>
                        <a:lnTo>
                          <a:pt x="83" y="221"/>
                        </a:lnTo>
                        <a:lnTo>
                          <a:pt x="84" y="227"/>
                        </a:lnTo>
                        <a:lnTo>
                          <a:pt x="88" y="240"/>
                        </a:lnTo>
                        <a:lnTo>
                          <a:pt x="94" y="252"/>
                        </a:lnTo>
                        <a:lnTo>
                          <a:pt x="97" y="262"/>
                        </a:lnTo>
                        <a:lnTo>
                          <a:pt x="100" y="271"/>
                        </a:lnTo>
                        <a:lnTo>
                          <a:pt x="95" y="278"/>
                        </a:lnTo>
                        <a:lnTo>
                          <a:pt x="92" y="285"/>
                        </a:lnTo>
                        <a:lnTo>
                          <a:pt x="88" y="293"/>
                        </a:lnTo>
                        <a:lnTo>
                          <a:pt x="85" y="300"/>
                        </a:lnTo>
                        <a:lnTo>
                          <a:pt x="83" y="308"/>
                        </a:lnTo>
                        <a:lnTo>
                          <a:pt x="82" y="318"/>
                        </a:lnTo>
                        <a:lnTo>
                          <a:pt x="81" y="328"/>
                        </a:lnTo>
                        <a:lnTo>
                          <a:pt x="81" y="339"/>
                        </a:lnTo>
                        <a:lnTo>
                          <a:pt x="81" y="352"/>
                        </a:lnTo>
                        <a:lnTo>
                          <a:pt x="83" y="363"/>
                        </a:lnTo>
                        <a:lnTo>
                          <a:pt x="85" y="374"/>
                        </a:lnTo>
                        <a:lnTo>
                          <a:pt x="88" y="382"/>
                        </a:lnTo>
                        <a:lnTo>
                          <a:pt x="93" y="390"/>
                        </a:lnTo>
                        <a:lnTo>
                          <a:pt x="97" y="396"/>
                        </a:lnTo>
                        <a:lnTo>
                          <a:pt x="101" y="402"/>
                        </a:lnTo>
                        <a:lnTo>
                          <a:pt x="107" y="407"/>
                        </a:lnTo>
                        <a:lnTo>
                          <a:pt x="99" y="415"/>
                        </a:lnTo>
                        <a:lnTo>
                          <a:pt x="94" y="424"/>
                        </a:lnTo>
                        <a:lnTo>
                          <a:pt x="89" y="433"/>
                        </a:lnTo>
                        <a:lnTo>
                          <a:pt x="85" y="441"/>
                        </a:lnTo>
                        <a:lnTo>
                          <a:pt x="78" y="457"/>
                        </a:lnTo>
                        <a:lnTo>
                          <a:pt x="73" y="474"/>
                        </a:lnTo>
                        <a:lnTo>
                          <a:pt x="88" y="493"/>
                        </a:lnTo>
                        <a:lnTo>
                          <a:pt x="101" y="511"/>
                        </a:lnTo>
                        <a:lnTo>
                          <a:pt x="113" y="529"/>
                        </a:lnTo>
                        <a:lnTo>
                          <a:pt x="124" y="548"/>
                        </a:lnTo>
                        <a:lnTo>
                          <a:pt x="130" y="558"/>
                        </a:lnTo>
                        <a:lnTo>
                          <a:pt x="134" y="567"/>
                        </a:lnTo>
                        <a:lnTo>
                          <a:pt x="138" y="577"/>
                        </a:lnTo>
                        <a:lnTo>
                          <a:pt x="141" y="588"/>
                        </a:lnTo>
                        <a:lnTo>
                          <a:pt x="143" y="599"/>
                        </a:lnTo>
                        <a:lnTo>
                          <a:pt x="145" y="611"/>
                        </a:lnTo>
                        <a:lnTo>
                          <a:pt x="146" y="622"/>
                        </a:lnTo>
                        <a:lnTo>
                          <a:pt x="146" y="634"/>
                        </a:lnTo>
                        <a:lnTo>
                          <a:pt x="148" y="640"/>
                        </a:lnTo>
                        <a:lnTo>
                          <a:pt x="149" y="648"/>
                        </a:lnTo>
                        <a:lnTo>
                          <a:pt x="152" y="659"/>
                        </a:lnTo>
                        <a:lnTo>
                          <a:pt x="156" y="670"/>
                        </a:lnTo>
                        <a:lnTo>
                          <a:pt x="166" y="696"/>
                        </a:lnTo>
                        <a:lnTo>
                          <a:pt x="179" y="724"/>
                        </a:lnTo>
                        <a:lnTo>
                          <a:pt x="187" y="738"/>
                        </a:lnTo>
                        <a:lnTo>
                          <a:pt x="194" y="750"/>
                        </a:lnTo>
                        <a:lnTo>
                          <a:pt x="201" y="763"/>
                        </a:lnTo>
                        <a:lnTo>
                          <a:pt x="208" y="774"/>
                        </a:lnTo>
                        <a:lnTo>
                          <a:pt x="214" y="782"/>
                        </a:lnTo>
                        <a:lnTo>
                          <a:pt x="221" y="789"/>
                        </a:lnTo>
                        <a:lnTo>
                          <a:pt x="224" y="792"/>
                        </a:lnTo>
                        <a:lnTo>
                          <a:pt x="228" y="793"/>
                        </a:lnTo>
                        <a:lnTo>
                          <a:pt x="230" y="794"/>
                        </a:lnTo>
                        <a:lnTo>
                          <a:pt x="233" y="795"/>
                        </a:lnTo>
                        <a:lnTo>
                          <a:pt x="239" y="794"/>
                        </a:lnTo>
                        <a:lnTo>
                          <a:pt x="244" y="793"/>
                        </a:lnTo>
                        <a:lnTo>
                          <a:pt x="251" y="790"/>
                        </a:lnTo>
                        <a:lnTo>
                          <a:pt x="256" y="787"/>
                        </a:lnTo>
                        <a:lnTo>
                          <a:pt x="266" y="780"/>
                        </a:lnTo>
                        <a:lnTo>
                          <a:pt x="278" y="771"/>
                        </a:lnTo>
                        <a:lnTo>
                          <a:pt x="289" y="761"/>
                        </a:lnTo>
                        <a:lnTo>
                          <a:pt x="302" y="753"/>
                        </a:lnTo>
                        <a:lnTo>
                          <a:pt x="309" y="750"/>
                        </a:lnTo>
                        <a:lnTo>
                          <a:pt x="317" y="747"/>
                        </a:lnTo>
                        <a:lnTo>
                          <a:pt x="324" y="746"/>
                        </a:lnTo>
                        <a:lnTo>
                          <a:pt x="332" y="745"/>
                        </a:lnTo>
                        <a:lnTo>
                          <a:pt x="341" y="746"/>
                        </a:lnTo>
                        <a:lnTo>
                          <a:pt x="348" y="747"/>
                        </a:lnTo>
                        <a:lnTo>
                          <a:pt x="355" y="748"/>
                        </a:lnTo>
                        <a:lnTo>
                          <a:pt x="361" y="750"/>
                        </a:lnTo>
                        <a:lnTo>
                          <a:pt x="371" y="756"/>
                        </a:lnTo>
                        <a:lnTo>
                          <a:pt x="380" y="763"/>
                        </a:lnTo>
                        <a:lnTo>
                          <a:pt x="388" y="770"/>
                        </a:lnTo>
                        <a:lnTo>
                          <a:pt x="395" y="777"/>
                        </a:lnTo>
                        <a:lnTo>
                          <a:pt x="403" y="783"/>
                        </a:lnTo>
                        <a:lnTo>
                          <a:pt x="412" y="789"/>
                        </a:lnTo>
                        <a:lnTo>
                          <a:pt x="418" y="780"/>
                        </a:lnTo>
                        <a:lnTo>
                          <a:pt x="422" y="773"/>
                        </a:lnTo>
                        <a:lnTo>
                          <a:pt x="427" y="767"/>
                        </a:lnTo>
                        <a:lnTo>
                          <a:pt x="432" y="761"/>
                        </a:lnTo>
                        <a:lnTo>
                          <a:pt x="437" y="758"/>
                        </a:lnTo>
                        <a:lnTo>
                          <a:pt x="443" y="754"/>
                        </a:lnTo>
                        <a:lnTo>
                          <a:pt x="448" y="752"/>
                        </a:lnTo>
                        <a:lnTo>
                          <a:pt x="454" y="750"/>
                        </a:lnTo>
                        <a:lnTo>
                          <a:pt x="478" y="745"/>
                        </a:lnTo>
                        <a:lnTo>
                          <a:pt x="505" y="739"/>
                        </a:lnTo>
                        <a:lnTo>
                          <a:pt x="525" y="647"/>
                        </a:lnTo>
                        <a:lnTo>
                          <a:pt x="525" y="637"/>
                        </a:lnTo>
                        <a:lnTo>
                          <a:pt x="525" y="622"/>
                        </a:lnTo>
                        <a:lnTo>
                          <a:pt x="526" y="616"/>
                        </a:lnTo>
                        <a:lnTo>
                          <a:pt x="529" y="610"/>
                        </a:lnTo>
                        <a:lnTo>
                          <a:pt x="533" y="604"/>
                        </a:lnTo>
                        <a:lnTo>
                          <a:pt x="539" y="600"/>
                        </a:lnTo>
                        <a:lnTo>
                          <a:pt x="547" y="594"/>
                        </a:lnTo>
                        <a:lnTo>
                          <a:pt x="555" y="590"/>
                        </a:lnTo>
                        <a:lnTo>
                          <a:pt x="565" y="587"/>
                        </a:lnTo>
                        <a:lnTo>
                          <a:pt x="575" y="584"/>
                        </a:lnTo>
                        <a:lnTo>
                          <a:pt x="597" y="579"/>
                        </a:lnTo>
                        <a:lnTo>
                          <a:pt x="621" y="575"/>
                        </a:lnTo>
                        <a:lnTo>
                          <a:pt x="644" y="574"/>
                        </a:lnTo>
                        <a:lnTo>
                          <a:pt x="665" y="573"/>
                        </a:lnTo>
                        <a:lnTo>
                          <a:pt x="671" y="573"/>
                        </a:lnTo>
                        <a:lnTo>
                          <a:pt x="678" y="575"/>
                        </a:lnTo>
                        <a:lnTo>
                          <a:pt x="682" y="577"/>
                        </a:lnTo>
                        <a:lnTo>
                          <a:pt x="687" y="579"/>
                        </a:lnTo>
                        <a:lnTo>
                          <a:pt x="691" y="581"/>
                        </a:lnTo>
                        <a:lnTo>
                          <a:pt x="695" y="583"/>
                        </a:lnTo>
                        <a:lnTo>
                          <a:pt x="700" y="585"/>
                        </a:lnTo>
                        <a:lnTo>
                          <a:pt x="704" y="585"/>
                        </a:lnTo>
                        <a:lnTo>
                          <a:pt x="738" y="598"/>
                        </a:lnTo>
                        <a:lnTo>
                          <a:pt x="738" y="589"/>
                        </a:lnTo>
                        <a:lnTo>
                          <a:pt x="740" y="581"/>
                        </a:lnTo>
                        <a:lnTo>
                          <a:pt x="744" y="573"/>
                        </a:lnTo>
                        <a:lnTo>
                          <a:pt x="748" y="566"/>
                        </a:lnTo>
                        <a:lnTo>
                          <a:pt x="751" y="559"/>
                        </a:lnTo>
                        <a:lnTo>
                          <a:pt x="755" y="550"/>
                        </a:lnTo>
                        <a:lnTo>
                          <a:pt x="757" y="541"/>
                        </a:lnTo>
                        <a:lnTo>
                          <a:pt x="758" y="530"/>
                        </a:lnTo>
                        <a:lnTo>
                          <a:pt x="757" y="518"/>
                        </a:lnTo>
                        <a:lnTo>
                          <a:pt x="756" y="508"/>
                        </a:lnTo>
                        <a:lnTo>
                          <a:pt x="752" y="499"/>
                        </a:lnTo>
                        <a:lnTo>
                          <a:pt x="749" y="492"/>
                        </a:lnTo>
                        <a:lnTo>
                          <a:pt x="740" y="478"/>
                        </a:lnTo>
                        <a:lnTo>
                          <a:pt x="731" y="467"/>
                        </a:lnTo>
                        <a:lnTo>
                          <a:pt x="726" y="462"/>
                        </a:lnTo>
                        <a:lnTo>
                          <a:pt x="722" y="456"/>
                        </a:lnTo>
                        <a:lnTo>
                          <a:pt x="716" y="450"/>
                        </a:lnTo>
                        <a:lnTo>
                          <a:pt x="713" y="443"/>
                        </a:lnTo>
                        <a:lnTo>
                          <a:pt x="710" y="435"/>
                        </a:lnTo>
                        <a:lnTo>
                          <a:pt x="706" y="424"/>
                        </a:lnTo>
                        <a:lnTo>
                          <a:pt x="705" y="413"/>
                        </a:lnTo>
                        <a:lnTo>
                          <a:pt x="704" y="401"/>
                        </a:lnTo>
                        <a:lnTo>
                          <a:pt x="671" y="401"/>
                        </a:lnTo>
                        <a:lnTo>
                          <a:pt x="660" y="403"/>
                        </a:lnTo>
                        <a:lnTo>
                          <a:pt x="650" y="403"/>
                        </a:lnTo>
                        <a:lnTo>
                          <a:pt x="641" y="402"/>
                        </a:lnTo>
                        <a:lnTo>
                          <a:pt x="633" y="399"/>
                        </a:lnTo>
                        <a:lnTo>
                          <a:pt x="625" y="395"/>
                        </a:lnTo>
                        <a:lnTo>
                          <a:pt x="617" y="390"/>
                        </a:lnTo>
                        <a:lnTo>
                          <a:pt x="611" y="384"/>
                        </a:lnTo>
                        <a:lnTo>
                          <a:pt x="605" y="378"/>
                        </a:lnTo>
                        <a:lnTo>
                          <a:pt x="601" y="370"/>
                        </a:lnTo>
                        <a:lnTo>
                          <a:pt x="597" y="363"/>
                        </a:lnTo>
                        <a:lnTo>
                          <a:pt x="593" y="356"/>
                        </a:lnTo>
                        <a:lnTo>
                          <a:pt x="590" y="349"/>
                        </a:lnTo>
                        <a:lnTo>
                          <a:pt x="586" y="336"/>
                        </a:lnTo>
                        <a:lnTo>
                          <a:pt x="585" y="327"/>
                        </a:lnTo>
                        <a:lnTo>
                          <a:pt x="585" y="321"/>
                        </a:lnTo>
                        <a:lnTo>
                          <a:pt x="585" y="311"/>
                        </a:lnTo>
                        <a:lnTo>
                          <a:pt x="585" y="297"/>
                        </a:lnTo>
                        <a:lnTo>
                          <a:pt x="585" y="278"/>
                        </a:lnTo>
                        <a:lnTo>
                          <a:pt x="585" y="274"/>
                        </a:lnTo>
                        <a:lnTo>
                          <a:pt x="583" y="269"/>
                        </a:lnTo>
                        <a:lnTo>
                          <a:pt x="581" y="265"/>
                        </a:lnTo>
                        <a:lnTo>
                          <a:pt x="578" y="260"/>
                        </a:lnTo>
                        <a:lnTo>
                          <a:pt x="570" y="251"/>
                        </a:lnTo>
                        <a:lnTo>
                          <a:pt x="560" y="242"/>
                        </a:lnTo>
                        <a:lnTo>
                          <a:pt x="548" y="233"/>
                        </a:lnTo>
                        <a:lnTo>
                          <a:pt x="534" y="223"/>
                        </a:lnTo>
                        <a:lnTo>
                          <a:pt x="520" y="215"/>
                        </a:lnTo>
                        <a:lnTo>
                          <a:pt x="503" y="205"/>
                        </a:lnTo>
                        <a:lnTo>
                          <a:pt x="487" y="197"/>
                        </a:lnTo>
                        <a:lnTo>
                          <a:pt x="470" y="190"/>
                        </a:lnTo>
                        <a:lnTo>
                          <a:pt x="455" y="183"/>
                        </a:lnTo>
                        <a:lnTo>
                          <a:pt x="440" y="178"/>
                        </a:lnTo>
                        <a:lnTo>
                          <a:pt x="425" y="173"/>
                        </a:lnTo>
                        <a:lnTo>
                          <a:pt x="412" y="170"/>
                        </a:lnTo>
                        <a:lnTo>
                          <a:pt x="401" y="167"/>
                        </a:lnTo>
                        <a:lnTo>
                          <a:pt x="392" y="167"/>
                        </a:lnTo>
                        <a:lnTo>
                          <a:pt x="384" y="166"/>
                        </a:lnTo>
                        <a:lnTo>
                          <a:pt x="375" y="165"/>
                        </a:lnTo>
                        <a:lnTo>
                          <a:pt x="367" y="164"/>
                        </a:lnTo>
                        <a:lnTo>
                          <a:pt x="359" y="161"/>
                        </a:lnTo>
                        <a:lnTo>
                          <a:pt x="351" y="158"/>
                        </a:lnTo>
                        <a:lnTo>
                          <a:pt x="344" y="155"/>
                        </a:lnTo>
                        <a:lnTo>
                          <a:pt x="336" y="151"/>
                        </a:lnTo>
                        <a:lnTo>
                          <a:pt x="330" y="145"/>
                        </a:lnTo>
                        <a:lnTo>
                          <a:pt x="323" y="140"/>
                        </a:lnTo>
                        <a:lnTo>
                          <a:pt x="318" y="135"/>
                        </a:lnTo>
                        <a:lnTo>
                          <a:pt x="312" y="129"/>
                        </a:lnTo>
                        <a:lnTo>
                          <a:pt x="307" y="122"/>
                        </a:lnTo>
                        <a:lnTo>
                          <a:pt x="302" y="115"/>
                        </a:lnTo>
                        <a:lnTo>
                          <a:pt x="299" y="108"/>
                        </a:lnTo>
                        <a:lnTo>
                          <a:pt x="296" y="101"/>
                        </a:lnTo>
                        <a:lnTo>
                          <a:pt x="292" y="92"/>
                        </a:lnTo>
                        <a:lnTo>
                          <a:pt x="289" y="63"/>
                        </a:lnTo>
                        <a:lnTo>
                          <a:pt x="285" y="32"/>
                        </a:lnTo>
                        <a:lnTo>
                          <a:pt x="283" y="25"/>
                        </a:lnTo>
                        <a:lnTo>
                          <a:pt x="279" y="19"/>
                        </a:lnTo>
                        <a:lnTo>
                          <a:pt x="276" y="14"/>
                        </a:lnTo>
                        <a:lnTo>
                          <a:pt x="272" y="9"/>
                        </a:lnTo>
                        <a:lnTo>
                          <a:pt x="267" y="6"/>
                        </a:lnTo>
                        <a:lnTo>
                          <a:pt x="261" y="3"/>
                        </a:lnTo>
                        <a:lnTo>
                          <a:pt x="254" y="1"/>
                        </a:lnTo>
                        <a:lnTo>
                          <a:pt x="246" y="0"/>
                        </a:lnTo>
                        <a:lnTo>
                          <a:pt x="236" y="1"/>
                        </a:lnTo>
                        <a:lnTo>
                          <a:pt x="227" y="3"/>
                        </a:lnTo>
                        <a:lnTo>
                          <a:pt x="218" y="5"/>
                        </a:lnTo>
                        <a:lnTo>
                          <a:pt x="208" y="9"/>
                        </a:lnTo>
                        <a:lnTo>
                          <a:pt x="190" y="18"/>
                        </a:lnTo>
                        <a:lnTo>
                          <a:pt x="173" y="30"/>
                        </a:lnTo>
                        <a:lnTo>
                          <a:pt x="155" y="43"/>
                        </a:lnTo>
                        <a:lnTo>
                          <a:pt x="138" y="55"/>
                        </a:lnTo>
                        <a:lnTo>
                          <a:pt x="129" y="60"/>
                        </a:lnTo>
                        <a:lnTo>
                          <a:pt x="119" y="66"/>
                        </a:lnTo>
                        <a:lnTo>
                          <a:pt x="110" y="70"/>
                        </a:lnTo>
                        <a:lnTo>
                          <a:pt x="100" y="74"/>
                        </a:lnTo>
                        <a:lnTo>
                          <a:pt x="20" y="80"/>
                        </a:lnTo>
                        <a:lnTo>
                          <a:pt x="0" y="80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08" name="Freeform 163"/>
                  <p:cNvSpPr>
                    <a:spLocks/>
                  </p:cNvSpPr>
                  <p:nvPr>
                    <p:custDataLst>
                      <p:tags r:id="rId92"/>
                    </p:custDataLst>
                  </p:nvPr>
                </p:nvSpPr>
                <p:spPr bwMode="auto">
                  <a:xfrm>
                    <a:off x="2479675" y="3686175"/>
                    <a:ext cx="119063" cy="215900"/>
                  </a:xfrm>
                  <a:custGeom>
                    <a:avLst/>
                    <a:gdLst>
                      <a:gd name="T0" fmla="*/ 225 w 273"/>
                      <a:gd name="T1" fmla="*/ 140 h 414"/>
                      <a:gd name="T2" fmla="*/ 213 w 273"/>
                      <a:gd name="T3" fmla="*/ 133 h 414"/>
                      <a:gd name="T4" fmla="*/ 201 w 273"/>
                      <a:gd name="T5" fmla="*/ 121 h 414"/>
                      <a:gd name="T6" fmla="*/ 190 w 273"/>
                      <a:gd name="T7" fmla="*/ 105 h 414"/>
                      <a:gd name="T8" fmla="*/ 183 w 273"/>
                      <a:gd name="T9" fmla="*/ 96 h 414"/>
                      <a:gd name="T10" fmla="*/ 176 w 273"/>
                      <a:gd name="T11" fmla="*/ 93 h 414"/>
                      <a:gd name="T12" fmla="*/ 167 w 273"/>
                      <a:gd name="T13" fmla="*/ 94 h 414"/>
                      <a:gd name="T14" fmla="*/ 161 w 273"/>
                      <a:gd name="T15" fmla="*/ 101 h 414"/>
                      <a:gd name="T16" fmla="*/ 153 w 273"/>
                      <a:gd name="T17" fmla="*/ 86 h 414"/>
                      <a:gd name="T18" fmla="*/ 142 w 273"/>
                      <a:gd name="T19" fmla="*/ 54 h 414"/>
                      <a:gd name="T20" fmla="*/ 132 w 273"/>
                      <a:gd name="T21" fmla="*/ 36 h 414"/>
                      <a:gd name="T22" fmla="*/ 123 w 273"/>
                      <a:gd name="T23" fmla="*/ 25 h 414"/>
                      <a:gd name="T24" fmla="*/ 111 w 273"/>
                      <a:gd name="T25" fmla="*/ 14 h 414"/>
                      <a:gd name="T26" fmla="*/ 96 w 273"/>
                      <a:gd name="T27" fmla="*/ 5 h 414"/>
                      <a:gd name="T28" fmla="*/ 80 w 273"/>
                      <a:gd name="T29" fmla="*/ 7 h 414"/>
                      <a:gd name="T30" fmla="*/ 69 w 273"/>
                      <a:gd name="T31" fmla="*/ 19 h 414"/>
                      <a:gd name="T32" fmla="*/ 63 w 273"/>
                      <a:gd name="T33" fmla="*/ 25 h 414"/>
                      <a:gd name="T34" fmla="*/ 57 w 273"/>
                      <a:gd name="T35" fmla="*/ 32 h 414"/>
                      <a:gd name="T36" fmla="*/ 56 w 273"/>
                      <a:gd name="T37" fmla="*/ 42 h 414"/>
                      <a:gd name="T38" fmla="*/ 58 w 273"/>
                      <a:gd name="T39" fmla="*/ 59 h 414"/>
                      <a:gd name="T40" fmla="*/ 52 w 273"/>
                      <a:gd name="T41" fmla="*/ 78 h 414"/>
                      <a:gd name="T42" fmla="*/ 33 w 273"/>
                      <a:gd name="T43" fmla="*/ 90 h 414"/>
                      <a:gd name="T44" fmla="*/ 17 w 273"/>
                      <a:gd name="T45" fmla="*/ 104 h 414"/>
                      <a:gd name="T46" fmla="*/ 4 w 273"/>
                      <a:gd name="T47" fmla="*/ 118 h 414"/>
                      <a:gd name="T48" fmla="*/ 40 w 273"/>
                      <a:gd name="T49" fmla="*/ 198 h 414"/>
                      <a:gd name="T50" fmla="*/ 73 w 273"/>
                      <a:gd name="T51" fmla="*/ 205 h 414"/>
                      <a:gd name="T52" fmla="*/ 84 w 273"/>
                      <a:gd name="T53" fmla="*/ 210 h 414"/>
                      <a:gd name="T54" fmla="*/ 93 w 273"/>
                      <a:gd name="T55" fmla="*/ 218 h 414"/>
                      <a:gd name="T56" fmla="*/ 99 w 273"/>
                      <a:gd name="T57" fmla="*/ 226 h 414"/>
                      <a:gd name="T58" fmla="*/ 103 w 273"/>
                      <a:gd name="T59" fmla="*/ 237 h 414"/>
                      <a:gd name="T60" fmla="*/ 106 w 273"/>
                      <a:gd name="T61" fmla="*/ 265 h 414"/>
                      <a:gd name="T62" fmla="*/ 103 w 273"/>
                      <a:gd name="T63" fmla="*/ 279 h 414"/>
                      <a:gd name="T64" fmla="*/ 96 w 273"/>
                      <a:gd name="T65" fmla="*/ 293 h 414"/>
                      <a:gd name="T66" fmla="*/ 89 w 273"/>
                      <a:gd name="T67" fmla="*/ 307 h 414"/>
                      <a:gd name="T68" fmla="*/ 86 w 273"/>
                      <a:gd name="T69" fmla="*/ 321 h 414"/>
                      <a:gd name="T70" fmla="*/ 91 w 273"/>
                      <a:gd name="T71" fmla="*/ 343 h 414"/>
                      <a:gd name="T72" fmla="*/ 107 w 273"/>
                      <a:gd name="T73" fmla="*/ 374 h 414"/>
                      <a:gd name="T74" fmla="*/ 117 w 273"/>
                      <a:gd name="T75" fmla="*/ 389 h 414"/>
                      <a:gd name="T76" fmla="*/ 129 w 273"/>
                      <a:gd name="T77" fmla="*/ 401 h 414"/>
                      <a:gd name="T78" fmla="*/ 141 w 273"/>
                      <a:gd name="T79" fmla="*/ 411 h 414"/>
                      <a:gd name="T80" fmla="*/ 153 w 273"/>
                      <a:gd name="T81" fmla="*/ 414 h 414"/>
                      <a:gd name="T82" fmla="*/ 215 w 273"/>
                      <a:gd name="T83" fmla="*/ 398 h 414"/>
                      <a:gd name="T84" fmla="*/ 255 w 273"/>
                      <a:gd name="T85" fmla="*/ 385 h 414"/>
                      <a:gd name="T86" fmla="*/ 267 w 273"/>
                      <a:gd name="T87" fmla="*/ 377 h 414"/>
                      <a:gd name="T88" fmla="*/ 273 w 273"/>
                      <a:gd name="T89" fmla="*/ 370 h 414"/>
                      <a:gd name="T90" fmla="*/ 269 w 273"/>
                      <a:gd name="T91" fmla="*/ 352 h 414"/>
                      <a:gd name="T92" fmla="*/ 263 w 273"/>
                      <a:gd name="T93" fmla="*/ 335 h 414"/>
                      <a:gd name="T94" fmla="*/ 242 w 273"/>
                      <a:gd name="T95" fmla="*/ 309 h 414"/>
                      <a:gd name="T96" fmla="*/ 222 w 273"/>
                      <a:gd name="T97" fmla="*/ 282 h 414"/>
                      <a:gd name="T98" fmla="*/ 215 w 273"/>
                      <a:gd name="T99" fmla="*/ 266 h 414"/>
                      <a:gd name="T100" fmla="*/ 212 w 273"/>
                      <a:gd name="T101" fmla="*/ 247 h 414"/>
                      <a:gd name="T102" fmla="*/ 215 w 273"/>
                      <a:gd name="T103" fmla="*/ 215 h 414"/>
                      <a:gd name="T104" fmla="*/ 222 w 273"/>
                      <a:gd name="T105" fmla="*/ 190 h 414"/>
                      <a:gd name="T106" fmla="*/ 230 w 273"/>
                      <a:gd name="T107" fmla="*/ 167 h 414"/>
                      <a:gd name="T108" fmla="*/ 232 w 273"/>
                      <a:gd name="T109" fmla="*/ 142 h 414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w 273"/>
                      <a:gd name="T166" fmla="*/ 0 h 414"/>
                      <a:gd name="T167" fmla="*/ 273 w 273"/>
                      <a:gd name="T168" fmla="*/ 414 h 414"/>
                    </a:gdLst>
                    <a:ahLst/>
                    <a:cxnLst>
                      <a:cxn ang="T110">
                        <a:pos x="T0" y="T1"/>
                      </a:cxn>
                      <a:cxn ang="T111">
                        <a:pos x="T2" y="T3"/>
                      </a:cxn>
                      <a:cxn ang="T112">
                        <a:pos x="T4" y="T5"/>
                      </a:cxn>
                      <a:cxn ang="T113">
                        <a:pos x="T6" y="T7"/>
                      </a:cxn>
                      <a:cxn ang="T114">
                        <a:pos x="T8" y="T9"/>
                      </a:cxn>
                      <a:cxn ang="T115">
                        <a:pos x="T10" y="T11"/>
                      </a:cxn>
                      <a:cxn ang="T116">
                        <a:pos x="T12" y="T13"/>
                      </a:cxn>
                      <a:cxn ang="T117">
                        <a:pos x="T14" y="T15"/>
                      </a:cxn>
                      <a:cxn ang="T118">
                        <a:pos x="T16" y="T17"/>
                      </a:cxn>
                      <a:cxn ang="T119">
                        <a:pos x="T18" y="T19"/>
                      </a:cxn>
                      <a:cxn ang="T120">
                        <a:pos x="T20" y="T21"/>
                      </a:cxn>
                      <a:cxn ang="T121">
                        <a:pos x="T22" y="T23"/>
                      </a:cxn>
                      <a:cxn ang="T122">
                        <a:pos x="T24" y="T25"/>
                      </a:cxn>
                      <a:cxn ang="T123">
                        <a:pos x="T26" y="T27"/>
                      </a:cxn>
                      <a:cxn ang="T124">
                        <a:pos x="T28" y="T29"/>
                      </a:cxn>
                      <a:cxn ang="T125">
                        <a:pos x="T30" y="T31"/>
                      </a:cxn>
                      <a:cxn ang="T126">
                        <a:pos x="T32" y="T33"/>
                      </a:cxn>
                      <a:cxn ang="T127">
                        <a:pos x="T34" y="T35"/>
                      </a:cxn>
                      <a:cxn ang="T128">
                        <a:pos x="T36" y="T37"/>
                      </a:cxn>
                      <a:cxn ang="T129">
                        <a:pos x="T38" y="T39"/>
                      </a:cxn>
                      <a:cxn ang="T130">
                        <a:pos x="T40" y="T41"/>
                      </a:cxn>
                      <a:cxn ang="T131">
                        <a:pos x="T42" y="T43"/>
                      </a:cxn>
                      <a:cxn ang="T132">
                        <a:pos x="T44" y="T45"/>
                      </a:cxn>
                      <a:cxn ang="T133">
                        <a:pos x="T46" y="T47"/>
                      </a:cxn>
                      <a:cxn ang="T134">
                        <a:pos x="T48" y="T49"/>
                      </a:cxn>
                      <a:cxn ang="T135">
                        <a:pos x="T50" y="T51"/>
                      </a:cxn>
                      <a:cxn ang="T136">
                        <a:pos x="T52" y="T53"/>
                      </a:cxn>
                      <a:cxn ang="T137">
                        <a:pos x="T54" y="T55"/>
                      </a:cxn>
                      <a:cxn ang="T138">
                        <a:pos x="T56" y="T57"/>
                      </a:cxn>
                      <a:cxn ang="T139">
                        <a:pos x="T58" y="T59"/>
                      </a:cxn>
                      <a:cxn ang="T140">
                        <a:pos x="T60" y="T61"/>
                      </a:cxn>
                      <a:cxn ang="T141">
                        <a:pos x="T62" y="T63"/>
                      </a:cxn>
                      <a:cxn ang="T142">
                        <a:pos x="T64" y="T65"/>
                      </a:cxn>
                      <a:cxn ang="T143">
                        <a:pos x="T66" y="T67"/>
                      </a:cxn>
                      <a:cxn ang="T144">
                        <a:pos x="T68" y="T69"/>
                      </a:cxn>
                      <a:cxn ang="T145">
                        <a:pos x="T70" y="T71"/>
                      </a:cxn>
                      <a:cxn ang="T146">
                        <a:pos x="T72" y="T73"/>
                      </a:cxn>
                      <a:cxn ang="T147">
                        <a:pos x="T74" y="T75"/>
                      </a:cxn>
                      <a:cxn ang="T148">
                        <a:pos x="T76" y="T77"/>
                      </a:cxn>
                      <a:cxn ang="T149">
                        <a:pos x="T78" y="T79"/>
                      </a:cxn>
                      <a:cxn ang="T150">
                        <a:pos x="T80" y="T81"/>
                      </a:cxn>
                      <a:cxn ang="T151">
                        <a:pos x="T82" y="T83"/>
                      </a:cxn>
                      <a:cxn ang="T152">
                        <a:pos x="T84" y="T85"/>
                      </a:cxn>
                      <a:cxn ang="T153">
                        <a:pos x="T86" y="T87"/>
                      </a:cxn>
                      <a:cxn ang="T154">
                        <a:pos x="T88" y="T89"/>
                      </a:cxn>
                      <a:cxn ang="T155">
                        <a:pos x="T90" y="T91"/>
                      </a:cxn>
                      <a:cxn ang="T156">
                        <a:pos x="T92" y="T93"/>
                      </a:cxn>
                      <a:cxn ang="T157">
                        <a:pos x="T94" y="T95"/>
                      </a:cxn>
                      <a:cxn ang="T158">
                        <a:pos x="T96" y="T97"/>
                      </a:cxn>
                      <a:cxn ang="T159">
                        <a:pos x="T98" y="T99"/>
                      </a:cxn>
                      <a:cxn ang="T160">
                        <a:pos x="T100" y="T101"/>
                      </a:cxn>
                      <a:cxn ang="T161">
                        <a:pos x="T102" y="T103"/>
                      </a:cxn>
                      <a:cxn ang="T162">
                        <a:pos x="T104" y="T105"/>
                      </a:cxn>
                      <a:cxn ang="T163">
                        <a:pos x="T106" y="T107"/>
                      </a:cxn>
                      <a:cxn ang="T164">
                        <a:pos x="T108" y="T109"/>
                      </a:cxn>
                    </a:cxnLst>
                    <a:rect l="T165" t="T166" r="T167" b="T168"/>
                    <a:pathLst>
                      <a:path w="273" h="414">
                        <a:moveTo>
                          <a:pt x="232" y="142"/>
                        </a:moveTo>
                        <a:lnTo>
                          <a:pt x="225" y="140"/>
                        </a:lnTo>
                        <a:lnTo>
                          <a:pt x="219" y="137"/>
                        </a:lnTo>
                        <a:lnTo>
                          <a:pt x="213" y="133"/>
                        </a:lnTo>
                        <a:lnTo>
                          <a:pt x="209" y="130"/>
                        </a:lnTo>
                        <a:lnTo>
                          <a:pt x="201" y="121"/>
                        </a:lnTo>
                        <a:lnTo>
                          <a:pt x="195" y="113"/>
                        </a:lnTo>
                        <a:lnTo>
                          <a:pt x="190" y="105"/>
                        </a:lnTo>
                        <a:lnTo>
                          <a:pt x="185" y="99"/>
                        </a:lnTo>
                        <a:lnTo>
                          <a:pt x="183" y="96"/>
                        </a:lnTo>
                        <a:lnTo>
                          <a:pt x="179" y="95"/>
                        </a:lnTo>
                        <a:lnTo>
                          <a:pt x="176" y="93"/>
                        </a:lnTo>
                        <a:lnTo>
                          <a:pt x="173" y="93"/>
                        </a:lnTo>
                        <a:lnTo>
                          <a:pt x="167" y="94"/>
                        </a:lnTo>
                        <a:lnTo>
                          <a:pt x="164" y="97"/>
                        </a:lnTo>
                        <a:lnTo>
                          <a:pt x="161" y="101"/>
                        </a:lnTo>
                        <a:lnTo>
                          <a:pt x="159" y="105"/>
                        </a:lnTo>
                        <a:lnTo>
                          <a:pt x="153" y="86"/>
                        </a:lnTo>
                        <a:lnTo>
                          <a:pt x="147" y="68"/>
                        </a:lnTo>
                        <a:lnTo>
                          <a:pt x="142" y="54"/>
                        </a:lnTo>
                        <a:lnTo>
                          <a:pt x="135" y="41"/>
                        </a:lnTo>
                        <a:lnTo>
                          <a:pt x="132" y="36"/>
                        </a:lnTo>
                        <a:lnTo>
                          <a:pt x="128" y="30"/>
                        </a:lnTo>
                        <a:lnTo>
                          <a:pt x="123" y="25"/>
                        </a:lnTo>
                        <a:lnTo>
                          <a:pt x="118" y="20"/>
                        </a:lnTo>
                        <a:lnTo>
                          <a:pt x="111" y="14"/>
                        </a:lnTo>
                        <a:lnTo>
                          <a:pt x="103" y="9"/>
                        </a:lnTo>
                        <a:lnTo>
                          <a:pt x="96" y="5"/>
                        </a:lnTo>
                        <a:lnTo>
                          <a:pt x="86" y="0"/>
                        </a:lnTo>
                        <a:lnTo>
                          <a:pt x="80" y="7"/>
                        </a:lnTo>
                        <a:lnTo>
                          <a:pt x="73" y="15"/>
                        </a:lnTo>
                        <a:lnTo>
                          <a:pt x="69" y="19"/>
                        </a:lnTo>
                        <a:lnTo>
                          <a:pt x="66" y="23"/>
                        </a:lnTo>
                        <a:lnTo>
                          <a:pt x="63" y="25"/>
                        </a:lnTo>
                        <a:lnTo>
                          <a:pt x="60" y="25"/>
                        </a:lnTo>
                        <a:lnTo>
                          <a:pt x="57" y="32"/>
                        </a:lnTo>
                        <a:lnTo>
                          <a:pt x="57" y="37"/>
                        </a:lnTo>
                        <a:lnTo>
                          <a:pt x="56" y="42"/>
                        </a:lnTo>
                        <a:lnTo>
                          <a:pt x="57" y="47"/>
                        </a:lnTo>
                        <a:lnTo>
                          <a:pt x="58" y="59"/>
                        </a:lnTo>
                        <a:lnTo>
                          <a:pt x="60" y="75"/>
                        </a:lnTo>
                        <a:lnTo>
                          <a:pt x="52" y="78"/>
                        </a:lnTo>
                        <a:lnTo>
                          <a:pt x="43" y="83"/>
                        </a:lnTo>
                        <a:lnTo>
                          <a:pt x="33" y="90"/>
                        </a:lnTo>
                        <a:lnTo>
                          <a:pt x="24" y="97"/>
                        </a:lnTo>
                        <a:lnTo>
                          <a:pt x="17" y="104"/>
                        </a:lnTo>
                        <a:lnTo>
                          <a:pt x="9" y="111"/>
                        </a:lnTo>
                        <a:lnTo>
                          <a:pt x="4" y="118"/>
                        </a:lnTo>
                        <a:lnTo>
                          <a:pt x="0" y="123"/>
                        </a:lnTo>
                        <a:lnTo>
                          <a:pt x="40" y="198"/>
                        </a:lnTo>
                        <a:lnTo>
                          <a:pt x="57" y="201"/>
                        </a:lnTo>
                        <a:lnTo>
                          <a:pt x="73" y="205"/>
                        </a:lnTo>
                        <a:lnTo>
                          <a:pt x="78" y="207"/>
                        </a:lnTo>
                        <a:lnTo>
                          <a:pt x="84" y="210"/>
                        </a:lnTo>
                        <a:lnTo>
                          <a:pt x="89" y="214"/>
                        </a:lnTo>
                        <a:lnTo>
                          <a:pt x="93" y="218"/>
                        </a:lnTo>
                        <a:lnTo>
                          <a:pt x="96" y="222"/>
                        </a:lnTo>
                        <a:lnTo>
                          <a:pt x="99" y="226"/>
                        </a:lnTo>
                        <a:lnTo>
                          <a:pt x="101" y="231"/>
                        </a:lnTo>
                        <a:lnTo>
                          <a:pt x="103" y="237"/>
                        </a:lnTo>
                        <a:lnTo>
                          <a:pt x="106" y="251"/>
                        </a:lnTo>
                        <a:lnTo>
                          <a:pt x="106" y="265"/>
                        </a:lnTo>
                        <a:lnTo>
                          <a:pt x="106" y="272"/>
                        </a:lnTo>
                        <a:lnTo>
                          <a:pt x="103" y="279"/>
                        </a:lnTo>
                        <a:lnTo>
                          <a:pt x="100" y="286"/>
                        </a:lnTo>
                        <a:lnTo>
                          <a:pt x="96" y="293"/>
                        </a:lnTo>
                        <a:lnTo>
                          <a:pt x="93" y="301"/>
                        </a:lnTo>
                        <a:lnTo>
                          <a:pt x="89" y="307"/>
                        </a:lnTo>
                        <a:lnTo>
                          <a:pt x="87" y="314"/>
                        </a:lnTo>
                        <a:lnTo>
                          <a:pt x="86" y="321"/>
                        </a:lnTo>
                        <a:lnTo>
                          <a:pt x="88" y="330"/>
                        </a:lnTo>
                        <a:lnTo>
                          <a:pt x="91" y="343"/>
                        </a:lnTo>
                        <a:lnTo>
                          <a:pt x="98" y="359"/>
                        </a:lnTo>
                        <a:lnTo>
                          <a:pt x="107" y="374"/>
                        </a:lnTo>
                        <a:lnTo>
                          <a:pt x="112" y="382"/>
                        </a:lnTo>
                        <a:lnTo>
                          <a:pt x="117" y="389"/>
                        </a:lnTo>
                        <a:lnTo>
                          <a:pt x="122" y="395"/>
                        </a:lnTo>
                        <a:lnTo>
                          <a:pt x="129" y="401"/>
                        </a:lnTo>
                        <a:lnTo>
                          <a:pt x="134" y="406"/>
                        </a:lnTo>
                        <a:lnTo>
                          <a:pt x="141" y="411"/>
                        </a:lnTo>
                        <a:lnTo>
                          <a:pt x="146" y="413"/>
                        </a:lnTo>
                        <a:lnTo>
                          <a:pt x="153" y="414"/>
                        </a:lnTo>
                        <a:lnTo>
                          <a:pt x="174" y="410"/>
                        </a:lnTo>
                        <a:lnTo>
                          <a:pt x="215" y="398"/>
                        </a:lnTo>
                        <a:lnTo>
                          <a:pt x="236" y="392"/>
                        </a:lnTo>
                        <a:lnTo>
                          <a:pt x="255" y="385"/>
                        </a:lnTo>
                        <a:lnTo>
                          <a:pt x="262" y="381"/>
                        </a:lnTo>
                        <a:lnTo>
                          <a:pt x="267" y="377"/>
                        </a:lnTo>
                        <a:lnTo>
                          <a:pt x="271" y="374"/>
                        </a:lnTo>
                        <a:lnTo>
                          <a:pt x="273" y="370"/>
                        </a:lnTo>
                        <a:lnTo>
                          <a:pt x="271" y="361"/>
                        </a:lnTo>
                        <a:lnTo>
                          <a:pt x="269" y="352"/>
                        </a:lnTo>
                        <a:lnTo>
                          <a:pt x="267" y="343"/>
                        </a:lnTo>
                        <a:lnTo>
                          <a:pt x="263" y="335"/>
                        </a:lnTo>
                        <a:lnTo>
                          <a:pt x="253" y="321"/>
                        </a:lnTo>
                        <a:lnTo>
                          <a:pt x="242" y="309"/>
                        </a:lnTo>
                        <a:lnTo>
                          <a:pt x="231" y="295"/>
                        </a:lnTo>
                        <a:lnTo>
                          <a:pt x="222" y="282"/>
                        </a:lnTo>
                        <a:lnTo>
                          <a:pt x="218" y="274"/>
                        </a:lnTo>
                        <a:lnTo>
                          <a:pt x="215" y="266"/>
                        </a:lnTo>
                        <a:lnTo>
                          <a:pt x="213" y="257"/>
                        </a:lnTo>
                        <a:lnTo>
                          <a:pt x="212" y="247"/>
                        </a:lnTo>
                        <a:lnTo>
                          <a:pt x="213" y="229"/>
                        </a:lnTo>
                        <a:lnTo>
                          <a:pt x="215" y="215"/>
                        </a:lnTo>
                        <a:lnTo>
                          <a:pt x="219" y="202"/>
                        </a:lnTo>
                        <a:lnTo>
                          <a:pt x="222" y="190"/>
                        </a:lnTo>
                        <a:lnTo>
                          <a:pt x="226" y="178"/>
                        </a:lnTo>
                        <a:lnTo>
                          <a:pt x="230" y="167"/>
                        </a:lnTo>
                        <a:lnTo>
                          <a:pt x="232" y="155"/>
                        </a:lnTo>
                        <a:lnTo>
                          <a:pt x="232" y="142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grpSp>
                <p:nvGrpSpPr>
                  <p:cNvPr id="109" name="Group 164"/>
                  <p:cNvGrpSpPr>
                    <a:grpSpLocks/>
                  </p:cNvGrpSpPr>
                  <p:nvPr>
                    <p:custDataLst>
                      <p:tags r:id="rId93"/>
                    </p:custDataLst>
                  </p:nvPr>
                </p:nvGrpSpPr>
                <p:grpSpPr bwMode="auto">
                  <a:xfrm>
                    <a:off x="2193925" y="3521881"/>
                    <a:ext cx="323850" cy="401637"/>
                    <a:chOff x="1486" y="2412"/>
                    <a:chExt cx="244" cy="256"/>
                  </a:xfrm>
                  <a:solidFill>
                    <a:schemeClr val="accent5">
                      <a:lumMod val="50000"/>
                    </a:schemeClr>
                  </a:solidFill>
                </p:grpSpPr>
                <p:sp>
                  <p:nvSpPr>
                    <p:cNvPr id="487" name="Freeform 165"/>
                    <p:cNvSpPr>
                      <a:spLocks/>
                    </p:cNvSpPr>
                    <p:nvPr/>
                  </p:nvSpPr>
                  <p:spPr bwMode="auto">
                    <a:xfrm>
                      <a:off x="1639" y="2457"/>
                      <a:ext cx="18" cy="7"/>
                    </a:xfrm>
                    <a:custGeom>
                      <a:avLst/>
                      <a:gdLst>
                        <a:gd name="T0" fmla="*/ 0 w 54"/>
                        <a:gd name="T1" fmla="*/ 0 h 22"/>
                        <a:gd name="T2" fmla="*/ 0 w 54"/>
                        <a:gd name="T3" fmla="*/ 18 h 22"/>
                        <a:gd name="T4" fmla="*/ 6 w 54"/>
                        <a:gd name="T5" fmla="*/ 20 h 22"/>
                        <a:gd name="T6" fmla="*/ 10 w 54"/>
                        <a:gd name="T7" fmla="*/ 21 h 22"/>
                        <a:gd name="T8" fmla="*/ 14 w 54"/>
                        <a:gd name="T9" fmla="*/ 22 h 22"/>
                        <a:gd name="T10" fmla="*/ 20 w 54"/>
                        <a:gd name="T11" fmla="*/ 22 h 22"/>
                        <a:gd name="T12" fmla="*/ 23 w 54"/>
                        <a:gd name="T13" fmla="*/ 22 h 22"/>
                        <a:gd name="T14" fmla="*/ 27 w 54"/>
                        <a:gd name="T15" fmla="*/ 21 h 22"/>
                        <a:gd name="T16" fmla="*/ 31 w 54"/>
                        <a:gd name="T17" fmla="*/ 20 h 22"/>
                        <a:gd name="T18" fmla="*/ 33 w 54"/>
                        <a:gd name="T19" fmla="*/ 18 h 22"/>
                        <a:gd name="T20" fmla="*/ 35 w 54"/>
                        <a:gd name="T21" fmla="*/ 16 h 22"/>
                        <a:gd name="T22" fmla="*/ 41 w 54"/>
                        <a:gd name="T23" fmla="*/ 12 h 22"/>
                        <a:gd name="T24" fmla="*/ 47 w 54"/>
                        <a:gd name="T25" fmla="*/ 8 h 22"/>
                        <a:gd name="T26" fmla="*/ 54 w 54"/>
                        <a:gd name="T27" fmla="*/ 6 h 22"/>
                        <a:gd name="T28" fmla="*/ 36 w 54"/>
                        <a:gd name="T29" fmla="*/ 5 h 22"/>
                        <a:gd name="T30" fmla="*/ 20 w 54"/>
                        <a:gd name="T31" fmla="*/ 3 h 22"/>
                        <a:gd name="T32" fmla="*/ 6 w 54"/>
                        <a:gd name="T33" fmla="*/ 1 h 22"/>
                        <a:gd name="T34" fmla="*/ 0 w 54"/>
                        <a:gd name="T35" fmla="*/ 0 h 22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w 54"/>
                        <a:gd name="T55" fmla="*/ 0 h 22"/>
                        <a:gd name="T56" fmla="*/ 54 w 54"/>
                        <a:gd name="T57" fmla="*/ 22 h 22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T54" t="T55" r="T56" b="T57"/>
                      <a:pathLst>
                        <a:path w="54" h="22">
                          <a:moveTo>
                            <a:pt x="0" y="0"/>
                          </a:moveTo>
                          <a:lnTo>
                            <a:pt x="0" y="18"/>
                          </a:lnTo>
                          <a:lnTo>
                            <a:pt x="6" y="20"/>
                          </a:lnTo>
                          <a:lnTo>
                            <a:pt x="10" y="21"/>
                          </a:lnTo>
                          <a:lnTo>
                            <a:pt x="14" y="22"/>
                          </a:lnTo>
                          <a:lnTo>
                            <a:pt x="20" y="22"/>
                          </a:lnTo>
                          <a:lnTo>
                            <a:pt x="23" y="22"/>
                          </a:lnTo>
                          <a:lnTo>
                            <a:pt x="27" y="21"/>
                          </a:lnTo>
                          <a:lnTo>
                            <a:pt x="31" y="20"/>
                          </a:lnTo>
                          <a:lnTo>
                            <a:pt x="33" y="18"/>
                          </a:lnTo>
                          <a:lnTo>
                            <a:pt x="35" y="16"/>
                          </a:lnTo>
                          <a:lnTo>
                            <a:pt x="41" y="12"/>
                          </a:lnTo>
                          <a:lnTo>
                            <a:pt x="47" y="8"/>
                          </a:lnTo>
                          <a:lnTo>
                            <a:pt x="54" y="6"/>
                          </a:lnTo>
                          <a:lnTo>
                            <a:pt x="36" y="5"/>
                          </a:lnTo>
                          <a:lnTo>
                            <a:pt x="20" y="3"/>
                          </a:lnTo>
                          <a:lnTo>
                            <a:pt x="6" y="1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88" name="Freeform 166"/>
                    <p:cNvSpPr>
                      <a:spLocks/>
                    </p:cNvSpPr>
                    <p:nvPr/>
                  </p:nvSpPr>
                  <p:spPr bwMode="auto">
                    <a:xfrm>
                      <a:off x="1526" y="2412"/>
                      <a:ext cx="2" cy="8"/>
                    </a:xfrm>
                    <a:custGeom>
                      <a:avLst/>
                      <a:gdLst>
                        <a:gd name="T0" fmla="*/ 6 w 6"/>
                        <a:gd name="T1" fmla="*/ 24 h 24"/>
                        <a:gd name="T2" fmla="*/ 6 w 6"/>
                        <a:gd name="T3" fmla="*/ 0 h 24"/>
                        <a:gd name="T4" fmla="*/ 4 w 6"/>
                        <a:gd name="T5" fmla="*/ 1 h 24"/>
                        <a:gd name="T6" fmla="*/ 1 w 6"/>
                        <a:gd name="T7" fmla="*/ 3 h 24"/>
                        <a:gd name="T8" fmla="*/ 0 w 6"/>
                        <a:gd name="T9" fmla="*/ 7 h 24"/>
                        <a:gd name="T10" fmla="*/ 0 w 6"/>
                        <a:gd name="T11" fmla="*/ 12 h 24"/>
                        <a:gd name="T12" fmla="*/ 0 w 6"/>
                        <a:gd name="T13" fmla="*/ 16 h 24"/>
                        <a:gd name="T14" fmla="*/ 1 w 6"/>
                        <a:gd name="T15" fmla="*/ 20 h 24"/>
                        <a:gd name="T16" fmla="*/ 4 w 6"/>
                        <a:gd name="T17" fmla="*/ 23 h 24"/>
                        <a:gd name="T18" fmla="*/ 6 w 6"/>
                        <a:gd name="T19" fmla="*/ 24 h 24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w 6"/>
                        <a:gd name="T31" fmla="*/ 0 h 24"/>
                        <a:gd name="T32" fmla="*/ 6 w 6"/>
                        <a:gd name="T33" fmla="*/ 24 h 24"/>
                      </a:gdLst>
                      <a:ahLst/>
                      <a:cxnLst>
                        <a:cxn ang="T20">
                          <a:pos x="T0" y="T1"/>
                        </a:cxn>
                        <a:cxn ang="T21">
                          <a:pos x="T2" y="T3"/>
                        </a:cxn>
                        <a:cxn ang="T22">
                          <a:pos x="T4" y="T5"/>
                        </a:cxn>
                        <a:cxn ang="T23">
                          <a:pos x="T6" y="T7"/>
                        </a:cxn>
                        <a:cxn ang="T24">
                          <a:pos x="T8" y="T9"/>
                        </a:cxn>
                        <a:cxn ang="T25">
                          <a:pos x="T10" y="T11"/>
                        </a:cxn>
                        <a:cxn ang="T26">
                          <a:pos x="T12" y="T13"/>
                        </a:cxn>
                        <a:cxn ang="T27">
                          <a:pos x="T14" y="T15"/>
                        </a:cxn>
                        <a:cxn ang="T28">
                          <a:pos x="T16" y="T17"/>
                        </a:cxn>
                        <a:cxn ang="T29">
                          <a:pos x="T18" y="T19"/>
                        </a:cxn>
                      </a:cxnLst>
                      <a:rect l="T30" t="T31" r="T32" b="T33"/>
                      <a:pathLst>
                        <a:path w="6" h="24">
                          <a:moveTo>
                            <a:pt x="6" y="24"/>
                          </a:moveTo>
                          <a:lnTo>
                            <a:pt x="6" y="0"/>
                          </a:lnTo>
                          <a:lnTo>
                            <a:pt x="4" y="1"/>
                          </a:lnTo>
                          <a:lnTo>
                            <a:pt x="1" y="3"/>
                          </a:lnTo>
                          <a:lnTo>
                            <a:pt x="0" y="7"/>
                          </a:lnTo>
                          <a:lnTo>
                            <a:pt x="0" y="12"/>
                          </a:lnTo>
                          <a:lnTo>
                            <a:pt x="0" y="16"/>
                          </a:lnTo>
                          <a:lnTo>
                            <a:pt x="1" y="20"/>
                          </a:lnTo>
                          <a:lnTo>
                            <a:pt x="4" y="23"/>
                          </a:lnTo>
                          <a:lnTo>
                            <a:pt x="6" y="24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89" name="Freeform 167"/>
                    <p:cNvSpPr>
                      <a:spLocks/>
                    </p:cNvSpPr>
                    <p:nvPr/>
                  </p:nvSpPr>
                  <p:spPr bwMode="auto">
                    <a:xfrm>
                      <a:off x="1557" y="2438"/>
                      <a:ext cx="8" cy="4"/>
                    </a:xfrm>
                    <a:custGeom>
                      <a:avLst/>
                      <a:gdLst>
                        <a:gd name="T0" fmla="*/ 0 w 27"/>
                        <a:gd name="T1" fmla="*/ 12 h 12"/>
                        <a:gd name="T2" fmla="*/ 27 w 27"/>
                        <a:gd name="T3" fmla="*/ 12 h 12"/>
                        <a:gd name="T4" fmla="*/ 14 w 27"/>
                        <a:gd name="T5" fmla="*/ 0 h 12"/>
                        <a:gd name="T6" fmla="*/ 0 w 27"/>
                        <a:gd name="T7" fmla="*/ 12 h 12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27"/>
                        <a:gd name="T13" fmla="*/ 0 h 12"/>
                        <a:gd name="T14" fmla="*/ 27 w 27"/>
                        <a:gd name="T15" fmla="*/ 12 h 12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27" h="12">
                          <a:moveTo>
                            <a:pt x="0" y="12"/>
                          </a:moveTo>
                          <a:lnTo>
                            <a:pt x="27" y="12"/>
                          </a:lnTo>
                          <a:lnTo>
                            <a:pt x="14" y="0"/>
                          </a:lnTo>
                          <a:lnTo>
                            <a:pt x="0" y="12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90" name="Freeform 168"/>
                    <p:cNvSpPr>
                      <a:spLocks/>
                    </p:cNvSpPr>
                    <p:nvPr/>
                  </p:nvSpPr>
                  <p:spPr bwMode="auto">
                    <a:xfrm>
                      <a:off x="1486" y="2444"/>
                      <a:ext cx="244" cy="224"/>
                    </a:xfrm>
                    <a:custGeom>
                      <a:avLst/>
                      <a:gdLst>
                        <a:gd name="T0" fmla="*/ 9 w 743"/>
                        <a:gd name="T1" fmla="*/ 208 h 672"/>
                        <a:gd name="T2" fmla="*/ 50 w 743"/>
                        <a:gd name="T3" fmla="*/ 266 h 672"/>
                        <a:gd name="T4" fmla="*/ 121 w 743"/>
                        <a:gd name="T5" fmla="*/ 294 h 672"/>
                        <a:gd name="T6" fmla="*/ 166 w 743"/>
                        <a:gd name="T7" fmla="*/ 316 h 672"/>
                        <a:gd name="T8" fmla="*/ 198 w 743"/>
                        <a:gd name="T9" fmla="*/ 346 h 672"/>
                        <a:gd name="T10" fmla="*/ 296 w 743"/>
                        <a:gd name="T11" fmla="*/ 379 h 672"/>
                        <a:gd name="T12" fmla="*/ 286 w 743"/>
                        <a:gd name="T13" fmla="*/ 420 h 672"/>
                        <a:gd name="T14" fmla="*/ 311 w 743"/>
                        <a:gd name="T15" fmla="*/ 513 h 672"/>
                        <a:gd name="T16" fmla="*/ 303 w 743"/>
                        <a:gd name="T17" fmla="*/ 535 h 672"/>
                        <a:gd name="T18" fmla="*/ 302 w 743"/>
                        <a:gd name="T19" fmla="*/ 566 h 672"/>
                        <a:gd name="T20" fmla="*/ 328 w 743"/>
                        <a:gd name="T21" fmla="*/ 617 h 672"/>
                        <a:gd name="T22" fmla="*/ 371 w 743"/>
                        <a:gd name="T23" fmla="*/ 659 h 672"/>
                        <a:gd name="T24" fmla="*/ 415 w 743"/>
                        <a:gd name="T25" fmla="*/ 671 h 672"/>
                        <a:gd name="T26" fmla="*/ 465 w 743"/>
                        <a:gd name="T27" fmla="*/ 653 h 672"/>
                        <a:gd name="T28" fmla="*/ 507 w 743"/>
                        <a:gd name="T29" fmla="*/ 619 h 672"/>
                        <a:gd name="T30" fmla="*/ 524 w 743"/>
                        <a:gd name="T31" fmla="*/ 586 h 672"/>
                        <a:gd name="T32" fmla="*/ 477 w 743"/>
                        <a:gd name="T33" fmla="*/ 469 h 672"/>
                        <a:gd name="T34" fmla="*/ 577 w 743"/>
                        <a:gd name="T35" fmla="*/ 500 h 672"/>
                        <a:gd name="T36" fmla="*/ 600 w 743"/>
                        <a:gd name="T37" fmla="*/ 477 h 672"/>
                        <a:gd name="T38" fmla="*/ 652 w 743"/>
                        <a:gd name="T39" fmla="*/ 445 h 672"/>
                        <a:gd name="T40" fmla="*/ 669 w 743"/>
                        <a:gd name="T41" fmla="*/ 441 h 672"/>
                        <a:gd name="T42" fmla="*/ 685 w 743"/>
                        <a:gd name="T43" fmla="*/ 435 h 672"/>
                        <a:gd name="T44" fmla="*/ 666 w 743"/>
                        <a:gd name="T45" fmla="*/ 327 h 672"/>
                        <a:gd name="T46" fmla="*/ 709 w 743"/>
                        <a:gd name="T47" fmla="*/ 294 h 672"/>
                        <a:gd name="T48" fmla="*/ 714 w 743"/>
                        <a:gd name="T49" fmla="*/ 253 h 672"/>
                        <a:gd name="T50" fmla="*/ 726 w 743"/>
                        <a:gd name="T51" fmla="*/ 235 h 672"/>
                        <a:gd name="T52" fmla="*/ 728 w 743"/>
                        <a:gd name="T53" fmla="*/ 213 h 672"/>
                        <a:gd name="T54" fmla="*/ 700 w 743"/>
                        <a:gd name="T55" fmla="*/ 196 h 672"/>
                        <a:gd name="T56" fmla="*/ 686 w 743"/>
                        <a:gd name="T57" fmla="*/ 168 h 672"/>
                        <a:gd name="T58" fmla="*/ 670 w 743"/>
                        <a:gd name="T59" fmla="*/ 145 h 672"/>
                        <a:gd name="T60" fmla="*/ 639 w 743"/>
                        <a:gd name="T61" fmla="*/ 152 h 672"/>
                        <a:gd name="T62" fmla="*/ 630 w 743"/>
                        <a:gd name="T63" fmla="*/ 134 h 672"/>
                        <a:gd name="T64" fmla="*/ 602 w 743"/>
                        <a:gd name="T65" fmla="*/ 115 h 672"/>
                        <a:gd name="T66" fmla="*/ 584 w 743"/>
                        <a:gd name="T67" fmla="*/ 97 h 672"/>
                        <a:gd name="T68" fmla="*/ 536 w 743"/>
                        <a:gd name="T69" fmla="*/ 75 h 672"/>
                        <a:gd name="T70" fmla="*/ 490 w 743"/>
                        <a:gd name="T71" fmla="*/ 87 h 672"/>
                        <a:gd name="T72" fmla="*/ 472 w 743"/>
                        <a:gd name="T73" fmla="*/ 101 h 672"/>
                        <a:gd name="T74" fmla="*/ 434 w 743"/>
                        <a:gd name="T75" fmla="*/ 116 h 672"/>
                        <a:gd name="T76" fmla="*/ 418 w 743"/>
                        <a:gd name="T77" fmla="*/ 104 h 672"/>
                        <a:gd name="T78" fmla="*/ 393 w 743"/>
                        <a:gd name="T79" fmla="*/ 102 h 672"/>
                        <a:gd name="T80" fmla="*/ 359 w 743"/>
                        <a:gd name="T81" fmla="*/ 83 h 672"/>
                        <a:gd name="T82" fmla="*/ 317 w 743"/>
                        <a:gd name="T83" fmla="*/ 85 h 672"/>
                        <a:gd name="T84" fmla="*/ 291 w 743"/>
                        <a:gd name="T85" fmla="*/ 92 h 672"/>
                        <a:gd name="T86" fmla="*/ 252 w 743"/>
                        <a:gd name="T87" fmla="*/ 93 h 672"/>
                        <a:gd name="T88" fmla="*/ 233 w 743"/>
                        <a:gd name="T89" fmla="*/ 52 h 672"/>
                        <a:gd name="T90" fmla="*/ 179 w 743"/>
                        <a:gd name="T91" fmla="*/ 22 h 672"/>
                        <a:gd name="T92" fmla="*/ 148 w 743"/>
                        <a:gd name="T93" fmla="*/ 10 h 672"/>
                        <a:gd name="T94" fmla="*/ 136 w 743"/>
                        <a:gd name="T95" fmla="*/ 46 h 672"/>
                        <a:gd name="T96" fmla="*/ 119 w 743"/>
                        <a:gd name="T97" fmla="*/ 69 h 672"/>
                        <a:gd name="T98" fmla="*/ 119 w 743"/>
                        <a:gd name="T99" fmla="*/ 137 h 672"/>
                        <a:gd name="T100" fmla="*/ 104 w 743"/>
                        <a:gd name="T101" fmla="*/ 194 h 672"/>
                        <a:gd name="T102" fmla="*/ 87 w 743"/>
                        <a:gd name="T103" fmla="*/ 190 h 672"/>
                        <a:gd name="T104" fmla="*/ 70 w 743"/>
                        <a:gd name="T105" fmla="*/ 184 h 672"/>
                        <a:gd name="T106" fmla="*/ 57 w 743"/>
                        <a:gd name="T107" fmla="*/ 169 h 672"/>
                        <a:gd name="T108" fmla="*/ 52 w 743"/>
                        <a:gd name="T109" fmla="*/ 119 h 672"/>
                        <a:gd name="T110" fmla="*/ 73 w 743"/>
                        <a:gd name="T111" fmla="*/ 61 h 672"/>
                        <a:gd name="T112" fmla="*/ 97 w 743"/>
                        <a:gd name="T113" fmla="*/ 15 h 672"/>
                        <a:gd name="T114" fmla="*/ 52 w 743"/>
                        <a:gd name="T115" fmla="*/ 30 h 672"/>
                        <a:gd name="T116" fmla="*/ 16 w 743"/>
                        <a:gd name="T117" fmla="*/ 70 h 672"/>
                        <a:gd name="T118" fmla="*/ 1 w 743"/>
                        <a:gd name="T119" fmla="*/ 120 h 672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w 743"/>
                        <a:gd name="T181" fmla="*/ 0 h 672"/>
                        <a:gd name="T182" fmla="*/ 743 w 743"/>
                        <a:gd name="T183" fmla="*/ 672 h 672"/>
                      </a:gdLst>
                      <a:ahLst/>
                      <a:cxnLst>
                        <a:cxn ang="T120">
                          <a:pos x="T0" y="T1"/>
                        </a:cxn>
                        <a:cxn ang="T121">
                          <a:pos x="T2" y="T3"/>
                        </a:cxn>
                        <a:cxn ang="T122">
                          <a:pos x="T4" y="T5"/>
                        </a:cxn>
                        <a:cxn ang="T123">
                          <a:pos x="T6" y="T7"/>
                        </a:cxn>
                        <a:cxn ang="T124">
                          <a:pos x="T8" y="T9"/>
                        </a:cxn>
                        <a:cxn ang="T125">
                          <a:pos x="T10" y="T11"/>
                        </a:cxn>
                        <a:cxn ang="T126">
                          <a:pos x="T12" y="T13"/>
                        </a:cxn>
                        <a:cxn ang="T127">
                          <a:pos x="T14" y="T15"/>
                        </a:cxn>
                        <a:cxn ang="T128">
                          <a:pos x="T16" y="T17"/>
                        </a:cxn>
                        <a:cxn ang="T129">
                          <a:pos x="T18" y="T19"/>
                        </a:cxn>
                        <a:cxn ang="T130">
                          <a:pos x="T20" y="T21"/>
                        </a:cxn>
                        <a:cxn ang="T131">
                          <a:pos x="T22" y="T23"/>
                        </a:cxn>
                        <a:cxn ang="T132">
                          <a:pos x="T24" y="T25"/>
                        </a:cxn>
                        <a:cxn ang="T133">
                          <a:pos x="T26" y="T27"/>
                        </a:cxn>
                        <a:cxn ang="T134">
                          <a:pos x="T28" y="T29"/>
                        </a:cxn>
                        <a:cxn ang="T135">
                          <a:pos x="T30" y="T31"/>
                        </a:cxn>
                        <a:cxn ang="T136">
                          <a:pos x="T32" y="T33"/>
                        </a:cxn>
                        <a:cxn ang="T137">
                          <a:pos x="T34" y="T35"/>
                        </a:cxn>
                        <a:cxn ang="T138">
                          <a:pos x="T36" y="T37"/>
                        </a:cxn>
                        <a:cxn ang="T139">
                          <a:pos x="T38" y="T39"/>
                        </a:cxn>
                        <a:cxn ang="T140">
                          <a:pos x="T40" y="T41"/>
                        </a:cxn>
                        <a:cxn ang="T141">
                          <a:pos x="T42" y="T43"/>
                        </a:cxn>
                        <a:cxn ang="T142">
                          <a:pos x="T44" y="T45"/>
                        </a:cxn>
                        <a:cxn ang="T143">
                          <a:pos x="T46" y="T47"/>
                        </a:cxn>
                        <a:cxn ang="T144">
                          <a:pos x="T48" y="T49"/>
                        </a:cxn>
                        <a:cxn ang="T145">
                          <a:pos x="T50" y="T51"/>
                        </a:cxn>
                        <a:cxn ang="T146">
                          <a:pos x="T52" y="T53"/>
                        </a:cxn>
                        <a:cxn ang="T147">
                          <a:pos x="T54" y="T55"/>
                        </a:cxn>
                        <a:cxn ang="T148">
                          <a:pos x="T56" y="T57"/>
                        </a:cxn>
                        <a:cxn ang="T149">
                          <a:pos x="T58" y="T59"/>
                        </a:cxn>
                        <a:cxn ang="T150">
                          <a:pos x="T60" y="T61"/>
                        </a:cxn>
                        <a:cxn ang="T151">
                          <a:pos x="T62" y="T63"/>
                        </a:cxn>
                        <a:cxn ang="T152">
                          <a:pos x="T64" y="T65"/>
                        </a:cxn>
                        <a:cxn ang="T153">
                          <a:pos x="T66" y="T67"/>
                        </a:cxn>
                        <a:cxn ang="T154">
                          <a:pos x="T68" y="T69"/>
                        </a:cxn>
                        <a:cxn ang="T155">
                          <a:pos x="T70" y="T71"/>
                        </a:cxn>
                        <a:cxn ang="T156">
                          <a:pos x="T72" y="T73"/>
                        </a:cxn>
                        <a:cxn ang="T157">
                          <a:pos x="T74" y="T75"/>
                        </a:cxn>
                        <a:cxn ang="T158">
                          <a:pos x="T76" y="T77"/>
                        </a:cxn>
                        <a:cxn ang="T159">
                          <a:pos x="T78" y="T79"/>
                        </a:cxn>
                        <a:cxn ang="T160">
                          <a:pos x="T80" y="T81"/>
                        </a:cxn>
                        <a:cxn ang="T161">
                          <a:pos x="T82" y="T83"/>
                        </a:cxn>
                        <a:cxn ang="T162">
                          <a:pos x="T84" y="T85"/>
                        </a:cxn>
                        <a:cxn ang="T163">
                          <a:pos x="T86" y="T87"/>
                        </a:cxn>
                        <a:cxn ang="T164">
                          <a:pos x="T88" y="T89"/>
                        </a:cxn>
                        <a:cxn ang="T165">
                          <a:pos x="T90" y="T91"/>
                        </a:cxn>
                        <a:cxn ang="T166">
                          <a:pos x="T92" y="T93"/>
                        </a:cxn>
                        <a:cxn ang="T167">
                          <a:pos x="T94" y="T95"/>
                        </a:cxn>
                        <a:cxn ang="T168">
                          <a:pos x="T96" y="T97"/>
                        </a:cxn>
                        <a:cxn ang="T169">
                          <a:pos x="T98" y="T99"/>
                        </a:cxn>
                        <a:cxn ang="T170">
                          <a:pos x="T100" y="T101"/>
                        </a:cxn>
                        <a:cxn ang="T171">
                          <a:pos x="T102" y="T103"/>
                        </a:cxn>
                        <a:cxn ang="T172">
                          <a:pos x="T104" y="T105"/>
                        </a:cxn>
                        <a:cxn ang="T173">
                          <a:pos x="T106" y="T107"/>
                        </a:cxn>
                        <a:cxn ang="T174">
                          <a:pos x="T108" y="T109"/>
                        </a:cxn>
                        <a:cxn ang="T175">
                          <a:pos x="T110" y="T111"/>
                        </a:cxn>
                        <a:cxn ang="T176">
                          <a:pos x="T112" y="T113"/>
                        </a:cxn>
                        <a:cxn ang="T177">
                          <a:pos x="T114" y="T115"/>
                        </a:cxn>
                        <a:cxn ang="T178">
                          <a:pos x="T116" y="T117"/>
                        </a:cxn>
                        <a:cxn ang="T179">
                          <a:pos x="T118" y="T119"/>
                        </a:cxn>
                      </a:cxnLst>
                      <a:rect l="T180" t="T181" r="T182" b="T183"/>
                      <a:pathLst>
                        <a:path w="743" h="672">
                          <a:moveTo>
                            <a:pt x="0" y="143"/>
                          </a:moveTo>
                          <a:lnTo>
                            <a:pt x="0" y="160"/>
                          </a:lnTo>
                          <a:lnTo>
                            <a:pt x="2" y="177"/>
                          </a:lnTo>
                          <a:lnTo>
                            <a:pt x="5" y="194"/>
                          </a:lnTo>
                          <a:lnTo>
                            <a:pt x="9" y="208"/>
                          </a:lnTo>
                          <a:lnTo>
                            <a:pt x="15" y="222"/>
                          </a:lnTo>
                          <a:lnTo>
                            <a:pt x="22" y="235"/>
                          </a:lnTo>
                          <a:lnTo>
                            <a:pt x="29" y="246"/>
                          </a:lnTo>
                          <a:lnTo>
                            <a:pt x="39" y="257"/>
                          </a:lnTo>
                          <a:lnTo>
                            <a:pt x="50" y="266"/>
                          </a:lnTo>
                          <a:lnTo>
                            <a:pt x="61" y="274"/>
                          </a:lnTo>
                          <a:lnTo>
                            <a:pt x="74" y="280"/>
                          </a:lnTo>
                          <a:lnTo>
                            <a:pt x="89" y="286"/>
                          </a:lnTo>
                          <a:lnTo>
                            <a:pt x="104" y="291"/>
                          </a:lnTo>
                          <a:lnTo>
                            <a:pt x="121" y="294"/>
                          </a:lnTo>
                          <a:lnTo>
                            <a:pt x="139" y="296"/>
                          </a:lnTo>
                          <a:lnTo>
                            <a:pt x="159" y="297"/>
                          </a:lnTo>
                          <a:lnTo>
                            <a:pt x="160" y="302"/>
                          </a:lnTo>
                          <a:lnTo>
                            <a:pt x="162" y="309"/>
                          </a:lnTo>
                          <a:lnTo>
                            <a:pt x="166" y="316"/>
                          </a:lnTo>
                          <a:lnTo>
                            <a:pt x="171" y="323"/>
                          </a:lnTo>
                          <a:lnTo>
                            <a:pt x="177" y="331"/>
                          </a:lnTo>
                          <a:lnTo>
                            <a:pt x="184" y="337"/>
                          </a:lnTo>
                          <a:lnTo>
                            <a:pt x="191" y="342"/>
                          </a:lnTo>
                          <a:lnTo>
                            <a:pt x="198" y="346"/>
                          </a:lnTo>
                          <a:lnTo>
                            <a:pt x="311" y="346"/>
                          </a:lnTo>
                          <a:lnTo>
                            <a:pt x="308" y="357"/>
                          </a:lnTo>
                          <a:lnTo>
                            <a:pt x="305" y="365"/>
                          </a:lnTo>
                          <a:lnTo>
                            <a:pt x="300" y="372"/>
                          </a:lnTo>
                          <a:lnTo>
                            <a:pt x="296" y="379"/>
                          </a:lnTo>
                          <a:lnTo>
                            <a:pt x="292" y="385"/>
                          </a:lnTo>
                          <a:lnTo>
                            <a:pt x="288" y="391"/>
                          </a:lnTo>
                          <a:lnTo>
                            <a:pt x="286" y="399"/>
                          </a:lnTo>
                          <a:lnTo>
                            <a:pt x="285" y="408"/>
                          </a:lnTo>
                          <a:lnTo>
                            <a:pt x="286" y="420"/>
                          </a:lnTo>
                          <a:lnTo>
                            <a:pt x="289" y="435"/>
                          </a:lnTo>
                          <a:lnTo>
                            <a:pt x="293" y="451"/>
                          </a:lnTo>
                          <a:lnTo>
                            <a:pt x="298" y="467"/>
                          </a:lnTo>
                          <a:lnTo>
                            <a:pt x="307" y="495"/>
                          </a:lnTo>
                          <a:lnTo>
                            <a:pt x="311" y="513"/>
                          </a:lnTo>
                          <a:lnTo>
                            <a:pt x="310" y="517"/>
                          </a:lnTo>
                          <a:lnTo>
                            <a:pt x="309" y="522"/>
                          </a:lnTo>
                          <a:lnTo>
                            <a:pt x="307" y="526"/>
                          </a:lnTo>
                          <a:lnTo>
                            <a:pt x="305" y="531"/>
                          </a:lnTo>
                          <a:lnTo>
                            <a:pt x="303" y="535"/>
                          </a:lnTo>
                          <a:lnTo>
                            <a:pt x="300" y="540"/>
                          </a:lnTo>
                          <a:lnTo>
                            <a:pt x="298" y="544"/>
                          </a:lnTo>
                          <a:lnTo>
                            <a:pt x="298" y="549"/>
                          </a:lnTo>
                          <a:lnTo>
                            <a:pt x="299" y="557"/>
                          </a:lnTo>
                          <a:lnTo>
                            <a:pt x="302" y="566"/>
                          </a:lnTo>
                          <a:lnTo>
                            <a:pt x="305" y="577"/>
                          </a:lnTo>
                          <a:lnTo>
                            <a:pt x="309" y="587"/>
                          </a:lnTo>
                          <a:lnTo>
                            <a:pt x="315" y="597"/>
                          </a:lnTo>
                          <a:lnTo>
                            <a:pt x="321" y="607"/>
                          </a:lnTo>
                          <a:lnTo>
                            <a:pt x="328" y="617"/>
                          </a:lnTo>
                          <a:lnTo>
                            <a:pt x="337" y="627"/>
                          </a:lnTo>
                          <a:lnTo>
                            <a:pt x="344" y="637"/>
                          </a:lnTo>
                          <a:lnTo>
                            <a:pt x="353" y="645"/>
                          </a:lnTo>
                          <a:lnTo>
                            <a:pt x="362" y="653"/>
                          </a:lnTo>
                          <a:lnTo>
                            <a:pt x="371" y="659"/>
                          </a:lnTo>
                          <a:lnTo>
                            <a:pt x="379" y="664"/>
                          </a:lnTo>
                          <a:lnTo>
                            <a:pt x="388" y="669"/>
                          </a:lnTo>
                          <a:lnTo>
                            <a:pt x="397" y="671"/>
                          </a:lnTo>
                          <a:lnTo>
                            <a:pt x="405" y="672"/>
                          </a:lnTo>
                          <a:lnTo>
                            <a:pt x="415" y="671"/>
                          </a:lnTo>
                          <a:lnTo>
                            <a:pt x="424" y="670"/>
                          </a:lnTo>
                          <a:lnTo>
                            <a:pt x="435" y="667"/>
                          </a:lnTo>
                          <a:lnTo>
                            <a:pt x="445" y="663"/>
                          </a:lnTo>
                          <a:lnTo>
                            <a:pt x="455" y="658"/>
                          </a:lnTo>
                          <a:lnTo>
                            <a:pt x="465" y="653"/>
                          </a:lnTo>
                          <a:lnTo>
                            <a:pt x="475" y="647"/>
                          </a:lnTo>
                          <a:lnTo>
                            <a:pt x="484" y="641"/>
                          </a:lnTo>
                          <a:lnTo>
                            <a:pt x="493" y="634"/>
                          </a:lnTo>
                          <a:lnTo>
                            <a:pt x="500" y="627"/>
                          </a:lnTo>
                          <a:lnTo>
                            <a:pt x="507" y="619"/>
                          </a:lnTo>
                          <a:lnTo>
                            <a:pt x="512" y="612"/>
                          </a:lnTo>
                          <a:lnTo>
                            <a:pt x="518" y="605"/>
                          </a:lnTo>
                          <a:lnTo>
                            <a:pt x="521" y="599"/>
                          </a:lnTo>
                          <a:lnTo>
                            <a:pt x="523" y="592"/>
                          </a:lnTo>
                          <a:lnTo>
                            <a:pt x="524" y="586"/>
                          </a:lnTo>
                          <a:lnTo>
                            <a:pt x="518" y="574"/>
                          </a:lnTo>
                          <a:lnTo>
                            <a:pt x="504" y="551"/>
                          </a:lnTo>
                          <a:lnTo>
                            <a:pt x="487" y="528"/>
                          </a:lnTo>
                          <a:lnTo>
                            <a:pt x="477" y="513"/>
                          </a:lnTo>
                          <a:lnTo>
                            <a:pt x="477" y="469"/>
                          </a:lnTo>
                          <a:lnTo>
                            <a:pt x="504" y="469"/>
                          </a:lnTo>
                          <a:lnTo>
                            <a:pt x="518" y="476"/>
                          </a:lnTo>
                          <a:lnTo>
                            <a:pt x="541" y="484"/>
                          </a:lnTo>
                          <a:lnTo>
                            <a:pt x="564" y="493"/>
                          </a:lnTo>
                          <a:lnTo>
                            <a:pt x="577" y="500"/>
                          </a:lnTo>
                          <a:lnTo>
                            <a:pt x="578" y="496"/>
                          </a:lnTo>
                          <a:lnTo>
                            <a:pt x="580" y="493"/>
                          </a:lnTo>
                          <a:lnTo>
                            <a:pt x="584" y="489"/>
                          </a:lnTo>
                          <a:lnTo>
                            <a:pt x="589" y="485"/>
                          </a:lnTo>
                          <a:lnTo>
                            <a:pt x="600" y="477"/>
                          </a:lnTo>
                          <a:lnTo>
                            <a:pt x="614" y="469"/>
                          </a:lnTo>
                          <a:lnTo>
                            <a:pt x="629" y="461"/>
                          </a:lnTo>
                          <a:lnTo>
                            <a:pt x="642" y="453"/>
                          </a:lnTo>
                          <a:lnTo>
                            <a:pt x="647" y="449"/>
                          </a:lnTo>
                          <a:lnTo>
                            <a:pt x="652" y="445"/>
                          </a:lnTo>
                          <a:lnTo>
                            <a:pt x="655" y="442"/>
                          </a:lnTo>
                          <a:lnTo>
                            <a:pt x="657" y="438"/>
                          </a:lnTo>
                          <a:lnTo>
                            <a:pt x="662" y="440"/>
                          </a:lnTo>
                          <a:lnTo>
                            <a:pt x="666" y="441"/>
                          </a:lnTo>
                          <a:lnTo>
                            <a:pt x="669" y="441"/>
                          </a:lnTo>
                          <a:lnTo>
                            <a:pt x="674" y="441"/>
                          </a:lnTo>
                          <a:lnTo>
                            <a:pt x="677" y="440"/>
                          </a:lnTo>
                          <a:lnTo>
                            <a:pt x="679" y="439"/>
                          </a:lnTo>
                          <a:lnTo>
                            <a:pt x="681" y="437"/>
                          </a:lnTo>
                          <a:lnTo>
                            <a:pt x="685" y="435"/>
                          </a:lnTo>
                          <a:lnTo>
                            <a:pt x="691" y="424"/>
                          </a:lnTo>
                          <a:lnTo>
                            <a:pt x="697" y="414"/>
                          </a:lnTo>
                          <a:lnTo>
                            <a:pt x="657" y="339"/>
                          </a:lnTo>
                          <a:lnTo>
                            <a:pt x="661" y="334"/>
                          </a:lnTo>
                          <a:lnTo>
                            <a:pt x="666" y="327"/>
                          </a:lnTo>
                          <a:lnTo>
                            <a:pt x="674" y="320"/>
                          </a:lnTo>
                          <a:lnTo>
                            <a:pt x="681" y="313"/>
                          </a:lnTo>
                          <a:lnTo>
                            <a:pt x="690" y="306"/>
                          </a:lnTo>
                          <a:lnTo>
                            <a:pt x="700" y="299"/>
                          </a:lnTo>
                          <a:lnTo>
                            <a:pt x="709" y="294"/>
                          </a:lnTo>
                          <a:lnTo>
                            <a:pt x="717" y="291"/>
                          </a:lnTo>
                          <a:lnTo>
                            <a:pt x="715" y="275"/>
                          </a:lnTo>
                          <a:lnTo>
                            <a:pt x="714" y="263"/>
                          </a:lnTo>
                          <a:lnTo>
                            <a:pt x="713" y="258"/>
                          </a:lnTo>
                          <a:lnTo>
                            <a:pt x="714" y="253"/>
                          </a:lnTo>
                          <a:lnTo>
                            <a:pt x="714" y="248"/>
                          </a:lnTo>
                          <a:lnTo>
                            <a:pt x="717" y="241"/>
                          </a:lnTo>
                          <a:lnTo>
                            <a:pt x="720" y="241"/>
                          </a:lnTo>
                          <a:lnTo>
                            <a:pt x="723" y="239"/>
                          </a:lnTo>
                          <a:lnTo>
                            <a:pt x="726" y="235"/>
                          </a:lnTo>
                          <a:lnTo>
                            <a:pt x="730" y="231"/>
                          </a:lnTo>
                          <a:lnTo>
                            <a:pt x="737" y="223"/>
                          </a:lnTo>
                          <a:lnTo>
                            <a:pt x="743" y="216"/>
                          </a:lnTo>
                          <a:lnTo>
                            <a:pt x="735" y="215"/>
                          </a:lnTo>
                          <a:lnTo>
                            <a:pt x="728" y="213"/>
                          </a:lnTo>
                          <a:lnTo>
                            <a:pt x="721" y="210"/>
                          </a:lnTo>
                          <a:lnTo>
                            <a:pt x="714" y="207"/>
                          </a:lnTo>
                          <a:lnTo>
                            <a:pt x="709" y="204"/>
                          </a:lnTo>
                          <a:lnTo>
                            <a:pt x="703" y="200"/>
                          </a:lnTo>
                          <a:lnTo>
                            <a:pt x="700" y="196"/>
                          </a:lnTo>
                          <a:lnTo>
                            <a:pt x="696" y="191"/>
                          </a:lnTo>
                          <a:lnTo>
                            <a:pt x="692" y="186"/>
                          </a:lnTo>
                          <a:lnTo>
                            <a:pt x="690" y="181"/>
                          </a:lnTo>
                          <a:lnTo>
                            <a:pt x="688" y="174"/>
                          </a:lnTo>
                          <a:lnTo>
                            <a:pt x="686" y="168"/>
                          </a:lnTo>
                          <a:lnTo>
                            <a:pt x="684" y="156"/>
                          </a:lnTo>
                          <a:lnTo>
                            <a:pt x="684" y="143"/>
                          </a:lnTo>
                          <a:lnTo>
                            <a:pt x="679" y="143"/>
                          </a:lnTo>
                          <a:lnTo>
                            <a:pt x="675" y="144"/>
                          </a:lnTo>
                          <a:lnTo>
                            <a:pt x="670" y="145"/>
                          </a:lnTo>
                          <a:lnTo>
                            <a:pt x="667" y="146"/>
                          </a:lnTo>
                          <a:lnTo>
                            <a:pt x="662" y="150"/>
                          </a:lnTo>
                          <a:lnTo>
                            <a:pt x="657" y="155"/>
                          </a:lnTo>
                          <a:lnTo>
                            <a:pt x="646" y="154"/>
                          </a:lnTo>
                          <a:lnTo>
                            <a:pt x="639" y="152"/>
                          </a:lnTo>
                          <a:lnTo>
                            <a:pt x="636" y="150"/>
                          </a:lnTo>
                          <a:lnTo>
                            <a:pt x="634" y="148"/>
                          </a:lnTo>
                          <a:lnTo>
                            <a:pt x="632" y="146"/>
                          </a:lnTo>
                          <a:lnTo>
                            <a:pt x="631" y="144"/>
                          </a:lnTo>
                          <a:lnTo>
                            <a:pt x="630" y="134"/>
                          </a:lnTo>
                          <a:lnTo>
                            <a:pt x="630" y="124"/>
                          </a:lnTo>
                          <a:lnTo>
                            <a:pt x="624" y="124"/>
                          </a:lnTo>
                          <a:lnTo>
                            <a:pt x="618" y="121"/>
                          </a:lnTo>
                          <a:lnTo>
                            <a:pt x="610" y="119"/>
                          </a:lnTo>
                          <a:lnTo>
                            <a:pt x="602" y="115"/>
                          </a:lnTo>
                          <a:lnTo>
                            <a:pt x="595" y="111"/>
                          </a:lnTo>
                          <a:lnTo>
                            <a:pt x="589" y="106"/>
                          </a:lnTo>
                          <a:lnTo>
                            <a:pt x="587" y="103"/>
                          </a:lnTo>
                          <a:lnTo>
                            <a:pt x="585" y="100"/>
                          </a:lnTo>
                          <a:lnTo>
                            <a:pt x="584" y="97"/>
                          </a:lnTo>
                          <a:lnTo>
                            <a:pt x="584" y="93"/>
                          </a:lnTo>
                          <a:lnTo>
                            <a:pt x="587" y="83"/>
                          </a:lnTo>
                          <a:lnTo>
                            <a:pt x="590" y="69"/>
                          </a:lnTo>
                          <a:lnTo>
                            <a:pt x="544" y="69"/>
                          </a:lnTo>
                          <a:lnTo>
                            <a:pt x="536" y="75"/>
                          </a:lnTo>
                          <a:lnTo>
                            <a:pt x="530" y="80"/>
                          </a:lnTo>
                          <a:lnTo>
                            <a:pt x="523" y="83"/>
                          </a:lnTo>
                          <a:lnTo>
                            <a:pt x="518" y="85"/>
                          </a:lnTo>
                          <a:lnTo>
                            <a:pt x="505" y="87"/>
                          </a:lnTo>
                          <a:lnTo>
                            <a:pt x="490" y="87"/>
                          </a:lnTo>
                          <a:lnTo>
                            <a:pt x="485" y="88"/>
                          </a:lnTo>
                          <a:lnTo>
                            <a:pt x="478" y="92"/>
                          </a:lnTo>
                          <a:lnTo>
                            <a:pt x="475" y="94"/>
                          </a:lnTo>
                          <a:lnTo>
                            <a:pt x="473" y="97"/>
                          </a:lnTo>
                          <a:lnTo>
                            <a:pt x="472" y="101"/>
                          </a:lnTo>
                          <a:lnTo>
                            <a:pt x="471" y="105"/>
                          </a:lnTo>
                          <a:lnTo>
                            <a:pt x="457" y="111"/>
                          </a:lnTo>
                          <a:lnTo>
                            <a:pt x="444" y="117"/>
                          </a:lnTo>
                          <a:lnTo>
                            <a:pt x="439" y="117"/>
                          </a:lnTo>
                          <a:lnTo>
                            <a:pt x="434" y="116"/>
                          </a:lnTo>
                          <a:lnTo>
                            <a:pt x="430" y="115"/>
                          </a:lnTo>
                          <a:lnTo>
                            <a:pt x="426" y="113"/>
                          </a:lnTo>
                          <a:lnTo>
                            <a:pt x="422" y="110"/>
                          </a:lnTo>
                          <a:lnTo>
                            <a:pt x="420" y="107"/>
                          </a:lnTo>
                          <a:lnTo>
                            <a:pt x="418" y="104"/>
                          </a:lnTo>
                          <a:lnTo>
                            <a:pt x="418" y="99"/>
                          </a:lnTo>
                          <a:lnTo>
                            <a:pt x="410" y="103"/>
                          </a:lnTo>
                          <a:lnTo>
                            <a:pt x="404" y="104"/>
                          </a:lnTo>
                          <a:lnTo>
                            <a:pt x="398" y="104"/>
                          </a:lnTo>
                          <a:lnTo>
                            <a:pt x="393" y="102"/>
                          </a:lnTo>
                          <a:lnTo>
                            <a:pt x="388" y="98"/>
                          </a:lnTo>
                          <a:lnTo>
                            <a:pt x="384" y="93"/>
                          </a:lnTo>
                          <a:lnTo>
                            <a:pt x="381" y="88"/>
                          </a:lnTo>
                          <a:lnTo>
                            <a:pt x="378" y="81"/>
                          </a:lnTo>
                          <a:lnTo>
                            <a:pt x="359" y="83"/>
                          </a:lnTo>
                          <a:lnTo>
                            <a:pt x="340" y="86"/>
                          </a:lnTo>
                          <a:lnTo>
                            <a:pt x="331" y="86"/>
                          </a:lnTo>
                          <a:lnTo>
                            <a:pt x="323" y="86"/>
                          </a:lnTo>
                          <a:lnTo>
                            <a:pt x="320" y="86"/>
                          </a:lnTo>
                          <a:lnTo>
                            <a:pt x="317" y="85"/>
                          </a:lnTo>
                          <a:lnTo>
                            <a:pt x="314" y="83"/>
                          </a:lnTo>
                          <a:lnTo>
                            <a:pt x="311" y="81"/>
                          </a:lnTo>
                          <a:lnTo>
                            <a:pt x="305" y="86"/>
                          </a:lnTo>
                          <a:lnTo>
                            <a:pt x="298" y="89"/>
                          </a:lnTo>
                          <a:lnTo>
                            <a:pt x="291" y="92"/>
                          </a:lnTo>
                          <a:lnTo>
                            <a:pt x="285" y="93"/>
                          </a:lnTo>
                          <a:lnTo>
                            <a:pt x="275" y="93"/>
                          </a:lnTo>
                          <a:lnTo>
                            <a:pt x="265" y="93"/>
                          </a:lnTo>
                          <a:lnTo>
                            <a:pt x="258" y="93"/>
                          </a:lnTo>
                          <a:lnTo>
                            <a:pt x="252" y="93"/>
                          </a:lnTo>
                          <a:lnTo>
                            <a:pt x="251" y="83"/>
                          </a:lnTo>
                          <a:lnTo>
                            <a:pt x="249" y="73"/>
                          </a:lnTo>
                          <a:lnTo>
                            <a:pt x="244" y="65"/>
                          </a:lnTo>
                          <a:lnTo>
                            <a:pt x="240" y="58"/>
                          </a:lnTo>
                          <a:lnTo>
                            <a:pt x="233" y="52"/>
                          </a:lnTo>
                          <a:lnTo>
                            <a:pt x="227" y="47"/>
                          </a:lnTo>
                          <a:lnTo>
                            <a:pt x="219" y="42"/>
                          </a:lnTo>
                          <a:lnTo>
                            <a:pt x="211" y="38"/>
                          </a:lnTo>
                          <a:lnTo>
                            <a:pt x="195" y="30"/>
                          </a:lnTo>
                          <a:lnTo>
                            <a:pt x="179" y="22"/>
                          </a:lnTo>
                          <a:lnTo>
                            <a:pt x="171" y="18"/>
                          </a:lnTo>
                          <a:lnTo>
                            <a:pt x="164" y="13"/>
                          </a:lnTo>
                          <a:lnTo>
                            <a:pt x="158" y="7"/>
                          </a:lnTo>
                          <a:lnTo>
                            <a:pt x="152" y="0"/>
                          </a:lnTo>
                          <a:lnTo>
                            <a:pt x="148" y="10"/>
                          </a:lnTo>
                          <a:lnTo>
                            <a:pt x="146" y="20"/>
                          </a:lnTo>
                          <a:lnTo>
                            <a:pt x="146" y="31"/>
                          </a:lnTo>
                          <a:lnTo>
                            <a:pt x="146" y="44"/>
                          </a:lnTo>
                          <a:lnTo>
                            <a:pt x="140" y="44"/>
                          </a:lnTo>
                          <a:lnTo>
                            <a:pt x="136" y="46"/>
                          </a:lnTo>
                          <a:lnTo>
                            <a:pt x="131" y="49"/>
                          </a:lnTo>
                          <a:lnTo>
                            <a:pt x="127" y="52"/>
                          </a:lnTo>
                          <a:lnTo>
                            <a:pt x="124" y="57"/>
                          </a:lnTo>
                          <a:lnTo>
                            <a:pt x="121" y="62"/>
                          </a:lnTo>
                          <a:lnTo>
                            <a:pt x="119" y="69"/>
                          </a:lnTo>
                          <a:lnTo>
                            <a:pt x="119" y="75"/>
                          </a:lnTo>
                          <a:lnTo>
                            <a:pt x="119" y="96"/>
                          </a:lnTo>
                          <a:lnTo>
                            <a:pt x="119" y="108"/>
                          </a:lnTo>
                          <a:lnTo>
                            <a:pt x="119" y="118"/>
                          </a:lnTo>
                          <a:lnTo>
                            <a:pt x="119" y="137"/>
                          </a:lnTo>
                          <a:lnTo>
                            <a:pt x="116" y="150"/>
                          </a:lnTo>
                          <a:lnTo>
                            <a:pt x="109" y="169"/>
                          </a:lnTo>
                          <a:lnTo>
                            <a:pt x="107" y="180"/>
                          </a:lnTo>
                          <a:lnTo>
                            <a:pt x="105" y="188"/>
                          </a:lnTo>
                          <a:lnTo>
                            <a:pt x="104" y="194"/>
                          </a:lnTo>
                          <a:lnTo>
                            <a:pt x="105" y="198"/>
                          </a:lnTo>
                          <a:lnTo>
                            <a:pt x="99" y="197"/>
                          </a:lnTo>
                          <a:lnTo>
                            <a:pt x="93" y="194"/>
                          </a:lnTo>
                          <a:lnTo>
                            <a:pt x="90" y="193"/>
                          </a:lnTo>
                          <a:lnTo>
                            <a:pt x="87" y="190"/>
                          </a:lnTo>
                          <a:lnTo>
                            <a:pt x="86" y="188"/>
                          </a:lnTo>
                          <a:lnTo>
                            <a:pt x="85" y="186"/>
                          </a:lnTo>
                          <a:lnTo>
                            <a:pt x="80" y="186"/>
                          </a:lnTo>
                          <a:lnTo>
                            <a:pt x="74" y="185"/>
                          </a:lnTo>
                          <a:lnTo>
                            <a:pt x="70" y="184"/>
                          </a:lnTo>
                          <a:lnTo>
                            <a:pt x="67" y="182"/>
                          </a:lnTo>
                          <a:lnTo>
                            <a:pt x="63" y="179"/>
                          </a:lnTo>
                          <a:lnTo>
                            <a:pt x="60" y="176"/>
                          </a:lnTo>
                          <a:lnTo>
                            <a:pt x="58" y="173"/>
                          </a:lnTo>
                          <a:lnTo>
                            <a:pt x="57" y="169"/>
                          </a:lnTo>
                          <a:lnTo>
                            <a:pt x="54" y="161"/>
                          </a:lnTo>
                          <a:lnTo>
                            <a:pt x="52" y="152"/>
                          </a:lnTo>
                          <a:lnTo>
                            <a:pt x="52" y="142"/>
                          </a:lnTo>
                          <a:lnTo>
                            <a:pt x="52" y="131"/>
                          </a:lnTo>
                          <a:lnTo>
                            <a:pt x="52" y="119"/>
                          </a:lnTo>
                          <a:lnTo>
                            <a:pt x="54" y="109"/>
                          </a:lnTo>
                          <a:lnTo>
                            <a:pt x="56" y="100"/>
                          </a:lnTo>
                          <a:lnTo>
                            <a:pt x="59" y="91"/>
                          </a:lnTo>
                          <a:lnTo>
                            <a:pt x="65" y="76"/>
                          </a:lnTo>
                          <a:lnTo>
                            <a:pt x="73" y="61"/>
                          </a:lnTo>
                          <a:lnTo>
                            <a:pt x="81" y="49"/>
                          </a:lnTo>
                          <a:lnTo>
                            <a:pt x="89" y="36"/>
                          </a:lnTo>
                          <a:lnTo>
                            <a:pt x="92" y="29"/>
                          </a:lnTo>
                          <a:lnTo>
                            <a:pt x="95" y="22"/>
                          </a:lnTo>
                          <a:lnTo>
                            <a:pt x="97" y="15"/>
                          </a:lnTo>
                          <a:lnTo>
                            <a:pt x="98" y="7"/>
                          </a:lnTo>
                          <a:lnTo>
                            <a:pt x="85" y="12"/>
                          </a:lnTo>
                          <a:lnTo>
                            <a:pt x="73" y="18"/>
                          </a:lnTo>
                          <a:lnTo>
                            <a:pt x="62" y="24"/>
                          </a:lnTo>
                          <a:lnTo>
                            <a:pt x="52" y="30"/>
                          </a:lnTo>
                          <a:lnTo>
                            <a:pt x="43" y="37"/>
                          </a:lnTo>
                          <a:lnTo>
                            <a:pt x="35" y="44"/>
                          </a:lnTo>
                          <a:lnTo>
                            <a:pt x="28" y="52"/>
                          </a:lnTo>
                          <a:lnTo>
                            <a:pt x="22" y="60"/>
                          </a:lnTo>
                          <a:lnTo>
                            <a:pt x="16" y="70"/>
                          </a:lnTo>
                          <a:lnTo>
                            <a:pt x="12" y="79"/>
                          </a:lnTo>
                          <a:lnTo>
                            <a:pt x="7" y="89"/>
                          </a:lnTo>
                          <a:lnTo>
                            <a:pt x="4" y="99"/>
                          </a:lnTo>
                          <a:lnTo>
                            <a:pt x="2" y="109"/>
                          </a:lnTo>
                          <a:lnTo>
                            <a:pt x="1" y="120"/>
                          </a:lnTo>
                          <a:lnTo>
                            <a:pt x="0" y="131"/>
                          </a:lnTo>
                          <a:lnTo>
                            <a:pt x="0" y="143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</p:grpSp>
              <p:sp>
                <p:nvSpPr>
                  <p:cNvPr id="110" name="Freeform 169"/>
                  <p:cNvSpPr>
                    <a:spLocks/>
                  </p:cNvSpPr>
                  <p:nvPr>
                    <p:custDataLst>
                      <p:tags r:id="rId94"/>
                    </p:custDataLst>
                  </p:nvPr>
                </p:nvSpPr>
                <p:spPr bwMode="auto">
                  <a:xfrm>
                    <a:off x="7215188" y="5060950"/>
                    <a:ext cx="31750" cy="11113"/>
                  </a:xfrm>
                  <a:custGeom>
                    <a:avLst/>
                    <a:gdLst>
                      <a:gd name="T0" fmla="*/ 0 w 79"/>
                      <a:gd name="T1" fmla="*/ 2147483647 h 23"/>
                      <a:gd name="T2" fmla="*/ 2147483647 w 79"/>
                      <a:gd name="T3" fmla="*/ 2147483647 h 23"/>
                      <a:gd name="T4" fmla="*/ 2147483647 w 79"/>
                      <a:gd name="T5" fmla="*/ 2147483647 h 23"/>
                      <a:gd name="T6" fmla="*/ 2147483647 w 79"/>
                      <a:gd name="T7" fmla="*/ 2147483647 h 23"/>
                      <a:gd name="T8" fmla="*/ 2147483647 w 79"/>
                      <a:gd name="T9" fmla="*/ 0 h 23"/>
                      <a:gd name="T10" fmla="*/ 2147483647 w 79"/>
                      <a:gd name="T11" fmla="*/ 0 h 23"/>
                      <a:gd name="T12" fmla="*/ 2147483647 w 79"/>
                      <a:gd name="T13" fmla="*/ 2147483647 h 23"/>
                      <a:gd name="T14" fmla="*/ 2147483647 w 79"/>
                      <a:gd name="T15" fmla="*/ 2147483647 h 23"/>
                      <a:gd name="T16" fmla="*/ 2147483647 w 79"/>
                      <a:gd name="T17" fmla="*/ 2147483647 h 23"/>
                      <a:gd name="T18" fmla="*/ 2147483647 w 79"/>
                      <a:gd name="T19" fmla="*/ 2147483647 h 23"/>
                      <a:gd name="T20" fmla="*/ 2147483647 w 79"/>
                      <a:gd name="T21" fmla="*/ 2147483647 h 23"/>
                      <a:gd name="T22" fmla="*/ 2147483647 w 79"/>
                      <a:gd name="T23" fmla="*/ 2147483647 h 23"/>
                      <a:gd name="T24" fmla="*/ 2147483647 w 79"/>
                      <a:gd name="T25" fmla="*/ 2147483647 h 23"/>
                      <a:gd name="T26" fmla="*/ 2147483647 w 79"/>
                      <a:gd name="T27" fmla="*/ 2147483647 h 23"/>
                      <a:gd name="T28" fmla="*/ 2147483647 w 79"/>
                      <a:gd name="T29" fmla="*/ 2147483647 h 23"/>
                      <a:gd name="T30" fmla="*/ 2147483647 w 79"/>
                      <a:gd name="T31" fmla="*/ 2147483647 h 23"/>
                      <a:gd name="T32" fmla="*/ 2147483647 w 79"/>
                      <a:gd name="T33" fmla="*/ 2147483647 h 23"/>
                      <a:gd name="T34" fmla="*/ 2147483647 w 79"/>
                      <a:gd name="T35" fmla="*/ 2147483647 h 23"/>
                      <a:gd name="T36" fmla="*/ 2147483647 w 79"/>
                      <a:gd name="T37" fmla="*/ 2147483647 h 23"/>
                      <a:gd name="T38" fmla="*/ 2147483647 w 79"/>
                      <a:gd name="T39" fmla="*/ 2147483647 h 23"/>
                      <a:gd name="T40" fmla="*/ 2147483647 w 79"/>
                      <a:gd name="T41" fmla="*/ 2147483647 h 23"/>
                      <a:gd name="T42" fmla="*/ 2147483647 w 79"/>
                      <a:gd name="T43" fmla="*/ 2147483647 h 23"/>
                      <a:gd name="T44" fmla="*/ 2147483647 w 79"/>
                      <a:gd name="T45" fmla="*/ 2147483647 h 23"/>
                      <a:gd name="T46" fmla="*/ 2147483647 w 79"/>
                      <a:gd name="T47" fmla="*/ 2147483647 h 23"/>
                      <a:gd name="T48" fmla="*/ 0 w 79"/>
                      <a:gd name="T49" fmla="*/ 2147483647 h 23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w 79"/>
                      <a:gd name="T76" fmla="*/ 0 h 23"/>
                      <a:gd name="T77" fmla="*/ 79 w 79"/>
                      <a:gd name="T78" fmla="*/ 23 h 23"/>
                    </a:gdLst>
                    <a:ahLst/>
                    <a:cxnLst>
                      <a:cxn ang="T50">
                        <a:pos x="T0" y="T1"/>
                      </a:cxn>
                      <a:cxn ang="T51">
                        <a:pos x="T2" y="T3"/>
                      </a:cxn>
                      <a:cxn ang="T52">
                        <a:pos x="T4" y="T5"/>
                      </a:cxn>
                      <a:cxn ang="T53">
                        <a:pos x="T6" y="T7"/>
                      </a:cxn>
                      <a:cxn ang="T54">
                        <a:pos x="T8" y="T9"/>
                      </a:cxn>
                      <a:cxn ang="T55">
                        <a:pos x="T10" y="T11"/>
                      </a:cxn>
                      <a:cxn ang="T56">
                        <a:pos x="T12" y="T13"/>
                      </a:cxn>
                      <a:cxn ang="T57">
                        <a:pos x="T14" y="T15"/>
                      </a:cxn>
                      <a:cxn ang="T58">
                        <a:pos x="T16" y="T17"/>
                      </a:cxn>
                      <a:cxn ang="T59">
                        <a:pos x="T18" y="T19"/>
                      </a:cxn>
                      <a:cxn ang="T60">
                        <a:pos x="T20" y="T21"/>
                      </a:cxn>
                      <a:cxn ang="T61">
                        <a:pos x="T22" y="T23"/>
                      </a:cxn>
                      <a:cxn ang="T62">
                        <a:pos x="T24" y="T25"/>
                      </a:cxn>
                      <a:cxn ang="T63">
                        <a:pos x="T26" y="T27"/>
                      </a:cxn>
                      <a:cxn ang="T64">
                        <a:pos x="T28" y="T29"/>
                      </a:cxn>
                      <a:cxn ang="T65">
                        <a:pos x="T30" y="T31"/>
                      </a:cxn>
                      <a:cxn ang="T66">
                        <a:pos x="T32" y="T33"/>
                      </a:cxn>
                      <a:cxn ang="T67">
                        <a:pos x="T34" y="T35"/>
                      </a:cxn>
                      <a:cxn ang="T68">
                        <a:pos x="T36" y="T37"/>
                      </a:cxn>
                      <a:cxn ang="T69">
                        <a:pos x="T38" y="T39"/>
                      </a:cxn>
                      <a:cxn ang="T70">
                        <a:pos x="T40" y="T41"/>
                      </a:cxn>
                      <a:cxn ang="T71">
                        <a:pos x="T42" y="T43"/>
                      </a:cxn>
                      <a:cxn ang="T72">
                        <a:pos x="T44" y="T45"/>
                      </a:cxn>
                      <a:cxn ang="T73">
                        <a:pos x="T46" y="T47"/>
                      </a:cxn>
                      <a:cxn ang="T74">
                        <a:pos x="T48" y="T49"/>
                      </a:cxn>
                    </a:cxnLst>
                    <a:rect l="T75" t="T76" r="T77" b="T78"/>
                    <a:pathLst>
                      <a:path w="79" h="23">
                        <a:moveTo>
                          <a:pt x="0" y="23"/>
                        </a:moveTo>
                        <a:lnTo>
                          <a:pt x="22" y="13"/>
                        </a:lnTo>
                        <a:lnTo>
                          <a:pt x="45" y="4"/>
                        </a:lnTo>
                        <a:lnTo>
                          <a:pt x="56" y="1"/>
                        </a:lnTo>
                        <a:lnTo>
                          <a:pt x="65" y="0"/>
                        </a:lnTo>
                        <a:lnTo>
                          <a:pt x="69" y="0"/>
                        </a:lnTo>
                        <a:lnTo>
                          <a:pt x="74" y="1"/>
                        </a:lnTo>
                        <a:lnTo>
                          <a:pt x="77" y="2"/>
                        </a:lnTo>
                        <a:lnTo>
                          <a:pt x="79" y="4"/>
                        </a:lnTo>
                        <a:lnTo>
                          <a:pt x="77" y="8"/>
                        </a:lnTo>
                        <a:lnTo>
                          <a:pt x="75" y="13"/>
                        </a:lnTo>
                        <a:lnTo>
                          <a:pt x="72" y="16"/>
                        </a:lnTo>
                        <a:lnTo>
                          <a:pt x="68" y="19"/>
                        </a:lnTo>
                        <a:lnTo>
                          <a:pt x="64" y="21"/>
                        </a:lnTo>
                        <a:lnTo>
                          <a:pt x="59" y="22"/>
                        </a:lnTo>
                        <a:lnTo>
                          <a:pt x="53" y="23"/>
                        </a:lnTo>
                        <a:lnTo>
                          <a:pt x="46" y="23"/>
                        </a:lnTo>
                        <a:lnTo>
                          <a:pt x="37" y="23"/>
                        </a:lnTo>
                        <a:lnTo>
                          <a:pt x="32" y="21"/>
                        </a:lnTo>
                        <a:lnTo>
                          <a:pt x="26" y="20"/>
                        </a:lnTo>
                        <a:lnTo>
                          <a:pt x="23" y="19"/>
                        </a:lnTo>
                        <a:lnTo>
                          <a:pt x="19" y="18"/>
                        </a:lnTo>
                        <a:lnTo>
                          <a:pt x="14" y="18"/>
                        </a:lnTo>
                        <a:lnTo>
                          <a:pt x="9" y="20"/>
                        </a:lnTo>
                        <a:lnTo>
                          <a:pt x="0" y="23"/>
                        </a:lnTo>
                      </a:path>
                    </a:pathLst>
                  </a:custGeom>
                  <a:solidFill>
                    <a:srgbClr val="C00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11" name="Freeform 170"/>
                  <p:cNvSpPr>
                    <a:spLocks/>
                  </p:cNvSpPr>
                  <p:nvPr>
                    <p:custDataLst>
                      <p:tags r:id="rId95"/>
                    </p:custDataLst>
                  </p:nvPr>
                </p:nvSpPr>
                <p:spPr bwMode="auto">
                  <a:xfrm>
                    <a:off x="7331075" y="5194300"/>
                    <a:ext cx="1588" cy="4763"/>
                  </a:xfrm>
                  <a:custGeom>
                    <a:avLst/>
                    <a:gdLst>
                      <a:gd name="T0" fmla="*/ 0 w 1588"/>
                      <a:gd name="T1" fmla="*/ 0 h 6"/>
                      <a:gd name="T2" fmla="*/ 0 w 1588"/>
                      <a:gd name="T3" fmla="*/ 2147483647 h 6"/>
                      <a:gd name="T4" fmla="*/ 0 w 1588"/>
                      <a:gd name="T5" fmla="*/ 0 h 6"/>
                      <a:gd name="T6" fmla="*/ 0 60000 65536"/>
                      <a:gd name="T7" fmla="*/ 0 60000 65536"/>
                      <a:gd name="T8" fmla="*/ 0 60000 65536"/>
                      <a:gd name="T9" fmla="*/ 0 w 1588"/>
                      <a:gd name="T10" fmla="*/ 0 h 6"/>
                      <a:gd name="T11" fmla="*/ 1588 w 1588"/>
                      <a:gd name="T12" fmla="*/ 6 h 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1588" h="6">
                        <a:moveTo>
                          <a:pt x="0" y="0"/>
                        </a:moveTo>
                        <a:lnTo>
                          <a:pt x="0" y="6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C00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12" name="Line 171"/>
                  <p:cNvSpPr>
                    <a:spLocks noChangeShapeType="1"/>
                  </p:cNvSpPr>
                  <p:nvPr>
                    <p:custDataLst>
                      <p:tags r:id="rId96"/>
                    </p:custDataLst>
                  </p:nvPr>
                </p:nvSpPr>
                <p:spPr bwMode="auto">
                  <a:xfrm flipV="1">
                    <a:off x="7421563" y="5192713"/>
                    <a:ext cx="1587" cy="12700"/>
                  </a:xfrm>
                  <a:prstGeom prst="line">
                    <a:avLst/>
                  </a:prstGeom>
                  <a:noFill/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13" name="Freeform 172"/>
                  <p:cNvSpPr>
                    <a:spLocks/>
                  </p:cNvSpPr>
                  <p:nvPr>
                    <p:custDataLst>
                      <p:tags r:id="rId97"/>
                    </p:custDataLst>
                  </p:nvPr>
                </p:nvSpPr>
                <p:spPr bwMode="auto">
                  <a:xfrm>
                    <a:off x="7421563" y="5192713"/>
                    <a:ext cx="3175" cy="15875"/>
                  </a:xfrm>
                  <a:custGeom>
                    <a:avLst/>
                    <a:gdLst>
                      <a:gd name="T0" fmla="*/ 0 w 5"/>
                      <a:gd name="T1" fmla="*/ 0 h 30"/>
                      <a:gd name="T2" fmla="*/ 2147483647 w 5"/>
                      <a:gd name="T3" fmla="*/ 2147483647 h 30"/>
                      <a:gd name="T4" fmla="*/ 2147483647 w 5"/>
                      <a:gd name="T5" fmla="*/ 2147483647 h 30"/>
                      <a:gd name="T6" fmla="*/ 2147483647 w 5"/>
                      <a:gd name="T7" fmla="*/ 2147483647 h 30"/>
                      <a:gd name="T8" fmla="*/ 2147483647 w 5"/>
                      <a:gd name="T9" fmla="*/ 2147483647 h 30"/>
                      <a:gd name="T10" fmla="*/ 2147483647 w 5"/>
                      <a:gd name="T11" fmla="*/ 2147483647 h 30"/>
                      <a:gd name="T12" fmla="*/ 2147483647 w 5"/>
                      <a:gd name="T13" fmla="*/ 2147483647 h 30"/>
                      <a:gd name="T14" fmla="*/ 2147483647 w 5"/>
                      <a:gd name="T15" fmla="*/ 2147483647 h 30"/>
                      <a:gd name="T16" fmla="*/ 0 w 5"/>
                      <a:gd name="T17" fmla="*/ 2147483647 h 30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w 5"/>
                      <a:gd name="T28" fmla="*/ 0 h 30"/>
                      <a:gd name="T29" fmla="*/ 5 w 5"/>
                      <a:gd name="T30" fmla="*/ 30 h 30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T27" t="T28" r="T29" b="T30"/>
                    <a:pathLst>
                      <a:path w="5" h="30">
                        <a:moveTo>
                          <a:pt x="0" y="0"/>
                        </a:moveTo>
                        <a:lnTo>
                          <a:pt x="2" y="1"/>
                        </a:lnTo>
                        <a:lnTo>
                          <a:pt x="4" y="4"/>
                        </a:lnTo>
                        <a:lnTo>
                          <a:pt x="5" y="8"/>
                        </a:lnTo>
                        <a:lnTo>
                          <a:pt x="5" y="13"/>
                        </a:lnTo>
                        <a:lnTo>
                          <a:pt x="5" y="18"/>
                        </a:lnTo>
                        <a:lnTo>
                          <a:pt x="4" y="23"/>
                        </a:lnTo>
                        <a:lnTo>
                          <a:pt x="2" y="27"/>
                        </a:lnTo>
                        <a:lnTo>
                          <a:pt x="0" y="30"/>
                        </a:lnTo>
                      </a:path>
                    </a:pathLst>
                  </a:custGeom>
                  <a:solidFill>
                    <a:srgbClr val="C00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14" name="Freeform 173"/>
                  <p:cNvSpPr>
                    <a:spLocks/>
                  </p:cNvSpPr>
                  <p:nvPr>
                    <p:custDataLst>
                      <p:tags r:id="rId98"/>
                    </p:custDataLst>
                  </p:nvPr>
                </p:nvSpPr>
                <p:spPr bwMode="auto">
                  <a:xfrm>
                    <a:off x="7720013" y="4662488"/>
                    <a:ext cx="22225" cy="28575"/>
                  </a:xfrm>
                  <a:custGeom>
                    <a:avLst/>
                    <a:gdLst>
                      <a:gd name="T0" fmla="*/ 0 w 53"/>
                      <a:gd name="T1" fmla="*/ 2147483647 h 55"/>
                      <a:gd name="T2" fmla="*/ 2147483647 w 53"/>
                      <a:gd name="T3" fmla="*/ 2147483647 h 55"/>
                      <a:gd name="T4" fmla="*/ 2147483647 w 53"/>
                      <a:gd name="T5" fmla="*/ 2147483647 h 55"/>
                      <a:gd name="T6" fmla="*/ 2147483647 w 53"/>
                      <a:gd name="T7" fmla="*/ 2147483647 h 55"/>
                      <a:gd name="T8" fmla="*/ 2147483647 w 53"/>
                      <a:gd name="T9" fmla="*/ 2147483647 h 55"/>
                      <a:gd name="T10" fmla="*/ 2147483647 w 53"/>
                      <a:gd name="T11" fmla="*/ 2147483647 h 55"/>
                      <a:gd name="T12" fmla="*/ 2147483647 w 53"/>
                      <a:gd name="T13" fmla="*/ 2147483647 h 55"/>
                      <a:gd name="T14" fmla="*/ 2147483647 w 53"/>
                      <a:gd name="T15" fmla="*/ 2147483647 h 55"/>
                      <a:gd name="T16" fmla="*/ 2147483647 w 53"/>
                      <a:gd name="T17" fmla="*/ 2147483647 h 55"/>
                      <a:gd name="T18" fmla="*/ 2147483647 w 53"/>
                      <a:gd name="T19" fmla="*/ 2147483647 h 55"/>
                      <a:gd name="T20" fmla="*/ 2147483647 w 53"/>
                      <a:gd name="T21" fmla="*/ 2147483647 h 55"/>
                      <a:gd name="T22" fmla="*/ 2147483647 w 53"/>
                      <a:gd name="T23" fmla="*/ 2147483647 h 55"/>
                      <a:gd name="T24" fmla="*/ 2147483647 w 53"/>
                      <a:gd name="T25" fmla="*/ 2147483647 h 55"/>
                      <a:gd name="T26" fmla="*/ 2147483647 w 53"/>
                      <a:gd name="T27" fmla="*/ 0 h 55"/>
                      <a:gd name="T28" fmla="*/ 2147483647 w 53"/>
                      <a:gd name="T29" fmla="*/ 2147483647 h 55"/>
                      <a:gd name="T30" fmla="*/ 0 w 53"/>
                      <a:gd name="T31" fmla="*/ 2147483647 h 55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w 53"/>
                      <a:gd name="T49" fmla="*/ 0 h 55"/>
                      <a:gd name="T50" fmla="*/ 53 w 53"/>
                      <a:gd name="T51" fmla="*/ 55 h 55"/>
                    </a:gdLst>
                    <a:ahLst/>
                    <a:cxnLst>
                      <a:cxn ang="T32">
                        <a:pos x="T0" y="T1"/>
                      </a:cxn>
                      <a:cxn ang="T33">
                        <a:pos x="T2" y="T3"/>
                      </a:cxn>
                      <a:cxn ang="T34">
                        <a:pos x="T4" y="T5"/>
                      </a:cxn>
                      <a:cxn ang="T35">
                        <a:pos x="T6" y="T7"/>
                      </a:cxn>
                      <a:cxn ang="T36">
                        <a:pos x="T8" y="T9"/>
                      </a:cxn>
                      <a:cxn ang="T37">
                        <a:pos x="T10" y="T11"/>
                      </a:cxn>
                      <a:cxn ang="T38">
                        <a:pos x="T12" y="T13"/>
                      </a:cxn>
                      <a:cxn ang="T39">
                        <a:pos x="T14" y="T15"/>
                      </a:cxn>
                      <a:cxn ang="T40">
                        <a:pos x="T16" y="T17"/>
                      </a:cxn>
                      <a:cxn ang="T41">
                        <a:pos x="T18" y="T19"/>
                      </a:cxn>
                      <a:cxn ang="T42">
                        <a:pos x="T20" y="T21"/>
                      </a:cxn>
                      <a:cxn ang="T43">
                        <a:pos x="T22" y="T23"/>
                      </a:cxn>
                      <a:cxn ang="T44">
                        <a:pos x="T24" y="T25"/>
                      </a:cxn>
                      <a:cxn ang="T45">
                        <a:pos x="T26" y="T27"/>
                      </a:cxn>
                      <a:cxn ang="T46">
                        <a:pos x="T28" y="T29"/>
                      </a:cxn>
                      <a:cxn ang="T47">
                        <a:pos x="T30" y="T31"/>
                      </a:cxn>
                    </a:cxnLst>
                    <a:rect l="T48" t="T49" r="T50" b="T51"/>
                    <a:pathLst>
                      <a:path w="53" h="55">
                        <a:moveTo>
                          <a:pt x="0" y="12"/>
                        </a:moveTo>
                        <a:lnTo>
                          <a:pt x="1" y="17"/>
                        </a:lnTo>
                        <a:lnTo>
                          <a:pt x="5" y="22"/>
                        </a:lnTo>
                        <a:lnTo>
                          <a:pt x="9" y="27"/>
                        </a:lnTo>
                        <a:lnTo>
                          <a:pt x="15" y="33"/>
                        </a:lnTo>
                        <a:lnTo>
                          <a:pt x="26" y="44"/>
                        </a:lnTo>
                        <a:lnTo>
                          <a:pt x="33" y="55"/>
                        </a:lnTo>
                        <a:lnTo>
                          <a:pt x="53" y="55"/>
                        </a:lnTo>
                        <a:lnTo>
                          <a:pt x="40" y="41"/>
                        </a:lnTo>
                        <a:lnTo>
                          <a:pt x="28" y="29"/>
                        </a:lnTo>
                        <a:lnTo>
                          <a:pt x="23" y="23"/>
                        </a:lnTo>
                        <a:lnTo>
                          <a:pt x="19" y="16"/>
                        </a:lnTo>
                        <a:lnTo>
                          <a:pt x="16" y="8"/>
                        </a:lnTo>
                        <a:lnTo>
                          <a:pt x="14" y="0"/>
                        </a:lnTo>
                        <a:lnTo>
                          <a:pt x="7" y="6"/>
                        </a:lnTo>
                        <a:lnTo>
                          <a:pt x="0" y="12"/>
                        </a:lnTo>
                      </a:path>
                    </a:pathLst>
                  </a:custGeom>
                  <a:solidFill>
                    <a:srgbClr val="C00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15" name="Freeform 174"/>
                  <p:cNvSpPr>
                    <a:spLocks/>
                  </p:cNvSpPr>
                  <p:nvPr>
                    <p:custDataLst>
                      <p:tags r:id="rId99"/>
                    </p:custDataLst>
                  </p:nvPr>
                </p:nvSpPr>
                <p:spPr bwMode="auto">
                  <a:xfrm>
                    <a:off x="7726363" y="4589463"/>
                    <a:ext cx="26987" cy="39687"/>
                  </a:xfrm>
                  <a:custGeom>
                    <a:avLst/>
                    <a:gdLst>
                      <a:gd name="T0" fmla="*/ 0 w 65"/>
                      <a:gd name="T1" fmla="*/ 2147483647 h 75"/>
                      <a:gd name="T2" fmla="*/ 2147483647 w 65"/>
                      <a:gd name="T3" fmla="*/ 2147483647 h 75"/>
                      <a:gd name="T4" fmla="*/ 2147483647 w 65"/>
                      <a:gd name="T5" fmla="*/ 2147483647 h 75"/>
                      <a:gd name="T6" fmla="*/ 2147483647 w 65"/>
                      <a:gd name="T7" fmla="*/ 2147483647 h 75"/>
                      <a:gd name="T8" fmla="*/ 2147483647 w 65"/>
                      <a:gd name="T9" fmla="*/ 2147483647 h 75"/>
                      <a:gd name="T10" fmla="*/ 2147483647 w 65"/>
                      <a:gd name="T11" fmla="*/ 2147483647 h 75"/>
                      <a:gd name="T12" fmla="*/ 2147483647 w 65"/>
                      <a:gd name="T13" fmla="*/ 2147483647 h 75"/>
                      <a:gd name="T14" fmla="*/ 2147483647 w 65"/>
                      <a:gd name="T15" fmla="*/ 2147483647 h 75"/>
                      <a:gd name="T16" fmla="*/ 2147483647 w 65"/>
                      <a:gd name="T17" fmla="*/ 2147483647 h 75"/>
                      <a:gd name="T18" fmla="*/ 2147483647 w 65"/>
                      <a:gd name="T19" fmla="*/ 2147483647 h 75"/>
                      <a:gd name="T20" fmla="*/ 2147483647 w 65"/>
                      <a:gd name="T21" fmla="*/ 2147483647 h 75"/>
                      <a:gd name="T22" fmla="*/ 2147483647 w 65"/>
                      <a:gd name="T23" fmla="*/ 2147483647 h 75"/>
                      <a:gd name="T24" fmla="*/ 2147483647 w 65"/>
                      <a:gd name="T25" fmla="*/ 2147483647 h 75"/>
                      <a:gd name="T26" fmla="*/ 2147483647 w 65"/>
                      <a:gd name="T27" fmla="*/ 2147483647 h 75"/>
                      <a:gd name="T28" fmla="*/ 2147483647 w 65"/>
                      <a:gd name="T29" fmla="*/ 2147483647 h 75"/>
                      <a:gd name="T30" fmla="*/ 2147483647 w 65"/>
                      <a:gd name="T31" fmla="*/ 2147483647 h 75"/>
                      <a:gd name="T32" fmla="*/ 2147483647 w 65"/>
                      <a:gd name="T33" fmla="*/ 2147483647 h 75"/>
                      <a:gd name="T34" fmla="*/ 2147483647 w 65"/>
                      <a:gd name="T35" fmla="*/ 2147483647 h 75"/>
                      <a:gd name="T36" fmla="*/ 2147483647 w 65"/>
                      <a:gd name="T37" fmla="*/ 0 h 75"/>
                      <a:gd name="T38" fmla="*/ 2147483647 w 65"/>
                      <a:gd name="T39" fmla="*/ 0 h 75"/>
                      <a:gd name="T40" fmla="*/ 2147483647 w 65"/>
                      <a:gd name="T41" fmla="*/ 0 h 75"/>
                      <a:gd name="T42" fmla="*/ 2147483647 w 65"/>
                      <a:gd name="T43" fmla="*/ 2147483647 h 75"/>
                      <a:gd name="T44" fmla="*/ 2147483647 w 65"/>
                      <a:gd name="T45" fmla="*/ 2147483647 h 75"/>
                      <a:gd name="T46" fmla="*/ 2147483647 w 65"/>
                      <a:gd name="T47" fmla="*/ 2147483647 h 75"/>
                      <a:gd name="T48" fmla="*/ 2147483647 w 65"/>
                      <a:gd name="T49" fmla="*/ 2147483647 h 75"/>
                      <a:gd name="T50" fmla="*/ 2147483647 w 65"/>
                      <a:gd name="T51" fmla="*/ 2147483647 h 75"/>
                      <a:gd name="T52" fmla="*/ 2147483647 w 65"/>
                      <a:gd name="T53" fmla="*/ 2147483647 h 75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w 65"/>
                      <a:gd name="T82" fmla="*/ 0 h 75"/>
                      <a:gd name="T83" fmla="*/ 65 w 65"/>
                      <a:gd name="T84" fmla="*/ 75 h 75"/>
                    </a:gdLst>
                    <a:ahLst/>
                    <a:cxnLst>
                      <a:cxn ang="T54">
                        <a:pos x="T0" y="T1"/>
                      </a:cxn>
                      <a:cxn ang="T55">
                        <a:pos x="T2" y="T3"/>
                      </a:cxn>
                      <a:cxn ang="T56">
                        <a:pos x="T4" y="T5"/>
                      </a:cxn>
                      <a:cxn ang="T57">
                        <a:pos x="T6" y="T7"/>
                      </a:cxn>
                      <a:cxn ang="T58">
                        <a:pos x="T8" y="T9"/>
                      </a:cxn>
                      <a:cxn ang="T59">
                        <a:pos x="T10" y="T11"/>
                      </a:cxn>
                      <a:cxn ang="T60">
                        <a:pos x="T12" y="T13"/>
                      </a:cxn>
                      <a:cxn ang="T61">
                        <a:pos x="T14" y="T15"/>
                      </a:cxn>
                      <a:cxn ang="T62">
                        <a:pos x="T16" y="T17"/>
                      </a:cxn>
                      <a:cxn ang="T63">
                        <a:pos x="T18" y="T19"/>
                      </a:cxn>
                      <a:cxn ang="T64">
                        <a:pos x="T20" y="T21"/>
                      </a:cxn>
                      <a:cxn ang="T65">
                        <a:pos x="T22" y="T23"/>
                      </a:cxn>
                      <a:cxn ang="T66">
                        <a:pos x="T24" y="T25"/>
                      </a:cxn>
                      <a:cxn ang="T67">
                        <a:pos x="T26" y="T27"/>
                      </a:cxn>
                      <a:cxn ang="T68">
                        <a:pos x="T28" y="T29"/>
                      </a:cxn>
                      <a:cxn ang="T69">
                        <a:pos x="T30" y="T31"/>
                      </a:cxn>
                      <a:cxn ang="T70">
                        <a:pos x="T32" y="T33"/>
                      </a:cxn>
                      <a:cxn ang="T71">
                        <a:pos x="T34" y="T35"/>
                      </a:cxn>
                      <a:cxn ang="T72">
                        <a:pos x="T36" y="T37"/>
                      </a:cxn>
                      <a:cxn ang="T73">
                        <a:pos x="T38" y="T39"/>
                      </a:cxn>
                      <a:cxn ang="T74">
                        <a:pos x="T40" y="T41"/>
                      </a:cxn>
                      <a:cxn ang="T75">
                        <a:pos x="T42" y="T43"/>
                      </a:cxn>
                      <a:cxn ang="T76">
                        <a:pos x="T44" y="T45"/>
                      </a:cxn>
                      <a:cxn ang="T77">
                        <a:pos x="T46" y="T47"/>
                      </a:cxn>
                      <a:cxn ang="T78">
                        <a:pos x="T48" y="T49"/>
                      </a:cxn>
                      <a:cxn ang="T79">
                        <a:pos x="T50" y="T51"/>
                      </a:cxn>
                      <a:cxn ang="T80">
                        <a:pos x="T52" y="T53"/>
                      </a:cxn>
                    </a:cxnLst>
                    <a:rect l="T81" t="T82" r="T83" b="T84"/>
                    <a:pathLst>
                      <a:path w="65" h="75">
                        <a:moveTo>
                          <a:pt x="0" y="32"/>
                        </a:moveTo>
                        <a:lnTo>
                          <a:pt x="9" y="43"/>
                        </a:lnTo>
                        <a:lnTo>
                          <a:pt x="20" y="55"/>
                        </a:lnTo>
                        <a:lnTo>
                          <a:pt x="26" y="61"/>
                        </a:lnTo>
                        <a:lnTo>
                          <a:pt x="32" y="67"/>
                        </a:lnTo>
                        <a:lnTo>
                          <a:pt x="39" y="71"/>
                        </a:lnTo>
                        <a:lnTo>
                          <a:pt x="46" y="75"/>
                        </a:lnTo>
                        <a:lnTo>
                          <a:pt x="51" y="61"/>
                        </a:lnTo>
                        <a:lnTo>
                          <a:pt x="58" y="48"/>
                        </a:lnTo>
                        <a:lnTo>
                          <a:pt x="61" y="42"/>
                        </a:lnTo>
                        <a:lnTo>
                          <a:pt x="63" y="36"/>
                        </a:lnTo>
                        <a:lnTo>
                          <a:pt x="65" y="31"/>
                        </a:lnTo>
                        <a:lnTo>
                          <a:pt x="65" y="26"/>
                        </a:lnTo>
                        <a:lnTo>
                          <a:pt x="65" y="21"/>
                        </a:lnTo>
                        <a:lnTo>
                          <a:pt x="63" y="18"/>
                        </a:lnTo>
                        <a:lnTo>
                          <a:pt x="61" y="13"/>
                        </a:lnTo>
                        <a:lnTo>
                          <a:pt x="58" y="10"/>
                        </a:lnTo>
                        <a:lnTo>
                          <a:pt x="51" y="5"/>
                        </a:lnTo>
                        <a:lnTo>
                          <a:pt x="46" y="0"/>
                        </a:lnTo>
                        <a:lnTo>
                          <a:pt x="34" y="0"/>
                        </a:lnTo>
                        <a:lnTo>
                          <a:pt x="26" y="0"/>
                        </a:lnTo>
                        <a:lnTo>
                          <a:pt x="25" y="2"/>
                        </a:lnTo>
                        <a:lnTo>
                          <a:pt x="24" y="7"/>
                        </a:lnTo>
                        <a:lnTo>
                          <a:pt x="23" y="9"/>
                        </a:lnTo>
                        <a:lnTo>
                          <a:pt x="23" y="11"/>
                        </a:lnTo>
                        <a:lnTo>
                          <a:pt x="24" y="12"/>
                        </a:lnTo>
                        <a:lnTo>
                          <a:pt x="26" y="13"/>
                        </a:lnTo>
                      </a:path>
                    </a:pathLst>
                  </a:custGeom>
                  <a:solidFill>
                    <a:srgbClr val="C00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16" name="Freeform 175"/>
                  <p:cNvSpPr>
                    <a:spLocks/>
                  </p:cNvSpPr>
                  <p:nvPr>
                    <p:custDataLst>
                      <p:tags r:id="rId100"/>
                    </p:custDataLst>
                  </p:nvPr>
                </p:nvSpPr>
                <p:spPr bwMode="auto">
                  <a:xfrm>
                    <a:off x="7702550" y="4565650"/>
                    <a:ext cx="17463" cy="30163"/>
                  </a:xfrm>
                  <a:custGeom>
                    <a:avLst/>
                    <a:gdLst>
                      <a:gd name="T0" fmla="*/ 0 w 40"/>
                      <a:gd name="T1" fmla="*/ 2147483647 h 62"/>
                      <a:gd name="T2" fmla="*/ 2147483647 w 40"/>
                      <a:gd name="T3" fmla="*/ 2147483647 h 62"/>
                      <a:gd name="T4" fmla="*/ 2147483647 w 40"/>
                      <a:gd name="T5" fmla="*/ 2147483647 h 62"/>
                      <a:gd name="T6" fmla="*/ 2147483647 w 40"/>
                      <a:gd name="T7" fmla="*/ 2147483647 h 62"/>
                      <a:gd name="T8" fmla="*/ 2147483647 w 40"/>
                      <a:gd name="T9" fmla="*/ 2147483647 h 62"/>
                      <a:gd name="T10" fmla="*/ 2147483647 w 40"/>
                      <a:gd name="T11" fmla="*/ 2147483647 h 62"/>
                      <a:gd name="T12" fmla="*/ 2147483647 w 40"/>
                      <a:gd name="T13" fmla="*/ 2147483647 h 62"/>
                      <a:gd name="T14" fmla="*/ 2147483647 w 40"/>
                      <a:gd name="T15" fmla="*/ 2147483647 h 62"/>
                      <a:gd name="T16" fmla="*/ 2147483647 w 40"/>
                      <a:gd name="T17" fmla="*/ 0 h 62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w 40"/>
                      <a:gd name="T28" fmla="*/ 0 h 62"/>
                      <a:gd name="T29" fmla="*/ 40 w 40"/>
                      <a:gd name="T30" fmla="*/ 62 h 62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T27" t="T28" r="T29" b="T30"/>
                    <a:pathLst>
                      <a:path w="40" h="62">
                        <a:moveTo>
                          <a:pt x="0" y="62"/>
                        </a:moveTo>
                        <a:lnTo>
                          <a:pt x="3" y="52"/>
                        </a:lnTo>
                        <a:lnTo>
                          <a:pt x="7" y="43"/>
                        </a:lnTo>
                        <a:lnTo>
                          <a:pt x="12" y="33"/>
                        </a:lnTo>
                        <a:lnTo>
                          <a:pt x="17" y="25"/>
                        </a:lnTo>
                        <a:lnTo>
                          <a:pt x="23" y="17"/>
                        </a:lnTo>
                        <a:lnTo>
                          <a:pt x="29" y="9"/>
                        </a:lnTo>
                        <a:lnTo>
                          <a:pt x="35" y="3"/>
                        </a:lnTo>
                        <a:lnTo>
                          <a:pt x="40" y="0"/>
                        </a:lnTo>
                      </a:path>
                    </a:pathLst>
                  </a:custGeom>
                  <a:solidFill>
                    <a:srgbClr val="C00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17" name="Freeform 176"/>
                  <p:cNvSpPr>
                    <a:spLocks/>
                  </p:cNvSpPr>
                  <p:nvPr>
                    <p:custDataLst>
                      <p:tags r:id="rId101"/>
                    </p:custDataLst>
                  </p:nvPr>
                </p:nvSpPr>
                <p:spPr bwMode="auto">
                  <a:xfrm>
                    <a:off x="7621588" y="4443413"/>
                    <a:ext cx="68262" cy="138112"/>
                  </a:xfrm>
                  <a:custGeom>
                    <a:avLst/>
                    <a:gdLst>
                      <a:gd name="T0" fmla="*/ 159 w 159"/>
                      <a:gd name="T1" fmla="*/ 259 h 259"/>
                      <a:gd name="T2" fmla="*/ 159 w 159"/>
                      <a:gd name="T3" fmla="*/ 251 h 259"/>
                      <a:gd name="T4" fmla="*/ 159 w 159"/>
                      <a:gd name="T5" fmla="*/ 244 h 259"/>
                      <a:gd name="T6" fmla="*/ 159 w 159"/>
                      <a:gd name="T7" fmla="*/ 236 h 259"/>
                      <a:gd name="T8" fmla="*/ 159 w 159"/>
                      <a:gd name="T9" fmla="*/ 228 h 259"/>
                      <a:gd name="T10" fmla="*/ 159 w 159"/>
                      <a:gd name="T11" fmla="*/ 224 h 259"/>
                      <a:gd name="T12" fmla="*/ 158 w 159"/>
                      <a:gd name="T13" fmla="*/ 219 h 259"/>
                      <a:gd name="T14" fmla="*/ 156 w 159"/>
                      <a:gd name="T15" fmla="*/ 215 h 259"/>
                      <a:gd name="T16" fmla="*/ 153 w 159"/>
                      <a:gd name="T17" fmla="*/ 210 h 259"/>
                      <a:gd name="T18" fmla="*/ 145 w 159"/>
                      <a:gd name="T19" fmla="*/ 202 h 259"/>
                      <a:gd name="T20" fmla="*/ 135 w 159"/>
                      <a:gd name="T21" fmla="*/ 195 h 259"/>
                      <a:gd name="T22" fmla="*/ 124 w 159"/>
                      <a:gd name="T23" fmla="*/ 189 h 259"/>
                      <a:gd name="T24" fmla="*/ 112 w 159"/>
                      <a:gd name="T25" fmla="*/ 184 h 259"/>
                      <a:gd name="T26" fmla="*/ 99 w 159"/>
                      <a:gd name="T27" fmla="*/ 180 h 259"/>
                      <a:gd name="T28" fmla="*/ 87 w 159"/>
                      <a:gd name="T29" fmla="*/ 179 h 259"/>
                      <a:gd name="T30" fmla="*/ 85 w 159"/>
                      <a:gd name="T31" fmla="*/ 178 h 259"/>
                      <a:gd name="T32" fmla="*/ 82 w 159"/>
                      <a:gd name="T33" fmla="*/ 177 h 259"/>
                      <a:gd name="T34" fmla="*/ 81 w 159"/>
                      <a:gd name="T35" fmla="*/ 175 h 259"/>
                      <a:gd name="T36" fmla="*/ 80 w 159"/>
                      <a:gd name="T37" fmla="*/ 173 h 259"/>
                      <a:gd name="T38" fmla="*/ 80 w 159"/>
                      <a:gd name="T39" fmla="*/ 167 h 259"/>
                      <a:gd name="T40" fmla="*/ 81 w 159"/>
                      <a:gd name="T41" fmla="*/ 161 h 259"/>
                      <a:gd name="T42" fmla="*/ 85 w 159"/>
                      <a:gd name="T43" fmla="*/ 148 h 259"/>
                      <a:gd name="T44" fmla="*/ 87 w 159"/>
                      <a:gd name="T45" fmla="*/ 142 h 259"/>
                      <a:gd name="T46" fmla="*/ 73 w 159"/>
                      <a:gd name="T47" fmla="*/ 141 h 259"/>
                      <a:gd name="T48" fmla="*/ 59 w 159"/>
                      <a:gd name="T49" fmla="*/ 139 h 259"/>
                      <a:gd name="T50" fmla="*/ 48 w 159"/>
                      <a:gd name="T51" fmla="*/ 135 h 259"/>
                      <a:gd name="T52" fmla="*/ 40 w 159"/>
                      <a:gd name="T53" fmla="*/ 129 h 259"/>
                      <a:gd name="T54" fmla="*/ 31 w 159"/>
                      <a:gd name="T55" fmla="*/ 121 h 259"/>
                      <a:gd name="T56" fmla="*/ 24 w 159"/>
                      <a:gd name="T57" fmla="*/ 113 h 259"/>
                      <a:gd name="T58" fmla="*/ 18 w 159"/>
                      <a:gd name="T59" fmla="*/ 104 h 259"/>
                      <a:gd name="T60" fmla="*/ 13 w 159"/>
                      <a:gd name="T61" fmla="*/ 94 h 259"/>
                      <a:gd name="T62" fmla="*/ 9 w 159"/>
                      <a:gd name="T63" fmla="*/ 84 h 259"/>
                      <a:gd name="T64" fmla="*/ 7 w 159"/>
                      <a:gd name="T65" fmla="*/ 73 h 259"/>
                      <a:gd name="T66" fmla="*/ 5 w 159"/>
                      <a:gd name="T67" fmla="*/ 60 h 259"/>
                      <a:gd name="T68" fmla="*/ 2 w 159"/>
                      <a:gd name="T69" fmla="*/ 48 h 259"/>
                      <a:gd name="T70" fmla="*/ 0 w 159"/>
                      <a:gd name="T71" fmla="*/ 25 h 259"/>
                      <a:gd name="T72" fmla="*/ 0 w 159"/>
                      <a:gd name="T73" fmla="*/ 0 h 259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w 159"/>
                      <a:gd name="T112" fmla="*/ 0 h 259"/>
                      <a:gd name="T113" fmla="*/ 159 w 159"/>
                      <a:gd name="T114" fmla="*/ 259 h 259"/>
                    </a:gdLst>
                    <a:ahLst/>
                    <a:cxnLst>
                      <a:cxn ang="T74">
                        <a:pos x="T0" y="T1"/>
                      </a:cxn>
                      <a:cxn ang="T75">
                        <a:pos x="T2" y="T3"/>
                      </a:cxn>
                      <a:cxn ang="T76">
                        <a:pos x="T4" y="T5"/>
                      </a:cxn>
                      <a:cxn ang="T77">
                        <a:pos x="T6" y="T7"/>
                      </a:cxn>
                      <a:cxn ang="T78">
                        <a:pos x="T8" y="T9"/>
                      </a:cxn>
                      <a:cxn ang="T79">
                        <a:pos x="T10" y="T11"/>
                      </a:cxn>
                      <a:cxn ang="T80">
                        <a:pos x="T12" y="T13"/>
                      </a:cxn>
                      <a:cxn ang="T81">
                        <a:pos x="T14" y="T15"/>
                      </a:cxn>
                      <a:cxn ang="T82">
                        <a:pos x="T16" y="T17"/>
                      </a:cxn>
                      <a:cxn ang="T83">
                        <a:pos x="T18" y="T19"/>
                      </a:cxn>
                      <a:cxn ang="T84">
                        <a:pos x="T20" y="T21"/>
                      </a:cxn>
                      <a:cxn ang="T85">
                        <a:pos x="T22" y="T23"/>
                      </a:cxn>
                      <a:cxn ang="T86">
                        <a:pos x="T24" y="T25"/>
                      </a:cxn>
                      <a:cxn ang="T87">
                        <a:pos x="T26" y="T27"/>
                      </a:cxn>
                      <a:cxn ang="T88">
                        <a:pos x="T28" y="T29"/>
                      </a:cxn>
                      <a:cxn ang="T89">
                        <a:pos x="T30" y="T31"/>
                      </a:cxn>
                      <a:cxn ang="T90">
                        <a:pos x="T32" y="T33"/>
                      </a:cxn>
                      <a:cxn ang="T91">
                        <a:pos x="T34" y="T35"/>
                      </a:cxn>
                      <a:cxn ang="T92">
                        <a:pos x="T36" y="T37"/>
                      </a:cxn>
                      <a:cxn ang="T93">
                        <a:pos x="T38" y="T39"/>
                      </a:cxn>
                      <a:cxn ang="T94">
                        <a:pos x="T40" y="T41"/>
                      </a:cxn>
                      <a:cxn ang="T95">
                        <a:pos x="T42" y="T43"/>
                      </a:cxn>
                      <a:cxn ang="T96">
                        <a:pos x="T44" y="T45"/>
                      </a:cxn>
                      <a:cxn ang="T97">
                        <a:pos x="T46" y="T47"/>
                      </a:cxn>
                      <a:cxn ang="T98">
                        <a:pos x="T48" y="T49"/>
                      </a:cxn>
                      <a:cxn ang="T99">
                        <a:pos x="T50" y="T51"/>
                      </a:cxn>
                      <a:cxn ang="T100">
                        <a:pos x="T52" y="T53"/>
                      </a:cxn>
                      <a:cxn ang="T101">
                        <a:pos x="T54" y="T55"/>
                      </a:cxn>
                      <a:cxn ang="T102">
                        <a:pos x="T56" y="T57"/>
                      </a:cxn>
                      <a:cxn ang="T103">
                        <a:pos x="T58" y="T59"/>
                      </a:cxn>
                      <a:cxn ang="T104">
                        <a:pos x="T60" y="T61"/>
                      </a:cxn>
                      <a:cxn ang="T105">
                        <a:pos x="T62" y="T63"/>
                      </a:cxn>
                      <a:cxn ang="T106">
                        <a:pos x="T64" y="T65"/>
                      </a:cxn>
                      <a:cxn ang="T107">
                        <a:pos x="T66" y="T67"/>
                      </a:cxn>
                      <a:cxn ang="T108">
                        <a:pos x="T68" y="T69"/>
                      </a:cxn>
                      <a:cxn ang="T109">
                        <a:pos x="T70" y="T71"/>
                      </a:cxn>
                      <a:cxn ang="T110">
                        <a:pos x="T72" y="T73"/>
                      </a:cxn>
                    </a:cxnLst>
                    <a:rect l="T111" t="T112" r="T113" b="T114"/>
                    <a:pathLst>
                      <a:path w="159" h="259">
                        <a:moveTo>
                          <a:pt x="159" y="259"/>
                        </a:moveTo>
                        <a:lnTo>
                          <a:pt x="159" y="251"/>
                        </a:lnTo>
                        <a:lnTo>
                          <a:pt x="159" y="244"/>
                        </a:lnTo>
                        <a:lnTo>
                          <a:pt x="159" y="236"/>
                        </a:lnTo>
                        <a:lnTo>
                          <a:pt x="159" y="228"/>
                        </a:lnTo>
                        <a:lnTo>
                          <a:pt x="159" y="224"/>
                        </a:lnTo>
                        <a:lnTo>
                          <a:pt x="158" y="219"/>
                        </a:lnTo>
                        <a:lnTo>
                          <a:pt x="156" y="215"/>
                        </a:lnTo>
                        <a:lnTo>
                          <a:pt x="153" y="210"/>
                        </a:lnTo>
                        <a:lnTo>
                          <a:pt x="145" y="202"/>
                        </a:lnTo>
                        <a:lnTo>
                          <a:pt x="135" y="195"/>
                        </a:lnTo>
                        <a:lnTo>
                          <a:pt x="124" y="189"/>
                        </a:lnTo>
                        <a:lnTo>
                          <a:pt x="112" y="184"/>
                        </a:lnTo>
                        <a:lnTo>
                          <a:pt x="99" y="180"/>
                        </a:lnTo>
                        <a:lnTo>
                          <a:pt x="87" y="179"/>
                        </a:lnTo>
                        <a:lnTo>
                          <a:pt x="85" y="178"/>
                        </a:lnTo>
                        <a:lnTo>
                          <a:pt x="82" y="177"/>
                        </a:lnTo>
                        <a:lnTo>
                          <a:pt x="81" y="175"/>
                        </a:lnTo>
                        <a:lnTo>
                          <a:pt x="80" y="173"/>
                        </a:lnTo>
                        <a:lnTo>
                          <a:pt x="80" y="167"/>
                        </a:lnTo>
                        <a:lnTo>
                          <a:pt x="81" y="161"/>
                        </a:lnTo>
                        <a:lnTo>
                          <a:pt x="85" y="148"/>
                        </a:lnTo>
                        <a:lnTo>
                          <a:pt x="87" y="142"/>
                        </a:lnTo>
                        <a:lnTo>
                          <a:pt x="73" y="141"/>
                        </a:lnTo>
                        <a:lnTo>
                          <a:pt x="59" y="139"/>
                        </a:lnTo>
                        <a:lnTo>
                          <a:pt x="48" y="135"/>
                        </a:lnTo>
                        <a:lnTo>
                          <a:pt x="40" y="129"/>
                        </a:lnTo>
                        <a:lnTo>
                          <a:pt x="31" y="121"/>
                        </a:lnTo>
                        <a:lnTo>
                          <a:pt x="24" y="113"/>
                        </a:lnTo>
                        <a:lnTo>
                          <a:pt x="18" y="104"/>
                        </a:lnTo>
                        <a:lnTo>
                          <a:pt x="13" y="94"/>
                        </a:lnTo>
                        <a:lnTo>
                          <a:pt x="9" y="84"/>
                        </a:lnTo>
                        <a:lnTo>
                          <a:pt x="7" y="73"/>
                        </a:lnTo>
                        <a:lnTo>
                          <a:pt x="5" y="60"/>
                        </a:lnTo>
                        <a:lnTo>
                          <a:pt x="2" y="48"/>
                        </a:lnTo>
                        <a:lnTo>
                          <a:pt x="0" y="25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18" name="Line 177"/>
                  <p:cNvSpPr>
                    <a:spLocks noChangeShapeType="1"/>
                  </p:cNvSpPr>
                  <p:nvPr>
                    <p:custDataLst>
                      <p:tags r:id="rId102"/>
                    </p:custDataLst>
                  </p:nvPr>
                </p:nvSpPr>
                <p:spPr bwMode="auto">
                  <a:xfrm flipH="1" flipV="1">
                    <a:off x="7615238" y="4410075"/>
                    <a:ext cx="6350" cy="33338"/>
                  </a:xfrm>
                  <a:prstGeom prst="line">
                    <a:avLst/>
                  </a:prstGeom>
                  <a:noFill/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19" name="Freeform 178"/>
                  <p:cNvSpPr>
                    <a:spLocks/>
                  </p:cNvSpPr>
                  <p:nvPr>
                    <p:custDataLst>
                      <p:tags r:id="rId103"/>
                    </p:custDataLst>
                  </p:nvPr>
                </p:nvSpPr>
                <p:spPr bwMode="auto">
                  <a:xfrm>
                    <a:off x="7615238" y="4394200"/>
                    <a:ext cx="6350" cy="15875"/>
                  </a:xfrm>
                  <a:custGeom>
                    <a:avLst/>
                    <a:gdLst>
                      <a:gd name="T0" fmla="*/ 0 w 13"/>
                      <a:gd name="T1" fmla="*/ 25 h 25"/>
                      <a:gd name="T2" fmla="*/ 1 w 13"/>
                      <a:gd name="T3" fmla="*/ 19 h 25"/>
                      <a:gd name="T4" fmla="*/ 4 w 13"/>
                      <a:gd name="T5" fmla="*/ 13 h 25"/>
                      <a:gd name="T6" fmla="*/ 8 w 13"/>
                      <a:gd name="T7" fmla="*/ 6 h 25"/>
                      <a:gd name="T8" fmla="*/ 13 w 13"/>
                      <a:gd name="T9" fmla="*/ 0 h 25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3"/>
                      <a:gd name="T16" fmla="*/ 0 h 25"/>
                      <a:gd name="T17" fmla="*/ 13 w 13"/>
                      <a:gd name="T18" fmla="*/ 25 h 25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3" h="25">
                        <a:moveTo>
                          <a:pt x="0" y="25"/>
                        </a:moveTo>
                        <a:lnTo>
                          <a:pt x="1" y="19"/>
                        </a:lnTo>
                        <a:lnTo>
                          <a:pt x="4" y="13"/>
                        </a:lnTo>
                        <a:lnTo>
                          <a:pt x="8" y="6"/>
                        </a:lnTo>
                        <a:lnTo>
                          <a:pt x="13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20" name="Line 179"/>
                  <p:cNvSpPr>
                    <a:spLocks noChangeShapeType="1"/>
                  </p:cNvSpPr>
                  <p:nvPr>
                    <p:custDataLst>
                      <p:tags r:id="rId104"/>
                    </p:custDataLst>
                  </p:nvPr>
                </p:nvSpPr>
                <p:spPr bwMode="auto">
                  <a:xfrm flipV="1">
                    <a:off x="7621588" y="4381500"/>
                    <a:ext cx="0" cy="12700"/>
                  </a:xfrm>
                  <a:prstGeom prst="line">
                    <a:avLst/>
                  </a:prstGeom>
                  <a:noFill/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21" name="Freeform 180"/>
                  <p:cNvSpPr>
                    <a:spLocks/>
                  </p:cNvSpPr>
                  <p:nvPr>
                    <p:custDataLst>
                      <p:tags r:id="rId105"/>
                    </p:custDataLst>
                  </p:nvPr>
                </p:nvSpPr>
                <p:spPr bwMode="auto">
                  <a:xfrm>
                    <a:off x="7575550" y="4314825"/>
                    <a:ext cx="46038" cy="66675"/>
                  </a:xfrm>
                  <a:custGeom>
                    <a:avLst/>
                    <a:gdLst>
                      <a:gd name="T0" fmla="*/ 100 w 100"/>
                      <a:gd name="T1" fmla="*/ 123 h 123"/>
                      <a:gd name="T2" fmla="*/ 90 w 100"/>
                      <a:gd name="T3" fmla="*/ 122 h 123"/>
                      <a:gd name="T4" fmla="*/ 76 w 100"/>
                      <a:gd name="T5" fmla="*/ 119 h 123"/>
                      <a:gd name="T6" fmla="*/ 60 w 100"/>
                      <a:gd name="T7" fmla="*/ 114 h 123"/>
                      <a:gd name="T8" fmla="*/ 43 w 100"/>
                      <a:gd name="T9" fmla="*/ 107 h 123"/>
                      <a:gd name="T10" fmla="*/ 34 w 100"/>
                      <a:gd name="T11" fmla="*/ 103 h 123"/>
                      <a:gd name="T12" fmla="*/ 27 w 100"/>
                      <a:gd name="T13" fmla="*/ 99 h 123"/>
                      <a:gd name="T14" fmla="*/ 20 w 100"/>
                      <a:gd name="T15" fmla="*/ 94 h 123"/>
                      <a:gd name="T16" fmla="*/ 13 w 100"/>
                      <a:gd name="T17" fmla="*/ 89 h 123"/>
                      <a:gd name="T18" fmla="*/ 8 w 100"/>
                      <a:gd name="T19" fmla="*/ 84 h 123"/>
                      <a:gd name="T20" fmla="*/ 4 w 100"/>
                      <a:gd name="T21" fmla="*/ 79 h 123"/>
                      <a:gd name="T22" fmla="*/ 1 w 100"/>
                      <a:gd name="T23" fmla="*/ 73 h 123"/>
                      <a:gd name="T24" fmla="*/ 0 w 100"/>
                      <a:gd name="T25" fmla="*/ 68 h 123"/>
                      <a:gd name="T26" fmla="*/ 2 w 100"/>
                      <a:gd name="T27" fmla="*/ 55 h 123"/>
                      <a:gd name="T28" fmla="*/ 7 w 100"/>
                      <a:gd name="T29" fmla="*/ 36 h 123"/>
                      <a:gd name="T30" fmla="*/ 11 w 100"/>
                      <a:gd name="T31" fmla="*/ 17 h 123"/>
                      <a:gd name="T32" fmla="*/ 13 w 100"/>
                      <a:gd name="T33" fmla="*/ 0 h 123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w 100"/>
                      <a:gd name="T52" fmla="*/ 0 h 123"/>
                      <a:gd name="T53" fmla="*/ 100 w 100"/>
                      <a:gd name="T54" fmla="*/ 123 h 123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T51" t="T52" r="T53" b="T54"/>
                    <a:pathLst>
                      <a:path w="100" h="123">
                        <a:moveTo>
                          <a:pt x="100" y="123"/>
                        </a:moveTo>
                        <a:lnTo>
                          <a:pt x="90" y="122"/>
                        </a:lnTo>
                        <a:lnTo>
                          <a:pt x="76" y="119"/>
                        </a:lnTo>
                        <a:lnTo>
                          <a:pt x="60" y="114"/>
                        </a:lnTo>
                        <a:lnTo>
                          <a:pt x="43" y="107"/>
                        </a:lnTo>
                        <a:lnTo>
                          <a:pt x="34" y="103"/>
                        </a:lnTo>
                        <a:lnTo>
                          <a:pt x="27" y="99"/>
                        </a:lnTo>
                        <a:lnTo>
                          <a:pt x="20" y="94"/>
                        </a:lnTo>
                        <a:lnTo>
                          <a:pt x="13" y="89"/>
                        </a:lnTo>
                        <a:lnTo>
                          <a:pt x="8" y="84"/>
                        </a:lnTo>
                        <a:lnTo>
                          <a:pt x="4" y="79"/>
                        </a:lnTo>
                        <a:lnTo>
                          <a:pt x="1" y="73"/>
                        </a:lnTo>
                        <a:lnTo>
                          <a:pt x="0" y="68"/>
                        </a:lnTo>
                        <a:lnTo>
                          <a:pt x="2" y="55"/>
                        </a:lnTo>
                        <a:lnTo>
                          <a:pt x="7" y="36"/>
                        </a:lnTo>
                        <a:lnTo>
                          <a:pt x="11" y="17"/>
                        </a:lnTo>
                        <a:lnTo>
                          <a:pt x="13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22" name="Freeform 181"/>
                  <p:cNvSpPr>
                    <a:spLocks/>
                  </p:cNvSpPr>
                  <p:nvPr>
                    <p:custDataLst>
                      <p:tags r:id="rId106"/>
                    </p:custDataLst>
                  </p:nvPr>
                </p:nvSpPr>
                <p:spPr bwMode="auto">
                  <a:xfrm>
                    <a:off x="7589838" y="4257675"/>
                    <a:ext cx="1587" cy="50800"/>
                  </a:xfrm>
                  <a:custGeom>
                    <a:avLst/>
                    <a:gdLst>
                      <a:gd name="T0" fmla="*/ 5 w 5"/>
                      <a:gd name="T1" fmla="*/ 0 h 99"/>
                      <a:gd name="T2" fmla="*/ 4 w 5"/>
                      <a:gd name="T3" fmla="*/ 34 h 99"/>
                      <a:gd name="T4" fmla="*/ 1 w 5"/>
                      <a:gd name="T5" fmla="*/ 59 h 99"/>
                      <a:gd name="T6" fmla="*/ 0 w 5"/>
                      <a:gd name="T7" fmla="*/ 69 h 99"/>
                      <a:gd name="T8" fmla="*/ 0 w 5"/>
                      <a:gd name="T9" fmla="*/ 78 h 99"/>
                      <a:gd name="T10" fmla="*/ 2 w 5"/>
                      <a:gd name="T11" fmla="*/ 87 h 99"/>
                      <a:gd name="T12" fmla="*/ 5 w 5"/>
                      <a:gd name="T13" fmla="*/ 99 h 99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w 5"/>
                      <a:gd name="T22" fmla="*/ 0 h 99"/>
                      <a:gd name="T23" fmla="*/ 5 w 5"/>
                      <a:gd name="T24" fmla="*/ 99 h 99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T21" t="T22" r="T23" b="T24"/>
                    <a:pathLst>
                      <a:path w="5" h="99">
                        <a:moveTo>
                          <a:pt x="5" y="0"/>
                        </a:moveTo>
                        <a:lnTo>
                          <a:pt x="4" y="34"/>
                        </a:lnTo>
                        <a:lnTo>
                          <a:pt x="1" y="59"/>
                        </a:lnTo>
                        <a:lnTo>
                          <a:pt x="0" y="69"/>
                        </a:lnTo>
                        <a:lnTo>
                          <a:pt x="0" y="78"/>
                        </a:lnTo>
                        <a:lnTo>
                          <a:pt x="2" y="87"/>
                        </a:lnTo>
                        <a:lnTo>
                          <a:pt x="5" y="99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23" name="Freeform 182"/>
                  <p:cNvSpPr>
                    <a:spLocks/>
                  </p:cNvSpPr>
                  <p:nvPr>
                    <p:custDataLst>
                      <p:tags r:id="rId107"/>
                    </p:custDataLst>
                  </p:nvPr>
                </p:nvSpPr>
                <p:spPr bwMode="auto">
                  <a:xfrm>
                    <a:off x="7596188" y="4251325"/>
                    <a:ext cx="7937" cy="36513"/>
                  </a:xfrm>
                  <a:custGeom>
                    <a:avLst/>
                    <a:gdLst>
                      <a:gd name="T0" fmla="*/ 14 w 14"/>
                      <a:gd name="T1" fmla="*/ 0 h 68"/>
                      <a:gd name="T2" fmla="*/ 8 w 14"/>
                      <a:gd name="T3" fmla="*/ 16 h 68"/>
                      <a:gd name="T4" fmla="*/ 4 w 14"/>
                      <a:gd name="T5" fmla="*/ 33 h 68"/>
                      <a:gd name="T6" fmla="*/ 2 w 14"/>
                      <a:gd name="T7" fmla="*/ 52 h 68"/>
                      <a:gd name="T8" fmla="*/ 0 w 14"/>
                      <a:gd name="T9" fmla="*/ 68 h 68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4"/>
                      <a:gd name="T16" fmla="*/ 0 h 68"/>
                      <a:gd name="T17" fmla="*/ 14 w 14"/>
                      <a:gd name="T18" fmla="*/ 68 h 68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4" h="68">
                        <a:moveTo>
                          <a:pt x="14" y="0"/>
                        </a:moveTo>
                        <a:lnTo>
                          <a:pt x="8" y="16"/>
                        </a:lnTo>
                        <a:lnTo>
                          <a:pt x="4" y="33"/>
                        </a:lnTo>
                        <a:lnTo>
                          <a:pt x="2" y="52"/>
                        </a:lnTo>
                        <a:lnTo>
                          <a:pt x="0" y="68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24" name="Freeform 183"/>
                  <p:cNvSpPr>
                    <a:spLocks/>
                  </p:cNvSpPr>
                  <p:nvPr>
                    <p:custDataLst>
                      <p:tags r:id="rId108"/>
                    </p:custDataLst>
                  </p:nvPr>
                </p:nvSpPr>
                <p:spPr bwMode="auto">
                  <a:xfrm>
                    <a:off x="7612063" y="4232275"/>
                    <a:ext cx="1587" cy="22225"/>
                  </a:xfrm>
                  <a:custGeom>
                    <a:avLst/>
                    <a:gdLst>
                      <a:gd name="T0" fmla="*/ 0 w 1587"/>
                      <a:gd name="T1" fmla="*/ 0 h 43"/>
                      <a:gd name="T2" fmla="*/ 0 w 1587"/>
                      <a:gd name="T3" fmla="*/ 13 h 43"/>
                      <a:gd name="T4" fmla="*/ 0 w 1587"/>
                      <a:gd name="T5" fmla="*/ 26 h 43"/>
                      <a:gd name="T6" fmla="*/ 0 w 1587"/>
                      <a:gd name="T7" fmla="*/ 37 h 43"/>
                      <a:gd name="T8" fmla="*/ 0 w 1587"/>
                      <a:gd name="T9" fmla="*/ 43 h 4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587"/>
                      <a:gd name="T16" fmla="*/ 0 h 43"/>
                      <a:gd name="T17" fmla="*/ 1587 w 1587"/>
                      <a:gd name="T18" fmla="*/ 43 h 43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587" h="43">
                        <a:moveTo>
                          <a:pt x="0" y="0"/>
                        </a:moveTo>
                        <a:lnTo>
                          <a:pt x="0" y="13"/>
                        </a:lnTo>
                        <a:lnTo>
                          <a:pt x="0" y="26"/>
                        </a:lnTo>
                        <a:lnTo>
                          <a:pt x="0" y="37"/>
                        </a:lnTo>
                        <a:lnTo>
                          <a:pt x="0" y="43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25" name="Line 184"/>
                  <p:cNvSpPr>
                    <a:spLocks noChangeShapeType="1"/>
                  </p:cNvSpPr>
                  <p:nvPr>
                    <p:custDataLst>
                      <p:tags r:id="rId109"/>
                    </p:custDataLst>
                  </p:nvPr>
                </p:nvSpPr>
                <p:spPr bwMode="auto">
                  <a:xfrm flipV="1">
                    <a:off x="7612063" y="4251325"/>
                    <a:ext cx="1587" cy="3175"/>
                  </a:xfrm>
                  <a:prstGeom prst="line">
                    <a:avLst/>
                  </a:prstGeom>
                  <a:noFill/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26" name="Freeform 185"/>
                  <p:cNvSpPr>
                    <a:spLocks/>
                  </p:cNvSpPr>
                  <p:nvPr>
                    <p:custDataLst>
                      <p:tags r:id="rId110"/>
                    </p:custDataLst>
                  </p:nvPr>
                </p:nvSpPr>
                <p:spPr bwMode="auto">
                  <a:xfrm>
                    <a:off x="7596188" y="4235450"/>
                    <a:ext cx="1587" cy="15875"/>
                  </a:xfrm>
                  <a:custGeom>
                    <a:avLst/>
                    <a:gdLst>
                      <a:gd name="T0" fmla="*/ 0 w 1587"/>
                      <a:gd name="T1" fmla="*/ 31 h 31"/>
                      <a:gd name="T2" fmla="*/ 0 w 1587"/>
                      <a:gd name="T3" fmla="*/ 22 h 31"/>
                      <a:gd name="T4" fmla="*/ 0 w 1587"/>
                      <a:gd name="T5" fmla="*/ 15 h 31"/>
                      <a:gd name="T6" fmla="*/ 0 w 1587"/>
                      <a:gd name="T7" fmla="*/ 8 h 31"/>
                      <a:gd name="T8" fmla="*/ 0 w 1587"/>
                      <a:gd name="T9" fmla="*/ 0 h 3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587"/>
                      <a:gd name="T16" fmla="*/ 0 h 31"/>
                      <a:gd name="T17" fmla="*/ 1587 w 1587"/>
                      <a:gd name="T18" fmla="*/ 31 h 31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587" h="31">
                        <a:moveTo>
                          <a:pt x="0" y="31"/>
                        </a:moveTo>
                        <a:lnTo>
                          <a:pt x="0" y="22"/>
                        </a:lnTo>
                        <a:lnTo>
                          <a:pt x="0" y="15"/>
                        </a:lnTo>
                        <a:lnTo>
                          <a:pt x="0" y="8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27" name="Freeform 186"/>
                  <p:cNvSpPr>
                    <a:spLocks/>
                  </p:cNvSpPr>
                  <p:nvPr>
                    <p:custDataLst>
                      <p:tags r:id="rId111"/>
                    </p:custDataLst>
                  </p:nvPr>
                </p:nvSpPr>
                <p:spPr bwMode="auto">
                  <a:xfrm>
                    <a:off x="7316788" y="5224463"/>
                    <a:ext cx="96837" cy="87312"/>
                  </a:xfrm>
                  <a:custGeom>
                    <a:avLst/>
                    <a:gdLst>
                      <a:gd name="T0" fmla="*/ 2147483647 w 225"/>
                      <a:gd name="T1" fmla="*/ 2147483647 h 167"/>
                      <a:gd name="T2" fmla="*/ 2147483647 w 225"/>
                      <a:gd name="T3" fmla="*/ 2147483647 h 167"/>
                      <a:gd name="T4" fmla="*/ 0 w 225"/>
                      <a:gd name="T5" fmla="*/ 2147483647 h 167"/>
                      <a:gd name="T6" fmla="*/ 2147483647 w 225"/>
                      <a:gd name="T7" fmla="*/ 2147483647 h 167"/>
                      <a:gd name="T8" fmla="*/ 2147483647 w 225"/>
                      <a:gd name="T9" fmla="*/ 2147483647 h 167"/>
                      <a:gd name="T10" fmla="*/ 2147483647 w 225"/>
                      <a:gd name="T11" fmla="*/ 2147483647 h 167"/>
                      <a:gd name="T12" fmla="*/ 2147483647 w 225"/>
                      <a:gd name="T13" fmla="*/ 2147483647 h 167"/>
                      <a:gd name="T14" fmla="*/ 2147483647 w 225"/>
                      <a:gd name="T15" fmla="*/ 2147483647 h 167"/>
                      <a:gd name="T16" fmla="*/ 2147483647 w 225"/>
                      <a:gd name="T17" fmla="*/ 2147483647 h 167"/>
                      <a:gd name="T18" fmla="*/ 2147483647 w 225"/>
                      <a:gd name="T19" fmla="*/ 2147483647 h 167"/>
                      <a:gd name="T20" fmla="*/ 2147483647 w 225"/>
                      <a:gd name="T21" fmla="*/ 2147483647 h 167"/>
                      <a:gd name="T22" fmla="*/ 2147483647 w 225"/>
                      <a:gd name="T23" fmla="*/ 2147483647 h 167"/>
                      <a:gd name="T24" fmla="*/ 2147483647 w 225"/>
                      <a:gd name="T25" fmla="*/ 2147483647 h 167"/>
                      <a:gd name="T26" fmla="*/ 2147483647 w 225"/>
                      <a:gd name="T27" fmla="*/ 2147483647 h 167"/>
                      <a:gd name="T28" fmla="*/ 2147483647 w 225"/>
                      <a:gd name="T29" fmla="*/ 2147483647 h 167"/>
                      <a:gd name="T30" fmla="*/ 2147483647 w 225"/>
                      <a:gd name="T31" fmla="*/ 2147483647 h 167"/>
                      <a:gd name="T32" fmla="*/ 2147483647 w 225"/>
                      <a:gd name="T33" fmla="*/ 2147483647 h 167"/>
                      <a:gd name="T34" fmla="*/ 2147483647 w 225"/>
                      <a:gd name="T35" fmla="*/ 0 h 167"/>
                      <a:gd name="T36" fmla="*/ 2147483647 w 225"/>
                      <a:gd name="T37" fmla="*/ 2147483647 h 167"/>
                      <a:gd name="T38" fmla="*/ 2147483647 w 225"/>
                      <a:gd name="T39" fmla="*/ 2147483647 h 167"/>
                      <a:gd name="T40" fmla="*/ 2147483647 w 225"/>
                      <a:gd name="T41" fmla="*/ 2147483647 h 167"/>
                      <a:gd name="T42" fmla="*/ 2147483647 w 225"/>
                      <a:gd name="T43" fmla="*/ 2147483647 h 167"/>
                      <a:gd name="T44" fmla="*/ 2147483647 w 225"/>
                      <a:gd name="T45" fmla="*/ 2147483647 h 167"/>
                      <a:gd name="T46" fmla="*/ 2147483647 w 225"/>
                      <a:gd name="T47" fmla="*/ 2147483647 h 167"/>
                      <a:gd name="T48" fmla="*/ 2147483647 w 225"/>
                      <a:gd name="T49" fmla="*/ 2147483647 h 167"/>
                      <a:gd name="T50" fmla="*/ 2147483647 w 225"/>
                      <a:gd name="T51" fmla="*/ 2147483647 h 167"/>
                      <a:gd name="T52" fmla="*/ 2147483647 w 225"/>
                      <a:gd name="T53" fmla="*/ 2147483647 h 167"/>
                      <a:gd name="T54" fmla="*/ 2147483647 w 225"/>
                      <a:gd name="T55" fmla="*/ 2147483647 h 167"/>
                      <a:gd name="T56" fmla="*/ 2147483647 w 225"/>
                      <a:gd name="T57" fmla="*/ 2147483647 h 167"/>
                      <a:gd name="T58" fmla="*/ 2147483647 w 225"/>
                      <a:gd name="T59" fmla="*/ 2147483647 h 167"/>
                      <a:gd name="T60" fmla="*/ 2147483647 w 225"/>
                      <a:gd name="T61" fmla="*/ 2147483647 h 167"/>
                      <a:gd name="T62" fmla="*/ 2147483647 w 225"/>
                      <a:gd name="T63" fmla="*/ 2147483647 h 167"/>
                      <a:gd name="T64" fmla="*/ 2147483647 w 225"/>
                      <a:gd name="T65" fmla="*/ 2147483647 h 167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225"/>
                      <a:gd name="T100" fmla="*/ 0 h 167"/>
                      <a:gd name="T101" fmla="*/ 225 w 225"/>
                      <a:gd name="T102" fmla="*/ 167 h 167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225" h="167">
                        <a:moveTo>
                          <a:pt x="26" y="167"/>
                        </a:moveTo>
                        <a:lnTo>
                          <a:pt x="19" y="158"/>
                        </a:lnTo>
                        <a:lnTo>
                          <a:pt x="10" y="148"/>
                        </a:lnTo>
                        <a:lnTo>
                          <a:pt x="7" y="142"/>
                        </a:lnTo>
                        <a:lnTo>
                          <a:pt x="3" y="136"/>
                        </a:lnTo>
                        <a:lnTo>
                          <a:pt x="0" y="130"/>
                        </a:lnTo>
                        <a:lnTo>
                          <a:pt x="0" y="123"/>
                        </a:lnTo>
                        <a:lnTo>
                          <a:pt x="1" y="108"/>
                        </a:lnTo>
                        <a:lnTo>
                          <a:pt x="5" y="89"/>
                        </a:lnTo>
                        <a:lnTo>
                          <a:pt x="11" y="68"/>
                        </a:lnTo>
                        <a:lnTo>
                          <a:pt x="20" y="48"/>
                        </a:lnTo>
                        <a:lnTo>
                          <a:pt x="24" y="39"/>
                        </a:lnTo>
                        <a:lnTo>
                          <a:pt x="28" y="29"/>
                        </a:lnTo>
                        <a:lnTo>
                          <a:pt x="34" y="21"/>
                        </a:lnTo>
                        <a:lnTo>
                          <a:pt x="38" y="14"/>
                        </a:lnTo>
                        <a:lnTo>
                          <a:pt x="44" y="9"/>
                        </a:lnTo>
                        <a:lnTo>
                          <a:pt x="49" y="4"/>
                        </a:lnTo>
                        <a:lnTo>
                          <a:pt x="54" y="1"/>
                        </a:lnTo>
                        <a:lnTo>
                          <a:pt x="59" y="0"/>
                        </a:lnTo>
                        <a:lnTo>
                          <a:pt x="65" y="1"/>
                        </a:lnTo>
                        <a:lnTo>
                          <a:pt x="70" y="1"/>
                        </a:lnTo>
                        <a:lnTo>
                          <a:pt x="76" y="3"/>
                        </a:lnTo>
                        <a:lnTo>
                          <a:pt x="80" y="4"/>
                        </a:lnTo>
                        <a:lnTo>
                          <a:pt x="88" y="8"/>
                        </a:lnTo>
                        <a:lnTo>
                          <a:pt x="94" y="13"/>
                        </a:lnTo>
                        <a:lnTo>
                          <a:pt x="100" y="17"/>
                        </a:lnTo>
                        <a:lnTo>
                          <a:pt x="106" y="21"/>
                        </a:lnTo>
                        <a:lnTo>
                          <a:pt x="112" y="24"/>
                        </a:lnTo>
                        <a:lnTo>
                          <a:pt x="120" y="25"/>
                        </a:lnTo>
                        <a:lnTo>
                          <a:pt x="128" y="24"/>
                        </a:lnTo>
                        <a:lnTo>
                          <a:pt x="137" y="22"/>
                        </a:lnTo>
                        <a:lnTo>
                          <a:pt x="145" y="19"/>
                        </a:lnTo>
                        <a:lnTo>
                          <a:pt x="151" y="15"/>
                        </a:lnTo>
                        <a:lnTo>
                          <a:pt x="165" y="7"/>
                        </a:lnTo>
                        <a:lnTo>
                          <a:pt x="179" y="0"/>
                        </a:lnTo>
                        <a:lnTo>
                          <a:pt x="225" y="0"/>
                        </a:lnTo>
                        <a:lnTo>
                          <a:pt x="221" y="11"/>
                        </a:lnTo>
                        <a:lnTo>
                          <a:pt x="215" y="22"/>
                        </a:lnTo>
                        <a:lnTo>
                          <a:pt x="209" y="31"/>
                        </a:lnTo>
                        <a:lnTo>
                          <a:pt x="201" y="41"/>
                        </a:lnTo>
                        <a:lnTo>
                          <a:pt x="185" y="57"/>
                        </a:lnTo>
                        <a:lnTo>
                          <a:pt x="168" y="72"/>
                        </a:lnTo>
                        <a:lnTo>
                          <a:pt x="151" y="86"/>
                        </a:lnTo>
                        <a:lnTo>
                          <a:pt x="138" y="100"/>
                        </a:lnTo>
                        <a:lnTo>
                          <a:pt x="133" y="107"/>
                        </a:lnTo>
                        <a:lnTo>
                          <a:pt x="129" y="114"/>
                        </a:lnTo>
                        <a:lnTo>
                          <a:pt x="126" y="122"/>
                        </a:lnTo>
                        <a:lnTo>
                          <a:pt x="126" y="130"/>
                        </a:lnTo>
                        <a:lnTo>
                          <a:pt x="125" y="129"/>
                        </a:lnTo>
                        <a:lnTo>
                          <a:pt x="123" y="126"/>
                        </a:lnTo>
                        <a:lnTo>
                          <a:pt x="120" y="122"/>
                        </a:lnTo>
                        <a:lnTo>
                          <a:pt x="120" y="117"/>
                        </a:lnTo>
                        <a:lnTo>
                          <a:pt x="112" y="119"/>
                        </a:lnTo>
                        <a:lnTo>
                          <a:pt x="106" y="121"/>
                        </a:lnTo>
                        <a:lnTo>
                          <a:pt x="101" y="124"/>
                        </a:lnTo>
                        <a:lnTo>
                          <a:pt x="97" y="128"/>
                        </a:lnTo>
                        <a:lnTo>
                          <a:pt x="88" y="135"/>
                        </a:lnTo>
                        <a:lnTo>
                          <a:pt x="80" y="145"/>
                        </a:lnTo>
                        <a:lnTo>
                          <a:pt x="76" y="149"/>
                        </a:lnTo>
                        <a:lnTo>
                          <a:pt x="71" y="153"/>
                        </a:lnTo>
                        <a:lnTo>
                          <a:pt x="66" y="157"/>
                        </a:lnTo>
                        <a:lnTo>
                          <a:pt x="60" y="160"/>
                        </a:lnTo>
                        <a:lnTo>
                          <a:pt x="54" y="163"/>
                        </a:lnTo>
                        <a:lnTo>
                          <a:pt x="46" y="165"/>
                        </a:lnTo>
                        <a:lnTo>
                          <a:pt x="36" y="166"/>
                        </a:lnTo>
                        <a:lnTo>
                          <a:pt x="26" y="167"/>
                        </a:lnTo>
                      </a:path>
                    </a:pathLst>
                  </a:custGeom>
                  <a:solidFill>
                    <a:srgbClr val="C00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28" name="Freeform 187"/>
                  <p:cNvSpPr>
                    <a:spLocks/>
                  </p:cNvSpPr>
                  <p:nvPr>
                    <p:custDataLst>
                      <p:tags r:id="rId112"/>
                    </p:custDataLst>
                  </p:nvPr>
                </p:nvSpPr>
                <p:spPr bwMode="auto">
                  <a:xfrm>
                    <a:off x="7454900" y="4443413"/>
                    <a:ext cx="3175" cy="17462"/>
                  </a:xfrm>
                  <a:custGeom>
                    <a:avLst/>
                    <a:gdLst>
                      <a:gd name="T0" fmla="*/ 0 w 7"/>
                      <a:gd name="T1" fmla="*/ 31 h 31"/>
                      <a:gd name="T2" fmla="*/ 5 w 7"/>
                      <a:gd name="T3" fmla="*/ 22 h 31"/>
                      <a:gd name="T4" fmla="*/ 6 w 7"/>
                      <a:gd name="T5" fmla="*/ 13 h 31"/>
                      <a:gd name="T6" fmla="*/ 7 w 7"/>
                      <a:gd name="T7" fmla="*/ 6 h 31"/>
                      <a:gd name="T8" fmla="*/ 7 w 7"/>
                      <a:gd name="T9" fmla="*/ 0 h 31"/>
                      <a:gd name="T10" fmla="*/ 6 w 7"/>
                      <a:gd name="T11" fmla="*/ 6 h 31"/>
                      <a:gd name="T12" fmla="*/ 4 w 7"/>
                      <a:gd name="T13" fmla="*/ 13 h 31"/>
                      <a:gd name="T14" fmla="*/ 1 w 7"/>
                      <a:gd name="T15" fmla="*/ 22 h 31"/>
                      <a:gd name="T16" fmla="*/ 0 w 7"/>
                      <a:gd name="T17" fmla="*/ 31 h 31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w 7"/>
                      <a:gd name="T28" fmla="*/ 0 h 31"/>
                      <a:gd name="T29" fmla="*/ 7 w 7"/>
                      <a:gd name="T30" fmla="*/ 31 h 31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T27" t="T28" r="T29" b="T30"/>
                    <a:pathLst>
                      <a:path w="7" h="31">
                        <a:moveTo>
                          <a:pt x="0" y="31"/>
                        </a:moveTo>
                        <a:lnTo>
                          <a:pt x="5" y="22"/>
                        </a:lnTo>
                        <a:lnTo>
                          <a:pt x="6" y="13"/>
                        </a:lnTo>
                        <a:lnTo>
                          <a:pt x="7" y="6"/>
                        </a:lnTo>
                        <a:lnTo>
                          <a:pt x="7" y="0"/>
                        </a:lnTo>
                        <a:lnTo>
                          <a:pt x="6" y="6"/>
                        </a:lnTo>
                        <a:lnTo>
                          <a:pt x="4" y="13"/>
                        </a:lnTo>
                        <a:lnTo>
                          <a:pt x="1" y="22"/>
                        </a:lnTo>
                        <a:lnTo>
                          <a:pt x="0" y="31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29" name="Freeform 188"/>
                  <p:cNvSpPr>
                    <a:spLocks/>
                  </p:cNvSpPr>
                  <p:nvPr>
                    <p:custDataLst>
                      <p:tags r:id="rId113"/>
                    </p:custDataLst>
                  </p:nvPr>
                </p:nvSpPr>
                <p:spPr bwMode="auto">
                  <a:xfrm>
                    <a:off x="7388225" y="4365625"/>
                    <a:ext cx="15875" cy="15875"/>
                  </a:xfrm>
                  <a:custGeom>
                    <a:avLst/>
                    <a:gdLst>
                      <a:gd name="T0" fmla="*/ 33 w 33"/>
                      <a:gd name="T1" fmla="*/ 31 h 31"/>
                      <a:gd name="T2" fmla="*/ 33 w 33"/>
                      <a:gd name="T3" fmla="*/ 0 h 31"/>
                      <a:gd name="T4" fmla="*/ 27 w 33"/>
                      <a:gd name="T5" fmla="*/ 0 h 31"/>
                      <a:gd name="T6" fmla="*/ 22 w 33"/>
                      <a:gd name="T7" fmla="*/ 2 h 31"/>
                      <a:gd name="T8" fmla="*/ 16 w 33"/>
                      <a:gd name="T9" fmla="*/ 5 h 31"/>
                      <a:gd name="T10" fmla="*/ 11 w 33"/>
                      <a:gd name="T11" fmla="*/ 8 h 31"/>
                      <a:gd name="T12" fmla="*/ 6 w 33"/>
                      <a:gd name="T13" fmla="*/ 12 h 31"/>
                      <a:gd name="T14" fmla="*/ 3 w 33"/>
                      <a:gd name="T15" fmla="*/ 16 h 31"/>
                      <a:gd name="T16" fmla="*/ 1 w 33"/>
                      <a:gd name="T17" fmla="*/ 21 h 31"/>
                      <a:gd name="T18" fmla="*/ 0 w 33"/>
                      <a:gd name="T19" fmla="*/ 25 h 31"/>
                      <a:gd name="T20" fmla="*/ 1 w 33"/>
                      <a:gd name="T21" fmla="*/ 27 h 31"/>
                      <a:gd name="T22" fmla="*/ 3 w 33"/>
                      <a:gd name="T23" fmla="*/ 29 h 31"/>
                      <a:gd name="T24" fmla="*/ 6 w 33"/>
                      <a:gd name="T25" fmla="*/ 30 h 31"/>
                      <a:gd name="T26" fmla="*/ 11 w 33"/>
                      <a:gd name="T27" fmla="*/ 30 h 31"/>
                      <a:gd name="T28" fmla="*/ 22 w 33"/>
                      <a:gd name="T29" fmla="*/ 31 h 31"/>
                      <a:gd name="T30" fmla="*/ 33 w 33"/>
                      <a:gd name="T31" fmla="*/ 31 h 31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w 33"/>
                      <a:gd name="T49" fmla="*/ 0 h 31"/>
                      <a:gd name="T50" fmla="*/ 33 w 33"/>
                      <a:gd name="T51" fmla="*/ 31 h 31"/>
                    </a:gdLst>
                    <a:ahLst/>
                    <a:cxnLst>
                      <a:cxn ang="T32">
                        <a:pos x="T0" y="T1"/>
                      </a:cxn>
                      <a:cxn ang="T33">
                        <a:pos x="T2" y="T3"/>
                      </a:cxn>
                      <a:cxn ang="T34">
                        <a:pos x="T4" y="T5"/>
                      </a:cxn>
                      <a:cxn ang="T35">
                        <a:pos x="T6" y="T7"/>
                      </a:cxn>
                      <a:cxn ang="T36">
                        <a:pos x="T8" y="T9"/>
                      </a:cxn>
                      <a:cxn ang="T37">
                        <a:pos x="T10" y="T11"/>
                      </a:cxn>
                      <a:cxn ang="T38">
                        <a:pos x="T12" y="T13"/>
                      </a:cxn>
                      <a:cxn ang="T39">
                        <a:pos x="T14" y="T15"/>
                      </a:cxn>
                      <a:cxn ang="T40">
                        <a:pos x="T16" y="T17"/>
                      </a:cxn>
                      <a:cxn ang="T41">
                        <a:pos x="T18" y="T19"/>
                      </a:cxn>
                      <a:cxn ang="T42">
                        <a:pos x="T20" y="T21"/>
                      </a:cxn>
                      <a:cxn ang="T43">
                        <a:pos x="T22" y="T23"/>
                      </a:cxn>
                      <a:cxn ang="T44">
                        <a:pos x="T24" y="T25"/>
                      </a:cxn>
                      <a:cxn ang="T45">
                        <a:pos x="T26" y="T27"/>
                      </a:cxn>
                      <a:cxn ang="T46">
                        <a:pos x="T28" y="T29"/>
                      </a:cxn>
                      <a:cxn ang="T47">
                        <a:pos x="T30" y="T31"/>
                      </a:cxn>
                    </a:cxnLst>
                    <a:rect l="T48" t="T49" r="T50" b="T51"/>
                    <a:pathLst>
                      <a:path w="33" h="31">
                        <a:moveTo>
                          <a:pt x="33" y="31"/>
                        </a:moveTo>
                        <a:lnTo>
                          <a:pt x="33" y="0"/>
                        </a:lnTo>
                        <a:lnTo>
                          <a:pt x="27" y="0"/>
                        </a:lnTo>
                        <a:lnTo>
                          <a:pt x="22" y="2"/>
                        </a:lnTo>
                        <a:lnTo>
                          <a:pt x="16" y="5"/>
                        </a:lnTo>
                        <a:lnTo>
                          <a:pt x="11" y="8"/>
                        </a:lnTo>
                        <a:lnTo>
                          <a:pt x="6" y="12"/>
                        </a:lnTo>
                        <a:lnTo>
                          <a:pt x="3" y="16"/>
                        </a:lnTo>
                        <a:lnTo>
                          <a:pt x="1" y="21"/>
                        </a:lnTo>
                        <a:lnTo>
                          <a:pt x="0" y="25"/>
                        </a:lnTo>
                        <a:lnTo>
                          <a:pt x="1" y="27"/>
                        </a:lnTo>
                        <a:lnTo>
                          <a:pt x="3" y="29"/>
                        </a:lnTo>
                        <a:lnTo>
                          <a:pt x="6" y="30"/>
                        </a:lnTo>
                        <a:lnTo>
                          <a:pt x="11" y="30"/>
                        </a:lnTo>
                        <a:lnTo>
                          <a:pt x="22" y="31"/>
                        </a:lnTo>
                        <a:lnTo>
                          <a:pt x="33" y="31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30" name="Freeform 189"/>
                  <p:cNvSpPr>
                    <a:spLocks/>
                  </p:cNvSpPr>
                  <p:nvPr>
                    <p:custDataLst>
                      <p:tags r:id="rId114"/>
                    </p:custDataLst>
                  </p:nvPr>
                </p:nvSpPr>
                <p:spPr bwMode="auto">
                  <a:xfrm>
                    <a:off x="7404100" y="4278313"/>
                    <a:ext cx="3175" cy="9525"/>
                  </a:xfrm>
                  <a:custGeom>
                    <a:avLst/>
                    <a:gdLst>
                      <a:gd name="T0" fmla="*/ 0 w 13"/>
                      <a:gd name="T1" fmla="*/ 19 h 19"/>
                      <a:gd name="T2" fmla="*/ 2 w 13"/>
                      <a:gd name="T3" fmla="*/ 18 h 19"/>
                      <a:gd name="T4" fmla="*/ 5 w 13"/>
                      <a:gd name="T5" fmla="*/ 17 h 19"/>
                      <a:gd name="T6" fmla="*/ 7 w 13"/>
                      <a:gd name="T7" fmla="*/ 15 h 19"/>
                      <a:gd name="T8" fmla="*/ 8 w 13"/>
                      <a:gd name="T9" fmla="*/ 12 h 19"/>
                      <a:gd name="T10" fmla="*/ 12 w 13"/>
                      <a:gd name="T11" fmla="*/ 6 h 19"/>
                      <a:gd name="T12" fmla="*/ 13 w 13"/>
                      <a:gd name="T13" fmla="*/ 0 h 19"/>
                      <a:gd name="T14" fmla="*/ 0 w 13"/>
                      <a:gd name="T15" fmla="*/ 19 h 19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13"/>
                      <a:gd name="T25" fmla="*/ 0 h 19"/>
                      <a:gd name="T26" fmla="*/ 13 w 13"/>
                      <a:gd name="T27" fmla="*/ 19 h 19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13" h="19">
                        <a:moveTo>
                          <a:pt x="0" y="19"/>
                        </a:moveTo>
                        <a:lnTo>
                          <a:pt x="2" y="18"/>
                        </a:lnTo>
                        <a:lnTo>
                          <a:pt x="5" y="17"/>
                        </a:lnTo>
                        <a:lnTo>
                          <a:pt x="7" y="15"/>
                        </a:lnTo>
                        <a:lnTo>
                          <a:pt x="8" y="12"/>
                        </a:lnTo>
                        <a:lnTo>
                          <a:pt x="12" y="6"/>
                        </a:lnTo>
                        <a:lnTo>
                          <a:pt x="13" y="0"/>
                        </a:lnTo>
                        <a:lnTo>
                          <a:pt x="0" y="19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31" name="Freeform 190"/>
                  <p:cNvSpPr>
                    <a:spLocks/>
                  </p:cNvSpPr>
                  <p:nvPr>
                    <p:custDataLst>
                      <p:tags r:id="rId115"/>
                    </p:custDataLst>
                  </p:nvPr>
                </p:nvSpPr>
                <p:spPr bwMode="auto">
                  <a:xfrm>
                    <a:off x="7243763" y="4281488"/>
                    <a:ext cx="36512" cy="22225"/>
                  </a:xfrm>
                  <a:custGeom>
                    <a:avLst/>
                    <a:gdLst>
                      <a:gd name="T0" fmla="*/ 54 w 87"/>
                      <a:gd name="T1" fmla="*/ 42 h 42"/>
                      <a:gd name="T2" fmla="*/ 59 w 87"/>
                      <a:gd name="T3" fmla="*/ 42 h 42"/>
                      <a:gd name="T4" fmla="*/ 64 w 87"/>
                      <a:gd name="T5" fmla="*/ 41 h 42"/>
                      <a:gd name="T6" fmla="*/ 68 w 87"/>
                      <a:gd name="T7" fmla="*/ 40 h 42"/>
                      <a:gd name="T8" fmla="*/ 71 w 87"/>
                      <a:gd name="T9" fmla="*/ 38 h 42"/>
                      <a:gd name="T10" fmla="*/ 75 w 87"/>
                      <a:gd name="T11" fmla="*/ 34 h 42"/>
                      <a:gd name="T12" fmla="*/ 78 w 87"/>
                      <a:gd name="T13" fmla="*/ 28 h 42"/>
                      <a:gd name="T14" fmla="*/ 79 w 87"/>
                      <a:gd name="T15" fmla="*/ 22 h 42"/>
                      <a:gd name="T16" fmla="*/ 80 w 87"/>
                      <a:gd name="T17" fmla="*/ 16 h 42"/>
                      <a:gd name="T18" fmla="*/ 82 w 87"/>
                      <a:gd name="T19" fmla="*/ 11 h 42"/>
                      <a:gd name="T20" fmla="*/ 87 w 87"/>
                      <a:gd name="T21" fmla="*/ 6 h 42"/>
                      <a:gd name="T22" fmla="*/ 77 w 87"/>
                      <a:gd name="T23" fmla="*/ 2 h 42"/>
                      <a:gd name="T24" fmla="*/ 67 w 87"/>
                      <a:gd name="T25" fmla="*/ 0 h 42"/>
                      <a:gd name="T26" fmla="*/ 57 w 87"/>
                      <a:gd name="T27" fmla="*/ 0 h 42"/>
                      <a:gd name="T28" fmla="*/ 47 w 87"/>
                      <a:gd name="T29" fmla="*/ 0 h 42"/>
                      <a:gd name="T30" fmla="*/ 40 w 87"/>
                      <a:gd name="T31" fmla="*/ 0 h 42"/>
                      <a:gd name="T32" fmla="*/ 32 w 87"/>
                      <a:gd name="T33" fmla="*/ 2 h 42"/>
                      <a:gd name="T34" fmla="*/ 25 w 87"/>
                      <a:gd name="T35" fmla="*/ 4 h 42"/>
                      <a:gd name="T36" fmla="*/ 19 w 87"/>
                      <a:gd name="T37" fmla="*/ 6 h 42"/>
                      <a:gd name="T38" fmla="*/ 8 w 87"/>
                      <a:gd name="T39" fmla="*/ 12 h 42"/>
                      <a:gd name="T40" fmla="*/ 0 w 87"/>
                      <a:gd name="T41" fmla="*/ 18 h 42"/>
                      <a:gd name="T42" fmla="*/ 11 w 87"/>
                      <a:gd name="T43" fmla="*/ 24 h 42"/>
                      <a:gd name="T44" fmla="*/ 27 w 87"/>
                      <a:gd name="T45" fmla="*/ 32 h 42"/>
                      <a:gd name="T46" fmla="*/ 43 w 87"/>
                      <a:gd name="T47" fmla="*/ 39 h 42"/>
                      <a:gd name="T48" fmla="*/ 54 w 87"/>
                      <a:gd name="T49" fmla="*/ 42 h 42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w 87"/>
                      <a:gd name="T76" fmla="*/ 0 h 42"/>
                      <a:gd name="T77" fmla="*/ 87 w 87"/>
                      <a:gd name="T78" fmla="*/ 42 h 42"/>
                    </a:gdLst>
                    <a:ahLst/>
                    <a:cxnLst>
                      <a:cxn ang="T50">
                        <a:pos x="T0" y="T1"/>
                      </a:cxn>
                      <a:cxn ang="T51">
                        <a:pos x="T2" y="T3"/>
                      </a:cxn>
                      <a:cxn ang="T52">
                        <a:pos x="T4" y="T5"/>
                      </a:cxn>
                      <a:cxn ang="T53">
                        <a:pos x="T6" y="T7"/>
                      </a:cxn>
                      <a:cxn ang="T54">
                        <a:pos x="T8" y="T9"/>
                      </a:cxn>
                      <a:cxn ang="T55">
                        <a:pos x="T10" y="T11"/>
                      </a:cxn>
                      <a:cxn ang="T56">
                        <a:pos x="T12" y="T13"/>
                      </a:cxn>
                      <a:cxn ang="T57">
                        <a:pos x="T14" y="T15"/>
                      </a:cxn>
                      <a:cxn ang="T58">
                        <a:pos x="T16" y="T17"/>
                      </a:cxn>
                      <a:cxn ang="T59">
                        <a:pos x="T18" y="T19"/>
                      </a:cxn>
                      <a:cxn ang="T60">
                        <a:pos x="T20" y="T21"/>
                      </a:cxn>
                      <a:cxn ang="T61">
                        <a:pos x="T22" y="T23"/>
                      </a:cxn>
                      <a:cxn ang="T62">
                        <a:pos x="T24" y="T25"/>
                      </a:cxn>
                      <a:cxn ang="T63">
                        <a:pos x="T26" y="T27"/>
                      </a:cxn>
                      <a:cxn ang="T64">
                        <a:pos x="T28" y="T29"/>
                      </a:cxn>
                      <a:cxn ang="T65">
                        <a:pos x="T30" y="T31"/>
                      </a:cxn>
                      <a:cxn ang="T66">
                        <a:pos x="T32" y="T33"/>
                      </a:cxn>
                      <a:cxn ang="T67">
                        <a:pos x="T34" y="T35"/>
                      </a:cxn>
                      <a:cxn ang="T68">
                        <a:pos x="T36" y="T37"/>
                      </a:cxn>
                      <a:cxn ang="T69">
                        <a:pos x="T38" y="T39"/>
                      </a:cxn>
                      <a:cxn ang="T70">
                        <a:pos x="T40" y="T41"/>
                      </a:cxn>
                      <a:cxn ang="T71">
                        <a:pos x="T42" y="T43"/>
                      </a:cxn>
                      <a:cxn ang="T72">
                        <a:pos x="T44" y="T45"/>
                      </a:cxn>
                      <a:cxn ang="T73">
                        <a:pos x="T46" y="T47"/>
                      </a:cxn>
                      <a:cxn ang="T74">
                        <a:pos x="T48" y="T49"/>
                      </a:cxn>
                    </a:cxnLst>
                    <a:rect l="T75" t="T76" r="T77" b="T78"/>
                    <a:pathLst>
                      <a:path w="87" h="42">
                        <a:moveTo>
                          <a:pt x="54" y="42"/>
                        </a:moveTo>
                        <a:lnTo>
                          <a:pt x="59" y="42"/>
                        </a:lnTo>
                        <a:lnTo>
                          <a:pt x="64" y="41"/>
                        </a:lnTo>
                        <a:lnTo>
                          <a:pt x="68" y="40"/>
                        </a:lnTo>
                        <a:lnTo>
                          <a:pt x="71" y="38"/>
                        </a:lnTo>
                        <a:lnTo>
                          <a:pt x="75" y="34"/>
                        </a:lnTo>
                        <a:lnTo>
                          <a:pt x="78" y="28"/>
                        </a:lnTo>
                        <a:lnTo>
                          <a:pt x="79" y="22"/>
                        </a:lnTo>
                        <a:lnTo>
                          <a:pt x="80" y="16"/>
                        </a:lnTo>
                        <a:lnTo>
                          <a:pt x="82" y="11"/>
                        </a:lnTo>
                        <a:lnTo>
                          <a:pt x="87" y="6"/>
                        </a:lnTo>
                        <a:lnTo>
                          <a:pt x="77" y="2"/>
                        </a:lnTo>
                        <a:lnTo>
                          <a:pt x="67" y="0"/>
                        </a:lnTo>
                        <a:lnTo>
                          <a:pt x="57" y="0"/>
                        </a:lnTo>
                        <a:lnTo>
                          <a:pt x="47" y="0"/>
                        </a:lnTo>
                        <a:lnTo>
                          <a:pt x="40" y="0"/>
                        </a:lnTo>
                        <a:lnTo>
                          <a:pt x="32" y="2"/>
                        </a:lnTo>
                        <a:lnTo>
                          <a:pt x="25" y="4"/>
                        </a:lnTo>
                        <a:lnTo>
                          <a:pt x="19" y="6"/>
                        </a:lnTo>
                        <a:lnTo>
                          <a:pt x="8" y="12"/>
                        </a:lnTo>
                        <a:lnTo>
                          <a:pt x="0" y="18"/>
                        </a:lnTo>
                        <a:lnTo>
                          <a:pt x="11" y="24"/>
                        </a:lnTo>
                        <a:lnTo>
                          <a:pt x="27" y="32"/>
                        </a:lnTo>
                        <a:lnTo>
                          <a:pt x="43" y="39"/>
                        </a:lnTo>
                        <a:lnTo>
                          <a:pt x="54" y="42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32" name="Freeform 191"/>
                  <p:cNvSpPr>
                    <a:spLocks/>
                  </p:cNvSpPr>
                  <p:nvPr>
                    <p:custDataLst>
                      <p:tags r:id="rId116"/>
                    </p:custDataLst>
                  </p:nvPr>
                </p:nvSpPr>
                <p:spPr bwMode="auto">
                  <a:xfrm>
                    <a:off x="7488238" y="4745038"/>
                    <a:ext cx="1587" cy="14287"/>
                  </a:xfrm>
                  <a:custGeom>
                    <a:avLst/>
                    <a:gdLst>
                      <a:gd name="T0" fmla="*/ 0 w 7"/>
                      <a:gd name="T1" fmla="*/ 0 h 31"/>
                      <a:gd name="T2" fmla="*/ 2147483647 w 7"/>
                      <a:gd name="T3" fmla="*/ 0 h 31"/>
                      <a:gd name="T4" fmla="*/ 2147483647 w 7"/>
                      <a:gd name="T5" fmla="*/ 2147483647 h 31"/>
                      <a:gd name="T6" fmla="*/ 0 w 7"/>
                      <a:gd name="T7" fmla="*/ 2147483647 h 31"/>
                      <a:gd name="T8" fmla="*/ 0 w 7"/>
                      <a:gd name="T9" fmla="*/ 0 h 3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7"/>
                      <a:gd name="T16" fmla="*/ 0 h 31"/>
                      <a:gd name="T17" fmla="*/ 7 w 7"/>
                      <a:gd name="T18" fmla="*/ 31 h 31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7" h="31">
                        <a:moveTo>
                          <a:pt x="0" y="0"/>
                        </a:moveTo>
                        <a:lnTo>
                          <a:pt x="7" y="0"/>
                        </a:lnTo>
                        <a:lnTo>
                          <a:pt x="7" y="18"/>
                        </a:lnTo>
                        <a:lnTo>
                          <a:pt x="0" y="31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C00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33" name="Freeform 192"/>
                  <p:cNvSpPr>
                    <a:spLocks/>
                  </p:cNvSpPr>
                  <p:nvPr>
                    <p:custDataLst>
                      <p:tags r:id="rId117"/>
                    </p:custDataLst>
                  </p:nvPr>
                </p:nvSpPr>
                <p:spPr bwMode="auto">
                  <a:xfrm>
                    <a:off x="6724650" y="4251325"/>
                    <a:ext cx="1019175" cy="908050"/>
                  </a:xfrm>
                  <a:custGeom>
                    <a:avLst/>
                    <a:gdLst>
                      <a:gd name="T0" fmla="*/ 2147483647 w 2332"/>
                      <a:gd name="T1" fmla="*/ 2147483647 h 1731"/>
                      <a:gd name="T2" fmla="*/ 2147483647 w 2332"/>
                      <a:gd name="T3" fmla="*/ 2147483647 h 1731"/>
                      <a:gd name="T4" fmla="*/ 2147483647 w 2332"/>
                      <a:gd name="T5" fmla="*/ 2147483647 h 1731"/>
                      <a:gd name="T6" fmla="*/ 2147483647 w 2332"/>
                      <a:gd name="T7" fmla="*/ 2147483647 h 1731"/>
                      <a:gd name="T8" fmla="*/ 2147483647 w 2332"/>
                      <a:gd name="T9" fmla="*/ 2147483647 h 1731"/>
                      <a:gd name="T10" fmla="*/ 2147483647 w 2332"/>
                      <a:gd name="T11" fmla="*/ 2147483647 h 1731"/>
                      <a:gd name="T12" fmla="*/ 2147483647 w 2332"/>
                      <a:gd name="T13" fmla="*/ 2147483647 h 1731"/>
                      <a:gd name="T14" fmla="*/ 2147483647 w 2332"/>
                      <a:gd name="T15" fmla="*/ 2147483647 h 1731"/>
                      <a:gd name="T16" fmla="*/ 2147483647 w 2332"/>
                      <a:gd name="T17" fmla="*/ 2147483647 h 1731"/>
                      <a:gd name="T18" fmla="*/ 2147483647 w 2332"/>
                      <a:gd name="T19" fmla="*/ 2147483647 h 1731"/>
                      <a:gd name="T20" fmla="*/ 2147483647 w 2332"/>
                      <a:gd name="T21" fmla="*/ 2147483647 h 1731"/>
                      <a:gd name="T22" fmla="*/ 2147483647 w 2332"/>
                      <a:gd name="T23" fmla="*/ 2147483647 h 1731"/>
                      <a:gd name="T24" fmla="*/ 2147483647 w 2332"/>
                      <a:gd name="T25" fmla="*/ 2147483647 h 1731"/>
                      <a:gd name="T26" fmla="*/ 2147483647 w 2332"/>
                      <a:gd name="T27" fmla="*/ 2147483647 h 1731"/>
                      <a:gd name="T28" fmla="*/ 2147483647 w 2332"/>
                      <a:gd name="T29" fmla="*/ 2147483647 h 1731"/>
                      <a:gd name="T30" fmla="*/ 2147483647 w 2332"/>
                      <a:gd name="T31" fmla="*/ 2147483647 h 1731"/>
                      <a:gd name="T32" fmla="*/ 2147483647 w 2332"/>
                      <a:gd name="T33" fmla="*/ 2147483647 h 1731"/>
                      <a:gd name="T34" fmla="*/ 2147483647 w 2332"/>
                      <a:gd name="T35" fmla="*/ 2147483647 h 1731"/>
                      <a:gd name="T36" fmla="*/ 2147483647 w 2332"/>
                      <a:gd name="T37" fmla="*/ 2147483647 h 1731"/>
                      <a:gd name="T38" fmla="*/ 2147483647 w 2332"/>
                      <a:gd name="T39" fmla="*/ 2147483647 h 1731"/>
                      <a:gd name="T40" fmla="*/ 2147483647 w 2332"/>
                      <a:gd name="T41" fmla="*/ 2147483647 h 1731"/>
                      <a:gd name="T42" fmla="*/ 2147483647 w 2332"/>
                      <a:gd name="T43" fmla="*/ 2147483647 h 1731"/>
                      <a:gd name="T44" fmla="*/ 2147483647 w 2332"/>
                      <a:gd name="T45" fmla="*/ 2147483647 h 1731"/>
                      <a:gd name="T46" fmla="*/ 2147483647 w 2332"/>
                      <a:gd name="T47" fmla="*/ 2147483647 h 1731"/>
                      <a:gd name="T48" fmla="*/ 2147483647 w 2332"/>
                      <a:gd name="T49" fmla="*/ 2147483647 h 1731"/>
                      <a:gd name="T50" fmla="*/ 2147483647 w 2332"/>
                      <a:gd name="T51" fmla="*/ 2147483647 h 1731"/>
                      <a:gd name="T52" fmla="*/ 2147483647 w 2332"/>
                      <a:gd name="T53" fmla="*/ 2147483647 h 1731"/>
                      <a:gd name="T54" fmla="*/ 2147483647 w 2332"/>
                      <a:gd name="T55" fmla="*/ 2147483647 h 1731"/>
                      <a:gd name="T56" fmla="*/ 2147483647 w 2332"/>
                      <a:gd name="T57" fmla="*/ 2147483647 h 1731"/>
                      <a:gd name="T58" fmla="*/ 2147483647 w 2332"/>
                      <a:gd name="T59" fmla="*/ 2147483647 h 1731"/>
                      <a:gd name="T60" fmla="*/ 2147483647 w 2332"/>
                      <a:gd name="T61" fmla="*/ 2147483647 h 1731"/>
                      <a:gd name="T62" fmla="*/ 2147483647 w 2332"/>
                      <a:gd name="T63" fmla="*/ 2147483647 h 1731"/>
                      <a:gd name="T64" fmla="*/ 2147483647 w 2332"/>
                      <a:gd name="T65" fmla="*/ 2147483647 h 1731"/>
                      <a:gd name="T66" fmla="*/ 2147483647 w 2332"/>
                      <a:gd name="T67" fmla="*/ 2147483647 h 1731"/>
                      <a:gd name="T68" fmla="*/ 2147483647 w 2332"/>
                      <a:gd name="T69" fmla="*/ 2147483647 h 1731"/>
                      <a:gd name="T70" fmla="*/ 2147483647 w 2332"/>
                      <a:gd name="T71" fmla="*/ 2147483647 h 1731"/>
                      <a:gd name="T72" fmla="*/ 2147483647 w 2332"/>
                      <a:gd name="T73" fmla="*/ 2147483647 h 1731"/>
                      <a:gd name="T74" fmla="*/ 2147483647 w 2332"/>
                      <a:gd name="T75" fmla="*/ 2147483647 h 1731"/>
                      <a:gd name="T76" fmla="*/ 2147483647 w 2332"/>
                      <a:gd name="T77" fmla="*/ 2147483647 h 1731"/>
                      <a:gd name="T78" fmla="*/ 2147483647 w 2332"/>
                      <a:gd name="T79" fmla="*/ 2147483647 h 1731"/>
                      <a:gd name="T80" fmla="*/ 2147483647 w 2332"/>
                      <a:gd name="T81" fmla="*/ 2147483647 h 1731"/>
                      <a:gd name="T82" fmla="*/ 2147483647 w 2332"/>
                      <a:gd name="T83" fmla="*/ 2147483647 h 1731"/>
                      <a:gd name="T84" fmla="*/ 2147483647 w 2332"/>
                      <a:gd name="T85" fmla="*/ 2147483647 h 1731"/>
                      <a:gd name="T86" fmla="*/ 2147483647 w 2332"/>
                      <a:gd name="T87" fmla="*/ 2147483647 h 1731"/>
                      <a:gd name="T88" fmla="*/ 2147483647 w 2332"/>
                      <a:gd name="T89" fmla="*/ 2147483647 h 1731"/>
                      <a:gd name="T90" fmla="*/ 2147483647 w 2332"/>
                      <a:gd name="T91" fmla="*/ 2147483647 h 1731"/>
                      <a:gd name="T92" fmla="*/ 2147483647 w 2332"/>
                      <a:gd name="T93" fmla="*/ 2147483647 h 1731"/>
                      <a:gd name="T94" fmla="*/ 2147483647 w 2332"/>
                      <a:gd name="T95" fmla="*/ 2147483647 h 1731"/>
                      <a:gd name="T96" fmla="*/ 2147483647 w 2332"/>
                      <a:gd name="T97" fmla="*/ 2147483647 h 1731"/>
                      <a:gd name="T98" fmla="*/ 2147483647 w 2332"/>
                      <a:gd name="T99" fmla="*/ 2147483647 h 1731"/>
                      <a:gd name="T100" fmla="*/ 2147483647 w 2332"/>
                      <a:gd name="T101" fmla="*/ 2147483647 h 1731"/>
                      <a:gd name="T102" fmla="*/ 2147483647 w 2332"/>
                      <a:gd name="T103" fmla="*/ 2147483647 h 1731"/>
                      <a:gd name="T104" fmla="*/ 2147483647 w 2332"/>
                      <a:gd name="T105" fmla="*/ 2147483647 h 1731"/>
                      <a:gd name="T106" fmla="*/ 2147483647 w 2332"/>
                      <a:gd name="T107" fmla="*/ 2147483647 h 1731"/>
                      <a:gd name="T108" fmla="*/ 2147483647 w 2332"/>
                      <a:gd name="T109" fmla="*/ 2147483647 h 1731"/>
                      <a:gd name="T110" fmla="*/ 2147483647 w 2332"/>
                      <a:gd name="T111" fmla="*/ 2147483647 h 1731"/>
                      <a:gd name="T112" fmla="*/ 2147483647 w 2332"/>
                      <a:gd name="T113" fmla="*/ 2147483647 h 1731"/>
                      <a:gd name="T114" fmla="*/ 2147483647 w 2332"/>
                      <a:gd name="T115" fmla="*/ 2147483647 h 1731"/>
                      <a:gd name="T116" fmla="*/ 2147483647 w 2332"/>
                      <a:gd name="T117" fmla="*/ 2147483647 h 1731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w 2332"/>
                      <a:gd name="T178" fmla="*/ 0 h 1731"/>
                      <a:gd name="T179" fmla="*/ 2332 w 2332"/>
                      <a:gd name="T180" fmla="*/ 1731 h 1731"/>
                    </a:gdLst>
                    <a:ahLst/>
                    <a:cxnLst>
                      <a:cxn ang="T118">
                        <a:pos x="T0" y="T1"/>
                      </a:cxn>
                      <a:cxn ang="T119">
                        <a:pos x="T2" y="T3"/>
                      </a:cxn>
                      <a:cxn ang="T120">
                        <a:pos x="T4" y="T5"/>
                      </a:cxn>
                      <a:cxn ang="T121">
                        <a:pos x="T6" y="T7"/>
                      </a:cxn>
                      <a:cxn ang="T122">
                        <a:pos x="T8" y="T9"/>
                      </a:cxn>
                      <a:cxn ang="T123">
                        <a:pos x="T10" y="T11"/>
                      </a:cxn>
                      <a:cxn ang="T124">
                        <a:pos x="T12" y="T13"/>
                      </a:cxn>
                      <a:cxn ang="T125">
                        <a:pos x="T14" y="T15"/>
                      </a:cxn>
                      <a:cxn ang="T126">
                        <a:pos x="T16" y="T17"/>
                      </a:cxn>
                      <a:cxn ang="T127">
                        <a:pos x="T18" y="T19"/>
                      </a:cxn>
                      <a:cxn ang="T128">
                        <a:pos x="T20" y="T21"/>
                      </a:cxn>
                      <a:cxn ang="T129">
                        <a:pos x="T22" y="T23"/>
                      </a:cxn>
                      <a:cxn ang="T130">
                        <a:pos x="T24" y="T25"/>
                      </a:cxn>
                      <a:cxn ang="T131">
                        <a:pos x="T26" y="T27"/>
                      </a:cxn>
                      <a:cxn ang="T132">
                        <a:pos x="T28" y="T29"/>
                      </a:cxn>
                      <a:cxn ang="T133">
                        <a:pos x="T30" y="T31"/>
                      </a:cxn>
                      <a:cxn ang="T134">
                        <a:pos x="T32" y="T33"/>
                      </a:cxn>
                      <a:cxn ang="T135">
                        <a:pos x="T34" y="T35"/>
                      </a:cxn>
                      <a:cxn ang="T136">
                        <a:pos x="T36" y="T37"/>
                      </a:cxn>
                      <a:cxn ang="T137">
                        <a:pos x="T38" y="T39"/>
                      </a:cxn>
                      <a:cxn ang="T138">
                        <a:pos x="T40" y="T41"/>
                      </a:cxn>
                      <a:cxn ang="T139">
                        <a:pos x="T42" y="T43"/>
                      </a:cxn>
                      <a:cxn ang="T140">
                        <a:pos x="T44" y="T45"/>
                      </a:cxn>
                      <a:cxn ang="T141">
                        <a:pos x="T46" y="T47"/>
                      </a:cxn>
                      <a:cxn ang="T142">
                        <a:pos x="T48" y="T49"/>
                      </a:cxn>
                      <a:cxn ang="T143">
                        <a:pos x="T50" y="T51"/>
                      </a:cxn>
                      <a:cxn ang="T144">
                        <a:pos x="T52" y="T53"/>
                      </a:cxn>
                      <a:cxn ang="T145">
                        <a:pos x="T54" y="T55"/>
                      </a:cxn>
                      <a:cxn ang="T146">
                        <a:pos x="T56" y="T57"/>
                      </a:cxn>
                      <a:cxn ang="T147">
                        <a:pos x="T58" y="T59"/>
                      </a:cxn>
                      <a:cxn ang="T148">
                        <a:pos x="T60" y="T61"/>
                      </a:cxn>
                      <a:cxn ang="T149">
                        <a:pos x="T62" y="T63"/>
                      </a:cxn>
                      <a:cxn ang="T150">
                        <a:pos x="T64" y="T65"/>
                      </a:cxn>
                      <a:cxn ang="T151">
                        <a:pos x="T66" y="T67"/>
                      </a:cxn>
                      <a:cxn ang="T152">
                        <a:pos x="T68" y="T69"/>
                      </a:cxn>
                      <a:cxn ang="T153">
                        <a:pos x="T70" y="T71"/>
                      </a:cxn>
                      <a:cxn ang="T154">
                        <a:pos x="T72" y="T73"/>
                      </a:cxn>
                      <a:cxn ang="T155">
                        <a:pos x="T74" y="T75"/>
                      </a:cxn>
                      <a:cxn ang="T156">
                        <a:pos x="T76" y="T77"/>
                      </a:cxn>
                      <a:cxn ang="T157">
                        <a:pos x="T78" y="T79"/>
                      </a:cxn>
                      <a:cxn ang="T158">
                        <a:pos x="T80" y="T81"/>
                      </a:cxn>
                      <a:cxn ang="T159">
                        <a:pos x="T82" y="T83"/>
                      </a:cxn>
                      <a:cxn ang="T160">
                        <a:pos x="T84" y="T85"/>
                      </a:cxn>
                      <a:cxn ang="T161">
                        <a:pos x="T86" y="T87"/>
                      </a:cxn>
                      <a:cxn ang="T162">
                        <a:pos x="T88" y="T89"/>
                      </a:cxn>
                      <a:cxn ang="T163">
                        <a:pos x="T90" y="T91"/>
                      </a:cxn>
                      <a:cxn ang="T164">
                        <a:pos x="T92" y="T93"/>
                      </a:cxn>
                      <a:cxn ang="T165">
                        <a:pos x="T94" y="T95"/>
                      </a:cxn>
                      <a:cxn ang="T166">
                        <a:pos x="T96" y="T97"/>
                      </a:cxn>
                      <a:cxn ang="T167">
                        <a:pos x="T98" y="T99"/>
                      </a:cxn>
                      <a:cxn ang="T168">
                        <a:pos x="T100" y="T101"/>
                      </a:cxn>
                      <a:cxn ang="T169">
                        <a:pos x="T102" y="T103"/>
                      </a:cxn>
                      <a:cxn ang="T170">
                        <a:pos x="T104" y="T105"/>
                      </a:cxn>
                      <a:cxn ang="T171">
                        <a:pos x="T106" y="T107"/>
                      </a:cxn>
                      <a:cxn ang="T172">
                        <a:pos x="T108" y="T109"/>
                      </a:cxn>
                      <a:cxn ang="T173">
                        <a:pos x="T110" y="T111"/>
                      </a:cxn>
                      <a:cxn ang="T174">
                        <a:pos x="T112" y="T113"/>
                      </a:cxn>
                      <a:cxn ang="T175">
                        <a:pos x="T114" y="T115"/>
                      </a:cxn>
                      <a:cxn ang="T176">
                        <a:pos x="T116" y="T117"/>
                      </a:cxn>
                    </a:cxnLst>
                    <a:rect l="T177" t="T178" r="T179" b="T180"/>
                    <a:pathLst>
                      <a:path w="2332" h="1731">
                        <a:moveTo>
                          <a:pt x="153" y="721"/>
                        </a:moveTo>
                        <a:lnTo>
                          <a:pt x="156" y="727"/>
                        </a:lnTo>
                        <a:lnTo>
                          <a:pt x="159" y="732"/>
                        </a:lnTo>
                        <a:lnTo>
                          <a:pt x="162" y="735"/>
                        </a:lnTo>
                        <a:lnTo>
                          <a:pt x="167" y="738"/>
                        </a:lnTo>
                        <a:lnTo>
                          <a:pt x="173" y="744"/>
                        </a:lnTo>
                        <a:lnTo>
                          <a:pt x="180" y="751"/>
                        </a:lnTo>
                        <a:lnTo>
                          <a:pt x="189" y="744"/>
                        </a:lnTo>
                        <a:lnTo>
                          <a:pt x="195" y="737"/>
                        </a:lnTo>
                        <a:lnTo>
                          <a:pt x="201" y="729"/>
                        </a:lnTo>
                        <a:lnTo>
                          <a:pt x="205" y="722"/>
                        </a:lnTo>
                        <a:lnTo>
                          <a:pt x="210" y="714"/>
                        </a:lnTo>
                        <a:lnTo>
                          <a:pt x="214" y="707"/>
                        </a:lnTo>
                        <a:lnTo>
                          <a:pt x="219" y="701"/>
                        </a:lnTo>
                        <a:lnTo>
                          <a:pt x="226" y="696"/>
                        </a:lnTo>
                        <a:lnTo>
                          <a:pt x="234" y="690"/>
                        </a:lnTo>
                        <a:lnTo>
                          <a:pt x="241" y="685"/>
                        </a:lnTo>
                        <a:lnTo>
                          <a:pt x="249" y="680"/>
                        </a:lnTo>
                        <a:lnTo>
                          <a:pt x="258" y="677"/>
                        </a:lnTo>
                        <a:lnTo>
                          <a:pt x="274" y="672"/>
                        </a:lnTo>
                        <a:lnTo>
                          <a:pt x="290" y="667"/>
                        </a:lnTo>
                        <a:lnTo>
                          <a:pt x="297" y="665"/>
                        </a:lnTo>
                        <a:lnTo>
                          <a:pt x="305" y="661"/>
                        </a:lnTo>
                        <a:lnTo>
                          <a:pt x="312" y="658"/>
                        </a:lnTo>
                        <a:lnTo>
                          <a:pt x="318" y="654"/>
                        </a:lnTo>
                        <a:lnTo>
                          <a:pt x="325" y="649"/>
                        </a:lnTo>
                        <a:lnTo>
                          <a:pt x="330" y="644"/>
                        </a:lnTo>
                        <a:lnTo>
                          <a:pt x="335" y="637"/>
                        </a:lnTo>
                        <a:lnTo>
                          <a:pt x="339" y="628"/>
                        </a:lnTo>
                        <a:lnTo>
                          <a:pt x="360" y="631"/>
                        </a:lnTo>
                        <a:lnTo>
                          <a:pt x="370" y="631"/>
                        </a:lnTo>
                        <a:lnTo>
                          <a:pt x="375" y="629"/>
                        </a:lnTo>
                        <a:lnTo>
                          <a:pt x="385" y="628"/>
                        </a:lnTo>
                        <a:lnTo>
                          <a:pt x="393" y="628"/>
                        </a:lnTo>
                        <a:lnTo>
                          <a:pt x="400" y="627"/>
                        </a:lnTo>
                        <a:lnTo>
                          <a:pt x="405" y="624"/>
                        </a:lnTo>
                        <a:lnTo>
                          <a:pt x="412" y="622"/>
                        </a:lnTo>
                        <a:lnTo>
                          <a:pt x="423" y="615"/>
                        </a:lnTo>
                        <a:lnTo>
                          <a:pt x="435" y="606"/>
                        </a:lnTo>
                        <a:lnTo>
                          <a:pt x="447" y="598"/>
                        </a:lnTo>
                        <a:lnTo>
                          <a:pt x="461" y="592"/>
                        </a:lnTo>
                        <a:lnTo>
                          <a:pt x="469" y="589"/>
                        </a:lnTo>
                        <a:lnTo>
                          <a:pt x="478" y="587"/>
                        </a:lnTo>
                        <a:lnTo>
                          <a:pt x="487" y="585"/>
                        </a:lnTo>
                        <a:lnTo>
                          <a:pt x="498" y="585"/>
                        </a:lnTo>
                        <a:lnTo>
                          <a:pt x="520" y="585"/>
                        </a:lnTo>
                        <a:lnTo>
                          <a:pt x="544" y="584"/>
                        </a:lnTo>
                        <a:lnTo>
                          <a:pt x="558" y="584"/>
                        </a:lnTo>
                        <a:lnTo>
                          <a:pt x="570" y="582"/>
                        </a:lnTo>
                        <a:lnTo>
                          <a:pt x="581" y="581"/>
                        </a:lnTo>
                        <a:lnTo>
                          <a:pt x="592" y="579"/>
                        </a:lnTo>
                        <a:lnTo>
                          <a:pt x="605" y="570"/>
                        </a:lnTo>
                        <a:lnTo>
                          <a:pt x="619" y="558"/>
                        </a:lnTo>
                        <a:lnTo>
                          <a:pt x="635" y="542"/>
                        </a:lnTo>
                        <a:lnTo>
                          <a:pt x="650" y="525"/>
                        </a:lnTo>
                        <a:lnTo>
                          <a:pt x="664" y="508"/>
                        </a:lnTo>
                        <a:lnTo>
                          <a:pt x="677" y="490"/>
                        </a:lnTo>
                        <a:lnTo>
                          <a:pt x="688" y="475"/>
                        </a:lnTo>
                        <a:lnTo>
                          <a:pt x="698" y="462"/>
                        </a:lnTo>
                        <a:lnTo>
                          <a:pt x="695" y="461"/>
                        </a:lnTo>
                        <a:lnTo>
                          <a:pt x="693" y="459"/>
                        </a:lnTo>
                        <a:lnTo>
                          <a:pt x="691" y="456"/>
                        </a:lnTo>
                        <a:lnTo>
                          <a:pt x="688" y="452"/>
                        </a:lnTo>
                        <a:lnTo>
                          <a:pt x="683" y="444"/>
                        </a:lnTo>
                        <a:lnTo>
                          <a:pt x="677" y="437"/>
                        </a:lnTo>
                        <a:lnTo>
                          <a:pt x="688" y="432"/>
                        </a:lnTo>
                        <a:lnTo>
                          <a:pt x="697" y="426"/>
                        </a:lnTo>
                        <a:lnTo>
                          <a:pt x="705" y="419"/>
                        </a:lnTo>
                        <a:lnTo>
                          <a:pt x="710" y="413"/>
                        </a:lnTo>
                        <a:lnTo>
                          <a:pt x="716" y="406"/>
                        </a:lnTo>
                        <a:lnTo>
                          <a:pt x="721" y="399"/>
                        </a:lnTo>
                        <a:lnTo>
                          <a:pt x="729" y="393"/>
                        </a:lnTo>
                        <a:lnTo>
                          <a:pt x="738" y="388"/>
                        </a:lnTo>
                        <a:lnTo>
                          <a:pt x="739" y="399"/>
                        </a:lnTo>
                        <a:lnTo>
                          <a:pt x="741" y="409"/>
                        </a:lnTo>
                        <a:lnTo>
                          <a:pt x="744" y="418"/>
                        </a:lnTo>
                        <a:lnTo>
                          <a:pt x="749" y="425"/>
                        </a:lnTo>
                        <a:lnTo>
                          <a:pt x="758" y="439"/>
                        </a:lnTo>
                        <a:lnTo>
                          <a:pt x="764" y="450"/>
                        </a:lnTo>
                        <a:lnTo>
                          <a:pt x="768" y="437"/>
                        </a:lnTo>
                        <a:lnTo>
                          <a:pt x="770" y="428"/>
                        </a:lnTo>
                        <a:lnTo>
                          <a:pt x="771" y="418"/>
                        </a:lnTo>
                        <a:lnTo>
                          <a:pt x="771" y="406"/>
                        </a:lnTo>
                        <a:lnTo>
                          <a:pt x="775" y="402"/>
                        </a:lnTo>
                        <a:lnTo>
                          <a:pt x="776" y="397"/>
                        </a:lnTo>
                        <a:lnTo>
                          <a:pt x="777" y="391"/>
                        </a:lnTo>
                        <a:lnTo>
                          <a:pt x="777" y="385"/>
                        </a:lnTo>
                        <a:lnTo>
                          <a:pt x="777" y="379"/>
                        </a:lnTo>
                        <a:lnTo>
                          <a:pt x="778" y="373"/>
                        </a:lnTo>
                        <a:lnTo>
                          <a:pt x="781" y="368"/>
                        </a:lnTo>
                        <a:lnTo>
                          <a:pt x="784" y="363"/>
                        </a:lnTo>
                        <a:lnTo>
                          <a:pt x="787" y="370"/>
                        </a:lnTo>
                        <a:lnTo>
                          <a:pt x="790" y="381"/>
                        </a:lnTo>
                        <a:lnTo>
                          <a:pt x="838" y="381"/>
                        </a:lnTo>
                        <a:lnTo>
                          <a:pt x="833" y="369"/>
                        </a:lnTo>
                        <a:lnTo>
                          <a:pt x="832" y="358"/>
                        </a:lnTo>
                        <a:lnTo>
                          <a:pt x="831" y="349"/>
                        </a:lnTo>
                        <a:lnTo>
                          <a:pt x="832" y="341"/>
                        </a:lnTo>
                        <a:lnTo>
                          <a:pt x="835" y="327"/>
                        </a:lnTo>
                        <a:lnTo>
                          <a:pt x="838" y="314"/>
                        </a:lnTo>
                        <a:lnTo>
                          <a:pt x="852" y="315"/>
                        </a:lnTo>
                        <a:lnTo>
                          <a:pt x="860" y="316"/>
                        </a:lnTo>
                        <a:lnTo>
                          <a:pt x="863" y="316"/>
                        </a:lnTo>
                        <a:lnTo>
                          <a:pt x="866" y="316"/>
                        </a:lnTo>
                        <a:lnTo>
                          <a:pt x="871" y="315"/>
                        </a:lnTo>
                        <a:lnTo>
                          <a:pt x="877" y="314"/>
                        </a:lnTo>
                        <a:lnTo>
                          <a:pt x="885" y="295"/>
                        </a:lnTo>
                        <a:lnTo>
                          <a:pt x="891" y="281"/>
                        </a:lnTo>
                        <a:lnTo>
                          <a:pt x="898" y="268"/>
                        </a:lnTo>
                        <a:lnTo>
                          <a:pt x="910" y="252"/>
                        </a:lnTo>
                        <a:lnTo>
                          <a:pt x="916" y="255"/>
                        </a:lnTo>
                        <a:lnTo>
                          <a:pt x="921" y="256"/>
                        </a:lnTo>
                        <a:lnTo>
                          <a:pt x="925" y="256"/>
                        </a:lnTo>
                        <a:lnTo>
                          <a:pt x="930" y="255"/>
                        </a:lnTo>
                        <a:lnTo>
                          <a:pt x="933" y="253"/>
                        </a:lnTo>
                        <a:lnTo>
                          <a:pt x="935" y="250"/>
                        </a:lnTo>
                        <a:lnTo>
                          <a:pt x="939" y="246"/>
                        </a:lnTo>
                        <a:lnTo>
                          <a:pt x="940" y="242"/>
                        </a:lnTo>
                        <a:lnTo>
                          <a:pt x="946" y="224"/>
                        </a:lnTo>
                        <a:lnTo>
                          <a:pt x="951" y="209"/>
                        </a:lnTo>
                        <a:lnTo>
                          <a:pt x="957" y="212"/>
                        </a:lnTo>
                        <a:lnTo>
                          <a:pt x="965" y="214"/>
                        </a:lnTo>
                        <a:lnTo>
                          <a:pt x="973" y="215"/>
                        </a:lnTo>
                        <a:lnTo>
                          <a:pt x="980" y="214"/>
                        </a:lnTo>
                        <a:lnTo>
                          <a:pt x="989" y="214"/>
                        </a:lnTo>
                        <a:lnTo>
                          <a:pt x="998" y="213"/>
                        </a:lnTo>
                        <a:lnTo>
                          <a:pt x="1007" y="213"/>
                        </a:lnTo>
                        <a:lnTo>
                          <a:pt x="1017" y="215"/>
                        </a:lnTo>
                        <a:lnTo>
                          <a:pt x="1022" y="219"/>
                        </a:lnTo>
                        <a:lnTo>
                          <a:pt x="1027" y="223"/>
                        </a:lnTo>
                        <a:lnTo>
                          <a:pt x="1031" y="227"/>
                        </a:lnTo>
                        <a:lnTo>
                          <a:pt x="1033" y="232"/>
                        </a:lnTo>
                        <a:lnTo>
                          <a:pt x="1037" y="244"/>
                        </a:lnTo>
                        <a:lnTo>
                          <a:pt x="1040" y="257"/>
                        </a:lnTo>
                        <a:lnTo>
                          <a:pt x="1043" y="269"/>
                        </a:lnTo>
                        <a:lnTo>
                          <a:pt x="1046" y="280"/>
                        </a:lnTo>
                        <a:lnTo>
                          <a:pt x="1050" y="284"/>
                        </a:lnTo>
                        <a:lnTo>
                          <a:pt x="1053" y="287"/>
                        </a:lnTo>
                        <a:lnTo>
                          <a:pt x="1057" y="289"/>
                        </a:lnTo>
                        <a:lnTo>
                          <a:pt x="1063" y="290"/>
                        </a:lnTo>
                        <a:lnTo>
                          <a:pt x="1069" y="289"/>
                        </a:lnTo>
                        <a:lnTo>
                          <a:pt x="1076" y="286"/>
                        </a:lnTo>
                        <a:lnTo>
                          <a:pt x="1078" y="284"/>
                        </a:lnTo>
                        <a:lnTo>
                          <a:pt x="1081" y="282"/>
                        </a:lnTo>
                        <a:lnTo>
                          <a:pt x="1083" y="280"/>
                        </a:lnTo>
                        <a:lnTo>
                          <a:pt x="1084" y="277"/>
                        </a:lnTo>
                        <a:lnTo>
                          <a:pt x="1088" y="279"/>
                        </a:lnTo>
                        <a:lnTo>
                          <a:pt x="1092" y="280"/>
                        </a:lnTo>
                        <a:lnTo>
                          <a:pt x="1096" y="280"/>
                        </a:lnTo>
                        <a:lnTo>
                          <a:pt x="1099" y="280"/>
                        </a:lnTo>
                        <a:lnTo>
                          <a:pt x="1104" y="278"/>
                        </a:lnTo>
                        <a:lnTo>
                          <a:pt x="1110" y="277"/>
                        </a:lnTo>
                        <a:lnTo>
                          <a:pt x="1120" y="277"/>
                        </a:lnTo>
                        <a:lnTo>
                          <a:pt x="1128" y="276"/>
                        </a:lnTo>
                        <a:lnTo>
                          <a:pt x="1133" y="274"/>
                        </a:lnTo>
                        <a:lnTo>
                          <a:pt x="1135" y="270"/>
                        </a:lnTo>
                        <a:lnTo>
                          <a:pt x="1136" y="261"/>
                        </a:lnTo>
                        <a:lnTo>
                          <a:pt x="1136" y="246"/>
                        </a:lnTo>
                        <a:lnTo>
                          <a:pt x="1136" y="240"/>
                        </a:lnTo>
                        <a:lnTo>
                          <a:pt x="1137" y="234"/>
                        </a:lnTo>
                        <a:lnTo>
                          <a:pt x="1140" y="228"/>
                        </a:lnTo>
                        <a:lnTo>
                          <a:pt x="1143" y="223"/>
                        </a:lnTo>
                        <a:lnTo>
                          <a:pt x="1148" y="212"/>
                        </a:lnTo>
                        <a:lnTo>
                          <a:pt x="1156" y="204"/>
                        </a:lnTo>
                        <a:lnTo>
                          <a:pt x="1164" y="195"/>
                        </a:lnTo>
                        <a:lnTo>
                          <a:pt x="1170" y="186"/>
                        </a:lnTo>
                        <a:lnTo>
                          <a:pt x="1173" y="182"/>
                        </a:lnTo>
                        <a:lnTo>
                          <a:pt x="1175" y="177"/>
                        </a:lnTo>
                        <a:lnTo>
                          <a:pt x="1176" y="172"/>
                        </a:lnTo>
                        <a:lnTo>
                          <a:pt x="1176" y="167"/>
                        </a:lnTo>
                        <a:lnTo>
                          <a:pt x="1189" y="154"/>
                        </a:lnTo>
                        <a:lnTo>
                          <a:pt x="1201" y="146"/>
                        </a:lnTo>
                        <a:lnTo>
                          <a:pt x="1213" y="139"/>
                        </a:lnTo>
                        <a:lnTo>
                          <a:pt x="1225" y="134"/>
                        </a:lnTo>
                        <a:lnTo>
                          <a:pt x="1237" y="131"/>
                        </a:lnTo>
                        <a:lnTo>
                          <a:pt x="1248" y="128"/>
                        </a:lnTo>
                        <a:lnTo>
                          <a:pt x="1259" y="127"/>
                        </a:lnTo>
                        <a:lnTo>
                          <a:pt x="1270" y="126"/>
                        </a:lnTo>
                        <a:lnTo>
                          <a:pt x="1289" y="125"/>
                        </a:lnTo>
                        <a:lnTo>
                          <a:pt x="1305" y="123"/>
                        </a:lnTo>
                        <a:lnTo>
                          <a:pt x="1313" y="121"/>
                        </a:lnTo>
                        <a:lnTo>
                          <a:pt x="1320" y="117"/>
                        </a:lnTo>
                        <a:lnTo>
                          <a:pt x="1324" y="112"/>
                        </a:lnTo>
                        <a:lnTo>
                          <a:pt x="1328" y="104"/>
                        </a:lnTo>
                        <a:lnTo>
                          <a:pt x="1322" y="94"/>
                        </a:lnTo>
                        <a:lnTo>
                          <a:pt x="1314" y="86"/>
                        </a:lnTo>
                        <a:lnTo>
                          <a:pt x="1308" y="80"/>
                        </a:lnTo>
                        <a:lnTo>
                          <a:pt x="1301" y="75"/>
                        </a:lnTo>
                        <a:lnTo>
                          <a:pt x="1297" y="69"/>
                        </a:lnTo>
                        <a:lnTo>
                          <a:pt x="1292" y="64"/>
                        </a:lnTo>
                        <a:lnTo>
                          <a:pt x="1290" y="58"/>
                        </a:lnTo>
                        <a:lnTo>
                          <a:pt x="1289" y="49"/>
                        </a:lnTo>
                        <a:lnTo>
                          <a:pt x="1305" y="48"/>
                        </a:lnTo>
                        <a:lnTo>
                          <a:pt x="1322" y="45"/>
                        </a:lnTo>
                        <a:lnTo>
                          <a:pt x="1336" y="41"/>
                        </a:lnTo>
                        <a:lnTo>
                          <a:pt x="1349" y="36"/>
                        </a:lnTo>
                        <a:lnTo>
                          <a:pt x="1352" y="46"/>
                        </a:lnTo>
                        <a:lnTo>
                          <a:pt x="1356" y="56"/>
                        </a:lnTo>
                        <a:lnTo>
                          <a:pt x="1360" y="64"/>
                        </a:lnTo>
                        <a:lnTo>
                          <a:pt x="1366" y="72"/>
                        </a:lnTo>
                        <a:lnTo>
                          <a:pt x="1372" y="78"/>
                        </a:lnTo>
                        <a:lnTo>
                          <a:pt x="1379" y="84"/>
                        </a:lnTo>
                        <a:lnTo>
                          <a:pt x="1387" y="90"/>
                        </a:lnTo>
                        <a:lnTo>
                          <a:pt x="1394" y="94"/>
                        </a:lnTo>
                        <a:lnTo>
                          <a:pt x="1403" y="98"/>
                        </a:lnTo>
                        <a:lnTo>
                          <a:pt x="1412" y="101"/>
                        </a:lnTo>
                        <a:lnTo>
                          <a:pt x="1422" y="104"/>
                        </a:lnTo>
                        <a:lnTo>
                          <a:pt x="1432" y="107"/>
                        </a:lnTo>
                        <a:lnTo>
                          <a:pt x="1443" y="109"/>
                        </a:lnTo>
                        <a:lnTo>
                          <a:pt x="1453" y="110"/>
                        </a:lnTo>
                        <a:lnTo>
                          <a:pt x="1464" y="111"/>
                        </a:lnTo>
                        <a:lnTo>
                          <a:pt x="1476" y="111"/>
                        </a:lnTo>
                        <a:lnTo>
                          <a:pt x="1481" y="110"/>
                        </a:lnTo>
                        <a:lnTo>
                          <a:pt x="1489" y="108"/>
                        </a:lnTo>
                        <a:lnTo>
                          <a:pt x="1499" y="105"/>
                        </a:lnTo>
                        <a:lnTo>
                          <a:pt x="1509" y="104"/>
                        </a:lnTo>
                        <a:lnTo>
                          <a:pt x="1514" y="109"/>
                        </a:lnTo>
                        <a:lnTo>
                          <a:pt x="1523" y="113"/>
                        </a:lnTo>
                        <a:lnTo>
                          <a:pt x="1532" y="116"/>
                        </a:lnTo>
                        <a:lnTo>
                          <a:pt x="1541" y="117"/>
                        </a:lnTo>
                        <a:lnTo>
                          <a:pt x="1544" y="117"/>
                        </a:lnTo>
                        <a:lnTo>
                          <a:pt x="1547" y="115"/>
                        </a:lnTo>
                        <a:lnTo>
                          <a:pt x="1549" y="113"/>
                        </a:lnTo>
                        <a:lnTo>
                          <a:pt x="1551" y="110"/>
                        </a:lnTo>
                        <a:lnTo>
                          <a:pt x="1557" y="103"/>
                        </a:lnTo>
                        <a:lnTo>
                          <a:pt x="1561" y="98"/>
                        </a:lnTo>
                        <a:lnTo>
                          <a:pt x="1561" y="135"/>
                        </a:lnTo>
                        <a:lnTo>
                          <a:pt x="1556" y="146"/>
                        </a:lnTo>
                        <a:lnTo>
                          <a:pt x="1545" y="163"/>
                        </a:lnTo>
                        <a:lnTo>
                          <a:pt x="1530" y="183"/>
                        </a:lnTo>
                        <a:lnTo>
                          <a:pt x="1513" y="205"/>
                        </a:lnTo>
                        <a:lnTo>
                          <a:pt x="1495" y="228"/>
                        </a:lnTo>
                        <a:lnTo>
                          <a:pt x="1479" y="247"/>
                        </a:lnTo>
                        <a:lnTo>
                          <a:pt x="1465" y="262"/>
                        </a:lnTo>
                        <a:lnTo>
                          <a:pt x="1455" y="270"/>
                        </a:lnTo>
                        <a:lnTo>
                          <a:pt x="1464" y="275"/>
                        </a:lnTo>
                        <a:lnTo>
                          <a:pt x="1470" y="278"/>
                        </a:lnTo>
                        <a:lnTo>
                          <a:pt x="1474" y="282"/>
                        </a:lnTo>
                        <a:lnTo>
                          <a:pt x="1479" y="286"/>
                        </a:lnTo>
                        <a:lnTo>
                          <a:pt x="1485" y="294"/>
                        </a:lnTo>
                        <a:lnTo>
                          <a:pt x="1489" y="302"/>
                        </a:lnTo>
                        <a:lnTo>
                          <a:pt x="1492" y="310"/>
                        </a:lnTo>
                        <a:lnTo>
                          <a:pt x="1495" y="317"/>
                        </a:lnTo>
                        <a:lnTo>
                          <a:pt x="1498" y="321"/>
                        </a:lnTo>
                        <a:lnTo>
                          <a:pt x="1500" y="325"/>
                        </a:lnTo>
                        <a:lnTo>
                          <a:pt x="1504" y="328"/>
                        </a:lnTo>
                        <a:lnTo>
                          <a:pt x="1509" y="333"/>
                        </a:lnTo>
                        <a:lnTo>
                          <a:pt x="1514" y="336"/>
                        </a:lnTo>
                        <a:lnTo>
                          <a:pt x="1520" y="338"/>
                        </a:lnTo>
                        <a:lnTo>
                          <a:pt x="1525" y="339"/>
                        </a:lnTo>
                        <a:lnTo>
                          <a:pt x="1532" y="338"/>
                        </a:lnTo>
                        <a:lnTo>
                          <a:pt x="1538" y="338"/>
                        </a:lnTo>
                        <a:lnTo>
                          <a:pt x="1544" y="337"/>
                        </a:lnTo>
                        <a:lnTo>
                          <a:pt x="1549" y="337"/>
                        </a:lnTo>
                        <a:lnTo>
                          <a:pt x="1555" y="339"/>
                        </a:lnTo>
                        <a:lnTo>
                          <a:pt x="1560" y="340"/>
                        </a:lnTo>
                        <a:lnTo>
                          <a:pt x="1566" y="342"/>
                        </a:lnTo>
                        <a:lnTo>
                          <a:pt x="1570" y="345"/>
                        </a:lnTo>
                        <a:lnTo>
                          <a:pt x="1574" y="347"/>
                        </a:lnTo>
                        <a:lnTo>
                          <a:pt x="1582" y="354"/>
                        </a:lnTo>
                        <a:lnTo>
                          <a:pt x="1588" y="361"/>
                        </a:lnTo>
                        <a:lnTo>
                          <a:pt x="1594" y="368"/>
                        </a:lnTo>
                        <a:lnTo>
                          <a:pt x="1602" y="376"/>
                        </a:lnTo>
                        <a:lnTo>
                          <a:pt x="1605" y="379"/>
                        </a:lnTo>
                        <a:lnTo>
                          <a:pt x="1611" y="382"/>
                        </a:lnTo>
                        <a:lnTo>
                          <a:pt x="1615" y="386"/>
                        </a:lnTo>
                        <a:lnTo>
                          <a:pt x="1622" y="388"/>
                        </a:lnTo>
                        <a:lnTo>
                          <a:pt x="1629" y="391"/>
                        </a:lnTo>
                        <a:lnTo>
                          <a:pt x="1637" y="394"/>
                        </a:lnTo>
                        <a:lnTo>
                          <a:pt x="1644" y="398"/>
                        </a:lnTo>
                        <a:lnTo>
                          <a:pt x="1649" y="403"/>
                        </a:lnTo>
                        <a:lnTo>
                          <a:pt x="1659" y="413"/>
                        </a:lnTo>
                        <a:lnTo>
                          <a:pt x="1668" y="423"/>
                        </a:lnTo>
                        <a:lnTo>
                          <a:pt x="1677" y="433"/>
                        </a:lnTo>
                        <a:lnTo>
                          <a:pt x="1686" y="442"/>
                        </a:lnTo>
                        <a:lnTo>
                          <a:pt x="1692" y="445"/>
                        </a:lnTo>
                        <a:lnTo>
                          <a:pt x="1698" y="448"/>
                        </a:lnTo>
                        <a:lnTo>
                          <a:pt x="1706" y="449"/>
                        </a:lnTo>
                        <a:lnTo>
                          <a:pt x="1714" y="450"/>
                        </a:lnTo>
                        <a:lnTo>
                          <a:pt x="1719" y="449"/>
                        </a:lnTo>
                        <a:lnTo>
                          <a:pt x="1724" y="448"/>
                        </a:lnTo>
                        <a:lnTo>
                          <a:pt x="1729" y="446"/>
                        </a:lnTo>
                        <a:lnTo>
                          <a:pt x="1735" y="444"/>
                        </a:lnTo>
                        <a:lnTo>
                          <a:pt x="1745" y="435"/>
                        </a:lnTo>
                        <a:lnTo>
                          <a:pt x="1754" y="425"/>
                        </a:lnTo>
                        <a:lnTo>
                          <a:pt x="1764" y="413"/>
                        </a:lnTo>
                        <a:lnTo>
                          <a:pt x="1773" y="400"/>
                        </a:lnTo>
                        <a:lnTo>
                          <a:pt x="1782" y="385"/>
                        </a:lnTo>
                        <a:lnTo>
                          <a:pt x="1791" y="368"/>
                        </a:lnTo>
                        <a:lnTo>
                          <a:pt x="1798" y="351"/>
                        </a:lnTo>
                        <a:lnTo>
                          <a:pt x="1805" y="334"/>
                        </a:lnTo>
                        <a:lnTo>
                          <a:pt x="1812" y="316"/>
                        </a:lnTo>
                        <a:lnTo>
                          <a:pt x="1817" y="299"/>
                        </a:lnTo>
                        <a:lnTo>
                          <a:pt x="1821" y="283"/>
                        </a:lnTo>
                        <a:lnTo>
                          <a:pt x="1825" y="266"/>
                        </a:lnTo>
                        <a:lnTo>
                          <a:pt x="1827" y="252"/>
                        </a:lnTo>
                        <a:lnTo>
                          <a:pt x="1827" y="240"/>
                        </a:lnTo>
                        <a:lnTo>
                          <a:pt x="1828" y="223"/>
                        </a:lnTo>
                        <a:lnTo>
                          <a:pt x="1830" y="205"/>
                        </a:lnTo>
                        <a:lnTo>
                          <a:pt x="1834" y="189"/>
                        </a:lnTo>
                        <a:lnTo>
                          <a:pt x="1839" y="174"/>
                        </a:lnTo>
                        <a:lnTo>
                          <a:pt x="1845" y="159"/>
                        </a:lnTo>
                        <a:lnTo>
                          <a:pt x="1850" y="145"/>
                        </a:lnTo>
                        <a:lnTo>
                          <a:pt x="1857" y="131"/>
                        </a:lnTo>
                        <a:lnTo>
                          <a:pt x="1863" y="118"/>
                        </a:lnTo>
                        <a:lnTo>
                          <a:pt x="1877" y="90"/>
                        </a:lnTo>
                        <a:lnTo>
                          <a:pt x="1888" y="63"/>
                        </a:lnTo>
                        <a:lnTo>
                          <a:pt x="1894" y="47"/>
                        </a:lnTo>
                        <a:lnTo>
                          <a:pt x="1897" y="32"/>
                        </a:lnTo>
                        <a:lnTo>
                          <a:pt x="1899" y="17"/>
                        </a:lnTo>
                        <a:lnTo>
                          <a:pt x="1901" y="0"/>
                        </a:lnTo>
                        <a:lnTo>
                          <a:pt x="1904" y="10"/>
                        </a:lnTo>
                        <a:lnTo>
                          <a:pt x="1909" y="21"/>
                        </a:lnTo>
                        <a:lnTo>
                          <a:pt x="1917" y="32"/>
                        </a:lnTo>
                        <a:lnTo>
                          <a:pt x="1925" y="43"/>
                        </a:lnTo>
                        <a:lnTo>
                          <a:pt x="1932" y="55"/>
                        </a:lnTo>
                        <a:lnTo>
                          <a:pt x="1940" y="63"/>
                        </a:lnTo>
                        <a:lnTo>
                          <a:pt x="1948" y="70"/>
                        </a:lnTo>
                        <a:lnTo>
                          <a:pt x="1953" y="74"/>
                        </a:lnTo>
                        <a:lnTo>
                          <a:pt x="1952" y="76"/>
                        </a:lnTo>
                        <a:lnTo>
                          <a:pt x="1950" y="77"/>
                        </a:lnTo>
                        <a:lnTo>
                          <a:pt x="1947" y="78"/>
                        </a:lnTo>
                        <a:lnTo>
                          <a:pt x="1943" y="79"/>
                        </a:lnTo>
                        <a:lnTo>
                          <a:pt x="1937" y="80"/>
                        </a:lnTo>
                        <a:lnTo>
                          <a:pt x="1933" y="80"/>
                        </a:lnTo>
                        <a:lnTo>
                          <a:pt x="1935" y="90"/>
                        </a:lnTo>
                        <a:lnTo>
                          <a:pt x="1937" y="98"/>
                        </a:lnTo>
                        <a:lnTo>
                          <a:pt x="1940" y="104"/>
                        </a:lnTo>
                        <a:lnTo>
                          <a:pt x="1943" y="110"/>
                        </a:lnTo>
                        <a:lnTo>
                          <a:pt x="1947" y="115"/>
                        </a:lnTo>
                        <a:lnTo>
                          <a:pt x="1950" y="121"/>
                        </a:lnTo>
                        <a:lnTo>
                          <a:pt x="1952" y="127"/>
                        </a:lnTo>
                        <a:lnTo>
                          <a:pt x="1953" y="135"/>
                        </a:lnTo>
                        <a:lnTo>
                          <a:pt x="1953" y="144"/>
                        </a:lnTo>
                        <a:lnTo>
                          <a:pt x="1951" y="152"/>
                        </a:lnTo>
                        <a:lnTo>
                          <a:pt x="1949" y="160"/>
                        </a:lnTo>
                        <a:lnTo>
                          <a:pt x="1947" y="169"/>
                        </a:lnTo>
                        <a:lnTo>
                          <a:pt x="1944" y="176"/>
                        </a:lnTo>
                        <a:lnTo>
                          <a:pt x="1942" y="183"/>
                        </a:lnTo>
                        <a:lnTo>
                          <a:pt x="1941" y="190"/>
                        </a:lnTo>
                        <a:lnTo>
                          <a:pt x="1940" y="197"/>
                        </a:lnTo>
                        <a:lnTo>
                          <a:pt x="1940" y="201"/>
                        </a:lnTo>
                        <a:lnTo>
                          <a:pt x="1941" y="206"/>
                        </a:lnTo>
                        <a:lnTo>
                          <a:pt x="1942" y="210"/>
                        </a:lnTo>
                        <a:lnTo>
                          <a:pt x="1944" y="214"/>
                        </a:lnTo>
                        <a:lnTo>
                          <a:pt x="1950" y="222"/>
                        </a:lnTo>
                        <a:lnTo>
                          <a:pt x="1955" y="228"/>
                        </a:lnTo>
                        <a:lnTo>
                          <a:pt x="1963" y="233"/>
                        </a:lnTo>
                        <a:lnTo>
                          <a:pt x="1971" y="237"/>
                        </a:lnTo>
                        <a:lnTo>
                          <a:pt x="1978" y="239"/>
                        </a:lnTo>
                        <a:lnTo>
                          <a:pt x="1986" y="240"/>
                        </a:lnTo>
                        <a:lnTo>
                          <a:pt x="1987" y="244"/>
                        </a:lnTo>
                        <a:lnTo>
                          <a:pt x="1989" y="248"/>
                        </a:lnTo>
                        <a:lnTo>
                          <a:pt x="1993" y="251"/>
                        </a:lnTo>
                        <a:lnTo>
                          <a:pt x="1997" y="254"/>
                        </a:lnTo>
                        <a:lnTo>
                          <a:pt x="2006" y="257"/>
                        </a:lnTo>
                        <a:lnTo>
                          <a:pt x="2014" y="258"/>
                        </a:lnTo>
                        <a:lnTo>
                          <a:pt x="2014" y="278"/>
                        </a:lnTo>
                        <a:lnTo>
                          <a:pt x="2015" y="297"/>
                        </a:lnTo>
                        <a:lnTo>
                          <a:pt x="2017" y="314"/>
                        </a:lnTo>
                        <a:lnTo>
                          <a:pt x="2019" y="332"/>
                        </a:lnTo>
                        <a:lnTo>
                          <a:pt x="2026" y="365"/>
                        </a:lnTo>
                        <a:lnTo>
                          <a:pt x="2033" y="398"/>
                        </a:lnTo>
                        <a:lnTo>
                          <a:pt x="2040" y="429"/>
                        </a:lnTo>
                        <a:lnTo>
                          <a:pt x="2047" y="461"/>
                        </a:lnTo>
                        <a:lnTo>
                          <a:pt x="2050" y="476"/>
                        </a:lnTo>
                        <a:lnTo>
                          <a:pt x="2051" y="491"/>
                        </a:lnTo>
                        <a:lnTo>
                          <a:pt x="2053" y="508"/>
                        </a:lnTo>
                        <a:lnTo>
                          <a:pt x="2053" y="523"/>
                        </a:lnTo>
                        <a:lnTo>
                          <a:pt x="2053" y="526"/>
                        </a:lnTo>
                        <a:lnTo>
                          <a:pt x="2054" y="528"/>
                        </a:lnTo>
                        <a:lnTo>
                          <a:pt x="2056" y="529"/>
                        </a:lnTo>
                        <a:lnTo>
                          <a:pt x="2060" y="531"/>
                        </a:lnTo>
                        <a:lnTo>
                          <a:pt x="2066" y="533"/>
                        </a:lnTo>
                        <a:lnTo>
                          <a:pt x="2074" y="536"/>
                        </a:lnTo>
                        <a:lnTo>
                          <a:pt x="2082" y="538"/>
                        </a:lnTo>
                        <a:lnTo>
                          <a:pt x="2089" y="540"/>
                        </a:lnTo>
                        <a:lnTo>
                          <a:pt x="2096" y="544"/>
                        </a:lnTo>
                        <a:lnTo>
                          <a:pt x="2099" y="548"/>
                        </a:lnTo>
                        <a:lnTo>
                          <a:pt x="2108" y="562"/>
                        </a:lnTo>
                        <a:lnTo>
                          <a:pt x="2116" y="574"/>
                        </a:lnTo>
                        <a:lnTo>
                          <a:pt x="2120" y="578"/>
                        </a:lnTo>
                        <a:lnTo>
                          <a:pt x="2123" y="582"/>
                        </a:lnTo>
                        <a:lnTo>
                          <a:pt x="2128" y="584"/>
                        </a:lnTo>
                        <a:lnTo>
                          <a:pt x="2133" y="585"/>
                        </a:lnTo>
                        <a:lnTo>
                          <a:pt x="2134" y="596"/>
                        </a:lnTo>
                        <a:lnTo>
                          <a:pt x="2139" y="615"/>
                        </a:lnTo>
                        <a:lnTo>
                          <a:pt x="2146" y="637"/>
                        </a:lnTo>
                        <a:lnTo>
                          <a:pt x="2154" y="661"/>
                        </a:lnTo>
                        <a:lnTo>
                          <a:pt x="2163" y="686"/>
                        </a:lnTo>
                        <a:lnTo>
                          <a:pt x="2172" y="707"/>
                        </a:lnTo>
                        <a:lnTo>
                          <a:pt x="2179" y="724"/>
                        </a:lnTo>
                        <a:lnTo>
                          <a:pt x="2186" y="733"/>
                        </a:lnTo>
                        <a:lnTo>
                          <a:pt x="2188" y="735"/>
                        </a:lnTo>
                        <a:lnTo>
                          <a:pt x="2194" y="737"/>
                        </a:lnTo>
                        <a:lnTo>
                          <a:pt x="2201" y="738"/>
                        </a:lnTo>
                        <a:lnTo>
                          <a:pt x="2211" y="739"/>
                        </a:lnTo>
                        <a:lnTo>
                          <a:pt x="2231" y="742"/>
                        </a:lnTo>
                        <a:lnTo>
                          <a:pt x="2245" y="745"/>
                        </a:lnTo>
                        <a:lnTo>
                          <a:pt x="2242" y="756"/>
                        </a:lnTo>
                        <a:lnTo>
                          <a:pt x="2238" y="762"/>
                        </a:lnTo>
                        <a:lnTo>
                          <a:pt x="2231" y="766"/>
                        </a:lnTo>
                        <a:lnTo>
                          <a:pt x="2219" y="769"/>
                        </a:lnTo>
                        <a:lnTo>
                          <a:pt x="2223" y="781"/>
                        </a:lnTo>
                        <a:lnTo>
                          <a:pt x="2228" y="790"/>
                        </a:lnTo>
                        <a:lnTo>
                          <a:pt x="2233" y="800"/>
                        </a:lnTo>
                        <a:lnTo>
                          <a:pt x="2239" y="809"/>
                        </a:lnTo>
                        <a:lnTo>
                          <a:pt x="2251" y="827"/>
                        </a:lnTo>
                        <a:lnTo>
                          <a:pt x="2263" y="846"/>
                        </a:lnTo>
                        <a:lnTo>
                          <a:pt x="2289" y="879"/>
                        </a:lnTo>
                        <a:lnTo>
                          <a:pt x="2312" y="912"/>
                        </a:lnTo>
                        <a:lnTo>
                          <a:pt x="2318" y="907"/>
                        </a:lnTo>
                        <a:lnTo>
                          <a:pt x="2324" y="902"/>
                        </a:lnTo>
                        <a:lnTo>
                          <a:pt x="2328" y="899"/>
                        </a:lnTo>
                        <a:lnTo>
                          <a:pt x="2330" y="896"/>
                        </a:lnTo>
                        <a:lnTo>
                          <a:pt x="2332" y="892"/>
                        </a:lnTo>
                        <a:lnTo>
                          <a:pt x="2332" y="887"/>
                        </a:lnTo>
                        <a:lnTo>
                          <a:pt x="2332" y="896"/>
                        </a:lnTo>
                        <a:lnTo>
                          <a:pt x="2332" y="903"/>
                        </a:lnTo>
                        <a:lnTo>
                          <a:pt x="2332" y="910"/>
                        </a:lnTo>
                        <a:lnTo>
                          <a:pt x="2332" y="918"/>
                        </a:lnTo>
                        <a:lnTo>
                          <a:pt x="2293" y="1010"/>
                        </a:lnTo>
                        <a:lnTo>
                          <a:pt x="2295" y="1024"/>
                        </a:lnTo>
                        <a:lnTo>
                          <a:pt x="2296" y="1038"/>
                        </a:lnTo>
                        <a:lnTo>
                          <a:pt x="2295" y="1051"/>
                        </a:lnTo>
                        <a:lnTo>
                          <a:pt x="2291" y="1066"/>
                        </a:lnTo>
                        <a:lnTo>
                          <a:pt x="2288" y="1079"/>
                        </a:lnTo>
                        <a:lnTo>
                          <a:pt x="2283" y="1092"/>
                        </a:lnTo>
                        <a:lnTo>
                          <a:pt x="2276" y="1105"/>
                        </a:lnTo>
                        <a:lnTo>
                          <a:pt x="2269" y="1118"/>
                        </a:lnTo>
                        <a:lnTo>
                          <a:pt x="2253" y="1143"/>
                        </a:lnTo>
                        <a:lnTo>
                          <a:pt x="2237" y="1167"/>
                        </a:lnTo>
                        <a:lnTo>
                          <a:pt x="2220" y="1188"/>
                        </a:lnTo>
                        <a:lnTo>
                          <a:pt x="2206" y="1207"/>
                        </a:lnTo>
                        <a:lnTo>
                          <a:pt x="2188" y="1233"/>
                        </a:lnTo>
                        <a:lnTo>
                          <a:pt x="2172" y="1260"/>
                        </a:lnTo>
                        <a:lnTo>
                          <a:pt x="2153" y="1289"/>
                        </a:lnTo>
                        <a:lnTo>
                          <a:pt x="2133" y="1317"/>
                        </a:lnTo>
                        <a:lnTo>
                          <a:pt x="2123" y="1329"/>
                        </a:lnTo>
                        <a:lnTo>
                          <a:pt x="2111" y="1342"/>
                        </a:lnTo>
                        <a:lnTo>
                          <a:pt x="2100" y="1352"/>
                        </a:lnTo>
                        <a:lnTo>
                          <a:pt x="2087" y="1362"/>
                        </a:lnTo>
                        <a:lnTo>
                          <a:pt x="2081" y="1366"/>
                        </a:lnTo>
                        <a:lnTo>
                          <a:pt x="2074" y="1369"/>
                        </a:lnTo>
                        <a:lnTo>
                          <a:pt x="2066" y="1372"/>
                        </a:lnTo>
                        <a:lnTo>
                          <a:pt x="2059" y="1375"/>
                        </a:lnTo>
                        <a:lnTo>
                          <a:pt x="2051" y="1377"/>
                        </a:lnTo>
                        <a:lnTo>
                          <a:pt x="2043" y="1378"/>
                        </a:lnTo>
                        <a:lnTo>
                          <a:pt x="2036" y="1379"/>
                        </a:lnTo>
                        <a:lnTo>
                          <a:pt x="2027" y="1380"/>
                        </a:lnTo>
                        <a:lnTo>
                          <a:pt x="2026" y="1393"/>
                        </a:lnTo>
                        <a:lnTo>
                          <a:pt x="2022" y="1404"/>
                        </a:lnTo>
                        <a:lnTo>
                          <a:pt x="2018" y="1414"/>
                        </a:lnTo>
                        <a:lnTo>
                          <a:pt x="2013" y="1423"/>
                        </a:lnTo>
                        <a:lnTo>
                          <a:pt x="2005" y="1432"/>
                        </a:lnTo>
                        <a:lnTo>
                          <a:pt x="1997" y="1440"/>
                        </a:lnTo>
                        <a:lnTo>
                          <a:pt x="1988" y="1449"/>
                        </a:lnTo>
                        <a:lnTo>
                          <a:pt x="1978" y="1456"/>
                        </a:lnTo>
                        <a:lnTo>
                          <a:pt x="1958" y="1470"/>
                        </a:lnTo>
                        <a:lnTo>
                          <a:pt x="1937" y="1483"/>
                        </a:lnTo>
                        <a:lnTo>
                          <a:pt x="1917" y="1495"/>
                        </a:lnTo>
                        <a:lnTo>
                          <a:pt x="1901" y="1510"/>
                        </a:lnTo>
                        <a:lnTo>
                          <a:pt x="1885" y="1525"/>
                        </a:lnTo>
                        <a:lnTo>
                          <a:pt x="1873" y="1539"/>
                        </a:lnTo>
                        <a:lnTo>
                          <a:pt x="1864" y="1553"/>
                        </a:lnTo>
                        <a:lnTo>
                          <a:pt x="1857" y="1565"/>
                        </a:lnTo>
                        <a:lnTo>
                          <a:pt x="1848" y="1578"/>
                        </a:lnTo>
                        <a:lnTo>
                          <a:pt x="1838" y="1591"/>
                        </a:lnTo>
                        <a:lnTo>
                          <a:pt x="1825" y="1604"/>
                        </a:lnTo>
                        <a:lnTo>
                          <a:pt x="1807" y="1621"/>
                        </a:lnTo>
                        <a:lnTo>
                          <a:pt x="1801" y="1630"/>
                        </a:lnTo>
                        <a:lnTo>
                          <a:pt x="1796" y="1639"/>
                        </a:lnTo>
                        <a:lnTo>
                          <a:pt x="1793" y="1648"/>
                        </a:lnTo>
                        <a:lnTo>
                          <a:pt x="1790" y="1657"/>
                        </a:lnTo>
                        <a:lnTo>
                          <a:pt x="1786" y="1665"/>
                        </a:lnTo>
                        <a:lnTo>
                          <a:pt x="1782" y="1671"/>
                        </a:lnTo>
                        <a:lnTo>
                          <a:pt x="1780" y="1673"/>
                        </a:lnTo>
                        <a:lnTo>
                          <a:pt x="1776" y="1675"/>
                        </a:lnTo>
                        <a:lnTo>
                          <a:pt x="1772" y="1676"/>
                        </a:lnTo>
                        <a:lnTo>
                          <a:pt x="1768" y="1676"/>
                        </a:lnTo>
                        <a:lnTo>
                          <a:pt x="1749" y="1676"/>
                        </a:lnTo>
                        <a:lnTo>
                          <a:pt x="1733" y="1676"/>
                        </a:lnTo>
                        <a:lnTo>
                          <a:pt x="1718" y="1676"/>
                        </a:lnTo>
                        <a:lnTo>
                          <a:pt x="1707" y="1676"/>
                        </a:lnTo>
                        <a:lnTo>
                          <a:pt x="1702" y="1676"/>
                        </a:lnTo>
                        <a:lnTo>
                          <a:pt x="1695" y="1678"/>
                        </a:lnTo>
                        <a:lnTo>
                          <a:pt x="1689" y="1680"/>
                        </a:lnTo>
                        <a:lnTo>
                          <a:pt x="1682" y="1683"/>
                        </a:lnTo>
                        <a:lnTo>
                          <a:pt x="1668" y="1690"/>
                        </a:lnTo>
                        <a:lnTo>
                          <a:pt x="1652" y="1699"/>
                        </a:lnTo>
                        <a:lnTo>
                          <a:pt x="1634" y="1708"/>
                        </a:lnTo>
                        <a:lnTo>
                          <a:pt x="1613" y="1717"/>
                        </a:lnTo>
                        <a:lnTo>
                          <a:pt x="1602" y="1722"/>
                        </a:lnTo>
                        <a:lnTo>
                          <a:pt x="1589" y="1726"/>
                        </a:lnTo>
                        <a:lnTo>
                          <a:pt x="1576" y="1729"/>
                        </a:lnTo>
                        <a:lnTo>
                          <a:pt x="1561" y="1731"/>
                        </a:lnTo>
                        <a:lnTo>
                          <a:pt x="1558" y="1725"/>
                        </a:lnTo>
                        <a:lnTo>
                          <a:pt x="1555" y="1718"/>
                        </a:lnTo>
                        <a:lnTo>
                          <a:pt x="1548" y="1718"/>
                        </a:lnTo>
                        <a:lnTo>
                          <a:pt x="1541" y="1717"/>
                        </a:lnTo>
                        <a:lnTo>
                          <a:pt x="1536" y="1715"/>
                        </a:lnTo>
                        <a:lnTo>
                          <a:pt x="1532" y="1713"/>
                        </a:lnTo>
                        <a:lnTo>
                          <a:pt x="1528" y="1711"/>
                        </a:lnTo>
                        <a:lnTo>
                          <a:pt x="1525" y="1708"/>
                        </a:lnTo>
                        <a:lnTo>
                          <a:pt x="1522" y="1705"/>
                        </a:lnTo>
                        <a:lnTo>
                          <a:pt x="1520" y="1701"/>
                        </a:lnTo>
                        <a:lnTo>
                          <a:pt x="1517" y="1693"/>
                        </a:lnTo>
                        <a:lnTo>
                          <a:pt x="1515" y="1685"/>
                        </a:lnTo>
                        <a:lnTo>
                          <a:pt x="1515" y="1677"/>
                        </a:lnTo>
                        <a:lnTo>
                          <a:pt x="1515" y="1670"/>
                        </a:lnTo>
                        <a:lnTo>
                          <a:pt x="1489" y="1690"/>
                        </a:lnTo>
                        <a:lnTo>
                          <a:pt x="1462" y="1709"/>
                        </a:lnTo>
                        <a:lnTo>
                          <a:pt x="1449" y="1718"/>
                        </a:lnTo>
                        <a:lnTo>
                          <a:pt x="1437" y="1725"/>
                        </a:lnTo>
                        <a:lnTo>
                          <a:pt x="1432" y="1728"/>
                        </a:lnTo>
                        <a:lnTo>
                          <a:pt x="1426" y="1730"/>
                        </a:lnTo>
                        <a:lnTo>
                          <a:pt x="1421" y="1731"/>
                        </a:lnTo>
                        <a:lnTo>
                          <a:pt x="1415" y="1731"/>
                        </a:lnTo>
                        <a:lnTo>
                          <a:pt x="1413" y="1731"/>
                        </a:lnTo>
                        <a:lnTo>
                          <a:pt x="1410" y="1729"/>
                        </a:lnTo>
                        <a:lnTo>
                          <a:pt x="1406" y="1727"/>
                        </a:lnTo>
                        <a:lnTo>
                          <a:pt x="1403" y="1725"/>
                        </a:lnTo>
                        <a:lnTo>
                          <a:pt x="1400" y="1722"/>
                        </a:lnTo>
                        <a:lnTo>
                          <a:pt x="1398" y="1718"/>
                        </a:lnTo>
                        <a:lnTo>
                          <a:pt x="1395" y="1715"/>
                        </a:lnTo>
                        <a:lnTo>
                          <a:pt x="1395" y="1712"/>
                        </a:lnTo>
                        <a:lnTo>
                          <a:pt x="1372" y="1711"/>
                        </a:lnTo>
                        <a:lnTo>
                          <a:pt x="1349" y="1709"/>
                        </a:lnTo>
                        <a:lnTo>
                          <a:pt x="1338" y="1707"/>
                        </a:lnTo>
                        <a:lnTo>
                          <a:pt x="1327" y="1704"/>
                        </a:lnTo>
                        <a:lnTo>
                          <a:pt x="1316" y="1701"/>
                        </a:lnTo>
                        <a:lnTo>
                          <a:pt x="1307" y="1697"/>
                        </a:lnTo>
                        <a:lnTo>
                          <a:pt x="1297" y="1693"/>
                        </a:lnTo>
                        <a:lnTo>
                          <a:pt x="1289" y="1688"/>
                        </a:lnTo>
                        <a:lnTo>
                          <a:pt x="1281" y="1683"/>
                        </a:lnTo>
                        <a:lnTo>
                          <a:pt x="1275" y="1677"/>
                        </a:lnTo>
                        <a:lnTo>
                          <a:pt x="1269" y="1670"/>
                        </a:lnTo>
                        <a:lnTo>
                          <a:pt x="1266" y="1662"/>
                        </a:lnTo>
                        <a:lnTo>
                          <a:pt x="1264" y="1653"/>
                        </a:lnTo>
                        <a:lnTo>
                          <a:pt x="1263" y="1645"/>
                        </a:lnTo>
                        <a:lnTo>
                          <a:pt x="1263" y="1639"/>
                        </a:lnTo>
                        <a:lnTo>
                          <a:pt x="1264" y="1635"/>
                        </a:lnTo>
                        <a:lnTo>
                          <a:pt x="1266" y="1631"/>
                        </a:lnTo>
                        <a:lnTo>
                          <a:pt x="1268" y="1627"/>
                        </a:lnTo>
                        <a:lnTo>
                          <a:pt x="1272" y="1620"/>
                        </a:lnTo>
                        <a:lnTo>
                          <a:pt x="1279" y="1614"/>
                        </a:lnTo>
                        <a:lnTo>
                          <a:pt x="1286" y="1609"/>
                        </a:lnTo>
                        <a:lnTo>
                          <a:pt x="1290" y="1601"/>
                        </a:lnTo>
                        <a:lnTo>
                          <a:pt x="1292" y="1597"/>
                        </a:lnTo>
                        <a:lnTo>
                          <a:pt x="1294" y="1593"/>
                        </a:lnTo>
                        <a:lnTo>
                          <a:pt x="1296" y="1589"/>
                        </a:lnTo>
                        <a:lnTo>
                          <a:pt x="1296" y="1583"/>
                        </a:lnTo>
                        <a:lnTo>
                          <a:pt x="1296" y="1546"/>
                        </a:lnTo>
                        <a:lnTo>
                          <a:pt x="1309" y="1528"/>
                        </a:lnTo>
                        <a:lnTo>
                          <a:pt x="1309" y="1522"/>
                        </a:lnTo>
                        <a:lnTo>
                          <a:pt x="1256" y="1522"/>
                        </a:lnTo>
                        <a:lnTo>
                          <a:pt x="1249" y="1534"/>
                        </a:lnTo>
                        <a:lnTo>
                          <a:pt x="1255" y="1525"/>
                        </a:lnTo>
                        <a:lnTo>
                          <a:pt x="1263" y="1516"/>
                        </a:lnTo>
                        <a:lnTo>
                          <a:pt x="1269" y="1509"/>
                        </a:lnTo>
                        <a:lnTo>
                          <a:pt x="1276" y="1504"/>
                        </a:lnTo>
                        <a:lnTo>
                          <a:pt x="1276" y="1460"/>
                        </a:lnTo>
                        <a:lnTo>
                          <a:pt x="1270" y="1462"/>
                        </a:lnTo>
                        <a:lnTo>
                          <a:pt x="1265" y="1464"/>
                        </a:lnTo>
                        <a:lnTo>
                          <a:pt x="1260" y="1466"/>
                        </a:lnTo>
                        <a:lnTo>
                          <a:pt x="1256" y="1469"/>
                        </a:lnTo>
                        <a:lnTo>
                          <a:pt x="1249" y="1475"/>
                        </a:lnTo>
                        <a:lnTo>
                          <a:pt x="1243" y="1481"/>
                        </a:lnTo>
                        <a:lnTo>
                          <a:pt x="1237" y="1488"/>
                        </a:lnTo>
                        <a:lnTo>
                          <a:pt x="1232" y="1494"/>
                        </a:lnTo>
                        <a:lnTo>
                          <a:pt x="1229" y="1498"/>
                        </a:lnTo>
                        <a:lnTo>
                          <a:pt x="1225" y="1500"/>
                        </a:lnTo>
                        <a:lnTo>
                          <a:pt x="1221" y="1502"/>
                        </a:lnTo>
                        <a:lnTo>
                          <a:pt x="1216" y="1504"/>
                        </a:lnTo>
                        <a:lnTo>
                          <a:pt x="1189" y="1504"/>
                        </a:lnTo>
                        <a:lnTo>
                          <a:pt x="1222" y="1472"/>
                        </a:lnTo>
                        <a:lnTo>
                          <a:pt x="1252" y="1442"/>
                        </a:lnTo>
                        <a:lnTo>
                          <a:pt x="1280" y="1411"/>
                        </a:lnTo>
                        <a:lnTo>
                          <a:pt x="1309" y="1380"/>
                        </a:lnTo>
                        <a:lnTo>
                          <a:pt x="1305" y="1378"/>
                        </a:lnTo>
                        <a:lnTo>
                          <a:pt x="1301" y="1377"/>
                        </a:lnTo>
                        <a:lnTo>
                          <a:pt x="1298" y="1376"/>
                        </a:lnTo>
                        <a:lnTo>
                          <a:pt x="1294" y="1376"/>
                        </a:lnTo>
                        <a:lnTo>
                          <a:pt x="1287" y="1378"/>
                        </a:lnTo>
                        <a:lnTo>
                          <a:pt x="1280" y="1382"/>
                        </a:lnTo>
                        <a:lnTo>
                          <a:pt x="1267" y="1392"/>
                        </a:lnTo>
                        <a:lnTo>
                          <a:pt x="1256" y="1399"/>
                        </a:lnTo>
                        <a:lnTo>
                          <a:pt x="1230" y="1418"/>
                        </a:lnTo>
                        <a:lnTo>
                          <a:pt x="1185" y="1450"/>
                        </a:lnTo>
                        <a:lnTo>
                          <a:pt x="1142" y="1478"/>
                        </a:lnTo>
                        <a:lnTo>
                          <a:pt x="1123" y="1490"/>
                        </a:lnTo>
                        <a:lnTo>
                          <a:pt x="1123" y="1380"/>
                        </a:lnTo>
                        <a:lnTo>
                          <a:pt x="1113" y="1379"/>
                        </a:lnTo>
                        <a:lnTo>
                          <a:pt x="1106" y="1377"/>
                        </a:lnTo>
                        <a:lnTo>
                          <a:pt x="1099" y="1375"/>
                        </a:lnTo>
                        <a:lnTo>
                          <a:pt x="1093" y="1371"/>
                        </a:lnTo>
                        <a:lnTo>
                          <a:pt x="1090" y="1367"/>
                        </a:lnTo>
                        <a:lnTo>
                          <a:pt x="1088" y="1362"/>
                        </a:lnTo>
                        <a:lnTo>
                          <a:pt x="1088" y="1356"/>
                        </a:lnTo>
                        <a:lnTo>
                          <a:pt x="1090" y="1349"/>
                        </a:lnTo>
                        <a:lnTo>
                          <a:pt x="1078" y="1338"/>
                        </a:lnTo>
                        <a:lnTo>
                          <a:pt x="1064" y="1325"/>
                        </a:lnTo>
                        <a:lnTo>
                          <a:pt x="1047" y="1314"/>
                        </a:lnTo>
                        <a:lnTo>
                          <a:pt x="1030" y="1304"/>
                        </a:lnTo>
                        <a:lnTo>
                          <a:pt x="1020" y="1299"/>
                        </a:lnTo>
                        <a:lnTo>
                          <a:pt x="1011" y="1295"/>
                        </a:lnTo>
                        <a:lnTo>
                          <a:pt x="1001" y="1291"/>
                        </a:lnTo>
                        <a:lnTo>
                          <a:pt x="990" y="1288"/>
                        </a:lnTo>
                        <a:lnTo>
                          <a:pt x="980" y="1285"/>
                        </a:lnTo>
                        <a:lnTo>
                          <a:pt x="971" y="1283"/>
                        </a:lnTo>
                        <a:lnTo>
                          <a:pt x="961" y="1282"/>
                        </a:lnTo>
                        <a:lnTo>
                          <a:pt x="951" y="1282"/>
                        </a:lnTo>
                        <a:lnTo>
                          <a:pt x="941" y="1283"/>
                        </a:lnTo>
                        <a:lnTo>
                          <a:pt x="931" y="1285"/>
                        </a:lnTo>
                        <a:lnTo>
                          <a:pt x="923" y="1289"/>
                        </a:lnTo>
                        <a:lnTo>
                          <a:pt x="917" y="1294"/>
                        </a:lnTo>
                        <a:lnTo>
                          <a:pt x="831" y="1294"/>
                        </a:lnTo>
                        <a:lnTo>
                          <a:pt x="819" y="1301"/>
                        </a:lnTo>
                        <a:lnTo>
                          <a:pt x="807" y="1307"/>
                        </a:lnTo>
                        <a:lnTo>
                          <a:pt x="796" y="1312"/>
                        </a:lnTo>
                        <a:lnTo>
                          <a:pt x="785" y="1316"/>
                        </a:lnTo>
                        <a:lnTo>
                          <a:pt x="775" y="1319"/>
                        </a:lnTo>
                        <a:lnTo>
                          <a:pt x="764" y="1321"/>
                        </a:lnTo>
                        <a:lnTo>
                          <a:pt x="754" y="1323"/>
                        </a:lnTo>
                        <a:lnTo>
                          <a:pt x="745" y="1324"/>
                        </a:lnTo>
                        <a:lnTo>
                          <a:pt x="726" y="1326"/>
                        </a:lnTo>
                        <a:lnTo>
                          <a:pt x="706" y="1328"/>
                        </a:lnTo>
                        <a:lnTo>
                          <a:pt x="686" y="1332"/>
                        </a:lnTo>
                        <a:lnTo>
                          <a:pt x="664" y="1337"/>
                        </a:lnTo>
                        <a:lnTo>
                          <a:pt x="636" y="1345"/>
                        </a:lnTo>
                        <a:lnTo>
                          <a:pt x="596" y="1356"/>
                        </a:lnTo>
                        <a:lnTo>
                          <a:pt x="577" y="1362"/>
                        </a:lnTo>
                        <a:lnTo>
                          <a:pt x="560" y="1369"/>
                        </a:lnTo>
                        <a:lnTo>
                          <a:pt x="547" y="1374"/>
                        </a:lnTo>
                        <a:lnTo>
                          <a:pt x="538" y="1380"/>
                        </a:lnTo>
                        <a:lnTo>
                          <a:pt x="521" y="1402"/>
                        </a:lnTo>
                        <a:lnTo>
                          <a:pt x="507" y="1419"/>
                        </a:lnTo>
                        <a:lnTo>
                          <a:pt x="501" y="1426"/>
                        </a:lnTo>
                        <a:lnTo>
                          <a:pt x="493" y="1431"/>
                        </a:lnTo>
                        <a:lnTo>
                          <a:pt x="488" y="1433"/>
                        </a:lnTo>
                        <a:lnTo>
                          <a:pt x="483" y="1434"/>
                        </a:lnTo>
                        <a:lnTo>
                          <a:pt x="478" y="1435"/>
                        </a:lnTo>
                        <a:lnTo>
                          <a:pt x="472" y="1435"/>
                        </a:lnTo>
                        <a:lnTo>
                          <a:pt x="306" y="1435"/>
                        </a:lnTo>
                        <a:lnTo>
                          <a:pt x="291" y="1439"/>
                        </a:lnTo>
                        <a:lnTo>
                          <a:pt x="277" y="1444"/>
                        </a:lnTo>
                        <a:lnTo>
                          <a:pt x="265" y="1448"/>
                        </a:lnTo>
                        <a:lnTo>
                          <a:pt x="254" y="1453"/>
                        </a:lnTo>
                        <a:lnTo>
                          <a:pt x="233" y="1463"/>
                        </a:lnTo>
                        <a:lnTo>
                          <a:pt x="214" y="1473"/>
                        </a:lnTo>
                        <a:lnTo>
                          <a:pt x="204" y="1478"/>
                        </a:lnTo>
                        <a:lnTo>
                          <a:pt x="193" y="1482"/>
                        </a:lnTo>
                        <a:lnTo>
                          <a:pt x="182" y="1486"/>
                        </a:lnTo>
                        <a:lnTo>
                          <a:pt x="170" y="1490"/>
                        </a:lnTo>
                        <a:lnTo>
                          <a:pt x="157" y="1493"/>
                        </a:lnTo>
                        <a:lnTo>
                          <a:pt x="142" y="1495"/>
                        </a:lnTo>
                        <a:lnTo>
                          <a:pt x="125" y="1496"/>
                        </a:lnTo>
                        <a:lnTo>
                          <a:pt x="106" y="1496"/>
                        </a:lnTo>
                        <a:lnTo>
                          <a:pt x="95" y="1496"/>
                        </a:lnTo>
                        <a:lnTo>
                          <a:pt x="84" y="1495"/>
                        </a:lnTo>
                        <a:lnTo>
                          <a:pt x="75" y="1494"/>
                        </a:lnTo>
                        <a:lnTo>
                          <a:pt x="65" y="1492"/>
                        </a:lnTo>
                        <a:lnTo>
                          <a:pt x="55" y="1490"/>
                        </a:lnTo>
                        <a:lnTo>
                          <a:pt x="46" y="1487"/>
                        </a:lnTo>
                        <a:lnTo>
                          <a:pt x="38" y="1483"/>
                        </a:lnTo>
                        <a:lnTo>
                          <a:pt x="31" y="1479"/>
                        </a:lnTo>
                        <a:lnTo>
                          <a:pt x="24" y="1475"/>
                        </a:lnTo>
                        <a:lnTo>
                          <a:pt x="19" y="1470"/>
                        </a:lnTo>
                        <a:lnTo>
                          <a:pt x="13" y="1464"/>
                        </a:lnTo>
                        <a:lnTo>
                          <a:pt x="9" y="1458"/>
                        </a:lnTo>
                        <a:lnTo>
                          <a:pt x="4" y="1452"/>
                        </a:lnTo>
                        <a:lnTo>
                          <a:pt x="2" y="1445"/>
                        </a:lnTo>
                        <a:lnTo>
                          <a:pt x="1" y="1437"/>
                        </a:lnTo>
                        <a:lnTo>
                          <a:pt x="0" y="1429"/>
                        </a:lnTo>
                        <a:lnTo>
                          <a:pt x="1" y="1426"/>
                        </a:lnTo>
                        <a:lnTo>
                          <a:pt x="2" y="1423"/>
                        </a:lnTo>
                        <a:lnTo>
                          <a:pt x="4" y="1421"/>
                        </a:lnTo>
                        <a:lnTo>
                          <a:pt x="6" y="1418"/>
                        </a:lnTo>
                        <a:lnTo>
                          <a:pt x="13" y="1415"/>
                        </a:lnTo>
                        <a:lnTo>
                          <a:pt x="22" y="1413"/>
                        </a:lnTo>
                        <a:lnTo>
                          <a:pt x="39" y="1411"/>
                        </a:lnTo>
                        <a:lnTo>
                          <a:pt x="54" y="1411"/>
                        </a:lnTo>
                        <a:lnTo>
                          <a:pt x="58" y="1408"/>
                        </a:lnTo>
                        <a:lnTo>
                          <a:pt x="64" y="1404"/>
                        </a:lnTo>
                        <a:lnTo>
                          <a:pt x="68" y="1399"/>
                        </a:lnTo>
                        <a:lnTo>
                          <a:pt x="72" y="1393"/>
                        </a:lnTo>
                        <a:lnTo>
                          <a:pt x="82" y="1378"/>
                        </a:lnTo>
                        <a:lnTo>
                          <a:pt x="90" y="1361"/>
                        </a:lnTo>
                        <a:lnTo>
                          <a:pt x="97" y="1344"/>
                        </a:lnTo>
                        <a:lnTo>
                          <a:pt x="102" y="1325"/>
                        </a:lnTo>
                        <a:lnTo>
                          <a:pt x="105" y="1309"/>
                        </a:lnTo>
                        <a:lnTo>
                          <a:pt x="106" y="1294"/>
                        </a:lnTo>
                        <a:lnTo>
                          <a:pt x="106" y="1288"/>
                        </a:lnTo>
                        <a:lnTo>
                          <a:pt x="105" y="1284"/>
                        </a:lnTo>
                        <a:lnTo>
                          <a:pt x="103" y="1279"/>
                        </a:lnTo>
                        <a:lnTo>
                          <a:pt x="101" y="1275"/>
                        </a:lnTo>
                        <a:lnTo>
                          <a:pt x="95" y="1267"/>
                        </a:lnTo>
                        <a:lnTo>
                          <a:pt x="90" y="1260"/>
                        </a:lnTo>
                        <a:lnTo>
                          <a:pt x="83" y="1254"/>
                        </a:lnTo>
                        <a:lnTo>
                          <a:pt x="79" y="1248"/>
                        </a:lnTo>
                        <a:lnTo>
                          <a:pt x="77" y="1244"/>
                        </a:lnTo>
                        <a:lnTo>
                          <a:pt x="75" y="1241"/>
                        </a:lnTo>
                        <a:lnTo>
                          <a:pt x="73" y="1237"/>
                        </a:lnTo>
                        <a:lnTo>
                          <a:pt x="73" y="1232"/>
                        </a:lnTo>
                        <a:lnTo>
                          <a:pt x="73" y="1225"/>
                        </a:lnTo>
                        <a:lnTo>
                          <a:pt x="75" y="1218"/>
                        </a:lnTo>
                        <a:lnTo>
                          <a:pt x="77" y="1212"/>
                        </a:lnTo>
                        <a:lnTo>
                          <a:pt x="79" y="1207"/>
                        </a:lnTo>
                        <a:lnTo>
                          <a:pt x="86" y="1200"/>
                        </a:lnTo>
                        <a:lnTo>
                          <a:pt x="93" y="1193"/>
                        </a:lnTo>
                        <a:lnTo>
                          <a:pt x="101" y="1188"/>
                        </a:lnTo>
                        <a:lnTo>
                          <a:pt x="106" y="1182"/>
                        </a:lnTo>
                        <a:lnTo>
                          <a:pt x="110" y="1179"/>
                        </a:lnTo>
                        <a:lnTo>
                          <a:pt x="112" y="1175"/>
                        </a:lnTo>
                        <a:lnTo>
                          <a:pt x="113" y="1170"/>
                        </a:lnTo>
                        <a:lnTo>
                          <a:pt x="113" y="1165"/>
                        </a:lnTo>
                        <a:lnTo>
                          <a:pt x="113" y="1150"/>
                        </a:lnTo>
                        <a:lnTo>
                          <a:pt x="111" y="1137"/>
                        </a:lnTo>
                        <a:lnTo>
                          <a:pt x="109" y="1123"/>
                        </a:lnTo>
                        <a:lnTo>
                          <a:pt x="105" y="1110"/>
                        </a:lnTo>
                        <a:lnTo>
                          <a:pt x="98" y="1082"/>
                        </a:lnTo>
                        <a:lnTo>
                          <a:pt x="88" y="1056"/>
                        </a:lnTo>
                        <a:lnTo>
                          <a:pt x="78" y="1030"/>
                        </a:lnTo>
                        <a:lnTo>
                          <a:pt x="68" y="1006"/>
                        </a:lnTo>
                        <a:lnTo>
                          <a:pt x="59" y="982"/>
                        </a:lnTo>
                        <a:lnTo>
                          <a:pt x="54" y="961"/>
                        </a:lnTo>
                        <a:lnTo>
                          <a:pt x="54" y="930"/>
                        </a:lnTo>
                        <a:lnTo>
                          <a:pt x="58" y="943"/>
                        </a:lnTo>
                        <a:lnTo>
                          <a:pt x="64" y="954"/>
                        </a:lnTo>
                        <a:lnTo>
                          <a:pt x="71" y="964"/>
                        </a:lnTo>
                        <a:lnTo>
                          <a:pt x="80" y="973"/>
                        </a:lnTo>
                        <a:lnTo>
                          <a:pt x="80" y="949"/>
                        </a:lnTo>
                        <a:lnTo>
                          <a:pt x="80" y="954"/>
                        </a:lnTo>
                        <a:lnTo>
                          <a:pt x="82" y="958"/>
                        </a:lnTo>
                        <a:lnTo>
                          <a:pt x="84" y="962"/>
                        </a:lnTo>
                        <a:lnTo>
                          <a:pt x="88" y="966"/>
                        </a:lnTo>
                        <a:lnTo>
                          <a:pt x="92" y="969"/>
                        </a:lnTo>
                        <a:lnTo>
                          <a:pt x="97" y="971"/>
                        </a:lnTo>
                        <a:lnTo>
                          <a:pt x="102" y="973"/>
                        </a:lnTo>
                        <a:lnTo>
                          <a:pt x="106" y="973"/>
                        </a:lnTo>
                        <a:lnTo>
                          <a:pt x="113" y="964"/>
                        </a:lnTo>
                        <a:lnTo>
                          <a:pt x="122" y="955"/>
                        </a:lnTo>
                        <a:lnTo>
                          <a:pt x="126" y="951"/>
                        </a:lnTo>
                        <a:lnTo>
                          <a:pt x="129" y="946"/>
                        </a:lnTo>
                        <a:lnTo>
                          <a:pt x="132" y="940"/>
                        </a:lnTo>
                        <a:lnTo>
                          <a:pt x="133" y="936"/>
                        </a:lnTo>
                        <a:lnTo>
                          <a:pt x="132" y="923"/>
                        </a:lnTo>
                        <a:lnTo>
                          <a:pt x="128" y="913"/>
                        </a:lnTo>
                        <a:lnTo>
                          <a:pt x="125" y="903"/>
                        </a:lnTo>
                        <a:lnTo>
                          <a:pt x="120" y="895"/>
                        </a:lnTo>
                        <a:lnTo>
                          <a:pt x="115" y="887"/>
                        </a:lnTo>
                        <a:lnTo>
                          <a:pt x="111" y="879"/>
                        </a:lnTo>
                        <a:lnTo>
                          <a:pt x="107" y="871"/>
                        </a:lnTo>
                        <a:lnTo>
                          <a:pt x="106" y="862"/>
                        </a:lnTo>
                        <a:lnTo>
                          <a:pt x="107" y="855"/>
                        </a:lnTo>
                        <a:lnTo>
                          <a:pt x="111" y="847"/>
                        </a:lnTo>
                        <a:lnTo>
                          <a:pt x="115" y="839"/>
                        </a:lnTo>
                        <a:lnTo>
                          <a:pt x="121" y="831"/>
                        </a:lnTo>
                        <a:lnTo>
                          <a:pt x="126" y="823"/>
                        </a:lnTo>
                        <a:lnTo>
                          <a:pt x="132" y="818"/>
                        </a:lnTo>
                        <a:lnTo>
                          <a:pt x="136" y="814"/>
                        </a:lnTo>
                        <a:lnTo>
                          <a:pt x="139" y="813"/>
                        </a:lnTo>
                        <a:lnTo>
                          <a:pt x="139" y="807"/>
                        </a:lnTo>
                        <a:lnTo>
                          <a:pt x="140" y="800"/>
                        </a:lnTo>
                        <a:lnTo>
                          <a:pt x="143" y="792"/>
                        </a:lnTo>
                        <a:lnTo>
                          <a:pt x="146" y="783"/>
                        </a:lnTo>
                        <a:lnTo>
                          <a:pt x="147" y="765"/>
                        </a:lnTo>
                        <a:lnTo>
                          <a:pt x="149" y="751"/>
                        </a:lnTo>
                        <a:lnTo>
                          <a:pt x="151" y="737"/>
                        </a:lnTo>
                        <a:lnTo>
                          <a:pt x="153" y="721"/>
                        </a:lnTo>
                      </a:path>
                    </a:pathLst>
                  </a:custGeom>
                  <a:solidFill>
                    <a:srgbClr val="C00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34" name="Freeform 193"/>
                  <p:cNvSpPr>
                    <a:spLocks/>
                  </p:cNvSpPr>
                  <p:nvPr>
                    <p:custDataLst>
                      <p:tags r:id="rId118"/>
                    </p:custDataLst>
                  </p:nvPr>
                </p:nvSpPr>
                <p:spPr bwMode="auto">
                  <a:xfrm>
                    <a:off x="1211263" y="2917825"/>
                    <a:ext cx="668337" cy="581025"/>
                  </a:xfrm>
                  <a:custGeom>
                    <a:avLst/>
                    <a:gdLst>
                      <a:gd name="T0" fmla="*/ 2147483647 w 1535"/>
                      <a:gd name="T1" fmla="*/ 2147483647 h 1109"/>
                      <a:gd name="T2" fmla="*/ 2147483647 w 1535"/>
                      <a:gd name="T3" fmla="*/ 2147483647 h 1109"/>
                      <a:gd name="T4" fmla="*/ 2147483647 w 1535"/>
                      <a:gd name="T5" fmla="*/ 2147483647 h 1109"/>
                      <a:gd name="T6" fmla="*/ 2147483647 w 1535"/>
                      <a:gd name="T7" fmla="*/ 2147483647 h 1109"/>
                      <a:gd name="T8" fmla="*/ 2147483647 w 1535"/>
                      <a:gd name="T9" fmla="*/ 2147483647 h 1109"/>
                      <a:gd name="T10" fmla="*/ 2147483647 w 1535"/>
                      <a:gd name="T11" fmla="*/ 2147483647 h 1109"/>
                      <a:gd name="T12" fmla="*/ 2147483647 w 1535"/>
                      <a:gd name="T13" fmla="*/ 2147483647 h 1109"/>
                      <a:gd name="T14" fmla="*/ 2147483647 w 1535"/>
                      <a:gd name="T15" fmla="*/ 2147483647 h 1109"/>
                      <a:gd name="T16" fmla="*/ 2147483647 w 1535"/>
                      <a:gd name="T17" fmla="*/ 2147483647 h 1109"/>
                      <a:gd name="T18" fmla="*/ 2147483647 w 1535"/>
                      <a:gd name="T19" fmla="*/ 2147483647 h 1109"/>
                      <a:gd name="T20" fmla="*/ 2147483647 w 1535"/>
                      <a:gd name="T21" fmla="*/ 2147483647 h 1109"/>
                      <a:gd name="T22" fmla="*/ 2147483647 w 1535"/>
                      <a:gd name="T23" fmla="*/ 2147483647 h 1109"/>
                      <a:gd name="T24" fmla="*/ 2147483647 w 1535"/>
                      <a:gd name="T25" fmla="*/ 2147483647 h 1109"/>
                      <a:gd name="T26" fmla="*/ 2147483647 w 1535"/>
                      <a:gd name="T27" fmla="*/ 2147483647 h 1109"/>
                      <a:gd name="T28" fmla="*/ 2147483647 w 1535"/>
                      <a:gd name="T29" fmla="*/ 2147483647 h 1109"/>
                      <a:gd name="T30" fmla="*/ 2147483647 w 1535"/>
                      <a:gd name="T31" fmla="*/ 2147483647 h 1109"/>
                      <a:gd name="T32" fmla="*/ 2147483647 w 1535"/>
                      <a:gd name="T33" fmla="*/ 2147483647 h 1109"/>
                      <a:gd name="T34" fmla="*/ 2147483647 w 1535"/>
                      <a:gd name="T35" fmla="*/ 2147483647 h 1109"/>
                      <a:gd name="T36" fmla="*/ 2147483647 w 1535"/>
                      <a:gd name="T37" fmla="*/ 2147483647 h 1109"/>
                      <a:gd name="T38" fmla="*/ 2147483647 w 1535"/>
                      <a:gd name="T39" fmla="*/ 2147483647 h 1109"/>
                      <a:gd name="T40" fmla="*/ 2147483647 w 1535"/>
                      <a:gd name="T41" fmla="*/ 2147483647 h 1109"/>
                      <a:gd name="T42" fmla="*/ 2147483647 w 1535"/>
                      <a:gd name="T43" fmla="*/ 2147483647 h 1109"/>
                      <a:gd name="T44" fmla="*/ 2147483647 w 1535"/>
                      <a:gd name="T45" fmla="*/ 2147483647 h 1109"/>
                      <a:gd name="T46" fmla="*/ 2147483647 w 1535"/>
                      <a:gd name="T47" fmla="*/ 2147483647 h 1109"/>
                      <a:gd name="T48" fmla="*/ 2147483647 w 1535"/>
                      <a:gd name="T49" fmla="*/ 2147483647 h 1109"/>
                      <a:gd name="T50" fmla="*/ 2147483647 w 1535"/>
                      <a:gd name="T51" fmla="*/ 2147483647 h 1109"/>
                      <a:gd name="T52" fmla="*/ 2147483647 w 1535"/>
                      <a:gd name="T53" fmla="*/ 2147483647 h 1109"/>
                      <a:gd name="T54" fmla="*/ 2147483647 w 1535"/>
                      <a:gd name="T55" fmla="*/ 2147483647 h 1109"/>
                      <a:gd name="T56" fmla="*/ 2147483647 w 1535"/>
                      <a:gd name="T57" fmla="*/ 2147483647 h 1109"/>
                      <a:gd name="T58" fmla="*/ 2147483647 w 1535"/>
                      <a:gd name="T59" fmla="*/ 2147483647 h 1109"/>
                      <a:gd name="T60" fmla="*/ 2147483647 w 1535"/>
                      <a:gd name="T61" fmla="*/ 2147483647 h 1109"/>
                      <a:gd name="T62" fmla="*/ 2147483647 w 1535"/>
                      <a:gd name="T63" fmla="*/ 2147483647 h 1109"/>
                      <a:gd name="T64" fmla="*/ 2147483647 w 1535"/>
                      <a:gd name="T65" fmla="*/ 2147483647 h 1109"/>
                      <a:gd name="T66" fmla="*/ 2147483647 w 1535"/>
                      <a:gd name="T67" fmla="*/ 2147483647 h 1109"/>
                      <a:gd name="T68" fmla="*/ 2147483647 w 1535"/>
                      <a:gd name="T69" fmla="*/ 2147483647 h 1109"/>
                      <a:gd name="T70" fmla="*/ 2147483647 w 1535"/>
                      <a:gd name="T71" fmla="*/ 2147483647 h 1109"/>
                      <a:gd name="T72" fmla="*/ 2147483647 w 1535"/>
                      <a:gd name="T73" fmla="*/ 2147483647 h 1109"/>
                      <a:gd name="T74" fmla="*/ 2147483647 w 1535"/>
                      <a:gd name="T75" fmla="*/ 2147483647 h 1109"/>
                      <a:gd name="T76" fmla="*/ 2147483647 w 1535"/>
                      <a:gd name="T77" fmla="*/ 2147483647 h 1109"/>
                      <a:gd name="T78" fmla="*/ 2147483647 w 1535"/>
                      <a:gd name="T79" fmla="*/ 2147483647 h 1109"/>
                      <a:gd name="T80" fmla="*/ 2147483647 w 1535"/>
                      <a:gd name="T81" fmla="*/ 2147483647 h 1109"/>
                      <a:gd name="T82" fmla="*/ 2147483647 w 1535"/>
                      <a:gd name="T83" fmla="*/ 2147483647 h 1109"/>
                      <a:gd name="T84" fmla="*/ 2147483647 w 1535"/>
                      <a:gd name="T85" fmla="*/ 2147483647 h 1109"/>
                      <a:gd name="T86" fmla="*/ 2147483647 w 1535"/>
                      <a:gd name="T87" fmla="*/ 2147483647 h 1109"/>
                      <a:gd name="T88" fmla="*/ 2147483647 w 1535"/>
                      <a:gd name="T89" fmla="*/ 2147483647 h 1109"/>
                      <a:gd name="T90" fmla="*/ 2147483647 w 1535"/>
                      <a:gd name="T91" fmla="*/ 2147483647 h 1109"/>
                      <a:gd name="T92" fmla="*/ 2147483647 w 1535"/>
                      <a:gd name="T93" fmla="*/ 2147483647 h 1109"/>
                      <a:gd name="T94" fmla="*/ 2147483647 w 1535"/>
                      <a:gd name="T95" fmla="*/ 2147483647 h 1109"/>
                      <a:gd name="T96" fmla="*/ 2147483647 w 1535"/>
                      <a:gd name="T97" fmla="*/ 2147483647 h 1109"/>
                      <a:gd name="T98" fmla="*/ 2147483647 w 1535"/>
                      <a:gd name="T99" fmla="*/ 2147483647 h 1109"/>
                      <a:gd name="T100" fmla="*/ 2147483647 w 1535"/>
                      <a:gd name="T101" fmla="*/ 2147483647 h 1109"/>
                      <a:gd name="T102" fmla="*/ 2147483647 w 1535"/>
                      <a:gd name="T103" fmla="*/ 2147483647 h 1109"/>
                      <a:gd name="T104" fmla="*/ 2147483647 w 1535"/>
                      <a:gd name="T105" fmla="*/ 2147483647 h 1109"/>
                      <a:gd name="T106" fmla="*/ 2147483647 w 1535"/>
                      <a:gd name="T107" fmla="*/ 2147483647 h 1109"/>
                      <a:gd name="T108" fmla="*/ 2147483647 w 1535"/>
                      <a:gd name="T109" fmla="*/ 2147483647 h 1109"/>
                      <a:gd name="T110" fmla="*/ 2147483647 w 1535"/>
                      <a:gd name="T111" fmla="*/ 2147483647 h 1109"/>
                      <a:gd name="T112" fmla="*/ 2147483647 w 1535"/>
                      <a:gd name="T113" fmla="*/ 2147483647 h 1109"/>
                      <a:gd name="T114" fmla="*/ 2147483647 w 1535"/>
                      <a:gd name="T115" fmla="*/ 2147483647 h 1109"/>
                      <a:gd name="T116" fmla="*/ 2147483647 w 1535"/>
                      <a:gd name="T117" fmla="*/ 2147483647 h 1109"/>
                      <a:gd name="T118" fmla="*/ 2147483647 w 1535"/>
                      <a:gd name="T119" fmla="*/ 2147483647 h 1109"/>
                      <a:gd name="T120" fmla="*/ 2147483647 w 1535"/>
                      <a:gd name="T121" fmla="*/ 2147483647 h 1109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w 1535"/>
                      <a:gd name="T184" fmla="*/ 0 h 1109"/>
                      <a:gd name="T185" fmla="*/ 1535 w 1535"/>
                      <a:gd name="T186" fmla="*/ 1109 h 1109"/>
                    </a:gdLst>
                    <a:ahLst/>
                    <a:cxnLst>
                      <a:cxn ang="T122">
                        <a:pos x="T0" y="T1"/>
                      </a:cxn>
                      <a:cxn ang="T123">
                        <a:pos x="T2" y="T3"/>
                      </a:cxn>
                      <a:cxn ang="T124">
                        <a:pos x="T4" y="T5"/>
                      </a:cxn>
                      <a:cxn ang="T125">
                        <a:pos x="T6" y="T7"/>
                      </a:cxn>
                      <a:cxn ang="T126">
                        <a:pos x="T8" y="T9"/>
                      </a:cxn>
                      <a:cxn ang="T127">
                        <a:pos x="T10" y="T11"/>
                      </a:cxn>
                      <a:cxn ang="T128">
                        <a:pos x="T12" y="T13"/>
                      </a:cxn>
                      <a:cxn ang="T129">
                        <a:pos x="T14" y="T15"/>
                      </a:cxn>
                      <a:cxn ang="T130">
                        <a:pos x="T16" y="T17"/>
                      </a:cxn>
                      <a:cxn ang="T131">
                        <a:pos x="T18" y="T19"/>
                      </a:cxn>
                      <a:cxn ang="T132">
                        <a:pos x="T20" y="T21"/>
                      </a:cxn>
                      <a:cxn ang="T133">
                        <a:pos x="T22" y="T23"/>
                      </a:cxn>
                      <a:cxn ang="T134">
                        <a:pos x="T24" y="T25"/>
                      </a:cxn>
                      <a:cxn ang="T135">
                        <a:pos x="T26" y="T27"/>
                      </a:cxn>
                      <a:cxn ang="T136">
                        <a:pos x="T28" y="T29"/>
                      </a:cxn>
                      <a:cxn ang="T137">
                        <a:pos x="T30" y="T31"/>
                      </a:cxn>
                      <a:cxn ang="T138">
                        <a:pos x="T32" y="T33"/>
                      </a:cxn>
                      <a:cxn ang="T139">
                        <a:pos x="T34" y="T35"/>
                      </a:cxn>
                      <a:cxn ang="T140">
                        <a:pos x="T36" y="T37"/>
                      </a:cxn>
                      <a:cxn ang="T141">
                        <a:pos x="T38" y="T39"/>
                      </a:cxn>
                      <a:cxn ang="T142">
                        <a:pos x="T40" y="T41"/>
                      </a:cxn>
                      <a:cxn ang="T143">
                        <a:pos x="T42" y="T43"/>
                      </a:cxn>
                      <a:cxn ang="T144">
                        <a:pos x="T44" y="T45"/>
                      </a:cxn>
                      <a:cxn ang="T145">
                        <a:pos x="T46" y="T47"/>
                      </a:cxn>
                      <a:cxn ang="T146">
                        <a:pos x="T48" y="T49"/>
                      </a:cxn>
                      <a:cxn ang="T147">
                        <a:pos x="T50" y="T51"/>
                      </a:cxn>
                      <a:cxn ang="T148">
                        <a:pos x="T52" y="T53"/>
                      </a:cxn>
                      <a:cxn ang="T149">
                        <a:pos x="T54" y="T55"/>
                      </a:cxn>
                      <a:cxn ang="T150">
                        <a:pos x="T56" y="T57"/>
                      </a:cxn>
                      <a:cxn ang="T151">
                        <a:pos x="T58" y="T59"/>
                      </a:cxn>
                      <a:cxn ang="T152">
                        <a:pos x="T60" y="T61"/>
                      </a:cxn>
                      <a:cxn ang="T153">
                        <a:pos x="T62" y="T63"/>
                      </a:cxn>
                      <a:cxn ang="T154">
                        <a:pos x="T64" y="T65"/>
                      </a:cxn>
                      <a:cxn ang="T155">
                        <a:pos x="T66" y="T67"/>
                      </a:cxn>
                      <a:cxn ang="T156">
                        <a:pos x="T68" y="T69"/>
                      </a:cxn>
                      <a:cxn ang="T157">
                        <a:pos x="T70" y="T71"/>
                      </a:cxn>
                      <a:cxn ang="T158">
                        <a:pos x="T72" y="T73"/>
                      </a:cxn>
                      <a:cxn ang="T159">
                        <a:pos x="T74" y="T75"/>
                      </a:cxn>
                      <a:cxn ang="T160">
                        <a:pos x="T76" y="T77"/>
                      </a:cxn>
                      <a:cxn ang="T161">
                        <a:pos x="T78" y="T79"/>
                      </a:cxn>
                      <a:cxn ang="T162">
                        <a:pos x="T80" y="T81"/>
                      </a:cxn>
                      <a:cxn ang="T163">
                        <a:pos x="T82" y="T83"/>
                      </a:cxn>
                      <a:cxn ang="T164">
                        <a:pos x="T84" y="T85"/>
                      </a:cxn>
                      <a:cxn ang="T165">
                        <a:pos x="T86" y="T87"/>
                      </a:cxn>
                      <a:cxn ang="T166">
                        <a:pos x="T88" y="T89"/>
                      </a:cxn>
                      <a:cxn ang="T167">
                        <a:pos x="T90" y="T91"/>
                      </a:cxn>
                      <a:cxn ang="T168">
                        <a:pos x="T92" y="T93"/>
                      </a:cxn>
                      <a:cxn ang="T169">
                        <a:pos x="T94" y="T95"/>
                      </a:cxn>
                      <a:cxn ang="T170">
                        <a:pos x="T96" y="T97"/>
                      </a:cxn>
                      <a:cxn ang="T171">
                        <a:pos x="T98" y="T99"/>
                      </a:cxn>
                      <a:cxn ang="T172">
                        <a:pos x="T100" y="T101"/>
                      </a:cxn>
                      <a:cxn ang="T173">
                        <a:pos x="T102" y="T103"/>
                      </a:cxn>
                      <a:cxn ang="T174">
                        <a:pos x="T104" y="T105"/>
                      </a:cxn>
                      <a:cxn ang="T175">
                        <a:pos x="T106" y="T107"/>
                      </a:cxn>
                      <a:cxn ang="T176">
                        <a:pos x="T108" y="T109"/>
                      </a:cxn>
                      <a:cxn ang="T177">
                        <a:pos x="T110" y="T111"/>
                      </a:cxn>
                      <a:cxn ang="T178">
                        <a:pos x="T112" y="T113"/>
                      </a:cxn>
                      <a:cxn ang="T179">
                        <a:pos x="T114" y="T115"/>
                      </a:cxn>
                      <a:cxn ang="T180">
                        <a:pos x="T116" y="T117"/>
                      </a:cxn>
                      <a:cxn ang="T181">
                        <a:pos x="T118" y="T119"/>
                      </a:cxn>
                      <a:cxn ang="T182">
                        <a:pos x="T120" y="T121"/>
                      </a:cxn>
                    </a:cxnLst>
                    <a:rect l="T183" t="T184" r="T185" b="T186"/>
                    <a:pathLst>
                      <a:path w="1535" h="1109">
                        <a:moveTo>
                          <a:pt x="1336" y="888"/>
                        </a:moveTo>
                        <a:lnTo>
                          <a:pt x="1319" y="891"/>
                        </a:lnTo>
                        <a:lnTo>
                          <a:pt x="1287" y="901"/>
                        </a:lnTo>
                        <a:lnTo>
                          <a:pt x="1270" y="907"/>
                        </a:lnTo>
                        <a:lnTo>
                          <a:pt x="1256" y="913"/>
                        </a:lnTo>
                        <a:lnTo>
                          <a:pt x="1251" y="916"/>
                        </a:lnTo>
                        <a:lnTo>
                          <a:pt x="1246" y="919"/>
                        </a:lnTo>
                        <a:lnTo>
                          <a:pt x="1244" y="922"/>
                        </a:lnTo>
                        <a:lnTo>
                          <a:pt x="1243" y="925"/>
                        </a:lnTo>
                        <a:lnTo>
                          <a:pt x="1243" y="929"/>
                        </a:lnTo>
                        <a:lnTo>
                          <a:pt x="1244" y="933"/>
                        </a:lnTo>
                        <a:lnTo>
                          <a:pt x="1246" y="937"/>
                        </a:lnTo>
                        <a:lnTo>
                          <a:pt x="1248" y="940"/>
                        </a:lnTo>
                        <a:lnTo>
                          <a:pt x="1255" y="946"/>
                        </a:lnTo>
                        <a:lnTo>
                          <a:pt x="1263" y="951"/>
                        </a:lnTo>
                        <a:lnTo>
                          <a:pt x="1282" y="961"/>
                        </a:lnTo>
                        <a:lnTo>
                          <a:pt x="1302" y="973"/>
                        </a:lnTo>
                        <a:lnTo>
                          <a:pt x="1299" y="982"/>
                        </a:lnTo>
                        <a:lnTo>
                          <a:pt x="1294" y="988"/>
                        </a:lnTo>
                        <a:lnTo>
                          <a:pt x="1289" y="993"/>
                        </a:lnTo>
                        <a:lnTo>
                          <a:pt x="1282" y="996"/>
                        </a:lnTo>
                        <a:lnTo>
                          <a:pt x="1275" y="998"/>
                        </a:lnTo>
                        <a:lnTo>
                          <a:pt x="1267" y="999"/>
                        </a:lnTo>
                        <a:lnTo>
                          <a:pt x="1258" y="999"/>
                        </a:lnTo>
                        <a:lnTo>
                          <a:pt x="1251" y="999"/>
                        </a:lnTo>
                        <a:lnTo>
                          <a:pt x="1234" y="999"/>
                        </a:lnTo>
                        <a:lnTo>
                          <a:pt x="1220" y="999"/>
                        </a:lnTo>
                        <a:lnTo>
                          <a:pt x="1213" y="1000"/>
                        </a:lnTo>
                        <a:lnTo>
                          <a:pt x="1209" y="1002"/>
                        </a:lnTo>
                        <a:lnTo>
                          <a:pt x="1204" y="1006"/>
                        </a:lnTo>
                        <a:lnTo>
                          <a:pt x="1203" y="1011"/>
                        </a:lnTo>
                        <a:lnTo>
                          <a:pt x="1193" y="1036"/>
                        </a:lnTo>
                        <a:lnTo>
                          <a:pt x="1185" y="1058"/>
                        </a:lnTo>
                        <a:lnTo>
                          <a:pt x="1181" y="1069"/>
                        </a:lnTo>
                        <a:lnTo>
                          <a:pt x="1178" y="1080"/>
                        </a:lnTo>
                        <a:lnTo>
                          <a:pt x="1177" y="1095"/>
                        </a:lnTo>
                        <a:lnTo>
                          <a:pt x="1176" y="1109"/>
                        </a:lnTo>
                        <a:lnTo>
                          <a:pt x="1165" y="1100"/>
                        </a:lnTo>
                        <a:lnTo>
                          <a:pt x="1153" y="1091"/>
                        </a:lnTo>
                        <a:lnTo>
                          <a:pt x="1141" y="1081"/>
                        </a:lnTo>
                        <a:lnTo>
                          <a:pt x="1130" y="1072"/>
                        </a:lnTo>
                        <a:lnTo>
                          <a:pt x="1112" y="1051"/>
                        </a:lnTo>
                        <a:lnTo>
                          <a:pt x="1090" y="1026"/>
                        </a:lnTo>
                        <a:lnTo>
                          <a:pt x="1078" y="1015"/>
                        </a:lnTo>
                        <a:lnTo>
                          <a:pt x="1065" y="1006"/>
                        </a:lnTo>
                        <a:lnTo>
                          <a:pt x="1058" y="1003"/>
                        </a:lnTo>
                        <a:lnTo>
                          <a:pt x="1052" y="1001"/>
                        </a:lnTo>
                        <a:lnTo>
                          <a:pt x="1044" y="999"/>
                        </a:lnTo>
                        <a:lnTo>
                          <a:pt x="1036" y="998"/>
                        </a:lnTo>
                        <a:lnTo>
                          <a:pt x="1028" y="999"/>
                        </a:lnTo>
                        <a:lnTo>
                          <a:pt x="1019" y="1000"/>
                        </a:lnTo>
                        <a:lnTo>
                          <a:pt x="1011" y="1002"/>
                        </a:lnTo>
                        <a:lnTo>
                          <a:pt x="1006" y="1005"/>
                        </a:lnTo>
                        <a:lnTo>
                          <a:pt x="994" y="1012"/>
                        </a:lnTo>
                        <a:lnTo>
                          <a:pt x="984" y="1020"/>
                        </a:lnTo>
                        <a:lnTo>
                          <a:pt x="974" y="1027"/>
                        </a:lnTo>
                        <a:lnTo>
                          <a:pt x="962" y="1035"/>
                        </a:lnTo>
                        <a:lnTo>
                          <a:pt x="955" y="1038"/>
                        </a:lnTo>
                        <a:lnTo>
                          <a:pt x="949" y="1040"/>
                        </a:lnTo>
                        <a:lnTo>
                          <a:pt x="940" y="1041"/>
                        </a:lnTo>
                        <a:lnTo>
                          <a:pt x="930" y="1042"/>
                        </a:lnTo>
                        <a:lnTo>
                          <a:pt x="922" y="1041"/>
                        </a:lnTo>
                        <a:lnTo>
                          <a:pt x="913" y="1039"/>
                        </a:lnTo>
                        <a:lnTo>
                          <a:pt x="902" y="1037"/>
                        </a:lnTo>
                        <a:lnTo>
                          <a:pt x="891" y="1032"/>
                        </a:lnTo>
                        <a:lnTo>
                          <a:pt x="868" y="1023"/>
                        </a:lnTo>
                        <a:lnTo>
                          <a:pt x="845" y="1011"/>
                        </a:lnTo>
                        <a:lnTo>
                          <a:pt x="823" y="999"/>
                        </a:lnTo>
                        <a:lnTo>
                          <a:pt x="805" y="987"/>
                        </a:lnTo>
                        <a:lnTo>
                          <a:pt x="797" y="982"/>
                        </a:lnTo>
                        <a:lnTo>
                          <a:pt x="790" y="976"/>
                        </a:lnTo>
                        <a:lnTo>
                          <a:pt x="786" y="971"/>
                        </a:lnTo>
                        <a:lnTo>
                          <a:pt x="784" y="967"/>
                        </a:lnTo>
                        <a:lnTo>
                          <a:pt x="731" y="973"/>
                        </a:lnTo>
                        <a:lnTo>
                          <a:pt x="714" y="962"/>
                        </a:lnTo>
                        <a:lnTo>
                          <a:pt x="697" y="953"/>
                        </a:lnTo>
                        <a:lnTo>
                          <a:pt x="680" y="945"/>
                        </a:lnTo>
                        <a:lnTo>
                          <a:pt x="658" y="937"/>
                        </a:lnTo>
                        <a:lnTo>
                          <a:pt x="653" y="932"/>
                        </a:lnTo>
                        <a:lnTo>
                          <a:pt x="650" y="925"/>
                        </a:lnTo>
                        <a:lnTo>
                          <a:pt x="648" y="917"/>
                        </a:lnTo>
                        <a:lnTo>
                          <a:pt x="644" y="910"/>
                        </a:lnTo>
                        <a:lnTo>
                          <a:pt x="642" y="904"/>
                        </a:lnTo>
                        <a:lnTo>
                          <a:pt x="639" y="898"/>
                        </a:lnTo>
                        <a:lnTo>
                          <a:pt x="638" y="896"/>
                        </a:lnTo>
                        <a:lnTo>
                          <a:pt x="636" y="895"/>
                        </a:lnTo>
                        <a:lnTo>
                          <a:pt x="633" y="894"/>
                        </a:lnTo>
                        <a:lnTo>
                          <a:pt x="631" y="894"/>
                        </a:lnTo>
                        <a:lnTo>
                          <a:pt x="607" y="887"/>
                        </a:lnTo>
                        <a:lnTo>
                          <a:pt x="588" y="883"/>
                        </a:lnTo>
                        <a:lnTo>
                          <a:pt x="575" y="882"/>
                        </a:lnTo>
                        <a:lnTo>
                          <a:pt x="565" y="880"/>
                        </a:lnTo>
                        <a:lnTo>
                          <a:pt x="561" y="879"/>
                        </a:lnTo>
                        <a:lnTo>
                          <a:pt x="558" y="877"/>
                        </a:lnTo>
                        <a:lnTo>
                          <a:pt x="554" y="874"/>
                        </a:lnTo>
                        <a:lnTo>
                          <a:pt x="551" y="870"/>
                        </a:lnTo>
                        <a:lnTo>
                          <a:pt x="546" y="857"/>
                        </a:lnTo>
                        <a:lnTo>
                          <a:pt x="538" y="838"/>
                        </a:lnTo>
                        <a:lnTo>
                          <a:pt x="537" y="835"/>
                        </a:lnTo>
                        <a:lnTo>
                          <a:pt x="535" y="833"/>
                        </a:lnTo>
                        <a:lnTo>
                          <a:pt x="532" y="831"/>
                        </a:lnTo>
                        <a:lnTo>
                          <a:pt x="530" y="829"/>
                        </a:lnTo>
                        <a:lnTo>
                          <a:pt x="524" y="828"/>
                        </a:lnTo>
                        <a:lnTo>
                          <a:pt x="517" y="828"/>
                        </a:lnTo>
                        <a:lnTo>
                          <a:pt x="509" y="828"/>
                        </a:lnTo>
                        <a:lnTo>
                          <a:pt x="501" y="828"/>
                        </a:lnTo>
                        <a:lnTo>
                          <a:pt x="493" y="828"/>
                        </a:lnTo>
                        <a:lnTo>
                          <a:pt x="485" y="826"/>
                        </a:lnTo>
                        <a:lnTo>
                          <a:pt x="480" y="822"/>
                        </a:lnTo>
                        <a:lnTo>
                          <a:pt x="472" y="816"/>
                        </a:lnTo>
                        <a:lnTo>
                          <a:pt x="464" y="806"/>
                        </a:lnTo>
                        <a:lnTo>
                          <a:pt x="457" y="796"/>
                        </a:lnTo>
                        <a:lnTo>
                          <a:pt x="450" y="784"/>
                        </a:lnTo>
                        <a:lnTo>
                          <a:pt x="445" y="773"/>
                        </a:lnTo>
                        <a:lnTo>
                          <a:pt x="442" y="768"/>
                        </a:lnTo>
                        <a:lnTo>
                          <a:pt x="440" y="762"/>
                        </a:lnTo>
                        <a:lnTo>
                          <a:pt x="439" y="757"/>
                        </a:lnTo>
                        <a:lnTo>
                          <a:pt x="439" y="751"/>
                        </a:lnTo>
                        <a:lnTo>
                          <a:pt x="439" y="747"/>
                        </a:lnTo>
                        <a:lnTo>
                          <a:pt x="440" y="743"/>
                        </a:lnTo>
                        <a:lnTo>
                          <a:pt x="441" y="739"/>
                        </a:lnTo>
                        <a:lnTo>
                          <a:pt x="443" y="735"/>
                        </a:lnTo>
                        <a:lnTo>
                          <a:pt x="449" y="728"/>
                        </a:lnTo>
                        <a:lnTo>
                          <a:pt x="456" y="720"/>
                        </a:lnTo>
                        <a:lnTo>
                          <a:pt x="461" y="713"/>
                        </a:lnTo>
                        <a:lnTo>
                          <a:pt x="467" y="705"/>
                        </a:lnTo>
                        <a:lnTo>
                          <a:pt x="469" y="700"/>
                        </a:lnTo>
                        <a:lnTo>
                          <a:pt x="471" y="694"/>
                        </a:lnTo>
                        <a:lnTo>
                          <a:pt x="472" y="689"/>
                        </a:lnTo>
                        <a:lnTo>
                          <a:pt x="472" y="684"/>
                        </a:lnTo>
                        <a:lnTo>
                          <a:pt x="471" y="664"/>
                        </a:lnTo>
                        <a:lnTo>
                          <a:pt x="468" y="647"/>
                        </a:lnTo>
                        <a:lnTo>
                          <a:pt x="463" y="630"/>
                        </a:lnTo>
                        <a:lnTo>
                          <a:pt x="457" y="615"/>
                        </a:lnTo>
                        <a:lnTo>
                          <a:pt x="450" y="601"/>
                        </a:lnTo>
                        <a:lnTo>
                          <a:pt x="441" y="589"/>
                        </a:lnTo>
                        <a:lnTo>
                          <a:pt x="431" y="576"/>
                        </a:lnTo>
                        <a:lnTo>
                          <a:pt x="423" y="565"/>
                        </a:lnTo>
                        <a:lnTo>
                          <a:pt x="402" y="543"/>
                        </a:lnTo>
                        <a:lnTo>
                          <a:pt x="382" y="520"/>
                        </a:lnTo>
                        <a:lnTo>
                          <a:pt x="373" y="509"/>
                        </a:lnTo>
                        <a:lnTo>
                          <a:pt x="366" y="496"/>
                        </a:lnTo>
                        <a:lnTo>
                          <a:pt x="358" y="483"/>
                        </a:lnTo>
                        <a:lnTo>
                          <a:pt x="352" y="468"/>
                        </a:lnTo>
                        <a:lnTo>
                          <a:pt x="350" y="464"/>
                        </a:lnTo>
                        <a:lnTo>
                          <a:pt x="348" y="460"/>
                        </a:lnTo>
                        <a:lnTo>
                          <a:pt x="345" y="456"/>
                        </a:lnTo>
                        <a:lnTo>
                          <a:pt x="341" y="453"/>
                        </a:lnTo>
                        <a:lnTo>
                          <a:pt x="333" y="447"/>
                        </a:lnTo>
                        <a:lnTo>
                          <a:pt x="324" y="441"/>
                        </a:lnTo>
                        <a:lnTo>
                          <a:pt x="314" y="435"/>
                        </a:lnTo>
                        <a:lnTo>
                          <a:pt x="306" y="429"/>
                        </a:lnTo>
                        <a:lnTo>
                          <a:pt x="304" y="426"/>
                        </a:lnTo>
                        <a:lnTo>
                          <a:pt x="301" y="422"/>
                        </a:lnTo>
                        <a:lnTo>
                          <a:pt x="300" y="417"/>
                        </a:lnTo>
                        <a:lnTo>
                          <a:pt x="300" y="413"/>
                        </a:lnTo>
                        <a:lnTo>
                          <a:pt x="306" y="404"/>
                        </a:lnTo>
                        <a:lnTo>
                          <a:pt x="313" y="394"/>
                        </a:lnTo>
                        <a:lnTo>
                          <a:pt x="306" y="391"/>
                        </a:lnTo>
                        <a:lnTo>
                          <a:pt x="300" y="388"/>
                        </a:lnTo>
                        <a:lnTo>
                          <a:pt x="297" y="380"/>
                        </a:lnTo>
                        <a:lnTo>
                          <a:pt x="293" y="369"/>
                        </a:lnTo>
                        <a:lnTo>
                          <a:pt x="286" y="356"/>
                        </a:lnTo>
                        <a:lnTo>
                          <a:pt x="279" y="344"/>
                        </a:lnTo>
                        <a:lnTo>
                          <a:pt x="262" y="321"/>
                        </a:lnTo>
                        <a:lnTo>
                          <a:pt x="252" y="308"/>
                        </a:lnTo>
                        <a:lnTo>
                          <a:pt x="245" y="291"/>
                        </a:lnTo>
                        <a:lnTo>
                          <a:pt x="238" y="278"/>
                        </a:lnTo>
                        <a:lnTo>
                          <a:pt x="230" y="267"/>
                        </a:lnTo>
                        <a:lnTo>
                          <a:pt x="224" y="258"/>
                        </a:lnTo>
                        <a:lnTo>
                          <a:pt x="217" y="248"/>
                        </a:lnTo>
                        <a:lnTo>
                          <a:pt x="211" y="239"/>
                        </a:lnTo>
                        <a:lnTo>
                          <a:pt x="205" y="228"/>
                        </a:lnTo>
                        <a:lnTo>
                          <a:pt x="200" y="216"/>
                        </a:lnTo>
                        <a:lnTo>
                          <a:pt x="193" y="195"/>
                        </a:lnTo>
                        <a:lnTo>
                          <a:pt x="187" y="176"/>
                        </a:lnTo>
                        <a:lnTo>
                          <a:pt x="182" y="158"/>
                        </a:lnTo>
                        <a:lnTo>
                          <a:pt x="178" y="140"/>
                        </a:lnTo>
                        <a:lnTo>
                          <a:pt x="171" y="107"/>
                        </a:lnTo>
                        <a:lnTo>
                          <a:pt x="167" y="74"/>
                        </a:lnTo>
                        <a:lnTo>
                          <a:pt x="155" y="74"/>
                        </a:lnTo>
                        <a:lnTo>
                          <a:pt x="146" y="73"/>
                        </a:lnTo>
                        <a:lnTo>
                          <a:pt x="138" y="71"/>
                        </a:lnTo>
                        <a:lnTo>
                          <a:pt x="132" y="69"/>
                        </a:lnTo>
                        <a:lnTo>
                          <a:pt x="120" y="64"/>
                        </a:lnTo>
                        <a:lnTo>
                          <a:pt x="106" y="56"/>
                        </a:lnTo>
                        <a:lnTo>
                          <a:pt x="97" y="74"/>
                        </a:lnTo>
                        <a:lnTo>
                          <a:pt x="89" y="94"/>
                        </a:lnTo>
                        <a:lnTo>
                          <a:pt x="84" y="104"/>
                        </a:lnTo>
                        <a:lnTo>
                          <a:pt x="82" y="114"/>
                        </a:lnTo>
                        <a:lnTo>
                          <a:pt x="80" y="124"/>
                        </a:lnTo>
                        <a:lnTo>
                          <a:pt x="80" y="135"/>
                        </a:lnTo>
                        <a:lnTo>
                          <a:pt x="81" y="148"/>
                        </a:lnTo>
                        <a:lnTo>
                          <a:pt x="83" y="160"/>
                        </a:lnTo>
                        <a:lnTo>
                          <a:pt x="87" y="171"/>
                        </a:lnTo>
                        <a:lnTo>
                          <a:pt x="90" y="182"/>
                        </a:lnTo>
                        <a:lnTo>
                          <a:pt x="101" y="203"/>
                        </a:lnTo>
                        <a:lnTo>
                          <a:pt x="113" y="222"/>
                        </a:lnTo>
                        <a:lnTo>
                          <a:pt x="125" y="241"/>
                        </a:lnTo>
                        <a:lnTo>
                          <a:pt x="136" y="263"/>
                        </a:lnTo>
                        <a:lnTo>
                          <a:pt x="140" y="273"/>
                        </a:lnTo>
                        <a:lnTo>
                          <a:pt x="144" y="284"/>
                        </a:lnTo>
                        <a:lnTo>
                          <a:pt x="146" y="296"/>
                        </a:lnTo>
                        <a:lnTo>
                          <a:pt x="146" y="308"/>
                        </a:lnTo>
                        <a:lnTo>
                          <a:pt x="147" y="314"/>
                        </a:lnTo>
                        <a:lnTo>
                          <a:pt x="148" y="320"/>
                        </a:lnTo>
                        <a:lnTo>
                          <a:pt x="150" y="326"/>
                        </a:lnTo>
                        <a:lnTo>
                          <a:pt x="154" y="332"/>
                        </a:lnTo>
                        <a:lnTo>
                          <a:pt x="161" y="344"/>
                        </a:lnTo>
                        <a:lnTo>
                          <a:pt x="170" y="355"/>
                        </a:lnTo>
                        <a:lnTo>
                          <a:pt x="178" y="366"/>
                        </a:lnTo>
                        <a:lnTo>
                          <a:pt x="185" y="375"/>
                        </a:lnTo>
                        <a:lnTo>
                          <a:pt x="191" y="383"/>
                        </a:lnTo>
                        <a:lnTo>
                          <a:pt x="193" y="388"/>
                        </a:lnTo>
                        <a:lnTo>
                          <a:pt x="195" y="395"/>
                        </a:lnTo>
                        <a:lnTo>
                          <a:pt x="196" y="402"/>
                        </a:lnTo>
                        <a:lnTo>
                          <a:pt x="196" y="409"/>
                        </a:lnTo>
                        <a:lnTo>
                          <a:pt x="198" y="415"/>
                        </a:lnTo>
                        <a:lnTo>
                          <a:pt x="196" y="429"/>
                        </a:lnTo>
                        <a:lnTo>
                          <a:pt x="195" y="441"/>
                        </a:lnTo>
                        <a:lnTo>
                          <a:pt x="195" y="446"/>
                        </a:lnTo>
                        <a:lnTo>
                          <a:pt x="195" y="452"/>
                        </a:lnTo>
                        <a:lnTo>
                          <a:pt x="196" y="456"/>
                        </a:lnTo>
                        <a:lnTo>
                          <a:pt x="198" y="461"/>
                        </a:lnTo>
                        <a:lnTo>
                          <a:pt x="200" y="465"/>
                        </a:lnTo>
                        <a:lnTo>
                          <a:pt x="203" y="469"/>
                        </a:lnTo>
                        <a:lnTo>
                          <a:pt x="207" y="472"/>
                        </a:lnTo>
                        <a:lnTo>
                          <a:pt x="213" y="474"/>
                        </a:lnTo>
                        <a:lnTo>
                          <a:pt x="211" y="483"/>
                        </a:lnTo>
                        <a:lnTo>
                          <a:pt x="210" y="489"/>
                        </a:lnTo>
                        <a:lnTo>
                          <a:pt x="210" y="495"/>
                        </a:lnTo>
                        <a:lnTo>
                          <a:pt x="211" y="499"/>
                        </a:lnTo>
                        <a:lnTo>
                          <a:pt x="212" y="509"/>
                        </a:lnTo>
                        <a:lnTo>
                          <a:pt x="213" y="524"/>
                        </a:lnTo>
                        <a:lnTo>
                          <a:pt x="221" y="525"/>
                        </a:lnTo>
                        <a:lnTo>
                          <a:pt x="228" y="528"/>
                        </a:lnTo>
                        <a:lnTo>
                          <a:pt x="236" y="533"/>
                        </a:lnTo>
                        <a:lnTo>
                          <a:pt x="244" y="539"/>
                        </a:lnTo>
                        <a:lnTo>
                          <a:pt x="250" y="546"/>
                        </a:lnTo>
                        <a:lnTo>
                          <a:pt x="255" y="553"/>
                        </a:lnTo>
                        <a:lnTo>
                          <a:pt x="258" y="560"/>
                        </a:lnTo>
                        <a:lnTo>
                          <a:pt x="259" y="567"/>
                        </a:lnTo>
                        <a:lnTo>
                          <a:pt x="259" y="571"/>
                        </a:lnTo>
                        <a:lnTo>
                          <a:pt x="258" y="575"/>
                        </a:lnTo>
                        <a:lnTo>
                          <a:pt x="257" y="579"/>
                        </a:lnTo>
                        <a:lnTo>
                          <a:pt x="255" y="583"/>
                        </a:lnTo>
                        <a:lnTo>
                          <a:pt x="250" y="590"/>
                        </a:lnTo>
                        <a:lnTo>
                          <a:pt x="245" y="596"/>
                        </a:lnTo>
                        <a:lnTo>
                          <a:pt x="232" y="604"/>
                        </a:lnTo>
                        <a:lnTo>
                          <a:pt x="219" y="610"/>
                        </a:lnTo>
                        <a:lnTo>
                          <a:pt x="216" y="603"/>
                        </a:lnTo>
                        <a:lnTo>
                          <a:pt x="214" y="596"/>
                        </a:lnTo>
                        <a:lnTo>
                          <a:pt x="213" y="587"/>
                        </a:lnTo>
                        <a:lnTo>
                          <a:pt x="213" y="580"/>
                        </a:lnTo>
                        <a:lnTo>
                          <a:pt x="213" y="573"/>
                        </a:lnTo>
                        <a:lnTo>
                          <a:pt x="212" y="566"/>
                        </a:lnTo>
                        <a:lnTo>
                          <a:pt x="210" y="560"/>
                        </a:lnTo>
                        <a:lnTo>
                          <a:pt x="206" y="555"/>
                        </a:lnTo>
                        <a:lnTo>
                          <a:pt x="203" y="550"/>
                        </a:lnTo>
                        <a:lnTo>
                          <a:pt x="199" y="546"/>
                        </a:lnTo>
                        <a:lnTo>
                          <a:pt x="193" y="542"/>
                        </a:lnTo>
                        <a:lnTo>
                          <a:pt x="188" y="537"/>
                        </a:lnTo>
                        <a:lnTo>
                          <a:pt x="173" y="528"/>
                        </a:lnTo>
                        <a:lnTo>
                          <a:pt x="158" y="519"/>
                        </a:lnTo>
                        <a:lnTo>
                          <a:pt x="144" y="510"/>
                        </a:lnTo>
                        <a:lnTo>
                          <a:pt x="132" y="499"/>
                        </a:lnTo>
                        <a:lnTo>
                          <a:pt x="126" y="494"/>
                        </a:lnTo>
                        <a:lnTo>
                          <a:pt x="123" y="488"/>
                        </a:lnTo>
                        <a:lnTo>
                          <a:pt x="121" y="482"/>
                        </a:lnTo>
                        <a:lnTo>
                          <a:pt x="120" y="474"/>
                        </a:lnTo>
                        <a:lnTo>
                          <a:pt x="121" y="468"/>
                        </a:lnTo>
                        <a:lnTo>
                          <a:pt x="124" y="461"/>
                        </a:lnTo>
                        <a:lnTo>
                          <a:pt x="128" y="456"/>
                        </a:lnTo>
                        <a:lnTo>
                          <a:pt x="133" y="450"/>
                        </a:lnTo>
                        <a:lnTo>
                          <a:pt x="138" y="444"/>
                        </a:lnTo>
                        <a:lnTo>
                          <a:pt x="143" y="438"/>
                        </a:lnTo>
                        <a:lnTo>
                          <a:pt x="145" y="432"/>
                        </a:lnTo>
                        <a:lnTo>
                          <a:pt x="146" y="426"/>
                        </a:lnTo>
                        <a:lnTo>
                          <a:pt x="146" y="420"/>
                        </a:lnTo>
                        <a:lnTo>
                          <a:pt x="145" y="415"/>
                        </a:lnTo>
                        <a:lnTo>
                          <a:pt x="144" y="411"/>
                        </a:lnTo>
                        <a:lnTo>
                          <a:pt x="142" y="406"/>
                        </a:lnTo>
                        <a:lnTo>
                          <a:pt x="136" y="399"/>
                        </a:lnTo>
                        <a:lnTo>
                          <a:pt x="128" y="391"/>
                        </a:lnTo>
                        <a:lnTo>
                          <a:pt x="120" y="385"/>
                        </a:lnTo>
                        <a:lnTo>
                          <a:pt x="111" y="378"/>
                        </a:lnTo>
                        <a:lnTo>
                          <a:pt x="100" y="372"/>
                        </a:lnTo>
                        <a:lnTo>
                          <a:pt x="89" y="366"/>
                        </a:lnTo>
                        <a:lnTo>
                          <a:pt x="78" y="359"/>
                        </a:lnTo>
                        <a:lnTo>
                          <a:pt x="68" y="353"/>
                        </a:lnTo>
                        <a:lnTo>
                          <a:pt x="57" y="347"/>
                        </a:lnTo>
                        <a:lnTo>
                          <a:pt x="48" y="339"/>
                        </a:lnTo>
                        <a:lnTo>
                          <a:pt x="41" y="332"/>
                        </a:lnTo>
                        <a:lnTo>
                          <a:pt x="34" y="323"/>
                        </a:lnTo>
                        <a:lnTo>
                          <a:pt x="32" y="318"/>
                        </a:lnTo>
                        <a:lnTo>
                          <a:pt x="30" y="313"/>
                        </a:lnTo>
                        <a:lnTo>
                          <a:pt x="27" y="307"/>
                        </a:lnTo>
                        <a:lnTo>
                          <a:pt x="27" y="302"/>
                        </a:lnTo>
                        <a:lnTo>
                          <a:pt x="34" y="302"/>
                        </a:lnTo>
                        <a:lnTo>
                          <a:pt x="41" y="301"/>
                        </a:lnTo>
                        <a:lnTo>
                          <a:pt x="46" y="300"/>
                        </a:lnTo>
                        <a:lnTo>
                          <a:pt x="50" y="298"/>
                        </a:lnTo>
                        <a:lnTo>
                          <a:pt x="55" y="297"/>
                        </a:lnTo>
                        <a:lnTo>
                          <a:pt x="59" y="294"/>
                        </a:lnTo>
                        <a:lnTo>
                          <a:pt x="62" y="292"/>
                        </a:lnTo>
                        <a:lnTo>
                          <a:pt x="65" y="289"/>
                        </a:lnTo>
                        <a:lnTo>
                          <a:pt x="69" y="282"/>
                        </a:lnTo>
                        <a:lnTo>
                          <a:pt x="71" y="274"/>
                        </a:lnTo>
                        <a:lnTo>
                          <a:pt x="73" y="264"/>
                        </a:lnTo>
                        <a:lnTo>
                          <a:pt x="73" y="252"/>
                        </a:lnTo>
                        <a:lnTo>
                          <a:pt x="73" y="247"/>
                        </a:lnTo>
                        <a:lnTo>
                          <a:pt x="72" y="242"/>
                        </a:lnTo>
                        <a:lnTo>
                          <a:pt x="71" y="237"/>
                        </a:lnTo>
                        <a:lnTo>
                          <a:pt x="69" y="233"/>
                        </a:lnTo>
                        <a:lnTo>
                          <a:pt x="64" y="225"/>
                        </a:lnTo>
                        <a:lnTo>
                          <a:pt x="58" y="217"/>
                        </a:lnTo>
                        <a:lnTo>
                          <a:pt x="43" y="205"/>
                        </a:lnTo>
                        <a:lnTo>
                          <a:pt x="27" y="191"/>
                        </a:lnTo>
                        <a:lnTo>
                          <a:pt x="19" y="176"/>
                        </a:lnTo>
                        <a:lnTo>
                          <a:pt x="13" y="163"/>
                        </a:lnTo>
                        <a:lnTo>
                          <a:pt x="10" y="151"/>
                        </a:lnTo>
                        <a:lnTo>
                          <a:pt x="9" y="139"/>
                        </a:lnTo>
                        <a:lnTo>
                          <a:pt x="8" y="128"/>
                        </a:lnTo>
                        <a:lnTo>
                          <a:pt x="6" y="117"/>
                        </a:lnTo>
                        <a:lnTo>
                          <a:pt x="4" y="106"/>
                        </a:lnTo>
                        <a:lnTo>
                          <a:pt x="0" y="93"/>
                        </a:lnTo>
                        <a:lnTo>
                          <a:pt x="0" y="50"/>
                        </a:lnTo>
                        <a:lnTo>
                          <a:pt x="1" y="36"/>
                        </a:lnTo>
                        <a:lnTo>
                          <a:pt x="3" y="22"/>
                        </a:lnTo>
                        <a:lnTo>
                          <a:pt x="5" y="10"/>
                        </a:lnTo>
                        <a:lnTo>
                          <a:pt x="6" y="0"/>
                        </a:lnTo>
                        <a:lnTo>
                          <a:pt x="23" y="4"/>
                        </a:lnTo>
                        <a:lnTo>
                          <a:pt x="38" y="5"/>
                        </a:lnTo>
                        <a:lnTo>
                          <a:pt x="53" y="6"/>
                        </a:lnTo>
                        <a:lnTo>
                          <a:pt x="66" y="5"/>
                        </a:lnTo>
                        <a:lnTo>
                          <a:pt x="92" y="2"/>
                        </a:lnTo>
                        <a:lnTo>
                          <a:pt x="120" y="0"/>
                        </a:lnTo>
                        <a:lnTo>
                          <a:pt x="140" y="1"/>
                        </a:lnTo>
                        <a:lnTo>
                          <a:pt x="159" y="4"/>
                        </a:lnTo>
                        <a:lnTo>
                          <a:pt x="178" y="7"/>
                        </a:lnTo>
                        <a:lnTo>
                          <a:pt x="194" y="13"/>
                        </a:lnTo>
                        <a:lnTo>
                          <a:pt x="211" y="18"/>
                        </a:lnTo>
                        <a:lnTo>
                          <a:pt x="226" y="25"/>
                        </a:lnTo>
                        <a:lnTo>
                          <a:pt x="243" y="33"/>
                        </a:lnTo>
                        <a:lnTo>
                          <a:pt x="258" y="41"/>
                        </a:lnTo>
                        <a:lnTo>
                          <a:pt x="273" y="48"/>
                        </a:lnTo>
                        <a:lnTo>
                          <a:pt x="290" y="55"/>
                        </a:lnTo>
                        <a:lnTo>
                          <a:pt x="306" y="62"/>
                        </a:lnTo>
                        <a:lnTo>
                          <a:pt x="324" y="68"/>
                        </a:lnTo>
                        <a:lnTo>
                          <a:pt x="342" y="73"/>
                        </a:lnTo>
                        <a:lnTo>
                          <a:pt x="361" y="76"/>
                        </a:lnTo>
                        <a:lnTo>
                          <a:pt x="383" y="79"/>
                        </a:lnTo>
                        <a:lnTo>
                          <a:pt x="405" y="80"/>
                        </a:lnTo>
                        <a:lnTo>
                          <a:pt x="419" y="79"/>
                        </a:lnTo>
                        <a:lnTo>
                          <a:pt x="432" y="78"/>
                        </a:lnTo>
                        <a:lnTo>
                          <a:pt x="443" y="77"/>
                        </a:lnTo>
                        <a:lnTo>
                          <a:pt x="452" y="74"/>
                        </a:lnTo>
                        <a:lnTo>
                          <a:pt x="470" y="68"/>
                        </a:lnTo>
                        <a:lnTo>
                          <a:pt x="484" y="62"/>
                        </a:lnTo>
                        <a:lnTo>
                          <a:pt x="498" y="55"/>
                        </a:lnTo>
                        <a:lnTo>
                          <a:pt x="515" y="49"/>
                        </a:lnTo>
                        <a:lnTo>
                          <a:pt x="524" y="47"/>
                        </a:lnTo>
                        <a:lnTo>
                          <a:pt x="534" y="45"/>
                        </a:lnTo>
                        <a:lnTo>
                          <a:pt x="546" y="44"/>
                        </a:lnTo>
                        <a:lnTo>
                          <a:pt x="559" y="44"/>
                        </a:lnTo>
                        <a:lnTo>
                          <a:pt x="569" y="44"/>
                        </a:lnTo>
                        <a:lnTo>
                          <a:pt x="577" y="46"/>
                        </a:lnTo>
                        <a:lnTo>
                          <a:pt x="585" y="50"/>
                        </a:lnTo>
                        <a:lnTo>
                          <a:pt x="593" y="54"/>
                        </a:lnTo>
                        <a:lnTo>
                          <a:pt x="598" y="59"/>
                        </a:lnTo>
                        <a:lnTo>
                          <a:pt x="603" y="65"/>
                        </a:lnTo>
                        <a:lnTo>
                          <a:pt x="607" y="71"/>
                        </a:lnTo>
                        <a:lnTo>
                          <a:pt x="610" y="77"/>
                        </a:lnTo>
                        <a:lnTo>
                          <a:pt x="617" y="90"/>
                        </a:lnTo>
                        <a:lnTo>
                          <a:pt x="622" y="101"/>
                        </a:lnTo>
                        <a:lnTo>
                          <a:pt x="626" y="105"/>
                        </a:lnTo>
                        <a:lnTo>
                          <a:pt x="629" y="108"/>
                        </a:lnTo>
                        <a:lnTo>
                          <a:pt x="633" y="110"/>
                        </a:lnTo>
                        <a:lnTo>
                          <a:pt x="638" y="111"/>
                        </a:lnTo>
                        <a:lnTo>
                          <a:pt x="642" y="121"/>
                        </a:lnTo>
                        <a:lnTo>
                          <a:pt x="649" y="134"/>
                        </a:lnTo>
                        <a:lnTo>
                          <a:pt x="658" y="151"/>
                        </a:lnTo>
                        <a:lnTo>
                          <a:pt x="667" y="169"/>
                        </a:lnTo>
                        <a:lnTo>
                          <a:pt x="678" y="186"/>
                        </a:lnTo>
                        <a:lnTo>
                          <a:pt x="689" y="202"/>
                        </a:lnTo>
                        <a:lnTo>
                          <a:pt x="695" y="209"/>
                        </a:lnTo>
                        <a:lnTo>
                          <a:pt x="700" y="215"/>
                        </a:lnTo>
                        <a:lnTo>
                          <a:pt x="706" y="219"/>
                        </a:lnTo>
                        <a:lnTo>
                          <a:pt x="711" y="222"/>
                        </a:lnTo>
                        <a:lnTo>
                          <a:pt x="738" y="222"/>
                        </a:lnTo>
                        <a:lnTo>
                          <a:pt x="738" y="217"/>
                        </a:lnTo>
                        <a:lnTo>
                          <a:pt x="739" y="211"/>
                        </a:lnTo>
                        <a:lnTo>
                          <a:pt x="741" y="206"/>
                        </a:lnTo>
                        <a:lnTo>
                          <a:pt x="743" y="202"/>
                        </a:lnTo>
                        <a:lnTo>
                          <a:pt x="747" y="196"/>
                        </a:lnTo>
                        <a:lnTo>
                          <a:pt x="750" y="192"/>
                        </a:lnTo>
                        <a:lnTo>
                          <a:pt x="754" y="189"/>
                        </a:lnTo>
                        <a:lnTo>
                          <a:pt x="759" y="185"/>
                        </a:lnTo>
                        <a:lnTo>
                          <a:pt x="768" y="180"/>
                        </a:lnTo>
                        <a:lnTo>
                          <a:pt x="779" y="176"/>
                        </a:lnTo>
                        <a:lnTo>
                          <a:pt x="792" y="173"/>
                        </a:lnTo>
                        <a:lnTo>
                          <a:pt x="805" y="173"/>
                        </a:lnTo>
                        <a:lnTo>
                          <a:pt x="810" y="173"/>
                        </a:lnTo>
                        <a:lnTo>
                          <a:pt x="816" y="174"/>
                        </a:lnTo>
                        <a:lnTo>
                          <a:pt x="822" y="176"/>
                        </a:lnTo>
                        <a:lnTo>
                          <a:pt x="828" y="178"/>
                        </a:lnTo>
                        <a:lnTo>
                          <a:pt x="833" y="181"/>
                        </a:lnTo>
                        <a:lnTo>
                          <a:pt x="838" y="185"/>
                        </a:lnTo>
                        <a:lnTo>
                          <a:pt x="843" y="189"/>
                        </a:lnTo>
                        <a:lnTo>
                          <a:pt x="848" y="193"/>
                        </a:lnTo>
                        <a:lnTo>
                          <a:pt x="856" y="205"/>
                        </a:lnTo>
                        <a:lnTo>
                          <a:pt x="865" y="217"/>
                        </a:lnTo>
                        <a:lnTo>
                          <a:pt x="872" y="230"/>
                        </a:lnTo>
                        <a:lnTo>
                          <a:pt x="879" y="244"/>
                        </a:lnTo>
                        <a:lnTo>
                          <a:pt x="885" y="260"/>
                        </a:lnTo>
                        <a:lnTo>
                          <a:pt x="889" y="275"/>
                        </a:lnTo>
                        <a:lnTo>
                          <a:pt x="894" y="290"/>
                        </a:lnTo>
                        <a:lnTo>
                          <a:pt x="898" y="305"/>
                        </a:lnTo>
                        <a:lnTo>
                          <a:pt x="900" y="320"/>
                        </a:lnTo>
                        <a:lnTo>
                          <a:pt x="902" y="334"/>
                        </a:lnTo>
                        <a:lnTo>
                          <a:pt x="904" y="346"/>
                        </a:lnTo>
                        <a:lnTo>
                          <a:pt x="904" y="357"/>
                        </a:lnTo>
                        <a:lnTo>
                          <a:pt x="905" y="362"/>
                        </a:lnTo>
                        <a:lnTo>
                          <a:pt x="906" y="367"/>
                        </a:lnTo>
                        <a:lnTo>
                          <a:pt x="908" y="372"/>
                        </a:lnTo>
                        <a:lnTo>
                          <a:pt x="910" y="376"/>
                        </a:lnTo>
                        <a:lnTo>
                          <a:pt x="918" y="384"/>
                        </a:lnTo>
                        <a:lnTo>
                          <a:pt x="928" y="391"/>
                        </a:lnTo>
                        <a:lnTo>
                          <a:pt x="939" y="398"/>
                        </a:lnTo>
                        <a:lnTo>
                          <a:pt x="952" y="402"/>
                        </a:lnTo>
                        <a:lnTo>
                          <a:pt x="957" y="404"/>
                        </a:lnTo>
                        <a:lnTo>
                          <a:pt x="964" y="405"/>
                        </a:lnTo>
                        <a:lnTo>
                          <a:pt x="971" y="406"/>
                        </a:lnTo>
                        <a:lnTo>
                          <a:pt x="977" y="407"/>
                        </a:lnTo>
                        <a:lnTo>
                          <a:pt x="977" y="394"/>
                        </a:lnTo>
                        <a:lnTo>
                          <a:pt x="976" y="414"/>
                        </a:lnTo>
                        <a:lnTo>
                          <a:pt x="975" y="430"/>
                        </a:lnTo>
                        <a:lnTo>
                          <a:pt x="974" y="437"/>
                        </a:lnTo>
                        <a:lnTo>
                          <a:pt x="974" y="443"/>
                        </a:lnTo>
                        <a:lnTo>
                          <a:pt x="975" y="449"/>
                        </a:lnTo>
                        <a:lnTo>
                          <a:pt x="977" y="456"/>
                        </a:lnTo>
                        <a:lnTo>
                          <a:pt x="971" y="457"/>
                        </a:lnTo>
                        <a:lnTo>
                          <a:pt x="964" y="458"/>
                        </a:lnTo>
                        <a:lnTo>
                          <a:pt x="958" y="461"/>
                        </a:lnTo>
                        <a:lnTo>
                          <a:pt x="953" y="464"/>
                        </a:lnTo>
                        <a:lnTo>
                          <a:pt x="949" y="467"/>
                        </a:lnTo>
                        <a:lnTo>
                          <a:pt x="944" y="471"/>
                        </a:lnTo>
                        <a:lnTo>
                          <a:pt x="940" y="475"/>
                        </a:lnTo>
                        <a:lnTo>
                          <a:pt x="936" y="481"/>
                        </a:lnTo>
                        <a:lnTo>
                          <a:pt x="931" y="492"/>
                        </a:lnTo>
                        <a:lnTo>
                          <a:pt x="926" y="504"/>
                        </a:lnTo>
                        <a:lnTo>
                          <a:pt x="922" y="517"/>
                        </a:lnTo>
                        <a:lnTo>
                          <a:pt x="920" y="531"/>
                        </a:lnTo>
                        <a:lnTo>
                          <a:pt x="918" y="546"/>
                        </a:lnTo>
                        <a:lnTo>
                          <a:pt x="917" y="561"/>
                        </a:lnTo>
                        <a:lnTo>
                          <a:pt x="917" y="575"/>
                        </a:lnTo>
                        <a:lnTo>
                          <a:pt x="917" y="590"/>
                        </a:lnTo>
                        <a:lnTo>
                          <a:pt x="917" y="615"/>
                        </a:lnTo>
                        <a:lnTo>
                          <a:pt x="917" y="634"/>
                        </a:lnTo>
                        <a:lnTo>
                          <a:pt x="917" y="654"/>
                        </a:lnTo>
                        <a:lnTo>
                          <a:pt x="918" y="685"/>
                        </a:lnTo>
                        <a:lnTo>
                          <a:pt x="919" y="702"/>
                        </a:lnTo>
                        <a:lnTo>
                          <a:pt x="920" y="717"/>
                        </a:lnTo>
                        <a:lnTo>
                          <a:pt x="921" y="730"/>
                        </a:lnTo>
                        <a:lnTo>
                          <a:pt x="923" y="739"/>
                        </a:lnTo>
                        <a:lnTo>
                          <a:pt x="933" y="758"/>
                        </a:lnTo>
                        <a:lnTo>
                          <a:pt x="947" y="780"/>
                        </a:lnTo>
                        <a:lnTo>
                          <a:pt x="956" y="791"/>
                        </a:lnTo>
                        <a:lnTo>
                          <a:pt x="965" y="803"/>
                        </a:lnTo>
                        <a:lnTo>
                          <a:pt x="975" y="816"/>
                        </a:lnTo>
                        <a:lnTo>
                          <a:pt x="985" y="827"/>
                        </a:lnTo>
                        <a:lnTo>
                          <a:pt x="996" y="838"/>
                        </a:lnTo>
                        <a:lnTo>
                          <a:pt x="1007" y="848"/>
                        </a:lnTo>
                        <a:lnTo>
                          <a:pt x="1019" y="857"/>
                        </a:lnTo>
                        <a:lnTo>
                          <a:pt x="1030" y="865"/>
                        </a:lnTo>
                        <a:lnTo>
                          <a:pt x="1042" y="872"/>
                        </a:lnTo>
                        <a:lnTo>
                          <a:pt x="1054" y="877"/>
                        </a:lnTo>
                        <a:lnTo>
                          <a:pt x="1065" y="880"/>
                        </a:lnTo>
                        <a:lnTo>
                          <a:pt x="1077" y="881"/>
                        </a:lnTo>
                        <a:lnTo>
                          <a:pt x="1090" y="877"/>
                        </a:lnTo>
                        <a:lnTo>
                          <a:pt x="1114" y="865"/>
                        </a:lnTo>
                        <a:lnTo>
                          <a:pt x="1126" y="860"/>
                        </a:lnTo>
                        <a:lnTo>
                          <a:pt x="1140" y="855"/>
                        </a:lnTo>
                        <a:lnTo>
                          <a:pt x="1149" y="852"/>
                        </a:lnTo>
                        <a:lnTo>
                          <a:pt x="1156" y="850"/>
                        </a:lnTo>
                        <a:lnTo>
                          <a:pt x="1166" y="849"/>
                        </a:lnTo>
                        <a:lnTo>
                          <a:pt x="1178" y="849"/>
                        </a:lnTo>
                        <a:lnTo>
                          <a:pt x="1192" y="851"/>
                        </a:lnTo>
                        <a:lnTo>
                          <a:pt x="1208" y="852"/>
                        </a:lnTo>
                        <a:lnTo>
                          <a:pt x="1222" y="854"/>
                        </a:lnTo>
                        <a:lnTo>
                          <a:pt x="1235" y="854"/>
                        </a:lnTo>
                        <a:lnTo>
                          <a:pt x="1240" y="854"/>
                        </a:lnTo>
                        <a:lnTo>
                          <a:pt x="1244" y="853"/>
                        </a:lnTo>
                        <a:lnTo>
                          <a:pt x="1247" y="852"/>
                        </a:lnTo>
                        <a:lnTo>
                          <a:pt x="1249" y="850"/>
                        </a:lnTo>
                        <a:lnTo>
                          <a:pt x="1257" y="842"/>
                        </a:lnTo>
                        <a:lnTo>
                          <a:pt x="1264" y="834"/>
                        </a:lnTo>
                        <a:lnTo>
                          <a:pt x="1269" y="826"/>
                        </a:lnTo>
                        <a:lnTo>
                          <a:pt x="1274" y="818"/>
                        </a:lnTo>
                        <a:lnTo>
                          <a:pt x="1280" y="801"/>
                        </a:lnTo>
                        <a:lnTo>
                          <a:pt x="1285" y="785"/>
                        </a:lnTo>
                        <a:lnTo>
                          <a:pt x="1288" y="768"/>
                        </a:lnTo>
                        <a:lnTo>
                          <a:pt x="1292" y="750"/>
                        </a:lnTo>
                        <a:lnTo>
                          <a:pt x="1296" y="742"/>
                        </a:lnTo>
                        <a:lnTo>
                          <a:pt x="1299" y="733"/>
                        </a:lnTo>
                        <a:lnTo>
                          <a:pt x="1303" y="724"/>
                        </a:lnTo>
                        <a:lnTo>
                          <a:pt x="1309" y="715"/>
                        </a:lnTo>
                        <a:lnTo>
                          <a:pt x="1311" y="712"/>
                        </a:lnTo>
                        <a:lnTo>
                          <a:pt x="1313" y="709"/>
                        </a:lnTo>
                        <a:lnTo>
                          <a:pt x="1315" y="706"/>
                        </a:lnTo>
                        <a:lnTo>
                          <a:pt x="1319" y="703"/>
                        </a:lnTo>
                        <a:lnTo>
                          <a:pt x="1326" y="697"/>
                        </a:lnTo>
                        <a:lnTo>
                          <a:pt x="1336" y="693"/>
                        </a:lnTo>
                        <a:lnTo>
                          <a:pt x="1347" y="690"/>
                        </a:lnTo>
                        <a:lnTo>
                          <a:pt x="1359" y="687"/>
                        </a:lnTo>
                        <a:lnTo>
                          <a:pt x="1373" y="684"/>
                        </a:lnTo>
                        <a:lnTo>
                          <a:pt x="1387" y="682"/>
                        </a:lnTo>
                        <a:lnTo>
                          <a:pt x="1416" y="680"/>
                        </a:lnTo>
                        <a:lnTo>
                          <a:pt x="1446" y="678"/>
                        </a:lnTo>
                        <a:lnTo>
                          <a:pt x="1472" y="678"/>
                        </a:lnTo>
                        <a:lnTo>
                          <a:pt x="1495" y="678"/>
                        </a:lnTo>
                        <a:lnTo>
                          <a:pt x="1506" y="678"/>
                        </a:lnTo>
                        <a:lnTo>
                          <a:pt x="1522" y="678"/>
                        </a:lnTo>
                        <a:lnTo>
                          <a:pt x="1524" y="684"/>
                        </a:lnTo>
                        <a:lnTo>
                          <a:pt x="1528" y="693"/>
                        </a:lnTo>
                        <a:lnTo>
                          <a:pt x="1533" y="703"/>
                        </a:lnTo>
                        <a:lnTo>
                          <a:pt x="1535" y="709"/>
                        </a:lnTo>
                        <a:lnTo>
                          <a:pt x="1526" y="714"/>
                        </a:lnTo>
                        <a:lnTo>
                          <a:pt x="1515" y="720"/>
                        </a:lnTo>
                        <a:lnTo>
                          <a:pt x="1510" y="724"/>
                        </a:lnTo>
                        <a:lnTo>
                          <a:pt x="1503" y="729"/>
                        </a:lnTo>
                        <a:lnTo>
                          <a:pt x="1498" y="735"/>
                        </a:lnTo>
                        <a:lnTo>
                          <a:pt x="1492" y="741"/>
                        </a:lnTo>
                        <a:lnTo>
                          <a:pt x="1487" y="748"/>
                        </a:lnTo>
                        <a:lnTo>
                          <a:pt x="1481" y="758"/>
                        </a:lnTo>
                        <a:lnTo>
                          <a:pt x="1477" y="767"/>
                        </a:lnTo>
                        <a:lnTo>
                          <a:pt x="1473" y="778"/>
                        </a:lnTo>
                        <a:lnTo>
                          <a:pt x="1470" y="791"/>
                        </a:lnTo>
                        <a:lnTo>
                          <a:pt x="1469" y="804"/>
                        </a:lnTo>
                        <a:lnTo>
                          <a:pt x="1468" y="821"/>
                        </a:lnTo>
                        <a:lnTo>
                          <a:pt x="1469" y="838"/>
                        </a:lnTo>
                        <a:lnTo>
                          <a:pt x="1455" y="854"/>
                        </a:lnTo>
                        <a:lnTo>
                          <a:pt x="1444" y="868"/>
                        </a:lnTo>
                        <a:lnTo>
                          <a:pt x="1435" y="878"/>
                        </a:lnTo>
                        <a:lnTo>
                          <a:pt x="1428" y="888"/>
                        </a:lnTo>
                        <a:lnTo>
                          <a:pt x="1414" y="888"/>
                        </a:lnTo>
                        <a:lnTo>
                          <a:pt x="1401" y="888"/>
                        </a:lnTo>
                        <a:lnTo>
                          <a:pt x="1387" y="888"/>
                        </a:lnTo>
                        <a:lnTo>
                          <a:pt x="1369" y="888"/>
                        </a:lnTo>
                        <a:lnTo>
                          <a:pt x="1367" y="888"/>
                        </a:lnTo>
                        <a:lnTo>
                          <a:pt x="1359" y="888"/>
                        </a:lnTo>
                        <a:lnTo>
                          <a:pt x="1349" y="888"/>
                        </a:lnTo>
                        <a:lnTo>
                          <a:pt x="1336" y="888"/>
                        </a:lnTo>
                      </a:path>
                    </a:pathLst>
                  </a:custGeom>
                  <a:solidFill>
                    <a:srgbClr val="00B05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35" name="Freeform 194"/>
                  <p:cNvSpPr>
                    <a:spLocks/>
                  </p:cNvSpPr>
                  <p:nvPr>
                    <p:custDataLst>
                      <p:tags r:id="rId119"/>
                    </p:custDataLst>
                  </p:nvPr>
                </p:nvSpPr>
                <p:spPr bwMode="auto">
                  <a:xfrm>
                    <a:off x="2486025" y="4557713"/>
                    <a:ext cx="211138" cy="265112"/>
                  </a:xfrm>
                  <a:custGeom>
                    <a:avLst/>
                    <a:gdLst>
                      <a:gd name="T0" fmla="*/ 14 w 486"/>
                      <a:gd name="T1" fmla="*/ 176 h 505"/>
                      <a:gd name="T2" fmla="*/ 31 w 486"/>
                      <a:gd name="T3" fmla="*/ 198 h 505"/>
                      <a:gd name="T4" fmla="*/ 51 w 486"/>
                      <a:gd name="T5" fmla="*/ 232 h 505"/>
                      <a:gd name="T6" fmla="*/ 82 w 486"/>
                      <a:gd name="T7" fmla="*/ 266 h 505"/>
                      <a:gd name="T8" fmla="*/ 126 w 486"/>
                      <a:gd name="T9" fmla="*/ 293 h 505"/>
                      <a:gd name="T10" fmla="*/ 170 w 486"/>
                      <a:gd name="T11" fmla="*/ 310 h 505"/>
                      <a:gd name="T12" fmla="*/ 246 w 486"/>
                      <a:gd name="T13" fmla="*/ 328 h 505"/>
                      <a:gd name="T14" fmla="*/ 295 w 486"/>
                      <a:gd name="T15" fmla="*/ 344 h 505"/>
                      <a:gd name="T16" fmla="*/ 299 w 486"/>
                      <a:gd name="T17" fmla="*/ 381 h 505"/>
                      <a:gd name="T18" fmla="*/ 277 w 486"/>
                      <a:gd name="T19" fmla="*/ 418 h 505"/>
                      <a:gd name="T20" fmla="*/ 267 w 486"/>
                      <a:gd name="T21" fmla="*/ 443 h 505"/>
                      <a:gd name="T22" fmla="*/ 266 w 486"/>
                      <a:gd name="T23" fmla="*/ 463 h 505"/>
                      <a:gd name="T24" fmla="*/ 278 w 486"/>
                      <a:gd name="T25" fmla="*/ 482 h 505"/>
                      <a:gd name="T26" fmla="*/ 299 w 486"/>
                      <a:gd name="T27" fmla="*/ 494 h 505"/>
                      <a:gd name="T28" fmla="*/ 344 w 486"/>
                      <a:gd name="T29" fmla="*/ 504 h 505"/>
                      <a:gd name="T30" fmla="*/ 387 w 486"/>
                      <a:gd name="T31" fmla="*/ 504 h 505"/>
                      <a:gd name="T32" fmla="*/ 415 w 486"/>
                      <a:gd name="T33" fmla="*/ 494 h 505"/>
                      <a:gd name="T34" fmla="*/ 446 w 486"/>
                      <a:gd name="T35" fmla="*/ 474 h 505"/>
                      <a:gd name="T36" fmla="*/ 473 w 486"/>
                      <a:gd name="T37" fmla="*/ 447 h 505"/>
                      <a:gd name="T38" fmla="*/ 485 w 486"/>
                      <a:gd name="T39" fmla="*/ 418 h 505"/>
                      <a:gd name="T40" fmla="*/ 484 w 486"/>
                      <a:gd name="T41" fmla="*/ 397 h 505"/>
                      <a:gd name="T42" fmla="*/ 478 w 486"/>
                      <a:gd name="T43" fmla="*/ 358 h 505"/>
                      <a:gd name="T44" fmla="*/ 471 w 486"/>
                      <a:gd name="T45" fmla="*/ 316 h 505"/>
                      <a:gd name="T46" fmla="*/ 465 w 486"/>
                      <a:gd name="T47" fmla="*/ 270 h 505"/>
                      <a:gd name="T48" fmla="*/ 456 w 486"/>
                      <a:gd name="T49" fmla="*/ 252 h 505"/>
                      <a:gd name="T50" fmla="*/ 439 w 486"/>
                      <a:gd name="T51" fmla="*/ 239 h 505"/>
                      <a:gd name="T52" fmla="*/ 413 w 486"/>
                      <a:gd name="T53" fmla="*/ 232 h 505"/>
                      <a:gd name="T54" fmla="*/ 392 w 486"/>
                      <a:gd name="T55" fmla="*/ 222 h 505"/>
                      <a:gd name="T56" fmla="*/ 370 w 486"/>
                      <a:gd name="T57" fmla="*/ 207 h 505"/>
                      <a:gd name="T58" fmla="*/ 330 w 486"/>
                      <a:gd name="T59" fmla="*/ 188 h 505"/>
                      <a:gd name="T60" fmla="*/ 290 w 486"/>
                      <a:gd name="T61" fmla="*/ 172 h 505"/>
                      <a:gd name="T62" fmla="*/ 273 w 486"/>
                      <a:gd name="T63" fmla="*/ 160 h 505"/>
                      <a:gd name="T64" fmla="*/ 264 w 486"/>
                      <a:gd name="T65" fmla="*/ 151 h 505"/>
                      <a:gd name="T66" fmla="*/ 261 w 486"/>
                      <a:gd name="T67" fmla="*/ 125 h 505"/>
                      <a:gd name="T68" fmla="*/ 261 w 486"/>
                      <a:gd name="T69" fmla="*/ 90 h 505"/>
                      <a:gd name="T70" fmla="*/ 255 w 486"/>
                      <a:gd name="T71" fmla="*/ 71 h 505"/>
                      <a:gd name="T72" fmla="*/ 241 w 486"/>
                      <a:gd name="T73" fmla="*/ 55 h 505"/>
                      <a:gd name="T74" fmla="*/ 234 w 486"/>
                      <a:gd name="T75" fmla="*/ 37 h 505"/>
                      <a:gd name="T76" fmla="*/ 199 w 486"/>
                      <a:gd name="T77" fmla="*/ 12 h 505"/>
                      <a:gd name="T78" fmla="*/ 186 w 486"/>
                      <a:gd name="T79" fmla="*/ 8 h 505"/>
                      <a:gd name="T80" fmla="*/ 173 w 486"/>
                      <a:gd name="T81" fmla="*/ 2 h 505"/>
                      <a:gd name="T82" fmla="*/ 139 w 486"/>
                      <a:gd name="T83" fmla="*/ 1 h 505"/>
                      <a:gd name="T84" fmla="*/ 70 w 486"/>
                      <a:gd name="T85" fmla="*/ 11 h 505"/>
                      <a:gd name="T86" fmla="*/ 42 w 486"/>
                      <a:gd name="T87" fmla="*/ 21 h 505"/>
                      <a:gd name="T88" fmla="*/ 24 w 486"/>
                      <a:gd name="T89" fmla="*/ 37 h 505"/>
                      <a:gd name="T90" fmla="*/ 20 w 486"/>
                      <a:gd name="T91" fmla="*/ 64 h 505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w 486"/>
                      <a:gd name="T139" fmla="*/ 0 h 505"/>
                      <a:gd name="T140" fmla="*/ 486 w 486"/>
                      <a:gd name="T141" fmla="*/ 505 h 505"/>
                    </a:gdLst>
                    <a:ahLst/>
                    <a:cxnLst>
                      <a:cxn ang="T92">
                        <a:pos x="T0" y="T1"/>
                      </a:cxn>
                      <a:cxn ang="T93">
                        <a:pos x="T2" y="T3"/>
                      </a:cxn>
                      <a:cxn ang="T94">
                        <a:pos x="T4" y="T5"/>
                      </a:cxn>
                      <a:cxn ang="T95">
                        <a:pos x="T6" y="T7"/>
                      </a:cxn>
                      <a:cxn ang="T96">
                        <a:pos x="T8" y="T9"/>
                      </a:cxn>
                      <a:cxn ang="T97">
                        <a:pos x="T10" y="T11"/>
                      </a:cxn>
                      <a:cxn ang="T98">
                        <a:pos x="T12" y="T13"/>
                      </a:cxn>
                      <a:cxn ang="T99">
                        <a:pos x="T14" y="T15"/>
                      </a:cxn>
                      <a:cxn ang="T100">
                        <a:pos x="T16" y="T17"/>
                      </a:cxn>
                      <a:cxn ang="T101">
                        <a:pos x="T18" y="T19"/>
                      </a:cxn>
                      <a:cxn ang="T102">
                        <a:pos x="T20" y="T21"/>
                      </a:cxn>
                      <a:cxn ang="T103">
                        <a:pos x="T22" y="T23"/>
                      </a:cxn>
                      <a:cxn ang="T104">
                        <a:pos x="T24" y="T25"/>
                      </a:cxn>
                      <a:cxn ang="T105">
                        <a:pos x="T26" y="T27"/>
                      </a:cxn>
                      <a:cxn ang="T106">
                        <a:pos x="T28" y="T29"/>
                      </a:cxn>
                      <a:cxn ang="T107">
                        <a:pos x="T30" y="T31"/>
                      </a:cxn>
                      <a:cxn ang="T108">
                        <a:pos x="T32" y="T33"/>
                      </a:cxn>
                      <a:cxn ang="T109">
                        <a:pos x="T34" y="T35"/>
                      </a:cxn>
                      <a:cxn ang="T110">
                        <a:pos x="T36" y="T37"/>
                      </a:cxn>
                      <a:cxn ang="T111">
                        <a:pos x="T38" y="T39"/>
                      </a:cxn>
                      <a:cxn ang="T112">
                        <a:pos x="T40" y="T41"/>
                      </a:cxn>
                      <a:cxn ang="T113">
                        <a:pos x="T42" y="T43"/>
                      </a:cxn>
                      <a:cxn ang="T114">
                        <a:pos x="T44" y="T45"/>
                      </a:cxn>
                      <a:cxn ang="T115">
                        <a:pos x="T46" y="T47"/>
                      </a:cxn>
                      <a:cxn ang="T116">
                        <a:pos x="T48" y="T49"/>
                      </a:cxn>
                      <a:cxn ang="T117">
                        <a:pos x="T50" y="T51"/>
                      </a:cxn>
                      <a:cxn ang="T118">
                        <a:pos x="T52" y="T53"/>
                      </a:cxn>
                      <a:cxn ang="T119">
                        <a:pos x="T54" y="T55"/>
                      </a:cxn>
                      <a:cxn ang="T120">
                        <a:pos x="T56" y="T57"/>
                      </a:cxn>
                      <a:cxn ang="T121">
                        <a:pos x="T58" y="T59"/>
                      </a:cxn>
                      <a:cxn ang="T122">
                        <a:pos x="T60" y="T61"/>
                      </a:cxn>
                      <a:cxn ang="T123">
                        <a:pos x="T62" y="T63"/>
                      </a:cxn>
                      <a:cxn ang="T124">
                        <a:pos x="T64" y="T65"/>
                      </a:cxn>
                      <a:cxn ang="T125">
                        <a:pos x="T66" y="T67"/>
                      </a:cxn>
                      <a:cxn ang="T126">
                        <a:pos x="T68" y="T69"/>
                      </a:cxn>
                      <a:cxn ang="T127">
                        <a:pos x="T70" y="T71"/>
                      </a:cxn>
                      <a:cxn ang="T128">
                        <a:pos x="T72" y="T73"/>
                      </a:cxn>
                      <a:cxn ang="T129">
                        <a:pos x="T74" y="T75"/>
                      </a:cxn>
                      <a:cxn ang="T130">
                        <a:pos x="T76" y="T77"/>
                      </a:cxn>
                      <a:cxn ang="T131">
                        <a:pos x="T78" y="T79"/>
                      </a:cxn>
                      <a:cxn ang="T132">
                        <a:pos x="T80" y="T81"/>
                      </a:cxn>
                      <a:cxn ang="T133">
                        <a:pos x="T82" y="T83"/>
                      </a:cxn>
                      <a:cxn ang="T134">
                        <a:pos x="T84" y="T85"/>
                      </a:cxn>
                      <a:cxn ang="T135">
                        <a:pos x="T86" y="T87"/>
                      </a:cxn>
                      <a:cxn ang="T136">
                        <a:pos x="T88" y="T89"/>
                      </a:cxn>
                      <a:cxn ang="T137">
                        <a:pos x="T90" y="T91"/>
                      </a:cxn>
                    </a:cxnLst>
                    <a:rect l="T138" t="T139" r="T140" b="T141"/>
                    <a:pathLst>
                      <a:path w="486" h="505">
                        <a:moveTo>
                          <a:pt x="0" y="166"/>
                        </a:moveTo>
                        <a:lnTo>
                          <a:pt x="7" y="171"/>
                        </a:lnTo>
                        <a:lnTo>
                          <a:pt x="14" y="176"/>
                        </a:lnTo>
                        <a:lnTo>
                          <a:pt x="19" y="181"/>
                        </a:lnTo>
                        <a:lnTo>
                          <a:pt x="24" y="186"/>
                        </a:lnTo>
                        <a:lnTo>
                          <a:pt x="31" y="198"/>
                        </a:lnTo>
                        <a:lnTo>
                          <a:pt x="39" y="210"/>
                        </a:lnTo>
                        <a:lnTo>
                          <a:pt x="44" y="221"/>
                        </a:lnTo>
                        <a:lnTo>
                          <a:pt x="51" y="232"/>
                        </a:lnTo>
                        <a:lnTo>
                          <a:pt x="58" y="242"/>
                        </a:lnTo>
                        <a:lnTo>
                          <a:pt x="66" y="253"/>
                        </a:lnTo>
                        <a:lnTo>
                          <a:pt x="82" y="266"/>
                        </a:lnTo>
                        <a:lnTo>
                          <a:pt x="96" y="276"/>
                        </a:lnTo>
                        <a:lnTo>
                          <a:pt x="111" y="285"/>
                        </a:lnTo>
                        <a:lnTo>
                          <a:pt x="126" y="293"/>
                        </a:lnTo>
                        <a:lnTo>
                          <a:pt x="140" y="299"/>
                        </a:lnTo>
                        <a:lnTo>
                          <a:pt x="155" y="305"/>
                        </a:lnTo>
                        <a:lnTo>
                          <a:pt x="170" y="310"/>
                        </a:lnTo>
                        <a:lnTo>
                          <a:pt x="185" y="314"/>
                        </a:lnTo>
                        <a:lnTo>
                          <a:pt x="215" y="321"/>
                        </a:lnTo>
                        <a:lnTo>
                          <a:pt x="246" y="328"/>
                        </a:lnTo>
                        <a:lnTo>
                          <a:pt x="262" y="332"/>
                        </a:lnTo>
                        <a:lnTo>
                          <a:pt x="278" y="338"/>
                        </a:lnTo>
                        <a:lnTo>
                          <a:pt x="295" y="344"/>
                        </a:lnTo>
                        <a:lnTo>
                          <a:pt x="312" y="351"/>
                        </a:lnTo>
                        <a:lnTo>
                          <a:pt x="307" y="367"/>
                        </a:lnTo>
                        <a:lnTo>
                          <a:pt x="299" y="381"/>
                        </a:lnTo>
                        <a:lnTo>
                          <a:pt x="291" y="394"/>
                        </a:lnTo>
                        <a:lnTo>
                          <a:pt x="284" y="406"/>
                        </a:lnTo>
                        <a:lnTo>
                          <a:pt x="277" y="418"/>
                        </a:lnTo>
                        <a:lnTo>
                          <a:pt x="272" y="430"/>
                        </a:lnTo>
                        <a:lnTo>
                          <a:pt x="269" y="436"/>
                        </a:lnTo>
                        <a:lnTo>
                          <a:pt x="267" y="443"/>
                        </a:lnTo>
                        <a:lnTo>
                          <a:pt x="266" y="449"/>
                        </a:lnTo>
                        <a:lnTo>
                          <a:pt x="266" y="456"/>
                        </a:lnTo>
                        <a:lnTo>
                          <a:pt x="266" y="463"/>
                        </a:lnTo>
                        <a:lnTo>
                          <a:pt x="269" y="471"/>
                        </a:lnTo>
                        <a:lnTo>
                          <a:pt x="273" y="477"/>
                        </a:lnTo>
                        <a:lnTo>
                          <a:pt x="278" y="482"/>
                        </a:lnTo>
                        <a:lnTo>
                          <a:pt x="284" y="487"/>
                        </a:lnTo>
                        <a:lnTo>
                          <a:pt x="291" y="491"/>
                        </a:lnTo>
                        <a:lnTo>
                          <a:pt x="299" y="494"/>
                        </a:lnTo>
                        <a:lnTo>
                          <a:pt x="308" y="497"/>
                        </a:lnTo>
                        <a:lnTo>
                          <a:pt x="325" y="501"/>
                        </a:lnTo>
                        <a:lnTo>
                          <a:pt x="344" y="504"/>
                        </a:lnTo>
                        <a:lnTo>
                          <a:pt x="363" y="505"/>
                        </a:lnTo>
                        <a:lnTo>
                          <a:pt x="379" y="505"/>
                        </a:lnTo>
                        <a:lnTo>
                          <a:pt x="387" y="504"/>
                        </a:lnTo>
                        <a:lnTo>
                          <a:pt x="396" y="502"/>
                        </a:lnTo>
                        <a:lnTo>
                          <a:pt x="406" y="499"/>
                        </a:lnTo>
                        <a:lnTo>
                          <a:pt x="415" y="494"/>
                        </a:lnTo>
                        <a:lnTo>
                          <a:pt x="426" y="488"/>
                        </a:lnTo>
                        <a:lnTo>
                          <a:pt x="436" y="482"/>
                        </a:lnTo>
                        <a:lnTo>
                          <a:pt x="446" y="474"/>
                        </a:lnTo>
                        <a:lnTo>
                          <a:pt x="456" y="465"/>
                        </a:lnTo>
                        <a:lnTo>
                          <a:pt x="465" y="456"/>
                        </a:lnTo>
                        <a:lnTo>
                          <a:pt x="473" y="447"/>
                        </a:lnTo>
                        <a:lnTo>
                          <a:pt x="478" y="437"/>
                        </a:lnTo>
                        <a:lnTo>
                          <a:pt x="482" y="428"/>
                        </a:lnTo>
                        <a:lnTo>
                          <a:pt x="485" y="418"/>
                        </a:lnTo>
                        <a:lnTo>
                          <a:pt x="486" y="407"/>
                        </a:lnTo>
                        <a:lnTo>
                          <a:pt x="485" y="402"/>
                        </a:lnTo>
                        <a:lnTo>
                          <a:pt x="484" y="397"/>
                        </a:lnTo>
                        <a:lnTo>
                          <a:pt x="481" y="393"/>
                        </a:lnTo>
                        <a:lnTo>
                          <a:pt x="478" y="388"/>
                        </a:lnTo>
                        <a:lnTo>
                          <a:pt x="478" y="358"/>
                        </a:lnTo>
                        <a:lnTo>
                          <a:pt x="475" y="345"/>
                        </a:lnTo>
                        <a:lnTo>
                          <a:pt x="473" y="331"/>
                        </a:lnTo>
                        <a:lnTo>
                          <a:pt x="471" y="316"/>
                        </a:lnTo>
                        <a:lnTo>
                          <a:pt x="470" y="299"/>
                        </a:lnTo>
                        <a:lnTo>
                          <a:pt x="468" y="284"/>
                        </a:lnTo>
                        <a:lnTo>
                          <a:pt x="465" y="270"/>
                        </a:lnTo>
                        <a:lnTo>
                          <a:pt x="463" y="263"/>
                        </a:lnTo>
                        <a:lnTo>
                          <a:pt x="461" y="257"/>
                        </a:lnTo>
                        <a:lnTo>
                          <a:pt x="456" y="252"/>
                        </a:lnTo>
                        <a:lnTo>
                          <a:pt x="452" y="247"/>
                        </a:lnTo>
                        <a:lnTo>
                          <a:pt x="446" y="242"/>
                        </a:lnTo>
                        <a:lnTo>
                          <a:pt x="439" y="239"/>
                        </a:lnTo>
                        <a:lnTo>
                          <a:pt x="431" y="236"/>
                        </a:lnTo>
                        <a:lnTo>
                          <a:pt x="422" y="234"/>
                        </a:lnTo>
                        <a:lnTo>
                          <a:pt x="413" y="232"/>
                        </a:lnTo>
                        <a:lnTo>
                          <a:pt x="406" y="229"/>
                        </a:lnTo>
                        <a:lnTo>
                          <a:pt x="398" y="226"/>
                        </a:lnTo>
                        <a:lnTo>
                          <a:pt x="392" y="222"/>
                        </a:lnTo>
                        <a:lnTo>
                          <a:pt x="386" y="216"/>
                        </a:lnTo>
                        <a:lnTo>
                          <a:pt x="378" y="212"/>
                        </a:lnTo>
                        <a:lnTo>
                          <a:pt x="370" y="207"/>
                        </a:lnTo>
                        <a:lnTo>
                          <a:pt x="363" y="203"/>
                        </a:lnTo>
                        <a:lnTo>
                          <a:pt x="346" y="196"/>
                        </a:lnTo>
                        <a:lnTo>
                          <a:pt x="330" y="188"/>
                        </a:lnTo>
                        <a:lnTo>
                          <a:pt x="313" y="182"/>
                        </a:lnTo>
                        <a:lnTo>
                          <a:pt x="298" y="176"/>
                        </a:lnTo>
                        <a:lnTo>
                          <a:pt x="290" y="172"/>
                        </a:lnTo>
                        <a:lnTo>
                          <a:pt x="284" y="169"/>
                        </a:lnTo>
                        <a:lnTo>
                          <a:pt x="278" y="165"/>
                        </a:lnTo>
                        <a:lnTo>
                          <a:pt x="273" y="160"/>
                        </a:lnTo>
                        <a:lnTo>
                          <a:pt x="269" y="158"/>
                        </a:lnTo>
                        <a:lnTo>
                          <a:pt x="266" y="154"/>
                        </a:lnTo>
                        <a:lnTo>
                          <a:pt x="264" y="151"/>
                        </a:lnTo>
                        <a:lnTo>
                          <a:pt x="263" y="146"/>
                        </a:lnTo>
                        <a:lnTo>
                          <a:pt x="262" y="136"/>
                        </a:lnTo>
                        <a:lnTo>
                          <a:pt x="261" y="125"/>
                        </a:lnTo>
                        <a:lnTo>
                          <a:pt x="261" y="113"/>
                        </a:lnTo>
                        <a:lnTo>
                          <a:pt x="262" y="101"/>
                        </a:lnTo>
                        <a:lnTo>
                          <a:pt x="261" y="90"/>
                        </a:lnTo>
                        <a:lnTo>
                          <a:pt x="260" y="81"/>
                        </a:lnTo>
                        <a:lnTo>
                          <a:pt x="258" y="75"/>
                        </a:lnTo>
                        <a:lnTo>
                          <a:pt x="255" y="71"/>
                        </a:lnTo>
                        <a:lnTo>
                          <a:pt x="251" y="67"/>
                        </a:lnTo>
                        <a:lnTo>
                          <a:pt x="246" y="61"/>
                        </a:lnTo>
                        <a:lnTo>
                          <a:pt x="241" y="55"/>
                        </a:lnTo>
                        <a:lnTo>
                          <a:pt x="237" y="47"/>
                        </a:lnTo>
                        <a:lnTo>
                          <a:pt x="235" y="43"/>
                        </a:lnTo>
                        <a:lnTo>
                          <a:pt x="234" y="37"/>
                        </a:lnTo>
                        <a:lnTo>
                          <a:pt x="233" y="32"/>
                        </a:lnTo>
                        <a:lnTo>
                          <a:pt x="233" y="25"/>
                        </a:lnTo>
                        <a:lnTo>
                          <a:pt x="199" y="12"/>
                        </a:lnTo>
                        <a:lnTo>
                          <a:pt x="195" y="12"/>
                        </a:lnTo>
                        <a:lnTo>
                          <a:pt x="190" y="10"/>
                        </a:lnTo>
                        <a:lnTo>
                          <a:pt x="186" y="8"/>
                        </a:lnTo>
                        <a:lnTo>
                          <a:pt x="182" y="6"/>
                        </a:lnTo>
                        <a:lnTo>
                          <a:pt x="177" y="4"/>
                        </a:lnTo>
                        <a:lnTo>
                          <a:pt x="173" y="2"/>
                        </a:lnTo>
                        <a:lnTo>
                          <a:pt x="166" y="0"/>
                        </a:lnTo>
                        <a:lnTo>
                          <a:pt x="160" y="0"/>
                        </a:lnTo>
                        <a:lnTo>
                          <a:pt x="139" y="1"/>
                        </a:lnTo>
                        <a:lnTo>
                          <a:pt x="116" y="2"/>
                        </a:lnTo>
                        <a:lnTo>
                          <a:pt x="92" y="6"/>
                        </a:lnTo>
                        <a:lnTo>
                          <a:pt x="70" y="11"/>
                        </a:lnTo>
                        <a:lnTo>
                          <a:pt x="60" y="14"/>
                        </a:lnTo>
                        <a:lnTo>
                          <a:pt x="50" y="17"/>
                        </a:lnTo>
                        <a:lnTo>
                          <a:pt x="42" y="21"/>
                        </a:lnTo>
                        <a:lnTo>
                          <a:pt x="34" y="27"/>
                        </a:lnTo>
                        <a:lnTo>
                          <a:pt x="28" y="31"/>
                        </a:lnTo>
                        <a:lnTo>
                          <a:pt x="24" y="37"/>
                        </a:lnTo>
                        <a:lnTo>
                          <a:pt x="21" y="43"/>
                        </a:lnTo>
                        <a:lnTo>
                          <a:pt x="20" y="49"/>
                        </a:lnTo>
                        <a:lnTo>
                          <a:pt x="20" y="64"/>
                        </a:lnTo>
                        <a:lnTo>
                          <a:pt x="20" y="74"/>
                        </a:lnTo>
                        <a:lnTo>
                          <a:pt x="0" y="166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36" name="Freeform 195"/>
                  <p:cNvSpPr>
                    <a:spLocks/>
                  </p:cNvSpPr>
                  <p:nvPr>
                    <p:custDataLst>
                      <p:tags r:id="rId120"/>
                    </p:custDataLst>
                  </p:nvPr>
                </p:nvSpPr>
                <p:spPr bwMode="auto">
                  <a:xfrm>
                    <a:off x="2655888" y="3762375"/>
                    <a:ext cx="73025" cy="109538"/>
                  </a:xfrm>
                  <a:custGeom>
                    <a:avLst/>
                    <a:gdLst>
                      <a:gd name="T0" fmla="*/ 7 w 166"/>
                      <a:gd name="T1" fmla="*/ 183 h 208"/>
                      <a:gd name="T2" fmla="*/ 79 w 166"/>
                      <a:gd name="T3" fmla="*/ 208 h 208"/>
                      <a:gd name="T4" fmla="*/ 85 w 166"/>
                      <a:gd name="T5" fmla="*/ 207 h 208"/>
                      <a:gd name="T6" fmla="*/ 90 w 166"/>
                      <a:gd name="T7" fmla="*/ 204 h 208"/>
                      <a:gd name="T8" fmla="*/ 97 w 166"/>
                      <a:gd name="T9" fmla="*/ 198 h 208"/>
                      <a:gd name="T10" fmla="*/ 104 w 166"/>
                      <a:gd name="T11" fmla="*/ 192 h 208"/>
                      <a:gd name="T12" fmla="*/ 117 w 166"/>
                      <a:gd name="T13" fmla="*/ 176 h 208"/>
                      <a:gd name="T14" fmla="*/ 130 w 166"/>
                      <a:gd name="T15" fmla="*/ 158 h 208"/>
                      <a:gd name="T16" fmla="*/ 154 w 166"/>
                      <a:gd name="T17" fmla="*/ 122 h 208"/>
                      <a:gd name="T18" fmla="*/ 166 w 166"/>
                      <a:gd name="T19" fmla="*/ 103 h 208"/>
                      <a:gd name="T20" fmla="*/ 144 w 166"/>
                      <a:gd name="T21" fmla="*/ 94 h 208"/>
                      <a:gd name="T22" fmla="*/ 126 w 166"/>
                      <a:gd name="T23" fmla="*/ 84 h 208"/>
                      <a:gd name="T24" fmla="*/ 108 w 166"/>
                      <a:gd name="T25" fmla="*/ 74 h 208"/>
                      <a:gd name="T26" fmla="*/ 93 w 166"/>
                      <a:gd name="T27" fmla="*/ 64 h 208"/>
                      <a:gd name="T28" fmla="*/ 86 w 166"/>
                      <a:gd name="T29" fmla="*/ 58 h 208"/>
                      <a:gd name="T30" fmla="*/ 81 w 166"/>
                      <a:gd name="T31" fmla="*/ 53 h 208"/>
                      <a:gd name="T32" fmla="*/ 75 w 166"/>
                      <a:gd name="T33" fmla="*/ 47 h 208"/>
                      <a:gd name="T34" fmla="*/ 71 w 166"/>
                      <a:gd name="T35" fmla="*/ 40 h 208"/>
                      <a:gd name="T36" fmla="*/ 67 w 166"/>
                      <a:gd name="T37" fmla="*/ 33 h 208"/>
                      <a:gd name="T38" fmla="*/ 64 w 166"/>
                      <a:gd name="T39" fmla="*/ 26 h 208"/>
                      <a:gd name="T40" fmla="*/ 62 w 166"/>
                      <a:gd name="T41" fmla="*/ 18 h 208"/>
                      <a:gd name="T42" fmla="*/ 60 w 166"/>
                      <a:gd name="T43" fmla="*/ 11 h 208"/>
                      <a:gd name="T44" fmla="*/ 50 w 166"/>
                      <a:gd name="T45" fmla="*/ 10 h 208"/>
                      <a:gd name="T46" fmla="*/ 43 w 166"/>
                      <a:gd name="T47" fmla="*/ 8 h 208"/>
                      <a:gd name="T48" fmla="*/ 40 w 166"/>
                      <a:gd name="T49" fmla="*/ 5 h 208"/>
                      <a:gd name="T50" fmla="*/ 39 w 166"/>
                      <a:gd name="T51" fmla="*/ 3 h 208"/>
                      <a:gd name="T52" fmla="*/ 38 w 166"/>
                      <a:gd name="T53" fmla="*/ 1 h 208"/>
                      <a:gd name="T54" fmla="*/ 36 w 166"/>
                      <a:gd name="T55" fmla="*/ 0 h 208"/>
                      <a:gd name="T56" fmla="*/ 32 w 166"/>
                      <a:gd name="T57" fmla="*/ 1 h 208"/>
                      <a:gd name="T58" fmla="*/ 27 w 166"/>
                      <a:gd name="T59" fmla="*/ 5 h 208"/>
                      <a:gd name="T60" fmla="*/ 20 w 166"/>
                      <a:gd name="T61" fmla="*/ 11 h 208"/>
                      <a:gd name="T62" fmla="*/ 11 w 166"/>
                      <a:gd name="T63" fmla="*/ 22 h 208"/>
                      <a:gd name="T64" fmla="*/ 7 w 166"/>
                      <a:gd name="T65" fmla="*/ 29 h 208"/>
                      <a:gd name="T66" fmla="*/ 4 w 166"/>
                      <a:gd name="T67" fmla="*/ 37 h 208"/>
                      <a:gd name="T68" fmla="*/ 2 w 166"/>
                      <a:gd name="T69" fmla="*/ 45 h 208"/>
                      <a:gd name="T70" fmla="*/ 0 w 166"/>
                      <a:gd name="T71" fmla="*/ 54 h 208"/>
                      <a:gd name="T72" fmla="*/ 0 w 166"/>
                      <a:gd name="T73" fmla="*/ 60 h 208"/>
                      <a:gd name="T74" fmla="*/ 2 w 166"/>
                      <a:gd name="T75" fmla="*/ 65 h 208"/>
                      <a:gd name="T76" fmla="*/ 3 w 166"/>
                      <a:gd name="T77" fmla="*/ 70 h 208"/>
                      <a:gd name="T78" fmla="*/ 5 w 166"/>
                      <a:gd name="T79" fmla="*/ 76 h 208"/>
                      <a:gd name="T80" fmla="*/ 10 w 166"/>
                      <a:gd name="T81" fmla="*/ 86 h 208"/>
                      <a:gd name="T82" fmla="*/ 17 w 166"/>
                      <a:gd name="T83" fmla="*/ 98 h 208"/>
                      <a:gd name="T84" fmla="*/ 22 w 166"/>
                      <a:gd name="T85" fmla="*/ 109 h 208"/>
                      <a:gd name="T86" fmla="*/ 28 w 166"/>
                      <a:gd name="T87" fmla="*/ 120 h 208"/>
                      <a:gd name="T88" fmla="*/ 30 w 166"/>
                      <a:gd name="T89" fmla="*/ 126 h 208"/>
                      <a:gd name="T90" fmla="*/ 32 w 166"/>
                      <a:gd name="T91" fmla="*/ 133 h 208"/>
                      <a:gd name="T92" fmla="*/ 33 w 166"/>
                      <a:gd name="T93" fmla="*/ 139 h 208"/>
                      <a:gd name="T94" fmla="*/ 33 w 166"/>
                      <a:gd name="T95" fmla="*/ 147 h 208"/>
                      <a:gd name="T96" fmla="*/ 32 w 166"/>
                      <a:gd name="T97" fmla="*/ 153 h 208"/>
                      <a:gd name="T98" fmla="*/ 31 w 166"/>
                      <a:gd name="T99" fmla="*/ 159 h 208"/>
                      <a:gd name="T100" fmla="*/ 28 w 166"/>
                      <a:gd name="T101" fmla="*/ 165 h 208"/>
                      <a:gd name="T102" fmla="*/ 25 w 166"/>
                      <a:gd name="T103" fmla="*/ 169 h 208"/>
                      <a:gd name="T104" fmla="*/ 21 w 166"/>
                      <a:gd name="T105" fmla="*/ 174 h 208"/>
                      <a:gd name="T106" fmla="*/ 17 w 166"/>
                      <a:gd name="T107" fmla="*/ 177 h 208"/>
                      <a:gd name="T108" fmla="*/ 11 w 166"/>
                      <a:gd name="T109" fmla="*/ 180 h 208"/>
                      <a:gd name="T110" fmla="*/ 7 w 166"/>
                      <a:gd name="T111" fmla="*/ 183 h 208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w 166"/>
                      <a:gd name="T169" fmla="*/ 0 h 208"/>
                      <a:gd name="T170" fmla="*/ 166 w 166"/>
                      <a:gd name="T171" fmla="*/ 208 h 208"/>
                    </a:gdLst>
                    <a:ahLst/>
                    <a:cxnLst>
                      <a:cxn ang="T112">
                        <a:pos x="T0" y="T1"/>
                      </a:cxn>
                      <a:cxn ang="T113">
                        <a:pos x="T2" y="T3"/>
                      </a:cxn>
                      <a:cxn ang="T114">
                        <a:pos x="T4" y="T5"/>
                      </a:cxn>
                      <a:cxn ang="T115">
                        <a:pos x="T6" y="T7"/>
                      </a:cxn>
                      <a:cxn ang="T116">
                        <a:pos x="T8" y="T9"/>
                      </a:cxn>
                      <a:cxn ang="T117">
                        <a:pos x="T10" y="T11"/>
                      </a:cxn>
                      <a:cxn ang="T118">
                        <a:pos x="T12" y="T13"/>
                      </a:cxn>
                      <a:cxn ang="T119">
                        <a:pos x="T14" y="T15"/>
                      </a:cxn>
                      <a:cxn ang="T120">
                        <a:pos x="T16" y="T17"/>
                      </a:cxn>
                      <a:cxn ang="T121">
                        <a:pos x="T18" y="T19"/>
                      </a:cxn>
                      <a:cxn ang="T122">
                        <a:pos x="T20" y="T21"/>
                      </a:cxn>
                      <a:cxn ang="T123">
                        <a:pos x="T22" y="T23"/>
                      </a:cxn>
                      <a:cxn ang="T124">
                        <a:pos x="T24" y="T25"/>
                      </a:cxn>
                      <a:cxn ang="T125">
                        <a:pos x="T26" y="T27"/>
                      </a:cxn>
                      <a:cxn ang="T126">
                        <a:pos x="T28" y="T29"/>
                      </a:cxn>
                      <a:cxn ang="T127">
                        <a:pos x="T30" y="T31"/>
                      </a:cxn>
                      <a:cxn ang="T128">
                        <a:pos x="T32" y="T33"/>
                      </a:cxn>
                      <a:cxn ang="T129">
                        <a:pos x="T34" y="T35"/>
                      </a:cxn>
                      <a:cxn ang="T130">
                        <a:pos x="T36" y="T37"/>
                      </a:cxn>
                      <a:cxn ang="T131">
                        <a:pos x="T38" y="T39"/>
                      </a:cxn>
                      <a:cxn ang="T132">
                        <a:pos x="T40" y="T41"/>
                      </a:cxn>
                      <a:cxn ang="T133">
                        <a:pos x="T42" y="T43"/>
                      </a:cxn>
                      <a:cxn ang="T134">
                        <a:pos x="T44" y="T45"/>
                      </a:cxn>
                      <a:cxn ang="T135">
                        <a:pos x="T46" y="T47"/>
                      </a:cxn>
                      <a:cxn ang="T136">
                        <a:pos x="T48" y="T49"/>
                      </a:cxn>
                      <a:cxn ang="T137">
                        <a:pos x="T50" y="T51"/>
                      </a:cxn>
                      <a:cxn ang="T138">
                        <a:pos x="T52" y="T53"/>
                      </a:cxn>
                      <a:cxn ang="T139">
                        <a:pos x="T54" y="T55"/>
                      </a:cxn>
                      <a:cxn ang="T140">
                        <a:pos x="T56" y="T57"/>
                      </a:cxn>
                      <a:cxn ang="T141">
                        <a:pos x="T58" y="T59"/>
                      </a:cxn>
                      <a:cxn ang="T142">
                        <a:pos x="T60" y="T61"/>
                      </a:cxn>
                      <a:cxn ang="T143">
                        <a:pos x="T62" y="T63"/>
                      </a:cxn>
                      <a:cxn ang="T144">
                        <a:pos x="T64" y="T65"/>
                      </a:cxn>
                      <a:cxn ang="T145">
                        <a:pos x="T66" y="T67"/>
                      </a:cxn>
                      <a:cxn ang="T146">
                        <a:pos x="T68" y="T69"/>
                      </a:cxn>
                      <a:cxn ang="T147">
                        <a:pos x="T70" y="T71"/>
                      </a:cxn>
                      <a:cxn ang="T148">
                        <a:pos x="T72" y="T73"/>
                      </a:cxn>
                      <a:cxn ang="T149">
                        <a:pos x="T74" y="T75"/>
                      </a:cxn>
                      <a:cxn ang="T150">
                        <a:pos x="T76" y="T77"/>
                      </a:cxn>
                      <a:cxn ang="T151">
                        <a:pos x="T78" y="T79"/>
                      </a:cxn>
                      <a:cxn ang="T152">
                        <a:pos x="T80" y="T81"/>
                      </a:cxn>
                      <a:cxn ang="T153">
                        <a:pos x="T82" y="T83"/>
                      </a:cxn>
                      <a:cxn ang="T154">
                        <a:pos x="T84" y="T85"/>
                      </a:cxn>
                      <a:cxn ang="T155">
                        <a:pos x="T86" y="T87"/>
                      </a:cxn>
                      <a:cxn ang="T156">
                        <a:pos x="T88" y="T89"/>
                      </a:cxn>
                      <a:cxn ang="T157">
                        <a:pos x="T90" y="T91"/>
                      </a:cxn>
                      <a:cxn ang="T158">
                        <a:pos x="T92" y="T93"/>
                      </a:cxn>
                      <a:cxn ang="T159">
                        <a:pos x="T94" y="T95"/>
                      </a:cxn>
                      <a:cxn ang="T160">
                        <a:pos x="T96" y="T97"/>
                      </a:cxn>
                      <a:cxn ang="T161">
                        <a:pos x="T98" y="T99"/>
                      </a:cxn>
                      <a:cxn ang="T162">
                        <a:pos x="T100" y="T101"/>
                      </a:cxn>
                      <a:cxn ang="T163">
                        <a:pos x="T102" y="T103"/>
                      </a:cxn>
                      <a:cxn ang="T164">
                        <a:pos x="T104" y="T105"/>
                      </a:cxn>
                      <a:cxn ang="T165">
                        <a:pos x="T106" y="T107"/>
                      </a:cxn>
                      <a:cxn ang="T166">
                        <a:pos x="T108" y="T109"/>
                      </a:cxn>
                      <a:cxn ang="T167">
                        <a:pos x="T110" y="T111"/>
                      </a:cxn>
                    </a:cxnLst>
                    <a:rect l="T168" t="T169" r="T170" b="T171"/>
                    <a:pathLst>
                      <a:path w="166" h="208">
                        <a:moveTo>
                          <a:pt x="7" y="183"/>
                        </a:moveTo>
                        <a:lnTo>
                          <a:pt x="79" y="208"/>
                        </a:lnTo>
                        <a:lnTo>
                          <a:pt x="85" y="207"/>
                        </a:lnTo>
                        <a:lnTo>
                          <a:pt x="90" y="204"/>
                        </a:lnTo>
                        <a:lnTo>
                          <a:pt x="97" y="198"/>
                        </a:lnTo>
                        <a:lnTo>
                          <a:pt x="104" y="192"/>
                        </a:lnTo>
                        <a:lnTo>
                          <a:pt x="117" y="176"/>
                        </a:lnTo>
                        <a:lnTo>
                          <a:pt x="130" y="158"/>
                        </a:lnTo>
                        <a:lnTo>
                          <a:pt x="154" y="122"/>
                        </a:lnTo>
                        <a:lnTo>
                          <a:pt x="166" y="103"/>
                        </a:lnTo>
                        <a:lnTo>
                          <a:pt x="144" y="94"/>
                        </a:lnTo>
                        <a:lnTo>
                          <a:pt x="126" y="84"/>
                        </a:lnTo>
                        <a:lnTo>
                          <a:pt x="108" y="74"/>
                        </a:lnTo>
                        <a:lnTo>
                          <a:pt x="93" y="64"/>
                        </a:lnTo>
                        <a:lnTo>
                          <a:pt x="86" y="58"/>
                        </a:lnTo>
                        <a:lnTo>
                          <a:pt x="81" y="53"/>
                        </a:lnTo>
                        <a:lnTo>
                          <a:pt x="75" y="47"/>
                        </a:lnTo>
                        <a:lnTo>
                          <a:pt x="71" y="40"/>
                        </a:lnTo>
                        <a:lnTo>
                          <a:pt x="67" y="33"/>
                        </a:lnTo>
                        <a:lnTo>
                          <a:pt x="64" y="26"/>
                        </a:lnTo>
                        <a:lnTo>
                          <a:pt x="62" y="18"/>
                        </a:lnTo>
                        <a:lnTo>
                          <a:pt x="60" y="11"/>
                        </a:lnTo>
                        <a:lnTo>
                          <a:pt x="50" y="10"/>
                        </a:lnTo>
                        <a:lnTo>
                          <a:pt x="43" y="8"/>
                        </a:lnTo>
                        <a:lnTo>
                          <a:pt x="40" y="5"/>
                        </a:lnTo>
                        <a:lnTo>
                          <a:pt x="39" y="3"/>
                        </a:lnTo>
                        <a:lnTo>
                          <a:pt x="38" y="1"/>
                        </a:lnTo>
                        <a:lnTo>
                          <a:pt x="36" y="0"/>
                        </a:lnTo>
                        <a:lnTo>
                          <a:pt x="32" y="1"/>
                        </a:lnTo>
                        <a:lnTo>
                          <a:pt x="27" y="5"/>
                        </a:lnTo>
                        <a:lnTo>
                          <a:pt x="20" y="11"/>
                        </a:lnTo>
                        <a:lnTo>
                          <a:pt x="11" y="22"/>
                        </a:lnTo>
                        <a:lnTo>
                          <a:pt x="7" y="29"/>
                        </a:lnTo>
                        <a:lnTo>
                          <a:pt x="4" y="37"/>
                        </a:lnTo>
                        <a:lnTo>
                          <a:pt x="2" y="45"/>
                        </a:lnTo>
                        <a:lnTo>
                          <a:pt x="0" y="54"/>
                        </a:lnTo>
                        <a:lnTo>
                          <a:pt x="0" y="60"/>
                        </a:lnTo>
                        <a:lnTo>
                          <a:pt x="2" y="65"/>
                        </a:lnTo>
                        <a:lnTo>
                          <a:pt x="3" y="70"/>
                        </a:lnTo>
                        <a:lnTo>
                          <a:pt x="5" y="76"/>
                        </a:lnTo>
                        <a:lnTo>
                          <a:pt x="10" y="86"/>
                        </a:lnTo>
                        <a:lnTo>
                          <a:pt x="17" y="98"/>
                        </a:lnTo>
                        <a:lnTo>
                          <a:pt x="22" y="109"/>
                        </a:lnTo>
                        <a:lnTo>
                          <a:pt x="28" y="120"/>
                        </a:lnTo>
                        <a:lnTo>
                          <a:pt x="30" y="126"/>
                        </a:lnTo>
                        <a:lnTo>
                          <a:pt x="32" y="133"/>
                        </a:lnTo>
                        <a:lnTo>
                          <a:pt x="33" y="139"/>
                        </a:lnTo>
                        <a:lnTo>
                          <a:pt x="33" y="147"/>
                        </a:lnTo>
                        <a:lnTo>
                          <a:pt x="32" y="153"/>
                        </a:lnTo>
                        <a:lnTo>
                          <a:pt x="31" y="159"/>
                        </a:lnTo>
                        <a:lnTo>
                          <a:pt x="28" y="165"/>
                        </a:lnTo>
                        <a:lnTo>
                          <a:pt x="25" y="169"/>
                        </a:lnTo>
                        <a:lnTo>
                          <a:pt x="21" y="174"/>
                        </a:lnTo>
                        <a:lnTo>
                          <a:pt x="17" y="177"/>
                        </a:lnTo>
                        <a:lnTo>
                          <a:pt x="11" y="180"/>
                        </a:lnTo>
                        <a:lnTo>
                          <a:pt x="7" y="183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37" name="Freeform 196"/>
                  <p:cNvSpPr>
                    <a:spLocks/>
                  </p:cNvSpPr>
                  <p:nvPr>
                    <p:custDataLst>
                      <p:tags r:id="rId121"/>
                    </p:custDataLst>
                  </p:nvPr>
                </p:nvSpPr>
                <p:spPr bwMode="auto">
                  <a:xfrm>
                    <a:off x="2170113" y="3321050"/>
                    <a:ext cx="69850" cy="58738"/>
                  </a:xfrm>
                  <a:custGeom>
                    <a:avLst/>
                    <a:gdLst>
                      <a:gd name="T0" fmla="*/ 153 w 164"/>
                      <a:gd name="T1" fmla="*/ 104 h 104"/>
                      <a:gd name="T2" fmla="*/ 134 w 164"/>
                      <a:gd name="T3" fmla="*/ 102 h 104"/>
                      <a:gd name="T4" fmla="*/ 110 w 164"/>
                      <a:gd name="T5" fmla="*/ 97 h 104"/>
                      <a:gd name="T6" fmla="*/ 96 w 164"/>
                      <a:gd name="T7" fmla="*/ 94 h 104"/>
                      <a:gd name="T8" fmla="*/ 80 w 164"/>
                      <a:gd name="T9" fmla="*/ 93 h 104"/>
                      <a:gd name="T10" fmla="*/ 73 w 164"/>
                      <a:gd name="T11" fmla="*/ 93 h 104"/>
                      <a:gd name="T12" fmla="*/ 64 w 164"/>
                      <a:gd name="T13" fmla="*/ 94 h 104"/>
                      <a:gd name="T14" fmla="*/ 55 w 164"/>
                      <a:gd name="T15" fmla="*/ 96 h 104"/>
                      <a:gd name="T16" fmla="*/ 47 w 164"/>
                      <a:gd name="T17" fmla="*/ 98 h 104"/>
                      <a:gd name="T18" fmla="*/ 41 w 164"/>
                      <a:gd name="T19" fmla="*/ 100 h 104"/>
                      <a:gd name="T20" fmla="*/ 34 w 164"/>
                      <a:gd name="T21" fmla="*/ 100 h 104"/>
                      <a:gd name="T22" fmla="*/ 27 w 164"/>
                      <a:gd name="T23" fmla="*/ 99 h 104"/>
                      <a:gd name="T24" fmla="*/ 19 w 164"/>
                      <a:gd name="T25" fmla="*/ 96 h 104"/>
                      <a:gd name="T26" fmla="*/ 11 w 164"/>
                      <a:gd name="T27" fmla="*/ 92 h 104"/>
                      <a:gd name="T28" fmla="*/ 6 w 164"/>
                      <a:gd name="T29" fmla="*/ 88 h 104"/>
                      <a:gd name="T30" fmla="*/ 3 w 164"/>
                      <a:gd name="T31" fmla="*/ 86 h 104"/>
                      <a:gd name="T32" fmla="*/ 1 w 164"/>
                      <a:gd name="T33" fmla="*/ 84 h 104"/>
                      <a:gd name="T34" fmla="*/ 0 w 164"/>
                      <a:gd name="T35" fmla="*/ 81 h 104"/>
                      <a:gd name="T36" fmla="*/ 0 w 164"/>
                      <a:gd name="T37" fmla="*/ 79 h 104"/>
                      <a:gd name="T38" fmla="*/ 0 w 164"/>
                      <a:gd name="T39" fmla="*/ 76 h 104"/>
                      <a:gd name="T40" fmla="*/ 1 w 164"/>
                      <a:gd name="T41" fmla="*/ 74 h 104"/>
                      <a:gd name="T42" fmla="*/ 3 w 164"/>
                      <a:gd name="T43" fmla="*/ 71 h 104"/>
                      <a:gd name="T44" fmla="*/ 6 w 164"/>
                      <a:gd name="T45" fmla="*/ 70 h 104"/>
                      <a:gd name="T46" fmla="*/ 12 w 164"/>
                      <a:gd name="T47" fmla="*/ 67 h 104"/>
                      <a:gd name="T48" fmla="*/ 20 w 164"/>
                      <a:gd name="T49" fmla="*/ 66 h 104"/>
                      <a:gd name="T50" fmla="*/ 40 w 164"/>
                      <a:gd name="T51" fmla="*/ 66 h 104"/>
                      <a:gd name="T52" fmla="*/ 61 w 164"/>
                      <a:gd name="T53" fmla="*/ 67 h 104"/>
                      <a:gd name="T54" fmla="*/ 70 w 164"/>
                      <a:gd name="T55" fmla="*/ 67 h 104"/>
                      <a:gd name="T56" fmla="*/ 79 w 164"/>
                      <a:gd name="T57" fmla="*/ 67 h 104"/>
                      <a:gd name="T58" fmla="*/ 87 w 164"/>
                      <a:gd name="T59" fmla="*/ 67 h 104"/>
                      <a:gd name="T60" fmla="*/ 94 w 164"/>
                      <a:gd name="T61" fmla="*/ 67 h 104"/>
                      <a:gd name="T62" fmla="*/ 94 w 164"/>
                      <a:gd name="T63" fmla="*/ 56 h 104"/>
                      <a:gd name="T64" fmla="*/ 94 w 164"/>
                      <a:gd name="T65" fmla="*/ 43 h 104"/>
                      <a:gd name="T66" fmla="*/ 94 w 164"/>
                      <a:gd name="T67" fmla="*/ 29 h 104"/>
                      <a:gd name="T68" fmla="*/ 94 w 164"/>
                      <a:gd name="T69" fmla="*/ 18 h 104"/>
                      <a:gd name="T70" fmla="*/ 79 w 164"/>
                      <a:gd name="T71" fmla="*/ 17 h 104"/>
                      <a:gd name="T72" fmla="*/ 67 w 164"/>
                      <a:gd name="T73" fmla="*/ 15 h 104"/>
                      <a:gd name="T74" fmla="*/ 62 w 164"/>
                      <a:gd name="T75" fmla="*/ 13 h 104"/>
                      <a:gd name="T76" fmla="*/ 57 w 164"/>
                      <a:gd name="T77" fmla="*/ 10 h 104"/>
                      <a:gd name="T78" fmla="*/ 52 w 164"/>
                      <a:gd name="T79" fmla="*/ 6 h 104"/>
                      <a:gd name="T80" fmla="*/ 47 w 164"/>
                      <a:gd name="T81" fmla="*/ 0 h 104"/>
                      <a:gd name="T82" fmla="*/ 146 w 164"/>
                      <a:gd name="T83" fmla="*/ 0 h 104"/>
                      <a:gd name="T84" fmla="*/ 147 w 164"/>
                      <a:gd name="T85" fmla="*/ 6 h 104"/>
                      <a:gd name="T86" fmla="*/ 148 w 164"/>
                      <a:gd name="T87" fmla="*/ 13 h 104"/>
                      <a:gd name="T88" fmla="*/ 150 w 164"/>
                      <a:gd name="T89" fmla="*/ 19 h 104"/>
                      <a:gd name="T90" fmla="*/ 152 w 164"/>
                      <a:gd name="T91" fmla="*/ 25 h 104"/>
                      <a:gd name="T92" fmla="*/ 156 w 164"/>
                      <a:gd name="T93" fmla="*/ 35 h 104"/>
                      <a:gd name="T94" fmla="*/ 159 w 164"/>
                      <a:gd name="T95" fmla="*/ 46 h 104"/>
                      <a:gd name="T96" fmla="*/ 163 w 164"/>
                      <a:gd name="T97" fmla="*/ 54 h 104"/>
                      <a:gd name="T98" fmla="*/ 164 w 164"/>
                      <a:gd name="T99" fmla="*/ 62 h 104"/>
                      <a:gd name="T100" fmla="*/ 163 w 164"/>
                      <a:gd name="T101" fmla="*/ 65 h 104"/>
                      <a:gd name="T102" fmla="*/ 160 w 164"/>
                      <a:gd name="T103" fmla="*/ 68 h 104"/>
                      <a:gd name="T104" fmla="*/ 157 w 164"/>
                      <a:gd name="T105" fmla="*/ 71 h 104"/>
                      <a:gd name="T106" fmla="*/ 153 w 164"/>
                      <a:gd name="T107" fmla="*/ 73 h 104"/>
                      <a:gd name="T108" fmla="*/ 153 w 164"/>
                      <a:gd name="T109" fmla="*/ 104 h 104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w 164"/>
                      <a:gd name="T166" fmla="*/ 0 h 104"/>
                      <a:gd name="T167" fmla="*/ 164 w 164"/>
                      <a:gd name="T168" fmla="*/ 104 h 104"/>
                    </a:gdLst>
                    <a:ahLst/>
                    <a:cxnLst>
                      <a:cxn ang="T110">
                        <a:pos x="T0" y="T1"/>
                      </a:cxn>
                      <a:cxn ang="T111">
                        <a:pos x="T2" y="T3"/>
                      </a:cxn>
                      <a:cxn ang="T112">
                        <a:pos x="T4" y="T5"/>
                      </a:cxn>
                      <a:cxn ang="T113">
                        <a:pos x="T6" y="T7"/>
                      </a:cxn>
                      <a:cxn ang="T114">
                        <a:pos x="T8" y="T9"/>
                      </a:cxn>
                      <a:cxn ang="T115">
                        <a:pos x="T10" y="T11"/>
                      </a:cxn>
                      <a:cxn ang="T116">
                        <a:pos x="T12" y="T13"/>
                      </a:cxn>
                      <a:cxn ang="T117">
                        <a:pos x="T14" y="T15"/>
                      </a:cxn>
                      <a:cxn ang="T118">
                        <a:pos x="T16" y="T17"/>
                      </a:cxn>
                      <a:cxn ang="T119">
                        <a:pos x="T18" y="T19"/>
                      </a:cxn>
                      <a:cxn ang="T120">
                        <a:pos x="T20" y="T21"/>
                      </a:cxn>
                      <a:cxn ang="T121">
                        <a:pos x="T22" y="T23"/>
                      </a:cxn>
                      <a:cxn ang="T122">
                        <a:pos x="T24" y="T25"/>
                      </a:cxn>
                      <a:cxn ang="T123">
                        <a:pos x="T26" y="T27"/>
                      </a:cxn>
                      <a:cxn ang="T124">
                        <a:pos x="T28" y="T29"/>
                      </a:cxn>
                      <a:cxn ang="T125">
                        <a:pos x="T30" y="T31"/>
                      </a:cxn>
                      <a:cxn ang="T126">
                        <a:pos x="T32" y="T33"/>
                      </a:cxn>
                      <a:cxn ang="T127">
                        <a:pos x="T34" y="T35"/>
                      </a:cxn>
                      <a:cxn ang="T128">
                        <a:pos x="T36" y="T37"/>
                      </a:cxn>
                      <a:cxn ang="T129">
                        <a:pos x="T38" y="T39"/>
                      </a:cxn>
                      <a:cxn ang="T130">
                        <a:pos x="T40" y="T41"/>
                      </a:cxn>
                      <a:cxn ang="T131">
                        <a:pos x="T42" y="T43"/>
                      </a:cxn>
                      <a:cxn ang="T132">
                        <a:pos x="T44" y="T45"/>
                      </a:cxn>
                      <a:cxn ang="T133">
                        <a:pos x="T46" y="T47"/>
                      </a:cxn>
                      <a:cxn ang="T134">
                        <a:pos x="T48" y="T49"/>
                      </a:cxn>
                      <a:cxn ang="T135">
                        <a:pos x="T50" y="T51"/>
                      </a:cxn>
                      <a:cxn ang="T136">
                        <a:pos x="T52" y="T53"/>
                      </a:cxn>
                      <a:cxn ang="T137">
                        <a:pos x="T54" y="T55"/>
                      </a:cxn>
                      <a:cxn ang="T138">
                        <a:pos x="T56" y="T57"/>
                      </a:cxn>
                      <a:cxn ang="T139">
                        <a:pos x="T58" y="T59"/>
                      </a:cxn>
                      <a:cxn ang="T140">
                        <a:pos x="T60" y="T61"/>
                      </a:cxn>
                      <a:cxn ang="T141">
                        <a:pos x="T62" y="T63"/>
                      </a:cxn>
                      <a:cxn ang="T142">
                        <a:pos x="T64" y="T65"/>
                      </a:cxn>
                      <a:cxn ang="T143">
                        <a:pos x="T66" y="T67"/>
                      </a:cxn>
                      <a:cxn ang="T144">
                        <a:pos x="T68" y="T69"/>
                      </a:cxn>
                      <a:cxn ang="T145">
                        <a:pos x="T70" y="T71"/>
                      </a:cxn>
                      <a:cxn ang="T146">
                        <a:pos x="T72" y="T73"/>
                      </a:cxn>
                      <a:cxn ang="T147">
                        <a:pos x="T74" y="T75"/>
                      </a:cxn>
                      <a:cxn ang="T148">
                        <a:pos x="T76" y="T77"/>
                      </a:cxn>
                      <a:cxn ang="T149">
                        <a:pos x="T78" y="T79"/>
                      </a:cxn>
                      <a:cxn ang="T150">
                        <a:pos x="T80" y="T81"/>
                      </a:cxn>
                      <a:cxn ang="T151">
                        <a:pos x="T82" y="T83"/>
                      </a:cxn>
                      <a:cxn ang="T152">
                        <a:pos x="T84" y="T85"/>
                      </a:cxn>
                      <a:cxn ang="T153">
                        <a:pos x="T86" y="T87"/>
                      </a:cxn>
                      <a:cxn ang="T154">
                        <a:pos x="T88" y="T89"/>
                      </a:cxn>
                      <a:cxn ang="T155">
                        <a:pos x="T90" y="T91"/>
                      </a:cxn>
                      <a:cxn ang="T156">
                        <a:pos x="T92" y="T93"/>
                      </a:cxn>
                      <a:cxn ang="T157">
                        <a:pos x="T94" y="T95"/>
                      </a:cxn>
                      <a:cxn ang="T158">
                        <a:pos x="T96" y="T97"/>
                      </a:cxn>
                      <a:cxn ang="T159">
                        <a:pos x="T98" y="T99"/>
                      </a:cxn>
                      <a:cxn ang="T160">
                        <a:pos x="T100" y="T101"/>
                      </a:cxn>
                      <a:cxn ang="T161">
                        <a:pos x="T102" y="T103"/>
                      </a:cxn>
                      <a:cxn ang="T162">
                        <a:pos x="T104" y="T105"/>
                      </a:cxn>
                      <a:cxn ang="T163">
                        <a:pos x="T106" y="T107"/>
                      </a:cxn>
                      <a:cxn ang="T164">
                        <a:pos x="T108" y="T109"/>
                      </a:cxn>
                    </a:cxnLst>
                    <a:rect l="T165" t="T166" r="T167" b="T168"/>
                    <a:pathLst>
                      <a:path w="164" h="104">
                        <a:moveTo>
                          <a:pt x="153" y="104"/>
                        </a:moveTo>
                        <a:lnTo>
                          <a:pt x="134" y="102"/>
                        </a:lnTo>
                        <a:lnTo>
                          <a:pt x="110" y="97"/>
                        </a:lnTo>
                        <a:lnTo>
                          <a:pt x="96" y="94"/>
                        </a:lnTo>
                        <a:lnTo>
                          <a:pt x="80" y="93"/>
                        </a:lnTo>
                        <a:lnTo>
                          <a:pt x="73" y="93"/>
                        </a:lnTo>
                        <a:lnTo>
                          <a:pt x="64" y="94"/>
                        </a:lnTo>
                        <a:lnTo>
                          <a:pt x="55" y="96"/>
                        </a:lnTo>
                        <a:lnTo>
                          <a:pt x="47" y="98"/>
                        </a:lnTo>
                        <a:lnTo>
                          <a:pt x="41" y="100"/>
                        </a:lnTo>
                        <a:lnTo>
                          <a:pt x="34" y="100"/>
                        </a:lnTo>
                        <a:lnTo>
                          <a:pt x="27" y="99"/>
                        </a:lnTo>
                        <a:lnTo>
                          <a:pt x="19" y="96"/>
                        </a:lnTo>
                        <a:lnTo>
                          <a:pt x="11" y="92"/>
                        </a:lnTo>
                        <a:lnTo>
                          <a:pt x="6" y="88"/>
                        </a:lnTo>
                        <a:lnTo>
                          <a:pt x="3" y="86"/>
                        </a:lnTo>
                        <a:lnTo>
                          <a:pt x="1" y="84"/>
                        </a:lnTo>
                        <a:lnTo>
                          <a:pt x="0" y="81"/>
                        </a:lnTo>
                        <a:lnTo>
                          <a:pt x="0" y="79"/>
                        </a:lnTo>
                        <a:lnTo>
                          <a:pt x="0" y="76"/>
                        </a:lnTo>
                        <a:lnTo>
                          <a:pt x="1" y="74"/>
                        </a:lnTo>
                        <a:lnTo>
                          <a:pt x="3" y="71"/>
                        </a:lnTo>
                        <a:lnTo>
                          <a:pt x="6" y="70"/>
                        </a:lnTo>
                        <a:lnTo>
                          <a:pt x="12" y="67"/>
                        </a:lnTo>
                        <a:lnTo>
                          <a:pt x="20" y="66"/>
                        </a:lnTo>
                        <a:lnTo>
                          <a:pt x="40" y="66"/>
                        </a:lnTo>
                        <a:lnTo>
                          <a:pt x="61" y="67"/>
                        </a:lnTo>
                        <a:lnTo>
                          <a:pt x="70" y="67"/>
                        </a:lnTo>
                        <a:lnTo>
                          <a:pt x="79" y="67"/>
                        </a:lnTo>
                        <a:lnTo>
                          <a:pt x="87" y="67"/>
                        </a:lnTo>
                        <a:lnTo>
                          <a:pt x="94" y="67"/>
                        </a:lnTo>
                        <a:lnTo>
                          <a:pt x="94" y="56"/>
                        </a:lnTo>
                        <a:lnTo>
                          <a:pt x="94" y="43"/>
                        </a:lnTo>
                        <a:lnTo>
                          <a:pt x="94" y="29"/>
                        </a:lnTo>
                        <a:lnTo>
                          <a:pt x="94" y="18"/>
                        </a:lnTo>
                        <a:lnTo>
                          <a:pt x="79" y="17"/>
                        </a:lnTo>
                        <a:lnTo>
                          <a:pt x="67" y="15"/>
                        </a:lnTo>
                        <a:lnTo>
                          <a:pt x="62" y="13"/>
                        </a:lnTo>
                        <a:lnTo>
                          <a:pt x="57" y="10"/>
                        </a:lnTo>
                        <a:lnTo>
                          <a:pt x="52" y="6"/>
                        </a:lnTo>
                        <a:lnTo>
                          <a:pt x="47" y="0"/>
                        </a:lnTo>
                        <a:lnTo>
                          <a:pt x="146" y="0"/>
                        </a:lnTo>
                        <a:lnTo>
                          <a:pt x="147" y="6"/>
                        </a:lnTo>
                        <a:lnTo>
                          <a:pt x="148" y="13"/>
                        </a:lnTo>
                        <a:lnTo>
                          <a:pt x="150" y="19"/>
                        </a:lnTo>
                        <a:lnTo>
                          <a:pt x="152" y="25"/>
                        </a:lnTo>
                        <a:lnTo>
                          <a:pt x="156" y="35"/>
                        </a:lnTo>
                        <a:lnTo>
                          <a:pt x="159" y="46"/>
                        </a:lnTo>
                        <a:lnTo>
                          <a:pt x="163" y="54"/>
                        </a:lnTo>
                        <a:lnTo>
                          <a:pt x="164" y="62"/>
                        </a:lnTo>
                        <a:lnTo>
                          <a:pt x="163" y="65"/>
                        </a:lnTo>
                        <a:lnTo>
                          <a:pt x="160" y="68"/>
                        </a:lnTo>
                        <a:lnTo>
                          <a:pt x="157" y="71"/>
                        </a:lnTo>
                        <a:lnTo>
                          <a:pt x="153" y="73"/>
                        </a:lnTo>
                        <a:lnTo>
                          <a:pt x="153" y="104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38" name="Freeform 203"/>
                  <p:cNvSpPr>
                    <a:spLocks/>
                  </p:cNvSpPr>
                  <p:nvPr>
                    <p:custDataLst>
                      <p:tags r:id="rId122"/>
                    </p:custDataLst>
                  </p:nvPr>
                </p:nvSpPr>
                <p:spPr bwMode="auto">
                  <a:xfrm>
                    <a:off x="2416175" y="5586413"/>
                    <a:ext cx="30163" cy="57150"/>
                  </a:xfrm>
                  <a:custGeom>
                    <a:avLst/>
                    <a:gdLst>
                      <a:gd name="T0" fmla="*/ 33 w 66"/>
                      <a:gd name="T1" fmla="*/ 0 h 19"/>
                      <a:gd name="T2" fmla="*/ 25 w 66"/>
                      <a:gd name="T3" fmla="*/ 1 h 19"/>
                      <a:gd name="T4" fmla="*/ 19 w 66"/>
                      <a:gd name="T5" fmla="*/ 2 h 19"/>
                      <a:gd name="T6" fmla="*/ 13 w 66"/>
                      <a:gd name="T7" fmla="*/ 4 h 19"/>
                      <a:gd name="T8" fmla="*/ 9 w 66"/>
                      <a:gd name="T9" fmla="*/ 7 h 19"/>
                      <a:gd name="T10" fmla="*/ 5 w 66"/>
                      <a:gd name="T11" fmla="*/ 11 h 19"/>
                      <a:gd name="T12" fmla="*/ 2 w 66"/>
                      <a:gd name="T13" fmla="*/ 14 h 19"/>
                      <a:gd name="T14" fmla="*/ 0 w 66"/>
                      <a:gd name="T15" fmla="*/ 17 h 19"/>
                      <a:gd name="T16" fmla="*/ 0 w 66"/>
                      <a:gd name="T17" fmla="*/ 19 h 19"/>
                      <a:gd name="T18" fmla="*/ 19 w 66"/>
                      <a:gd name="T19" fmla="*/ 19 h 19"/>
                      <a:gd name="T20" fmla="*/ 38 w 66"/>
                      <a:gd name="T21" fmla="*/ 19 h 19"/>
                      <a:gd name="T22" fmla="*/ 46 w 66"/>
                      <a:gd name="T23" fmla="*/ 18 h 19"/>
                      <a:gd name="T24" fmla="*/ 54 w 66"/>
                      <a:gd name="T25" fmla="*/ 17 h 19"/>
                      <a:gd name="T26" fmla="*/ 61 w 66"/>
                      <a:gd name="T27" fmla="*/ 15 h 19"/>
                      <a:gd name="T28" fmla="*/ 66 w 66"/>
                      <a:gd name="T29" fmla="*/ 13 h 19"/>
                      <a:gd name="T30" fmla="*/ 57 w 66"/>
                      <a:gd name="T31" fmla="*/ 8 h 19"/>
                      <a:gd name="T32" fmla="*/ 50 w 66"/>
                      <a:gd name="T33" fmla="*/ 4 h 19"/>
                      <a:gd name="T34" fmla="*/ 42 w 66"/>
                      <a:gd name="T35" fmla="*/ 1 h 19"/>
                      <a:gd name="T36" fmla="*/ 33 w 66"/>
                      <a:gd name="T37" fmla="*/ 0 h 19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66"/>
                      <a:gd name="T58" fmla="*/ 0 h 19"/>
                      <a:gd name="T59" fmla="*/ 66 w 66"/>
                      <a:gd name="T60" fmla="*/ 19 h 19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66" h="19">
                        <a:moveTo>
                          <a:pt x="33" y="0"/>
                        </a:moveTo>
                        <a:lnTo>
                          <a:pt x="25" y="1"/>
                        </a:lnTo>
                        <a:lnTo>
                          <a:pt x="19" y="2"/>
                        </a:lnTo>
                        <a:lnTo>
                          <a:pt x="13" y="4"/>
                        </a:lnTo>
                        <a:lnTo>
                          <a:pt x="9" y="7"/>
                        </a:lnTo>
                        <a:lnTo>
                          <a:pt x="5" y="11"/>
                        </a:lnTo>
                        <a:lnTo>
                          <a:pt x="2" y="14"/>
                        </a:lnTo>
                        <a:lnTo>
                          <a:pt x="0" y="17"/>
                        </a:lnTo>
                        <a:lnTo>
                          <a:pt x="0" y="19"/>
                        </a:lnTo>
                        <a:lnTo>
                          <a:pt x="19" y="19"/>
                        </a:lnTo>
                        <a:lnTo>
                          <a:pt x="38" y="19"/>
                        </a:lnTo>
                        <a:lnTo>
                          <a:pt x="46" y="18"/>
                        </a:lnTo>
                        <a:lnTo>
                          <a:pt x="54" y="17"/>
                        </a:lnTo>
                        <a:lnTo>
                          <a:pt x="61" y="15"/>
                        </a:lnTo>
                        <a:lnTo>
                          <a:pt x="66" y="13"/>
                        </a:lnTo>
                        <a:lnTo>
                          <a:pt x="57" y="8"/>
                        </a:lnTo>
                        <a:lnTo>
                          <a:pt x="50" y="4"/>
                        </a:lnTo>
                        <a:lnTo>
                          <a:pt x="42" y="1"/>
                        </a:lnTo>
                        <a:lnTo>
                          <a:pt x="33" y="0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39" name="Freeform 204"/>
                  <p:cNvSpPr>
                    <a:spLocks/>
                  </p:cNvSpPr>
                  <p:nvPr>
                    <p:custDataLst>
                      <p:tags r:id="rId123"/>
                    </p:custDataLst>
                  </p:nvPr>
                </p:nvSpPr>
                <p:spPr bwMode="auto">
                  <a:xfrm>
                    <a:off x="2316163" y="5276850"/>
                    <a:ext cx="25400" cy="60325"/>
                  </a:xfrm>
                  <a:custGeom>
                    <a:avLst/>
                    <a:gdLst>
                      <a:gd name="T0" fmla="*/ 13 w 53"/>
                      <a:gd name="T1" fmla="*/ 0 h 80"/>
                      <a:gd name="T2" fmla="*/ 8 w 53"/>
                      <a:gd name="T3" fmla="*/ 5 h 80"/>
                      <a:gd name="T4" fmla="*/ 4 w 53"/>
                      <a:gd name="T5" fmla="*/ 10 h 80"/>
                      <a:gd name="T6" fmla="*/ 2 w 53"/>
                      <a:gd name="T7" fmla="*/ 13 h 80"/>
                      <a:gd name="T8" fmla="*/ 1 w 53"/>
                      <a:gd name="T9" fmla="*/ 16 h 80"/>
                      <a:gd name="T10" fmla="*/ 0 w 53"/>
                      <a:gd name="T11" fmla="*/ 20 h 80"/>
                      <a:gd name="T12" fmla="*/ 0 w 53"/>
                      <a:gd name="T13" fmla="*/ 25 h 80"/>
                      <a:gd name="T14" fmla="*/ 0 w 53"/>
                      <a:gd name="T15" fmla="*/ 30 h 80"/>
                      <a:gd name="T16" fmla="*/ 2 w 53"/>
                      <a:gd name="T17" fmla="*/ 39 h 80"/>
                      <a:gd name="T18" fmla="*/ 6 w 53"/>
                      <a:gd name="T19" fmla="*/ 48 h 80"/>
                      <a:gd name="T20" fmla="*/ 9 w 53"/>
                      <a:gd name="T21" fmla="*/ 57 h 80"/>
                      <a:gd name="T22" fmla="*/ 13 w 53"/>
                      <a:gd name="T23" fmla="*/ 66 h 80"/>
                      <a:gd name="T24" fmla="*/ 20 w 53"/>
                      <a:gd name="T25" fmla="*/ 73 h 80"/>
                      <a:gd name="T26" fmla="*/ 22 w 53"/>
                      <a:gd name="T27" fmla="*/ 76 h 80"/>
                      <a:gd name="T28" fmla="*/ 26 w 53"/>
                      <a:gd name="T29" fmla="*/ 78 h 80"/>
                      <a:gd name="T30" fmla="*/ 30 w 53"/>
                      <a:gd name="T31" fmla="*/ 80 h 80"/>
                      <a:gd name="T32" fmla="*/ 33 w 53"/>
                      <a:gd name="T33" fmla="*/ 80 h 80"/>
                      <a:gd name="T34" fmla="*/ 36 w 53"/>
                      <a:gd name="T35" fmla="*/ 79 h 80"/>
                      <a:gd name="T36" fmla="*/ 38 w 53"/>
                      <a:gd name="T37" fmla="*/ 78 h 80"/>
                      <a:gd name="T38" fmla="*/ 42 w 53"/>
                      <a:gd name="T39" fmla="*/ 76 h 80"/>
                      <a:gd name="T40" fmla="*/ 45 w 53"/>
                      <a:gd name="T41" fmla="*/ 73 h 80"/>
                      <a:gd name="T42" fmla="*/ 48 w 53"/>
                      <a:gd name="T43" fmla="*/ 70 h 80"/>
                      <a:gd name="T44" fmla="*/ 51 w 53"/>
                      <a:gd name="T45" fmla="*/ 67 h 80"/>
                      <a:gd name="T46" fmla="*/ 53 w 53"/>
                      <a:gd name="T47" fmla="*/ 64 h 80"/>
                      <a:gd name="T48" fmla="*/ 53 w 53"/>
                      <a:gd name="T49" fmla="*/ 62 h 80"/>
                      <a:gd name="T50" fmla="*/ 52 w 53"/>
                      <a:gd name="T51" fmla="*/ 54 h 80"/>
                      <a:gd name="T52" fmla="*/ 49 w 53"/>
                      <a:gd name="T53" fmla="*/ 47 h 80"/>
                      <a:gd name="T54" fmla="*/ 46 w 53"/>
                      <a:gd name="T55" fmla="*/ 42 h 80"/>
                      <a:gd name="T56" fmla="*/ 43 w 53"/>
                      <a:gd name="T57" fmla="*/ 37 h 80"/>
                      <a:gd name="T58" fmla="*/ 40 w 53"/>
                      <a:gd name="T59" fmla="*/ 32 h 80"/>
                      <a:gd name="T60" fmla="*/ 36 w 53"/>
                      <a:gd name="T61" fmla="*/ 27 h 80"/>
                      <a:gd name="T62" fmla="*/ 34 w 53"/>
                      <a:gd name="T63" fmla="*/ 20 h 80"/>
                      <a:gd name="T64" fmla="*/ 33 w 53"/>
                      <a:gd name="T65" fmla="*/ 12 h 80"/>
                      <a:gd name="T66" fmla="*/ 33 w 53"/>
                      <a:gd name="T67" fmla="*/ 10 h 80"/>
                      <a:gd name="T68" fmla="*/ 31 w 53"/>
                      <a:gd name="T69" fmla="*/ 8 h 80"/>
                      <a:gd name="T70" fmla="*/ 29 w 53"/>
                      <a:gd name="T71" fmla="*/ 6 h 80"/>
                      <a:gd name="T72" fmla="*/ 25 w 53"/>
                      <a:gd name="T73" fmla="*/ 4 h 80"/>
                      <a:gd name="T74" fmla="*/ 19 w 53"/>
                      <a:gd name="T75" fmla="*/ 1 h 80"/>
                      <a:gd name="T76" fmla="*/ 13 w 53"/>
                      <a:gd name="T77" fmla="*/ 0 h 80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w 53"/>
                      <a:gd name="T118" fmla="*/ 0 h 80"/>
                      <a:gd name="T119" fmla="*/ 53 w 53"/>
                      <a:gd name="T120" fmla="*/ 80 h 80"/>
                    </a:gdLst>
                    <a:ahLst/>
                    <a:cxnLst>
                      <a:cxn ang="T78">
                        <a:pos x="T0" y="T1"/>
                      </a:cxn>
                      <a:cxn ang="T79">
                        <a:pos x="T2" y="T3"/>
                      </a:cxn>
                      <a:cxn ang="T80">
                        <a:pos x="T4" y="T5"/>
                      </a:cxn>
                      <a:cxn ang="T81">
                        <a:pos x="T6" y="T7"/>
                      </a:cxn>
                      <a:cxn ang="T82">
                        <a:pos x="T8" y="T9"/>
                      </a:cxn>
                      <a:cxn ang="T83">
                        <a:pos x="T10" y="T11"/>
                      </a:cxn>
                      <a:cxn ang="T84">
                        <a:pos x="T12" y="T13"/>
                      </a:cxn>
                      <a:cxn ang="T85">
                        <a:pos x="T14" y="T15"/>
                      </a:cxn>
                      <a:cxn ang="T86">
                        <a:pos x="T16" y="T17"/>
                      </a:cxn>
                      <a:cxn ang="T87">
                        <a:pos x="T18" y="T19"/>
                      </a:cxn>
                      <a:cxn ang="T88">
                        <a:pos x="T20" y="T21"/>
                      </a:cxn>
                      <a:cxn ang="T89">
                        <a:pos x="T22" y="T23"/>
                      </a:cxn>
                      <a:cxn ang="T90">
                        <a:pos x="T24" y="T25"/>
                      </a:cxn>
                      <a:cxn ang="T91">
                        <a:pos x="T26" y="T27"/>
                      </a:cxn>
                      <a:cxn ang="T92">
                        <a:pos x="T28" y="T29"/>
                      </a:cxn>
                      <a:cxn ang="T93">
                        <a:pos x="T30" y="T31"/>
                      </a:cxn>
                      <a:cxn ang="T94">
                        <a:pos x="T32" y="T33"/>
                      </a:cxn>
                      <a:cxn ang="T95">
                        <a:pos x="T34" y="T35"/>
                      </a:cxn>
                      <a:cxn ang="T96">
                        <a:pos x="T36" y="T37"/>
                      </a:cxn>
                      <a:cxn ang="T97">
                        <a:pos x="T38" y="T39"/>
                      </a:cxn>
                      <a:cxn ang="T98">
                        <a:pos x="T40" y="T41"/>
                      </a:cxn>
                      <a:cxn ang="T99">
                        <a:pos x="T42" y="T43"/>
                      </a:cxn>
                      <a:cxn ang="T100">
                        <a:pos x="T44" y="T45"/>
                      </a:cxn>
                      <a:cxn ang="T101">
                        <a:pos x="T46" y="T47"/>
                      </a:cxn>
                      <a:cxn ang="T102">
                        <a:pos x="T48" y="T49"/>
                      </a:cxn>
                      <a:cxn ang="T103">
                        <a:pos x="T50" y="T51"/>
                      </a:cxn>
                      <a:cxn ang="T104">
                        <a:pos x="T52" y="T53"/>
                      </a:cxn>
                      <a:cxn ang="T105">
                        <a:pos x="T54" y="T55"/>
                      </a:cxn>
                      <a:cxn ang="T106">
                        <a:pos x="T56" y="T57"/>
                      </a:cxn>
                      <a:cxn ang="T107">
                        <a:pos x="T58" y="T59"/>
                      </a:cxn>
                      <a:cxn ang="T108">
                        <a:pos x="T60" y="T61"/>
                      </a:cxn>
                      <a:cxn ang="T109">
                        <a:pos x="T62" y="T63"/>
                      </a:cxn>
                      <a:cxn ang="T110">
                        <a:pos x="T64" y="T65"/>
                      </a:cxn>
                      <a:cxn ang="T111">
                        <a:pos x="T66" y="T67"/>
                      </a:cxn>
                      <a:cxn ang="T112">
                        <a:pos x="T68" y="T69"/>
                      </a:cxn>
                      <a:cxn ang="T113">
                        <a:pos x="T70" y="T71"/>
                      </a:cxn>
                      <a:cxn ang="T114">
                        <a:pos x="T72" y="T73"/>
                      </a:cxn>
                      <a:cxn ang="T115">
                        <a:pos x="T74" y="T75"/>
                      </a:cxn>
                      <a:cxn ang="T116">
                        <a:pos x="T76" y="T77"/>
                      </a:cxn>
                    </a:cxnLst>
                    <a:rect l="T117" t="T118" r="T119" b="T120"/>
                    <a:pathLst>
                      <a:path w="53" h="80">
                        <a:moveTo>
                          <a:pt x="13" y="0"/>
                        </a:moveTo>
                        <a:lnTo>
                          <a:pt x="8" y="5"/>
                        </a:lnTo>
                        <a:lnTo>
                          <a:pt x="4" y="10"/>
                        </a:lnTo>
                        <a:lnTo>
                          <a:pt x="2" y="13"/>
                        </a:lnTo>
                        <a:lnTo>
                          <a:pt x="1" y="16"/>
                        </a:lnTo>
                        <a:lnTo>
                          <a:pt x="0" y="20"/>
                        </a:lnTo>
                        <a:lnTo>
                          <a:pt x="0" y="25"/>
                        </a:lnTo>
                        <a:lnTo>
                          <a:pt x="0" y="30"/>
                        </a:lnTo>
                        <a:lnTo>
                          <a:pt x="2" y="39"/>
                        </a:lnTo>
                        <a:lnTo>
                          <a:pt x="6" y="48"/>
                        </a:lnTo>
                        <a:lnTo>
                          <a:pt x="9" y="57"/>
                        </a:lnTo>
                        <a:lnTo>
                          <a:pt x="13" y="66"/>
                        </a:lnTo>
                        <a:lnTo>
                          <a:pt x="20" y="73"/>
                        </a:lnTo>
                        <a:lnTo>
                          <a:pt x="22" y="76"/>
                        </a:lnTo>
                        <a:lnTo>
                          <a:pt x="26" y="78"/>
                        </a:lnTo>
                        <a:lnTo>
                          <a:pt x="30" y="80"/>
                        </a:lnTo>
                        <a:lnTo>
                          <a:pt x="33" y="80"/>
                        </a:lnTo>
                        <a:lnTo>
                          <a:pt x="36" y="79"/>
                        </a:lnTo>
                        <a:lnTo>
                          <a:pt x="38" y="78"/>
                        </a:lnTo>
                        <a:lnTo>
                          <a:pt x="42" y="76"/>
                        </a:lnTo>
                        <a:lnTo>
                          <a:pt x="45" y="73"/>
                        </a:lnTo>
                        <a:lnTo>
                          <a:pt x="48" y="70"/>
                        </a:lnTo>
                        <a:lnTo>
                          <a:pt x="51" y="67"/>
                        </a:lnTo>
                        <a:lnTo>
                          <a:pt x="53" y="64"/>
                        </a:lnTo>
                        <a:lnTo>
                          <a:pt x="53" y="62"/>
                        </a:lnTo>
                        <a:lnTo>
                          <a:pt x="52" y="54"/>
                        </a:lnTo>
                        <a:lnTo>
                          <a:pt x="49" y="47"/>
                        </a:lnTo>
                        <a:lnTo>
                          <a:pt x="46" y="42"/>
                        </a:lnTo>
                        <a:lnTo>
                          <a:pt x="43" y="37"/>
                        </a:lnTo>
                        <a:lnTo>
                          <a:pt x="40" y="32"/>
                        </a:lnTo>
                        <a:lnTo>
                          <a:pt x="36" y="27"/>
                        </a:lnTo>
                        <a:lnTo>
                          <a:pt x="34" y="20"/>
                        </a:lnTo>
                        <a:lnTo>
                          <a:pt x="33" y="12"/>
                        </a:lnTo>
                        <a:lnTo>
                          <a:pt x="33" y="10"/>
                        </a:lnTo>
                        <a:lnTo>
                          <a:pt x="31" y="8"/>
                        </a:lnTo>
                        <a:lnTo>
                          <a:pt x="29" y="6"/>
                        </a:lnTo>
                        <a:lnTo>
                          <a:pt x="25" y="4"/>
                        </a:lnTo>
                        <a:lnTo>
                          <a:pt x="19" y="1"/>
                        </a:lnTo>
                        <a:lnTo>
                          <a:pt x="13" y="0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40" name="Freeform 205"/>
                  <p:cNvSpPr>
                    <a:spLocks/>
                  </p:cNvSpPr>
                  <p:nvPr>
                    <p:custDataLst>
                      <p:tags r:id="rId124"/>
                    </p:custDataLst>
                  </p:nvPr>
                </p:nvSpPr>
                <p:spPr bwMode="auto">
                  <a:xfrm>
                    <a:off x="2346325" y="5372100"/>
                    <a:ext cx="17463" cy="53975"/>
                  </a:xfrm>
                  <a:custGeom>
                    <a:avLst/>
                    <a:gdLst>
                      <a:gd name="T0" fmla="*/ 0 w 41"/>
                      <a:gd name="T1" fmla="*/ 43 h 43"/>
                      <a:gd name="T2" fmla="*/ 27 w 41"/>
                      <a:gd name="T3" fmla="*/ 43 h 43"/>
                      <a:gd name="T4" fmla="*/ 41 w 41"/>
                      <a:gd name="T5" fmla="*/ 24 h 43"/>
                      <a:gd name="T6" fmla="*/ 38 w 41"/>
                      <a:gd name="T7" fmla="*/ 12 h 43"/>
                      <a:gd name="T8" fmla="*/ 34 w 41"/>
                      <a:gd name="T9" fmla="*/ 0 h 43"/>
                      <a:gd name="T10" fmla="*/ 27 w 41"/>
                      <a:gd name="T11" fmla="*/ 4 h 43"/>
                      <a:gd name="T12" fmla="*/ 20 w 41"/>
                      <a:gd name="T13" fmla="*/ 9 h 43"/>
                      <a:gd name="T14" fmla="*/ 15 w 41"/>
                      <a:gd name="T15" fmla="*/ 14 h 43"/>
                      <a:gd name="T16" fmla="*/ 10 w 41"/>
                      <a:gd name="T17" fmla="*/ 19 h 43"/>
                      <a:gd name="T18" fmla="*/ 6 w 41"/>
                      <a:gd name="T19" fmla="*/ 24 h 43"/>
                      <a:gd name="T20" fmla="*/ 3 w 41"/>
                      <a:gd name="T21" fmla="*/ 30 h 43"/>
                      <a:gd name="T22" fmla="*/ 1 w 41"/>
                      <a:gd name="T23" fmla="*/ 37 h 43"/>
                      <a:gd name="T24" fmla="*/ 0 w 41"/>
                      <a:gd name="T25" fmla="*/ 43 h 43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41"/>
                      <a:gd name="T40" fmla="*/ 0 h 43"/>
                      <a:gd name="T41" fmla="*/ 41 w 41"/>
                      <a:gd name="T42" fmla="*/ 43 h 43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41" h="43">
                        <a:moveTo>
                          <a:pt x="0" y="43"/>
                        </a:moveTo>
                        <a:lnTo>
                          <a:pt x="27" y="43"/>
                        </a:lnTo>
                        <a:lnTo>
                          <a:pt x="41" y="24"/>
                        </a:lnTo>
                        <a:lnTo>
                          <a:pt x="38" y="12"/>
                        </a:lnTo>
                        <a:lnTo>
                          <a:pt x="34" y="0"/>
                        </a:lnTo>
                        <a:lnTo>
                          <a:pt x="27" y="4"/>
                        </a:lnTo>
                        <a:lnTo>
                          <a:pt x="20" y="9"/>
                        </a:lnTo>
                        <a:lnTo>
                          <a:pt x="15" y="14"/>
                        </a:lnTo>
                        <a:lnTo>
                          <a:pt x="10" y="19"/>
                        </a:lnTo>
                        <a:lnTo>
                          <a:pt x="6" y="24"/>
                        </a:lnTo>
                        <a:lnTo>
                          <a:pt x="3" y="30"/>
                        </a:lnTo>
                        <a:lnTo>
                          <a:pt x="1" y="37"/>
                        </a:lnTo>
                        <a:lnTo>
                          <a:pt x="0" y="43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41" name="Freeform 206"/>
                  <p:cNvSpPr>
                    <a:spLocks/>
                  </p:cNvSpPr>
                  <p:nvPr>
                    <p:custDataLst>
                      <p:tags r:id="rId125"/>
                    </p:custDataLst>
                  </p:nvPr>
                </p:nvSpPr>
                <p:spPr bwMode="auto">
                  <a:xfrm>
                    <a:off x="2351088" y="5394325"/>
                    <a:ext cx="7937" cy="58738"/>
                  </a:xfrm>
                  <a:custGeom>
                    <a:avLst/>
                    <a:gdLst>
                      <a:gd name="T0" fmla="*/ 20 w 20"/>
                      <a:gd name="T1" fmla="*/ 0 h 24"/>
                      <a:gd name="T2" fmla="*/ 0 w 20"/>
                      <a:gd name="T3" fmla="*/ 0 h 24"/>
                      <a:gd name="T4" fmla="*/ 1 w 20"/>
                      <a:gd name="T5" fmla="*/ 5 h 24"/>
                      <a:gd name="T6" fmla="*/ 2 w 20"/>
                      <a:gd name="T7" fmla="*/ 9 h 24"/>
                      <a:gd name="T8" fmla="*/ 4 w 20"/>
                      <a:gd name="T9" fmla="*/ 13 h 24"/>
                      <a:gd name="T10" fmla="*/ 7 w 20"/>
                      <a:gd name="T11" fmla="*/ 17 h 24"/>
                      <a:gd name="T12" fmla="*/ 10 w 20"/>
                      <a:gd name="T13" fmla="*/ 20 h 24"/>
                      <a:gd name="T14" fmla="*/ 14 w 20"/>
                      <a:gd name="T15" fmla="*/ 22 h 24"/>
                      <a:gd name="T16" fmla="*/ 17 w 20"/>
                      <a:gd name="T17" fmla="*/ 24 h 24"/>
                      <a:gd name="T18" fmla="*/ 20 w 20"/>
                      <a:gd name="T19" fmla="*/ 24 h 24"/>
                      <a:gd name="T20" fmla="*/ 20 w 20"/>
                      <a:gd name="T21" fmla="*/ 0 h 24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20"/>
                      <a:gd name="T34" fmla="*/ 0 h 24"/>
                      <a:gd name="T35" fmla="*/ 20 w 20"/>
                      <a:gd name="T36" fmla="*/ 24 h 24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20" h="24">
                        <a:moveTo>
                          <a:pt x="20" y="0"/>
                        </a:moveTo>
                        <a:lnTo>
                          <a:pt x="0" y="0"/>
                        </a:lnTo>
                        <a:lnTo>
                          <a:pt x="1" y="5"/>
                        </a:lnTo>
                        <a:lnTo>
                          <a:pt x="2" y="9"/>
                        </a:lnTo>
                        <a:lnTo>
                          <a:pt x="4" y="13"/>
                        </a:lnTo>
                        <a:lnTo>
                          <a:pt x="7" y="17"/>
                        </a:lnTo>
                        <a:lnTo>
                          <a:pt x="10" y="20"/>
                        </a:lnTo>
                        <a:lnTo>
                          <a:pt x="14" y="22"/>
                        </a:lnTo>
                        <a:lnTo>
                          <a:pt x="17" y="24"/>
                        </a:lnTo>
                        <a:lnTo>
                          <a:pt x="20" y="24"/>
                        </a:lnTo>
                        <a:lnTo>
                          <a:pt x="20" y="0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42" name="Freeform 207"/>
                  <p:cNvSpPr>
                    <a:spLocks/>
                  </p:cNvSpPr>
                  <p:nvPr>
                    <p:custDataLst>
                      <p:tags r:id="rId126"/>
                    </p:custDataLst>
                  </p:nvPr>
                </p:nvSpPr>
                <p:spPr bwMode="auto">
                  <a:xfrm>
                    <a:off x="2365375" y="5456238"/>
                    <a:ext cx="17463" cy="60325"/>
                  </a:xfrm>
                  <a:custGeom>
                    <a:avLst/>
                    <a:gdLst>
                      <a:gd name="T0" fmla="*/ 0 w 39"/>
                      <a:gd name="T1" fmla="*/ 12 h 43"/>
                      <a:gd name="T2" fmla="*/ 2 w 39"/>
                      <a:gd name="T3" fmla="*/ 17 h 43"/>
                      <a:gd name="T4" fmla="*/ 6 w 39"/>
                      <a:gd name="T5" fmla="*/ 22 h 43"/>
                      <a:gd name="T6" fmla="*/ 12 w 39"/>
                      <a:gd name="T7" fmla="*/ 27 h 43"/>
                      <a:gd name="T8" fmla="*/ 16 w 39"/>
                      <a:gd name="T9" fmla="*/ 32 h 43"/>
                      <a:gd name="T10" fmla="*/ 23 w 39"/>
                      <a:gd name="T11" fmla="*/ 37 h 43"/>
                      <a:gd name="T12" fmla="*/ 28 w 39"/>
                      <a:gd name="T13" fmla="*/ 40 h 43"/>
                      <a:gd name="T14" fmla="*/ 34 w 39"/>
                      <a:gd name="T15" fmla="*/ 43 h 43"/>
                      <a:gd name="T16" fmla="*/ 39 w 39"/>
                      <a:gd name="T17" fmla="*/ 43 h 43"/>
                      <a:gd name="T18" fmla="*/ 38 w 39"/>
                      <a:gd name="T19" fmla="*/ 32 h 43"/>
                      <a:gd name="T20" fmla="*/ 36 w 39"/>
                      <a:gd name="T21" fmla="*/ 19 h 43"/>
                      <a:gd name="T22" fmla="*/ 34 w 39"/>
                      <a:gd name="T23" fmla="*/ 8 h 43"/>
                      <a:gd name="T24" fmla="*/ 32 w 39"/>
                      <a:gd name="T25" fmla="*/ 0 h 43"/>
                      <a:gd name="T26" fmla="*/ 19 w 39"/>
                      <a:gd name="T27" fmla="*/ 3 h 43"/>
                      <a:gd name="T28" fmla="*/ 6 w 39"/>
                      <a:gd name="T29" fmla="*/ 6 h 43"/>
                      <a:gd name="T30" fmla="*/ 0 w 39"/>
                      <a:gd name="T31" fmla="*/ 12 h 43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w 39"/>
                      <a:gd name="T49" fmla="*/ 0 h 43"/>
                      <a:gd name="T50" fmla="*/ 39 w 39"/>
                      <a:gd name="T51" fmla="*/ 43 h 43"/>
                    </a:gdLst>
                    <a:ahLst/>
                    <a:cxnLst>
                      <a:cxn ang="T32">
                        <a:pos x="T0" y="T1"/>
                      </a:cxn>
                      <a:cxn ang="T33">
                        <a:pos x="T2" y="T3"/>
                      </a:cxn>
                      <a:cxn ang="T34">
                        <a:pos x="T4" y="T5"/>
                      </a:cxn>
                      <a:cxn ang="T35">
                        <a:pos x="T6" y="T7"/>
                      </a:cxn>
                      <a:cxn ang="T36">
                        <a:pos x="T8" y="T9"/>
                      </a:cxn>
                      <a:cxn ang="T37">
                        <a:pos x="T10" y="T11"/>
                      </a:cxn>
                      <a:cxn ang="T38">
                        <a:pos x="T12" y="T13"/>
                      </a:cxn>
                      <a:cxn ang="T39">
                        <a:pos x="T14" y="T15"/>
                      </a:cxn>
                      <a:cxn ang="T40">
                        <a:pos x="T16" y="T17"/>
                      </a:cxn>
                      <a:cxn ang="T41">
                        <a:pos x="T18" y="T19"/>
                      </a:cxn>
                      <a:cxn ang="T42">
                        <a:pos x="T20" y="T21"/>
                      </a:cxn>
                      <a:cxn ang="T43">
                        <a:pos x="T22" y="T23"/>
                      </a:cxn>
                      <a:cxn ang="T44">
                        <a:pos x="T24" y="T25"/>
                      </a:cxn>
                      <a:cxn ang="T45">
                        <a:pos x="T26" y="T27"/>
                      </a:cxn>
                      <a:cxn ang="T46">
                        <a:pos x="T28" y="T29"/>
                      </a:cxn>
                      <a:cxn ang="T47">
                        <a:pos x="T30" y="T31"/>
                      </a:cxn>
                    </a:cxnLst>
                    <a:rect l="T48" t="T49" r="T50" b="T51"/>
                    <a:pathLst>
                      <a:path w="39" h="43">
                        <a:moveTo>
                          <a:pt x="0" y="12"/>
                        </a:moveTo>
                        <a:lnTo>
                          <a:pt x="2" y="17"/>
                        </a:lnTo>
                        <a:lnTo>
                          <a:pt x="6" y="22"/>
                        </a:lnTo>
                        <a:lnTo>
                          <a:pt x="12" y="27"/>
                        </a:lnTo>
                        <a:lnTo>
                          <a:pt x="16" y="32"/>
                        </a:lnTo>
                        <a:lnTo>
                          <a:pt x="23" y="37"/>
                        </a:lnTo>
                        <a:lnTo>
                          <a:pt x="28" y="40"/>
                        </a:lnTo>
                        <a:lnTo>
                          <a:pt x="34" y="43"/>
                        </a:lnTo>
                        <a:lnTo>
                          <a:pt x="39" y="43"/>
                        </a:lnTo>
                        <a:lnTo>
                          <a:pt x="38" y="32"/>
                        </a:lnTo>
                        <a:lnTo>
                          <a:pt x="36" y="19"/>
                        </a:lnTo>
                        <a:lnTo>
                          <a:pt x="34" y="8"/>
                        </a:lnTo>
                        <a:lnTo>
                          <a:pt x="32" y="0"/>
                        </a:lnTo>
                        <a:lnTo>
                          <a:pt x="19" y="3"/>
                        </a:lnTo>
                        <a:lnTo>
                          <a:pt x="6" y="6"/>
                        </a:lnTo>
                        <a:lnTo>
                          <a:pt x="0" y="12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43" name="Freeform 208"/>
                  <p:cNvSpPr>
                    <a:spLocks/>
                  </p:cNvSpPr>
                  <p:nvPr>
                    <p:custDataLst>
                      <p:tags r:id="rId127"/>
                    </p:custDataLst>
                  </p:nvPr>
                </p:nvSpPr>
                <p:spPr bwMode="auto">
                  <a:xfrm>
                    <a:off x="2352675" y="5468938"/>
                    <a:ext cx="26988" cy="58737"/>
                  </a:xfrm>
                  <a:custGeom>
                    <a:avLst/>
                    <a:gdLst>
                      <a:gd name="T0" fmla="*/ 29 w 55"/>
                      <a:gd name="T1" fmla="*/ 26 h 62"/>
                      <a:gd name="T2" fmla="*/ 8 w 55"/>
                      <a:gd name="T3" fmla="*/ 0 h 62"/>
                      <a:gd name="T4" fmla="*/ 4 w 55"/>
                      <a:gd name="T5" fmla="*/ 5 h 62"/>
                      <a:gd name="T6" fmla="*/ 1 w 55"/>
                      <a:gd name="T7" fmla="*/ 11 h 62"/>
                      <a:gd name="T8" fmla="*/ 0 w 55"/>
                      <a:gd name="T9" fmla="*/ 16 h 62"/>
                      <a:gd name="T10" fmla="*/ 0 w 55"/>
                      <a:gd name="T11" fmla="*/ 21 h 62"/>
                      <a:gd name="T12" fmla="*/ 2 w 55"/>
                      <a:gd name="T13" fmla="*/ 26 h 62"/>
                      <a:gd name="T14" fmla="*/ 4 w 55"/>
                      <a:gd name="T15" fmla="*/ 31 h 62"/>
                      <a:gd name="T16" fmla="*/ 8 w 55"/>
                      <a:gd name="T17" fmla="*/ 36 h 62"/>
                      <a:gd name="T18" fmla="*/ 11 w 55"/>
                      <a:gd name="T19" fmla="*/ 41 h 62"/>
                      <a:gd name="T20" fmla="*/ 16 w 55"/>
                      <a:gd name="T21" fmla="*/ 45 h 62"/>
                      <a:gd name="T22" fmla="*/ 21 w 55"/>
                      <a:gd name="T23" fmla="*/ 49 h 62"/>
                      <a:gd name="T24" fmla="*/ 26 w 55"/>
                      <a:gd name="T25" fmla="*/ 53 h 62"/>
                      <a:gd name="T26" fmla="*/ 33 w 55"/>
                      <a:gd name="T27" fmla="*/ 56 h 62"/>
                      <a:gd name="T28" fmla="*/ 38 w 55"/>
                      <a:gd name="T29" fmla="*/ 58 h 62"/>
                      <a:gd name="T30" fmla="*/ 44 w 55"/>
                      <a:gd name="T31" fmla="*/ 60 h 62"/>
                      <a:gd name="T32" fmla="*/ 49 w 55"/>
                      <a:gd name="T33" fmla="*/ 61 h 62"/>
                      <a:gd name="T34" fmla="*/ 55 w 55"/>
                      <a:gd name="T35" fmla="*/ 62 h 62"/>
                      <a:gd name="T36" fmla="*/ 54 w 55"/>
                      <a:gd name="T37" fmla="*/ 53 h 62"/>
                      <a:gd name="T38" fmla="*/ 53 w 55"/>
                      <a:gd name="T39" fmla="*/ 46 h 62"/>
                      <a:gd name="T40" fmla="*/ 49 w 55"/>
                      <a:gd name="T41" fmla="*/ 40 h 62"/>
                      <a:gd name="T42" fmla="*/ 46 w 55"/>
                      <a:gd name="T43" fmla="*/ 35 h 62"/>
                      <a:gd name="T44" fmla="*/ 43 w 55"/>
                      <a:gd name="T45" fmla="*/ 31 h 62"/>
                      <a:gd name="T46" fmla="*/ 38 w 55"/>
                      <a:gd name="T47" fmla="*/ 28 h 62"/>
                      <a:gd name="T48" fmla="*/ 33 w 55"/>
                      <a:gd name="T49" fmla="*/ 26 h 62"/>
                      <a:gd name="T50" fmla="*/ 29 w 55"/>
                      <a:gd name="T51" fmla="*/ 26 h 62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w 55"/>
                      <a:gd name="T79" fmla="*/ 0 h 62"/>
                      <a:gd name="T80" fmla="*/ 55 w 55"/>
                      <a:gd name="T81" fmla="*/ 62 h 62"/>
                    </a:gdLst>
                    <a:ahLst/>
                    <a:cxnLst>
                      <a:cxn ang="T52">
                        <a:pos x="T0" y="T1"/>
                      </a:cxn>
                      <a:cxn ang="T53">
                        <a:pos x="T2" y="T3"/>
                      </a:cxn>
                      <a:cxn ang="T54">
                        <a:pos x="T4" y="T5"/>
                      </a:cxn>
                      <a:cxn ang="T55">
                        <a:pos x="T6" y="T7"/>
                      </a:cxn>
                      <a:cxn ang="T56">
                        <a:pos x="T8" y="T9"/>
                      </a:cxn>
                      <a:cxn ang="T57">
                        <a:pos x="T10" y="T11"/>
                      </a:cxn>
                      <a:cxn ang="T58">
                        <a:pos x="T12" y="T13"/>
                      </a:cxn>
                      <a:cxn ang="T59">
                        <a:pos x="T14" y="T15"/>
                      </a:cxn>
                      <a:cxn ang="T60">
                        <a:pos x="T16" y="T17"/>
                      </a:cxn>
                      <a:cxn ang="T61">
                        <a:pos x="T18" y="T19"/>
                      </a:cxn>
                      <a:cxn ang="T62">
                        <a:pos x="T20" y="T21"/>
                      </a:cxn>
                      <a:cxn ang="T63">
                        <a:pos x="T22" y="T23"/>
                      </a:cxn>
                      <a:cxn ang="T64">
                        <a:pos x="T24" y="T25"/>
                      </a:cxn>
                      <a:cxn ang="T65">
                        <a:pos x="T26" y="T27"/>
                      </a:cxn>
                      <a:cxn ang="T66">
                        <a:pos x="T28" y="T29"/>
                      </a:cxn>
                      <a:cxn ang="T67">
                        <a:pos x="T30" y="T31"/>
                      </a:cxn>
                      <a:cxn ang="T68">
                        <a:pos x="T32" y="T33"/>
                      </a:cxn>
                      <a:cxn ang="T69">
                        <a:pos x="T34" y="T35"/>
                      </a:cxn>
                      <a:cxn ang="T70">
                        <a:pos x="T36" y="T37"/>
                      </a:cxn>
                      <a:cxn ang="T71">
                        <a:pos x="T38" y="T39"/>
                      </a:cxn>
                      <a:cxn ang="T72">
                        <a:pos x="T40" y="T41"/>
                      </a:cxn>
                      <a:cxn ang="T73">
                        <a:pos x="T42" y="T43"/>
                      </a:cxn>
                      <a:cxn ang="T74">
                        <a:pos x="T44" y="T45"/>
                      </a:cxn>
                      <a:cxn ang="T75">
                        <a:pos x="T46" y="T47"/>
                      </a:cxn>
                      <a:cxn ang="T76">
                        <a:pos x="T48" y="T49"/>
                      </a:cxn>
                      <a:cxn ang="T77">
                        <a:pos x="T50" y="T51"/>
                      </a:cxn>
                    </a:cxnLst>
                    <a:rect l="T78" t="T79" r="T80" b="T81"/>
                    <a:pathLst>
                      <a:path w="55" h="62">
                        <a:moveTo>
                          <a:pt x="29" y="26"/>
                        </a:moveTo>
                        <a:lnTo>
                          <a:pt x="8" y="0"/>
                        </a:lnTo>
                        <a:lnTo>
                          <a:pt x="4" y="5"/>
                        </a:lnTo>
                        <a:lnTo>
                          <a:pt x="1" y="11"/>
                        </a:lnTo>
                        <a:lnTo>
                          <a:pt x="0" y="16"/>
                        </a:lnTo>
                        <a:lnTo>
                          <a:pt x="0" y="21"/>
                        </a:lnTo>
                        <a:lnTo>
                          <a:pt x="2" y="26"/>
                        </a:lnTo>
                        <a:lnTo>
                          <a:pt x="4" y="31"/>
                        </a:lnTo>
                        <a:lnTo>
                          <a:pt x="8" y="36"/>
                        </a:lnTo>
                        <a:lnTo>
                          <a:pt x="11" y="41"/>
                        </a:lnTo>
                        <a:lnTo>
                          <a:pt x="16" y="45"/>
                        </a:lnTo>
                        <a:lnTo>
                          <a:pt x="21" y="49"/>
                        </a:lnTo>
                        <a:lnTo>
                          <a:pt x="26" y="53"/>
                        </a:lnTo>
                        <a:lnTo>
                          <a:pt x="33" y="56"/>
                        </a:lnTo>
                        <a:lnTo>
                          <a:pt x="38" y="58"/>
                        </a:lnTo>
                        <a:lnTo>
                          <a:pt x="44" y="60"/>
                        </a:lnTo>
                        <a:lnTo>
                          <a:pt x="49" y="61"/>
                        </a:lnTo>
                        <a:lnTo>
                          <a:pt x="55" y="62"/>
                        </a:lnTo>
                        <a:lnTo>
                          <a:pt x="54" y="53"/>
                        </a:lnTo>
                        <a:lnTo>
                          <a:pt x="53" y="46"/>
                        </a:lnTo>
                        <a:lnTo>
                          <a:pt x="49" y="40"/>
                        </a:lnTo>
                        <a:lnTo>
                          <a:pt x="46" y="35"/>
                        </a:lnTo>
                        <a:lnTo>
                          <a:pt x="43" y="31"/>
                        </a:lnTo>
                        <a:lnTo>
                          <a:pt x="38" y="28"/>
                        </a:lnTo>
                        <a:lnTo>
                          <a:pt x="33" y="26"/>
                        </a:lnTo>
                        <a:lnTo>
                          <a:pt x="29" y="26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44" name="Freeform 209"/>
                  <p:cNvSpPr>
                    <a:spLocks/>
                  </p:cNvSpPr>
                  <p:nvPr>
                    <p:custDataLst>
                      <p:tags r:id="rId128"/>
                    </p:custDataLst>
                  </p:nvPr>
                </p:nvSpPr>
                <p:spPr bwMode="auto">
                  <a:xfrm>
                    <a:off x="2382838" y="5502275"/>
                    <a:ext cx="11112" cy="58738"/>
                  </a:xfrm>
                  <a:custGeom>
                    <a:avLst/>
                    <a:gdLst>
                      <a:gd name="T0" fmla="*/ 33 w 35"/>
                      <a:gd name="T1" fmla="*/ 13 h 43"/>
                      <a:gd name="T2" fmla="*/ 7 w 35"/>
                      <a:gd name="T3" fmla="*/ 0 h 43"/>
                      <a:gd name="T4" fmla="*/ 4 w 35"/>
                      <a:gd name="T5" fmla="*/ 8 h 43"/>
                      <a:gd name="T6" fmla="*/ 0 w 35"/>
                      <a:gd name="T7" fmla="*/ 19 h 43"/>
                      <a:gd name="T8" fmla="*/ 2 w 35"/>
                      <a:gd name="T9" fmla="*/ 28 h 43"/>
                      <a:gd name="T10" fmla="*/ 5 w 35"/>
                      <a:gd name="T11" fmla="*/ 36 h 43"/>
                      <a:gd name="T12" fmla="*/ 6 w 35"/>
                      <a:gd name="T13" fmla="*/ 39 h 43"/>
                      <a:gd name="T14" fmla="*/ 8 w 35"/>
                      <a:gd name="T15" fmla="*/ 41 h 43"/>
                      <a:gd name="T16" fmla="*/ 11 w 35"/>
                      <a:gd name="T17" fmla="*/ 43 h 43"/>
                      <a:gd name="T18" fmla="*/ 14 w 35"/>
                      <a:gd name="T19" fmla="*/ 43 h 43"/>
                      <a:gd name="T20" fmla="*/ 18 w 35"/>
                      <a:gd name="T21" fmla="*/ 43 h 43"/>
                      <a:gd name="T22" fmla="*/ 22 w 35"/>
                      <a:gd name="T23" fmla="*/ 42 h 43"/>
                      <a:gd name="T24" fmla="*/ 26 w 35"/>
                      <a:gd name="T25" fmla="*/ 41 h 43"/>
                      <a:gd name="T26" fmla="*/ 28 w 35"/>
                      <a:gd name="T27" fmla="*/ 39 h 43"/>
                      <a:gd name="T28" fmla="*/ 31 w 35"/>
                      <a:gd name="T29" fmla="*/ 35 h 43"/>
                      <a:gd name="T30" fmla="*/ 33 w 35"/>
                      <a:gd name="T31" fmla="*/ 30 h 43"/>
                      <a:gd name="T32" fmla="*/ 35 w 35"/>
                      <a:gd name="T33" fmla="*/ 20 h 43"/>
                      <a:gd name="T34" fmla="*/ 33 w 35"/>
                      <a:gd name="T35" fmla="*/ 13 h 43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35"/>
                      <a:gd name="T55" fmla="*/ 0 h 43"/>
                      <a:gd name="T56" fmla="*/ 35 w 35"/>
                      <a:gd name="T57" fmla="*/ 43 h 43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35" h="43">
                        <a:moveTo>
                          <a:pt x="33" y="13"/>
                        </a:moveTo>
                        <a:lnTo>
                          <a:pt x="7" y="0"/>
                        </a:lnTo>
                        <a:lnTo>
                          <a:pt x="4" y="8"/>
                        </a:lnTo>
                        <a:lnTo>
                          <a:pt x="0" y="19"/>
                        </a:lnTo>
                        <a:lnTo>
                          <a:pt x="2" y="28"/>
                        </a:lnTo>
                        <a:lnTo>
                          <a:pt x="5" y="36"/>
                        </a:lnTo>
                        <a:lnTo>
                          <a:pt x="6" y="39"/>
                        </a:lnTo>
                        <a:lnTo>
                          <a:pt x="8" y="41"/>
                        </a:lnTo>
                        <a:lnTo>
                          <a:pt x="11" y="43"/>
                        </a:lnTo>
                        <a:lnTo>
                          <a:pt x="14" y="43"/>
                        </a:lnTo>
                        <a:lnTo>
                          <a:pt x="18" y="43"/>
                        </a:lnTo>
                        <a:lnTo>
                          <a:pt x="22" y="42"/>
                        </a:lnTo>
                        <a:lnTo>
                          <a:pt x="26" y="41"/>
                        </a:lnTo>
                        <a:lnTo>
                          <a:pt x="28" y="39"/>
                        </a:lnTo>
                        <a:lnTo>
                          <a:pt x="31" y="35"/>
                        </a:lnTo>
                        <a:lnTo>
                          <a:pt x="33" y="30"/>
                        </a:lnTo>
                        <a:lnTo>
                          <a:pt x="35" y="20"/>
                        </a:lnTo>
                        <a:lnTo>
                          <a:pt x="33" y="13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45" name="Freeform 210"/>
                  <p:cNvSpPr>
                    <a:spLocks/>
                  </p:cNvSpPr>
                  <p:nvPr>
                    <p:custDataLst>
                      <p:tags r:id="rId129"/>
                    </p:custDataLst>
                  </p:nvPr>
                </p:nvSpPr>
                <p:spPr bwMode="auto">
                  <a:xfrm>
                    <a:off x="2379663" y="5535613"/>
                    <a:ext cx="20637" cy="55562"/>
                  </a:xfrm>
                  <a:custGeom>
                    <a:avLst/>
                    <a:gdLst>
                      <a:gd name="T0" fmla="*/ 53 w 53"/>
                      <a:gd name="T1" fmla="*/ 0 h 21"/>
                      <a:gd name="T2" fmla="*/ 41 w 53"/>
                      <a:gd name="T3" fmla="*/ 1 h 21"/>
                      <a:gd name="T4" fmla="*/ 32 w 53"/>
                      <a:gd name="T5" fmla="*/ 2 h 21"/>
                      <a:gd name="T6" fmla="*/ 25 w 53"/>
                      <a:gd name="T7" fmla="*/ 5 h 21"/>
                      <a:gd name="T8" fmla="*/ 21 w 53"/>
                      <a:gd name="T9" fmla="*/ 7 h 21"/>
                      <a:gd name="T10" fmla="*/ 17 w 53"/>
                      <a:gd name="T11" fmla="*/ 10 h 21"/>
                      <a:gd name="T12" fmla="*/ 13 w 53"/>
                      <a:gd name="T13" fmla="*/ 13 h 21"/>
                      <a:gd name="T14" fmla="*/ 8 w 53"/>
                      <a:gd name="T15" fmla="*/ 16 h 21"/>
                      <a:gd name="T16" fmla="*/ 0 w 53"/>
                      <a:gd name="T17" fmla="*/ 18 h 21"/>
                      <a:gd name="T18" fmla="*/ 5 w 53"/>
                      <a:gd name="T19" fmla="*/ 20 h 21"/>
                      <a:gd name="T20" fmla="*/ 11 w 53"/>
                      <a:gd name="T21" fmla="*/ 21 h 21"/>
                      <a:gd name="T22" fmla="*/ 17 w 53"/>
                      <a:gd name="T23" fmla="*/ 21 h 21"/>
                      <a:gd name="T24" fmla="*/ 24 w 53"/>
                      <a:gd name="T25" fmla="*/ 21 h 21"/>
                      <a:gd name="T26" fmla="*/ 38 w 53"/>
                      <a:gd name="T27" fmla="*/ 19 h 21"/>
                      <a:gd name="T28" fmla="*/ 53 w 53"/>
                      <a:gd name="T29" fmla="*/ 18 h 21"/>
                      <a:gd name="T30" fmla="*/ 53 w 53"/>
                      <a:gd name="T31" fmla="*/ 0 h 21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w 53"/>
                      <a:gd name="T49" fmla="*/ 0 h 21"/>
                      <a:gd name="T50" fmla="*/ 53 w 53"/>
                      <a:gd name="T51" fmla="*/ 21 h 21"/>
                    </a:gdLst>
                    <a:ahLst/>
                    <a:cxnLst>
                      <a:cxn ang="T32">
                        <a:pos x="T0" y="T1"/>
                      </a:cxn>
                      <a:cxn ang="T33">
                        <a:pos x="T2" y="T3"/>
                      </a:cxn>
                      <a:cxn ang="T34">
                        <a:pos x="T4" y="T5"/>
                      </a:cxn>
                      <a:cxn ang="T35">
                        <a:pos x="T6" y="T7"/>
                      </a:cxn>
                      <a:cxn ang="T36">
                        <a:pos x="T8" y="T9"/>
                      </a:cxn>
                      <a:cxn ang="T37">
                        <a:pos x="T10" y="T11"/>
                      </a:cxn>
                      <a:cxn ang="T38">
                        <a:pos x="T12" y="T13"/>
                      </a:cxn>
                      <a:cxn ang="T39">
                        <a:pos x="T14" y="T15"/>
                      </a:cxn>
                      <a:cxn ang="T40">
                        <a:pos x="T16" y="T17"/>
                      </a:cxn>
                      <a:cxn ang="T41">
                        <a:pos x="T18" y="T19"/>
                      </a:cxn>
                      <a:cxn ang="T42">
                        <a:pos x="T20" y="T21"/>
                      </a:cxn>
                      <a:cxn ang="T43">
                        <a:pos x="T22" y="T23"/>
                      </a:cxn>
                      <a:cxn ang="T44">
                        <a:pos x="T24" y="T25"/>
                      </a:cxn>
                      <a:cxn ang="T45">
                        <a:pos x="T26" y="T27"/>
                      </a:cxn>
                      <a:cxn ang="T46">
                        <a:pos x="T28" y="T29"/>
                      </a:cxn>
                      <a:cxn ang="T47">
                        <a:pos x="T30" y="T31"/>
                      </a:cxn>
                    </a:cxnLst>
                    <a:rect l="T48" t="T49" r="T50" b="T51"/>
                    <a:pathLst>
                      <a:path w="53" h="21">
                        <a:moveTo>
                          <a:pt x="53" y="0"/>
                        </a:moveTo>
                        <a:lnTo>
                          <a:pt x="41" y="1"/>
                        </a:lnTo>
                        <a:lnTo>
                          <a:pt x="32" y="2"/>
                        </a:lnTo>
                        <a:lnTo>
                          <a:pt x="25" y="5"/>
                        </a:lnTo>
                        <a:lnTo>
                          <a:pt x="21" y="7"/>
                        </a:lnTo>
                        <a:lnTo>
                          <a:pt x="17" y="10"/>
                        </a:lnTo>
                        <a:lnTo>
                          <a:pt x="13" y="13"/>
                        </a:lnTo>
                        <a:lnTo>
                          <a:pt x="8" y="16"/>
                        </a:lnTo>
                        <a:lnTo>
                          <a:pt x="0" y="18"/>
                        </a:lnTo>
                        <a:lnTo>
                          <a:pt x="5" y="20"/>
                        </a:lnTo>
                        <a:lnTo>
                          <a:pt x="11" y="21"/>
                        </a:lnTo>
                        <a:lnTo>
                          <a:pt x="17" y="21"/>
                        </a:lnTo>
                        <a:lnTo>
                          <a:pt x="24" y="21"/>
                        </a:lnTo>
                        <a:lnTo>
                          <a:pt x="38" y="19"/>
                        </a:lnTo>
                        <a:lnTo>
                          <a:pt x="53" y="18"/>
                        </a:lnTo>
                        <a:lnTo>
                          <a:pt x="53" y="0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46" name="Freeform 211"/>
                  <p:cNvSpPr>
                    <a:spLocks/>
                  </p:cNvSpPr>
                  <p:nvPr>
                    <p:custDataLst>
                      <p:tags r:id="rId130"/>
                    </p:custDataLst>
                  </p:nvPr>
                </p:nvSpPr>
                <p:spPr bwMode="auto">
                  <a:xfrm>
                    <a:off x="2403475" y="5549900"/>
                    <a:ext cx="17463" cy="57150"/>
                  </a:xfrm>
                  <a:custGeom>
                    <a:avLst/>
                    <a:gdLst>
                      <a:gd name="T0" fmla="*/ 22 w 43"/>
                      <a:gd name="T1" fmla="*/ 0 h 38"/>
                      <a:gd name="T2" fmla="*/ 12 w 43"/>
                      <a:gd name="T3" fmla="*/ 0 h 38"/>
                      <a:gd name="T4" fmla="*/ 2 w 43"/>
                      <a:gd name="T5" fmla="*/ 0 h 38"/>
                      <a:gd name="T6" fmla="*/ 1 w 43"/>
                      <a:gd name="T7" fmla="*/ 0 h 38"/>
                      <a:gd name="T8" fmla="*/ 0 w 43"/>
                      <a:gd name="T9" fmla="*/ 1 h 38"/>
                      <a:gd name="T10" fmla="*/ 0 w 43"/>
                      <a:gd name="T11" fmla="*/ 3 h 38"/>
                      <a:gd name="T12" fmla="*/ 0 w 43"/>
                      <a:gd name="T13" fmla="*/ 6 h 38"/>
                      <a:gd name="T14" fmla="*/ 1 w 43"/>
                      <a:gd name="T15" fmla="*/ 10 h 38"/>
                      <a:gd name="T16" fmla="*/ 2 w 43"/>
                      <a:gd name="T17" fmla="*/ 12 h 38"/>
                      <a:gd name="T18" fmla="*/ 3 w 43"/>
                      <a:gd name="T19" fmla="*/ 18 h 38"/>
                      <a:gd name="T20" fmla="*/ 5 w 43"/>
                      <a:gd name="T21" fmla="*/ 25 h 38"/>
                      <a:gd name="T22" fmla="*/ 10 w 43"/>
                      <a:gd name="T23" fmla="*/ 30 h 38"/>
                      <a:gd name="T24" fmla="*/ 15 w 43"/>
                      <a:gd name="T25" fmla="*/ 34 h 38"/>
                      <a:gd name="T26" fmla="*/ 21 w 43"/>
                      <a:gd name="T27" fmla="*/ 37 h 38"/>
                      <a:gd name="T28" fmla="*/ 27 w 43"/>
                      <a:gd name="T29" fmla="*/ 38 h 38"/>
                      <a:gd name="T30" fmla="*/ 35 w 43"/>
                      <a:gd name="T31" fmla="*/ 38 h 38"/>
                      <a:gd name="T32" fmla="*/ 43 w 43"/>
                      <a:gd name="T33" fmla="*/ 37 h 38"/>
                      <a:gd name="T34" fmla="*/ 40 w 43"/>
                      <a:gd name="T35" fmla="*/ 29 h 38"/>
                      <a:gd name="T36" fmla="*/ 36 w 43"/>
                      <a:gd name="T37" fmla="*/ 23 h 38"/>
                      <a:gd name="T38" fmla="*/ 33 w 43"/>
                      <a:gd name="T39" fmla="*/ 17 h 38"/>
                      <a:gd name="T40" fmla="*/ 30 w 43"/>
                      <a:gd name="T41" fmla="*/ 13 h 38"/>
                      <a:gd name="T42" fmla="*/ 27 w 43"/>
                      <a:gd name="T43" fmla="*/ 10 h 38"/>
                      <a:gd name="T44" fmla="*/ 24 w 43"/>
                      <a:gd name="T45" fmla="*/ 7 h 38"/>
                      <a:gd name="T46" fmla="*/ 23 w 43"/>
                      <a:gd name="T47" fmla="*/ 4 h 38"/>
                      <a:gd name="T48" fmla="*/ 22 w 43"/>
                      <a:gd name="T49" fmla="*/ 0 h 38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w 43"/>
                      <a:gd name="T76" fmla="*/ 0 h 38"/>
                      <a:gd name="T77" fmla="*/ 43 w 43"/>
                      <a:gd name="T78" fmla="*/ 38 h 38"/>
                    </a:gdLst>
                    <a:ahLst/>
                    <a:cxnLst>
                      <a:cxn ang="T50">
                        <a:pos x="T0" y="T1"/>
                      </a:cxn>
                      <a:cxn ang="T51">
                        <a:pos x="T2" y="T3"/>
                      </a:cxn>
                      <a:cxn ang="T52">
                        <a:pos x="T4" y="T5"/>
                      </a:cxn>
                      <a:cxn ang="T53">
                        <a:pos x="T6" y="T7"/>
                      </a:cxn>
                      <a:cxn ang="T54">
                        <a:pos x="T8" y="T9"/>
                      </a:cxn>
                      <a:cxn ang="T55">
                        <a:pos x="T10" y="T11"/>
                      </a:cxn>
                      <a:cxn ang="T56">
                        <a:pos x="T12" y="T13"/>
                      </a:cxn>
                      <a:cxn ang="T57">
                        <a:pos x="T14" y="T15"/>
                      </a:cxn>
                      <a:cxn ang="T58">
                        <a:pos x="T16" y="T17"/>
                      </a:cxn>
                      <a:cxn ang="T59">
                        <a:pos x="T18" y="T19"/>
                      </a:cxn>
                      <a:cxn ang="T60">
                        <a:pos x="T20" y="T21"/>
                      </a:cxn>
                      <a:cxn ang="T61">
                        <a:pos x="T22" y="T23"/>
                      </a:cxn>
                      <a:cxn ang="T62">
                        <a:pos x="T24" y="T25"/>
                      </a:cxn>
                      <a:cxn ang="T63">
                        <a:pos x="T26" y="T27"/>
                      </a:cxn>
                      <a:cxn ang="T64">
                        <a:pos x="T28" y="T29"/>
                      </a:cxn>
                      <a:cxn ang="T65">
                        <a:pos x="T30" y="T31"/>
                      </a:cxn>
                      <a:cxn ang="T66">
                        <a:pos x="T32" y="T33"/>
                      </a:cxn>
                      <a:cxn ang="T67">
                        <a:pos x="T34" y="T35"/>
                      </a:cxn>
                      <a:cxn ang="T68">
                        <a:pos x="T36" y="T37"/>
                      </a:cxn>
                      <a:cxn ang="T69">
                        <a:pos x="T38" y="T39"/>
                      </a:cxn>
                      <a:cxn ang="T70">
                        <a:pos x="T40" y="T41"/>
                      </a:cxn>
                      <a:cxn ang="T71">
                        <a:pos x="T42" y="T43"/>
                      </a:cxn>
                      <a:cxn ang="T72">
                        <a:pos x="T44" y="T45"/>
                      </a:cxn>
                      <a:cxn ang="T73">
                        <a:pos x="T46" y="T47"/>
                      </a:cxn>
                      <a:cxn ang="T74">
                        <a:pos x="T48" y="T49"/>
                      </a:cxn>
                    </a:cxnLst>
                    <a:rect l="T75" t="T76" r="T77" b="T78"/>
                    <a:pathLst>
                      <a:path w="43" h="38">
                        <a:moveTo>
                          <a:pt x="22" y="0"/>
                        </a:moveTo>
                        <a:lnTo>
                          <a:pt x="12" y="0"/>
                        </a:lnTo>
                        <a:lnTo>
                          <a:pt x="2" y="0"/>
                        </a:lnTo>
                        <a:lnTo>
                          <a:pt x="1" y="0"/>
                        </a:lnTo>
                        <a:lnTo>
                          <a:pt x="0" y="1"/>
                        </a:lnTo>
                        <a:lnTo>
                          <a:pt x="0" y="3"/>
                        </a:lnTo>
                        <a:lnTo>
                          <a:pt x="0" y="6"/>
                        </a:lnTo>
                        <a:lnTo>
                          <a:pt x="1" y="10"/>
                        </a:lnTo>
                        <a:lnTo>
                          <a:pt x="2" y="12"/>
                        </a:lnTo>
                        <a:lnTo>
                          <a:pt x="3" y="18"/>
                        </a:lnTo>
                        <a:lnTo>
                          <a:pt x="5" y="25"/>
                        </a:lnTo>
                        <a:lnTo>
                          <a:pt x="10" y="30"/>
                        </a:lnTo>
                        <a:lnTo>
                          <a:pt x="15" y="34"/>
                        </a:lnTo>
                        <a:lnTo>
                          <a:pt x="21" y="37"/>
                        </a:lnTo>
                        <a:lnTo>
                          <a:pt x="27" y="38"/>
                        </a:lnTo>
                        <a:lnTo>
                          <a:pt x="35" y="38"/>
                        </a:lnTo>
                        <a:lnTo>
                          <a:pt x="43" y="37"/>
                        </a:lnTo>
                        <a:lnTo>
                          <a:pt x="40" y="29"/>
                        </a:lnTo>
                        <a:lnTo>
                          <a:pt x="36" y="23"/>
                        </a:lnTo>
                        <a:lnTo>
                          <a:pt x="33" y="17"/>
                        </a:lnTo>
                        <a:lnTo>
                          <a:pt x="30" y="13"/>
                        </a:lnTo>
                        <a:lnTo>
                          <a:pt x="27" y="10"/>
                        </a:lnTo>
                        <a:lnTo>
                          <a:pt x="24" y="7"/>
                        </a:lnTo>
                        <a:lnTo>
                          <a:pt x="23" y="4"/>
                        </a:lnTo>
                        <a:lnTo>
                          <a:pt x="22" y="0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47" name="Freeform 212"/>
                  <p:cNvSpPr>
                    <a:spLocks/>
                  </p:cNvSpPr>
                  <p:nvPr>
                    <p:custDataLst>
                      <p:tags r:id="rId131"/>
                    </p:custDataLst>
                  </p:nvPr>
                </p:nvSpPr>
                <p:spPr bwMode="auto">
                  <a:xfrm>
                    <a:off x="2405063" y="5578475"/>
                    <a:ext cx="6350" cy="57150"/>
                  </a:xfrm>
                  <a:custGeom>
                    <a:avLst/>
                    <a:gdLst>
                      <a:gd name="T0" fmla="*/ 0 w 20"/>
                      <a:gd name="T1" fmla="*/ 0 h 5"/>
                      <a:gd name="T2" fmla="*/ 1 w 20"/>
                      <a:gd name="T3" fmla="*/ 2 h 5"/>
                      <a:gd name="T4" fmla="*/ 2 w 20"/>
                      <a:gd name="T5" fmla="*/ 3 h 5"/>
                      <a:gd name="T6" fmla="*/ 4 w 20"/>
                      <a:gd name="T7" fmla="*/ 4 h 5"/>
                      <a:gd name="T8" fmla="*/ 7 w 20"/>
                      <a:gd name="T9" fmla="*/ 5 h 5"/>
                      <a:gd name="T10" fmla="*/ 11 w 20"/>
                      <a:gd name="T11" fmla="*/ 4 h 5"/>
                      <a:gd name="T12" fmla="*/ 14 w 20"/>
                      <a:gd name="T13" fmla="*/ 3 h 5"/>
                      <a:gd name="T14" fmla="*/ 17 w 20"/>
                      <a:gd name="T15" fmla="*/ 2 h 5"/>
                      <a:gd name="T16" fmla="*/ 20 w 20"/>
                      <a:gd name="T17" fmla="*/ 0 h 5"/>
                      <a:gd name="T18" fmla="*/ 0 w 20"/>
                      <a:gd name="T19" fmla="*/ 0 h 5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w 20"/>
                      <a:gd name="T31" fmla="*/ 0 h 5"/>
                      <a:gd name="T32" fmla="*/ 20 w 20"/>
                      <a:gd name="T33" fmla="*/ 5 h 5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T30" t="T31" r="T32" b="T33"/>
                    <a:pathLst>
                      <a:path w="20" h="5">
                        <a:moveTo>
                          <a:pt x="0" y="0"/>
                        </a:moveTo>
                        <a:lnTo>
                          <a:pt x="1" y="2"/>
                        </a:lnTo>
                        <a:lnTo>
                          <a:pt x="2" y="3"/>
                        </a:lnTo>
                        <a:lnTo>
                          <a:pt x="4" y="4"/>
                        </a:lnTo>
                        <a:lnTo>
                          <a:pt x="7" y="5"/>
                        </a:lnTo>
                        <a:lnTo>
                          <a:pt x="11" y="4"/>
                        </a:lnTo>
                        <a:lnTo>
                          <a:pt x="14" y="3"/>
                        </a:lnTo>
                        <a:lnTo>
                          <a:pt x="17" y="2"/>
                        </a:lnTo>
                        <a:lnTo>
                          <a:pt x="20" y="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48" name="Freeform 215"/>
                  <p:cNvSpPr>
                    <a:spLocks/>
                  </p:cNvSpPr>
                  <p:nvPr>
                    <p:custDataLst>
                      <p:tags r:id="rId132"/>
                    </p:custDataLst>
                  </p:nvPr>
                </p:nvSpPr>
                <p:spPr bwMode="auto">
                  <a:xfrm>
                    <a:off x="2070100" y="3355975"/>
                    <a:ext cx="52388" cy="58738"/>
                  </a:xfrm>
                  <a:custGeom>
                    <a:avLst/>
                    <a:gdLst>
                      <a:gd name="T0" fmla="*/ 0 w 120"/>
                      <a:gd name="T1" fmla="*/ 18 h 56"/>
                      <a:gd name="T2" fmla="*/ 4 w 120"/>
                      <a:gd name="T3" fmla="*/ 26 h 56"/>
                      <a:gd name="T4" fmla="*/ 10 w 120"/>
                      <a:gd name="T5" fmla="*/ 33 h 56"/>
                      <a:gd name="T6" fmla="*/ 15 w 120"/>
                      <a:gd name="T7" fmla="*/ 37 h 56"/>
                      <a:gd name="T8" fmla="*/ 21 w 120"/>
                      <a:gd name="T9" fmla="*/ 41 h 56"/>
                      <a:gd name="T10" fmla="*/ 27 w 120"/>
                      <a:gd name="T11" fmla="*/ 44 h 56"/>
                      <a:gd name="T12" fmla="*/ 35 w 120"/>
                      <a:gd name="T13" fmla="*/ 46 h 56"/>
                      <a:gd name="T14" fmla="*/ 43 w 120"/>
                      <a:gd name="T15" fmla="*/ 48 h 56"/>
                      <a:gd name="T16" fmla="*/ 51 w 120"/>
                      <a:gd name="T17" fmla="*/ 49 h 56"/>
                      <a:gd name="T18" fmla="*/ 67 w 120"/>
                      <a:gd name="T19" fmla="*/ 50 h 56"/>
                      <a:gd name="T20" fmla="*/ 85 w 120"/>
                      <a:gd name="T21" fmla="*/ 51 h 56"/>
                      <a:gd name="T22" fmla="*/ 102 w 120"/>
                      <a:gd name="T23" fmla="*/ 52 h 56"/>
                      <a:gd name="T24" fmla="*/ 120 w 120"/>
                      <a:gd name="T25" fmla="*/ 56 h 56"/>
                      <a:gd name="T26" fmla="*/ 120 w 120"/>
                      <a:gd name="T27" fmla="*/ 37 h 56"/>
                      <a:gd name="T28" fmla="*/ 111 w 120"/>
                      <a:gd name="T29" fmla="*/ 34 h 56"/>
                      <a:gd name="T30" fmla="*/ 102 w 120"/>
                      <a:gd name="T31" fmla="*/ 30 h 56"/>
                      <a:gd name="T32" fmla="*/ 94 w 120"/>
                      <a:gd name="T33" fmla="*/ 24 h 56"/>
                      <a:gd name="T34" fmla="*/ 88 w 120"/>
                      <a:gd name="T35" fmla="*/ 18 h 56"/>
                      <a:gd name="T36" fmla="*/ 81 w 120"/>
                      <a:gd name="T37" fmla="*/ 13 h 56"/>
                      <a:gd name="T38" fmla="*/ 75 w 120"/>
                      <a:gd name="T39" fmla="*/ 7 h 56"/>
                      <a:gd name="T40" fmla="*/ 67 w 120"/>
                      <a:gd name="T41" fmla="*/ 3 h 56"/>
                      <a:gd name="T42" fmla="*/ 60 w 120"/>
                      <a:gd name="T43" fmla="*/ 0 h 56"/>
                      <a:gd name="T44" fmla="*/ 55 w 120"/>
                      <a:gd name="T45" fmla="*/ 1 h 56"/>
                      <a:gd name="T46" fmla="*/ 48 w 120"/>
                      <a:gd name="T47" fmla="*/ 3 h 56"/>
                      <a:gd name="T48" fmla="*/ 41 w 120"/>
                      <a:gd name="T49" fmla="*/ 6 h 56"/>
                      <a:gd name="T50" fmla="*/ 33 w 120"/>
                      <a:gd name="T51" fmla="*/ 9 h 56"/>
                      <a:gd name="T52" fmla="*/ 24 w 120"/>
                      <a:gd name="T53" fmla="*/ 13 h 56"/>
                      <a:gd name="T54" fmla="*/ 16 w 120"/>
                      <a:gd name="T55" fmla="*/ 15 h 56"/>
                      <a:gd name="T56" fmla="*/ 8 w 120"/>
                      <a:gd name="T57" fmla="*/ 18 h 56"/>
                      <a:gd name="T58" fmla="*/ 0 w 120"/>
                      <a:gd name="T59" fmla="*/ 18 h 5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w 120"/>
                      <a:gd name="T91" fmla="*/ 0 h 56"/>
                      <a:gd name="T92" fmla="*/ 120 w 120"/>
                      <a:gd name="T93" fmla="*/ 56 h 56"/>
                    </a:gdLst>
                    <a:ahLst/>
                    <a:cxnLst>
                      <a:cxn ang="T60">
                        <a:pos x="T0" y="T1"/>
                      </a:cxn>
                      <a:cxn ang="T61">
                        <a:pos x="T2" y="T3"/>
                      </a:cxn>
                      <a:cxn ang="T62">
                        <a:pos x="T4" y="T5"/>
                      </a:cxn>
                      <a:cxn ang="T63">
                        <a:pos x="T6" y="T7"/>
                      </a:cxn>
                      <a:cxn ang="T64">
                        <a:pos x="T8" y="T9"/>
                      </a:cxn>
                      <a:cxn ang="T65">
                        <a:pos x="T10" y="T11"/>
                      </a:cxn>
                      <a:cxn ang="T66">
                        <a:pos x="T12" y="T13"/>
                      </a:cxn>
                      <a:cxn ang="T67">
                        <a:pos x="T14" y="T15"/>
                      </a:cxn>
                      <a:cxn ang="T68">
                        <a:pos x="T16" y="T17"/>
                      </a:cxn>
                      <a:cxn ang="T69">
                        <a:pos x="T18" y="T19"/>
                      </a:cxn>
                      <a:cxn ang="T70">
                        <a:pos x="T20" y="T21"/>
                      </a:cxn>
                      <a:cxn ang="T71">
                        <a:pos x="T22" y="T23"/>
                      </a:cxn>
                      <a:cxn ang="T72">
                        <a:pos x="T24" y="T25"/>
                      </a:cxn>
                      <a:cxn ang="T73">
                        <a:pos x="T26" y="T27"/>
                      </a:cxn>
                      <a:cxn ang="T74">
                        <a:pos x="T28" y="T29"/>
                      </a:cxn>
                      <a:cxn ang="T75">
                        <a:pos x="T30" y="T31"/>
                      </a:cxn>
                      <a:cxn ang="T76">
                        <a:pos x="T32" y="T33"/>
                      </a:cxn>
                      <a:cxn ang="T77">
                        <a:pos x="T34" y="T35"/>
                      </a:cxn>
                      <a:cxn ang="T78">
                        <a:pos x="T36" y="T37"/>
                      </a:cxn>
                      <a:cxn ang="T79">
                        <a:pos x="T38" y="T39"/>
                      </a:cxn>
                      <a:cxn ang="T80">
                        <a:pos x="T40" y="T41"/>
                      </a:cxn>
                      <a:cxn ang="T81">
                        <a:pos x="T42" y="T43"/>
                      </a:cxn>
                      <a:cxn ang="T82">
                        <a:pos x="T44" y="T45"/>
                      </a:cxn>
                      <a:cxn ang="T83">
                        <a:pos x="T46" y="T47"/>
                      </a:cxn>
                      <a:cxn ang="T84">
                        <a:pos x="T48" y="T49"/>
                      </a:cxn>
                      <a:cxn ang="T85">
                        <a:pos x="T50" y="T51"/>
                      </a:cxn>
                      <a:cxn ang="T86">
                        <a:pos x="T52" y="T53"/>
                      </a:cxn>
                      <a:cxn ang="T87">
                        <a:pos x="T54" y="T55"/>
                      </a:cxn>
                      <a:cxn ang="T88">
                        <a:pos x="T56" y="T57"/>
                      </a:cxn>
                      <a:cxn ang="T89">
                        <a:pos x="T58" y="T59"/>
                      </a:cxn>
                    </a:cxnLst>
                    <a:rect l="T90" t="T91" r="T92" b="T93"/>
                    <a:pathLst>
                      <a:path w="120" h="56">
                        <a:moveTo>
                          <a:pt x="0" y="18"/>
                        </a:moveTo>
                        <a:lnTo>
                          <a:pt x="4" y="26"/>
                        </a:lnTo>
                        <a:lnTo>
                          <a:pt x="10" y="33"/>
                        </a:lnTo>
                        <a:lnTo>
                          <a:pt x="15" y="37"/>
                        </a:lnTo>
                        <a:lnTo>
                          <a:pt x="21" y="41"/>
                        </a:lnTo>
                        <a:lnTo>
                          <a:pt x="27" y="44"/>
                        </a:lnTo>
                        <a:lnTo>
                          <a:pt x="35" y="46"/>
                        </a:lnTo>
                        <a:lnTo>
                          <a:pt x="43" y="48"/>
                        </a:lnTo>
                        <a:lnTo>
                          <a:pt x="51" y="49"/>
                        </a:lnTo>
                        <a:lnTo>
                          <a:pt x="67" y="50"/>
                        </a:lnTo>
                        <a:lnTo>
                          <a:pt x="85" y="51"/>
                        </a:lnTo>
                        <a:lnTo>
                          <a:pt x="102" y="52"/>
                        </a:lnTo>
                        <a:lnTo>
                          <a:pt x="120" y="56"/>
                        </a:lnTo>
                        <a:lnTo>
                          <a:pt x="120" y="37"/>
                        </a:lnTo>
                        <a:lnTo>
                          <a:pt x="111" y="34"/>
                        </a:lnTo>
                        <a:lnTo>
                          <a:pt x="102" y="30"/>
                        </a:lnTo>
                        <a:lnTo>
                          <a:pt x="94" y="24"/>
                        </a:lnTo>
                        <a:lnTo>
                          <a:pt x="88" y="18"/>
                        </a:lnTo>
                        <a:lnTo>
                          <a:pt x="81" y="13"/>
                        </a:lnTo>
                        <a:lnTo>
                          <a:pt x="75" y="7"/>
                        </a:lnTo>
                        <a:lnTo>
                          <a:pt x="67" y="3"/>
                        </a:lnTo>
                        <a:lnTo>
                          <a:pt x="60" y="0"/>
                        </a:lnTo>
                        <a:lnTo>
                          <a:pt x="55" y="1"/>
                        </a:lnTo>
                        <a:lnTo>
                          <a:pt x="48" y="3"/>
                        </a:lnTo>
                        <a:lnTo>
                          <a:pt x="41" y="6"/>
                        </a:lnTo>
                        <a:lnTo>
                          <a:pt x="33" y="9"/>
                        </a:lnTo>
                        <a:lnTo>
                          <a:pt x="24" y="13"/>
                        </a:lnTo>
                        <a:lnTo>
                          <a:pt x="16" y="15"/>
                        </a:lnTo>
                        <a:lnTo>
                          <a:pt x="8" y="18"/>
                        </a:lnTo>
                        <a:lnTo>
                          <a:pt x="0" y="18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49" name="Freeform 216"/>
                  <p:cNvSpPr>
                    <a:spLocks/>
                  </p:cNvSpPr>
                  <p:nvPr>
                    <p:custDataLst>
                      <p:tags r:id="rId133"/>
                    </p:custDataLst>
                  </p:nvPr>
                </p:nvSpPr>
                <p:spPr bwMode="auto">
                  <a:xfrm>
                    <a:off x="1927225" y="3217863"/>
                    <a:ext cx="250825" cy="109537"/>
                  </a:xfrm>
                  <a:custGeom>
                    <a:avLst/>
                    <a:gdLst>
                      <a:gd name="T0" fmla="*/ 127 w 574"/>
                      <a:gd name="T1" fmla="*/ 1 h 204"/>
                      <a:gd name="T2" fmla="*/ 95 w 574"/>
                      <a:gd name="T3" fmla="*/ 6 h 204"/>
                      <a:gd name="T4" fmla="*/ 66 w 574"/>
                      <a:gd name="T5" fmla="*/ 16 h 204"/>
                      <a:gd name="T6" fmla="*/ 43 w 574"/>
                      <a:gd name="T7" fmla="*/ 26 h 204"/>
                      <a:gd name="T8" fmla="*/ 30 w 574"/>
                      <a:gd name="T9" fmla="*/ 35 h 204"/>
                      <a:gd name="T10" fmla="*/ 16 w 574"/>
                      <a:gd name="T11" fmla="*/ 51 h 204"/>
                      <a:gd name="T12" fmla="*/ 4 w 574"/>
                      <a:gd name="T13" fmla="*/ 71 h 204"/>
                      <a:gd name="T14" fmla="*/ 0 w 574"/>
                      <a:gd name="T15" fmla="*/ 82 h 204"/>
                      <a:gd name="T16" fmla="*/ 1 w 574"/>
                      <a:gd name="T17" fmla="*/ 86 h 204"/>
                      <a:gd name="T18" fmla="*/ 13 w 574"/>
                      <a:gd name="T19" fmla="*/ 86 h 204"/>
                      <a:gd name="T20" fmla="*/ 29 w 574"/>
                      <a:gd name="T21" fmla="*/ 83 h 204"/>
                      <a:gd name="T22" fmla="*/ 52 w 574"/>
                      <a:gd name="T23" fmla="*/ 75 h 204"/>
                      <a:gd name="T24" fmla="*/ 80 w 574"/>
                      <a:gd name="T25" fmla="*/ 58 h 204"/>
                      <a:gd name="T26" fmla="*/ 102 w 574"/>
                      <a:gd name="T27" fmla="*/ 46 h 204"/>
                      <a:gd name="T28" fmla="*/ 119 w 574"/>
                      <a:gd name="T29" fmla="*/ 40 h 204"/>
                      <a:gd name="T30" fmla="*/ 175 w 574"/>
                      <a:gd name="T31" fmla="*/ 37 h 204"/>
                      <a:gd name="T32" fmla="*/ 176 w 574"/>
                      <a:gd name="T33" fmla="*/ 48 h 204"/>
                      <a:gd name="T34" fmla="*/ 180 w 574"/>
                      <a:gd name="T35" fmla="*/ 55 h 204"/>
                      <a:gd name="T36" fmla="*/ 184 w 574"/>
                      <a:gd name="T37" fmla="*/ 59 h 204"/>
                      <a:gd name="T38" fmla="*/ 190 w 574"/>
                      <a:gd name="T39" fmla="*/ 61 h 204"/>
                      <a:gd name="T40" fmla="*/ 229 w 574"/>
                      <a:gd name="T41" fmla="*/ 61 h 204"/>
                      <a:gd name="T42" fmla="*/ 269 w 574"/>
                      <a:gd name="T43" fmla="*/ 78 h 204"/>
                      <a:gd name="T44" fmla="*/ 302 w 574"/>
                      <a:gd name="T45" fmla="*/ 95 h 204"/>
                      <a:gd name="T46" fmla="*/ 336 w 574"/>
                      <a:gd name="T47" fmla="*/ 111 h 204"/>
                      <a:gd name="T48" fmla="*/ 375 w 574"/>
                      <a:gd name="T49" fmla="*/ 123 h 204"/>
                      <a:gd name="T50" fmla="*/ 376 w 574"/>
                      <a:gd name="T51" fmla="*/ 134 h 204"/>
                      <a:gd name="T52" fmla="*/ 382 w 574"/>
                      <a:gd name="T53" fmla="*/ 142 h 204"/>
                      <a:gd name="T54" fmla="*/ 396 w 574"/>
                      <a:gd name="T55" fmla="*/ 152 h 204"/>
                      <a:gd name="T56" fmla="*/ 428 w 574"/>
                      <a:gd name="T57" fmla="*/ 166 h 204"/>
                      <a:gd name="T58" fmla="*/ 402 w 574"/>
                      <a:gd name="T59" fmla="*/ 191 h 204"/>
                      <a:gd name="T60" fmla="*/ 407 w 574"/>
                      <a:gd name="T61" fmla="*/ 197 h 204"/>
                      <a:gd name="T62" fmla="*/ 414 w 574"/>
                      <a:gd name="T63" fmla="*/ 201 h 204"/>
                      <a:gd name="T64" fmla="*/ 429 w 574"/>
                      <a:gd name="T65" fmla="*/ 204 h 204"/>
                      <a:gd name="T66" fmla="*/ 461 w 574"/>
                      <a:gd name="T67" fmla="*/ 204 h 204"/>
                      <a:gd name="T68" fmla="*/ 555 w 574"/>
                      <a:gd name="T69" fmla="*/ 189 h 204"/>
                      <a:gd name="T70" fmla="*/ 559 w 574"/>
                      <a:gd name="T71" fmla="*/ 183 h 204"/>
                      <a:gd name="T72" fmla="*/ 565 w 574"/>
                      <a:gd name="T73" fmla="*/ 177 h 204"/>
                      <a:gd name="T74" fmla="*/ 572 w 574"/>
                      <a:gd name="T75" fmla="*/ 173 h 204"/>
                      <a:gd name="T76" fmla="*/ 574 w 574"/>
                      <a:gd name="T77" fmla="*/ 161 h 204"/>
                      <a:gd name="T78" fmla="*/ 561 w 574"/>
                      <a:gd name="T79" fmla="*/ 153 h 204"/>
                      <a:gd name="T80" fmla="*/ 532 w 574"/>
                      <a:gd name="T81" fmla="*/ 148 h 204"/>
                      <a:gd name="T82" fmla="*/ 504 w 574"/>
                      <a:gd name="T83" fmla="*/ 138 h 204"/>
                      <a:gd name="T84" fmla="*/ 475 w 574"/>
                      <a:gd name="T85" fmla="*/ 124 h 204"/>
                      <a:gd name="T86" fmla="*/ 433 w 574"/>
                      <a:gd name="T87" fmla="*/ 100 h 204"/>
                      <a:gd name="T88" fmla="*/ 383 w 574"/>
                      <a:gd name="T89" fmla="*/ 68 h 204"/>
                      <a:gd name="T90" fmla="*/ 358 w 574"/>
                      <a:gd name="T91" fmla="*/ 54 h 204"/>
                      <a:gd name="T92" fmla="*/ 348 w 574"/>
                      <a:gd name="T93" fmla="*/ 52 h 204"/>
                      <a:gd name="T94" fmla="*/ 330 w 574"/>
                      <a:gd name="T95" fmla="*/ 52 h 204"/>
                      <a:gd name="T96" fmla="*/ 312 w 574"/>
                      <a:gd name="T97" fmla="*/ 51 h 204"/>
                      <a:gd name="T98" fmla="*/ 302 w 574"/>
                      <a:gd name="T99" fmla="*/ 49 h 204"/>
                      <a:gd name="T100" fmla="*/ 294 w 574"/>
                      <a:gd name="T101" fmla="*/ 43 h 204"/>
                      <a:gd name="T102" fmla="*/ 290 w 574"/>
                      <a:gd name="T103" fmla="*/ 32 h 204"/>
                      <a:gd name="T104" fmla="*/ 142 w 574"/>
                      <a:gd name="T105" fmla="*/ 0 h 204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w 574"/>
                      <a:gd name="T160" fmla="*/ 0 h 204"/>
                      <a:gd name="T161" fmla="*/ 574 w 574"/>
                      <a:gd name="T162" fmla="*/ 204 h 204"/>
                    </a:gdLst>
                    <a:ahLst/>
                    <a:cxnLst>
                      <a:cxn ang="T106">
                        <a:pos x="T0" y="T1"/>
                      </a:cxn>
                      <a:cxn ang="T107">
                        <a:pos x="T2" y="T3"/>
                      </a:cxn>
                      <a:cxn ang="T108">
                        <a:pos x="T4" y="T5"/>
                      </a:cxn>
                      <a:cxn ang="T109">
                        <a:pos x="T6" y="T7"/>
                      </a:cxn>
                      <a:cxn ang="T110">
                        <a:pos x="T8" y="T9"/>
                      </a:cxn>
                      <a:cxn ang="T111">
                        <a:pos x="T10" y="T11"/>
                      </a:cxn>
                      <a:cxn ang="T112">
                        <a:pos x="T12" y="T13"/>
                      </a:cxn>
                      <a:cxn ang="T113">
                        <a:pos x="T14" y="T15"/>
                      </a:cxn>
                      <a:cxn ang="T114">
                        <a:pos x="T16" y="T17"/>
                      </a:cxn>
                      <a:cxn ang="T115">
                        <a:pos x="T18" y="T19"/>
                      </a:cxn>
                      <a:cxn ang="T116">
                        <a:pos x="T20" y="T21"/>
                      </a:cxn>
                      <a:cxn ang="T117">
                        <a:pos x="T22" y="T23"/>
                      </a:cxn>
                      <a:cxn ang="T118">
                        <a:pos x="T24" y="T25"/>
                      </a:cxn>
                      <a:cxn ang="T119">
                        <a:pos x="T26" y="T27"/>
                      </a:cxn>
                      <a:cxn ang="T120">
                        <a:pos x="T28" y="T29"/>
                      </a:cxn>
                      <a:cxn ang="T121">
                        <a:pos x="T30" y="T31"/>
                      </a:cxn>
                      <a:cxn ang="T122">
                        <a:pos x="T32" y="T33"/>
                      </a:cxn>
                      <a:cxn ang="T123">
                        <a:pos x="T34" y="T35"/>
                      </a:cxn>
                      <a:cxn ang="T124">
                        <a:pos x="T36" y="T37"/>
                      </a:cxn>
                      <a:cxn ang="T125">
                        <a:pos x="T38" y="T39"/>
                      </a:cxn>
                      <a:cxn ang="T126">
                        <a:pos x="T40" y="T41"/>
                      </a:cxn>
                      <a:cxn ang="T127">
                        <a:pos x="T42" y="T43"/>
                      </a:cxn>
                      <a:cxn ang="T128">
                        <a:pos x="T44" y="T45"/>
                      </a:cxn>
                      <a:cxn ang="T129">
                        <a:pos x="T46" y="T47"/>
                      </a:cxn>
                      <a:cxn ang="T130">
                        <a:pos x="T48" y="T49"/>
                      </a:cxn>
                      <a:cxn ang="T131">
                        <a:pos x="T50" y="T51"/>
                      </a:cxn>
                      <a:cxn ang="T132">
                        <a:pos x="T52" y="T53"/>
                      </a:cxn>
                      <a:cxn ang="T133">
                        <a:pos x="T54" y="T55"/>
                      </a:cxn>
                      <a:cxn ang="T134">
                        <a:pos x="T56" y="T57"/>
                      </a:cxn>
                      <a:cxn ang="T135">
                        <a:pos x="T58" y="T59"/>
                      </a:cxn>
                      <a:cxn ang="T136">
                        <a:pos x="T60" y="T61"/>
                      </a:cxn>
                      <a:cxn ang="T137">
                        <a:pos x="T62" y="T63"/>
                      </a:cxn>
                      <a:cxn ang="T138">
                        <a:pos x="T64" y="T65"/>
                      </a:cxn>
                      <a:cxn ang="T139">
                        <a:pos x="T66" y="T67"/>
                      </a:cxn>
                      <a:cxn ang="T140">
                        <a:pos x="T68" y="T69"/>
                      </a:cxn>
                      <a:cxn ang="T141">
                        <a:pos x="T70" y="T71"/>
                      </a:cxn>
                      <a:cxn ang="T142">
                        <a:pos x="T72" y="T73"/>
                      </a:cxn>
                      <a:cxn ang="T143">
                        <a:pos x="T74" y="T75"/>
                      </a:cxn>
                      <a:cxn ang="T144">
                        <a:pos x="T76" y="T77"/>
                      </a:cxn>
                      <a:cxn ang="T145">
                        <a:pos x="T78" y="T79"/>
                      </a:cxn>
                      <a:cxn ang="T146">
                        <a:pos x="T80" y="T81"/>
                      </a:cxn>
                      <a:cxn ang="T147">
                        <a:pos x="T82" y="T83"/>
                      </a:cxn>
                      <a:cxn ang="T148">
                        <a:pos x="T84" y="T85"/>
                      </a:cxn>
                      <a:cxn ang="T149">
                        <a:pos x="T86" y="T87"/>
                      </a:cxn>
                      <a:cxn ang="T150">
                        <a:pos x="T88" y="T89"/>
                      </a:cxn>
                      <a:cxn ang="T151">
                        <a:pos x="T90" y="T91"/>
                      </a:cxn>
                      <a:cxn ang="T152">
                        <a:pos x="T92" y="T93"/>
                      </a:cxn>
                      <a:cxn ang="T153">
                        <a:pos x="T94" y="T95"/>
                      </a:cxn>
                      <a:cxn ang="T154">
                        <a:pos x="T96" y="T97"/>
                      </a:cxn>
                      <a:cxn ang="T155">
                        <a:pos x="T98" y="T99"/>
                      </a:cxn>
                      <a:cxn ang="T156">
                        <a:pos x="T100" y="T101"/>
                      </a:cxn>
                      <a:cxn ang="T157">
                        <a:pos x="T102" y="T103"/>
                      </a:cxn>
                      <a:cxn ang="T158">
                        <a:pos x="T104" y="T105"/>
                      </a:cxn>
                    </a:cxnLst>
                    <a:rect l="T159" t="T160" r="T161" b="T162"/>
                    <a:pathLst>
                      <a:path w="574" h="204">
                        <a:moveTo>
                          <a:pt x="142" y="0"/>
                        </a:moveTo>
                        <a:lnTo>
                          <a:pt x="127" y="1"/>
                        </a:lnTo>
                        <a:lnTo>
                          <a:pt x="111" y="3"/>
                        </a:lnTo>
                        <a:lnTo>
                          <a:pt x="95" y="6"/>
                        </a:lnTo>
                        <a:lnTo>
                          <a:pt x="80" y="11"/>
                        </a:lnTo>
                        <a:lnTo>
                          <a:pt x="66" y="16"/>
                        </a:lnTo>
                        <a:lnTo>
                          <a:pt x="52" y="21"/>
                        </a:lnTo>
                        <a:lnTo>
                          <a:pt x="43" y="26"/>
                        </a:lnTo>
                        <a:lnTo>
                          <a:pt x="36" y="31"/>
                        </a:lnTo>
                        <a:lnTo>
                          <a:pt x="30" y="35"/>
                        </a:lnTo>
                        <a:lnTo>
                          <a:pt x="24" y="42"/>
                        </a:lnTo>
                        <a:lnTo>
                          <a:pt x="16" y="51"/>
                        </a:lnTo>
                        <a:lnTo>
                          <a:pt x="10" y="61"/>
                        </a:lnTo>
                        <a:lnTo>
                          <a:pt x="4" y="71"/>
                        </a:lnTo>
                        <a:lnTo>
                          <a:pt x="1" y="79"/>
                        </a:lnTo>
                        <a:lnTo>
                          <a:pt x="0" y="82"/>
                        </a:lnTo>
                        <a:lnTo>
                          <a:pt x="0" y="85"/>
                        </a:lnTo>
                        <a:lnTo>
                          <a:pt x="1" y="86"/>
                        </a:lnTo>
                        <a:lnTo>
                          <a:pt x="3" y="87"/>
                        </a:lnTo>
                        <a:lnTo>
                          <a:pt x="13" y="86"/>
                        </a:lnTo>
                        <a:lnTo>
                          <a:pt x="22" y="85"/>
                        </a:lnTo>
                        <a:lnTo>
                          <a:pt x="29" y="83"/>
                        </a:lnTo>
                        <a:lnTo>
                          <a:pt x="38" y="81"/>
                        </a:lnTo>
                        <a:lnTo>
                          <a:pt x="52" y="75"/>
                        </a:lnTo>
                        <a:lnTo>
                          <a:pt x="66" y="66"/>
                        </a:lnTo>
                        <a:lnTo>
                          <a:pt x="80" y="58"/>
                        </a:lnTo>
                        <a:lnTo>
                          <a:pt x="94" y="50"/>
                        </a:lnTo>
                        <a:lnTo>
                          <a:pt x="102" y="46"/>
                        </a:lnTo>
                        <a:lnTo>
                          <a:pt x="111" y="43"/>
                        </a:lnTo>
                        <a:lnTo>
                          <a:pt x="119" y="40"/>
                        </a:lnTo>
                        <a:lnTo>
                          <a:pt x="129" y="37"/>
                        </a:lnTo>
                        <a:lnTo>
                          <a:pt x="175" y="37"/>
                        </a:lnTo>
                        <a:lnTo>
                          <a:pt x="175" y="43"/>
                        </a:lnTo>
                        <a:lnTo>
                          <a:pt x="176" y="48"/>
                        </a:lnTo>
                        <a:lnTo>
                          <a:pt x="178" y="52"/>
                        </a:lnTo>
                        <a:lnTo>
                          <a:pt x="180" y="55"/>
                        </a:lnTo>
                        <a:lnTo>
                          <a:pt x="181" y="58"/>
                        </a:lnTo>
                        <a:lnTo>
                          <a:pt x="184" y="59"/>
                        </a:lnTo>
                        <a:lnTo>
                          <a:pt x="186" y="60"/>
                        </a:lnTo>
                        <a:lnTo>
                          <a:pt x="190" y="61"/>
                        </a:lnTo>
                        <a:lnTo>
                          <a:pt x="206" y="60"/>
                        </a:lnTo>
                        <a:lnTo>
                          <a:pt x="229" y="61"/>
                        </a:lnTo>
                        <a:lnTo>
                          <a:pt x="250" y="69"/>
                        </a:lnTo>
                        <a:lnTo>
                          <a:pt x="269" y="78"/>
                        </a:lnTo>
                        <a:lnTo>
                          <a:pt x="285" y="86"/>
                        </a:lnTo>
                        <a:lnTo>
                          <a:pt x="302" y="95"/>
                        </a:lnTo>
                        <a:lnTo>
                          <a:pt x="318" y="103"/>
                        </a:lnTo>
                        <a:lnTo>
                          <a:pt x="336" y="111"/>
                        </a:lnTo>
                        <a:lnTo>
                          <a:pt x="354" y="118"/>
                        </a:lnTo>
                        <a:lnTo>
                          <a:pt x="375" y="123"/>
                        </a:lnTo>
                        <a:lnTo>
                          <a:pt x="375" y="129"/>
                        </a:lnTo>
                        <a:lnTo>
                          <a:pt x="376" y="134"/>
                        </a:lnTo>
                        <a:lnTo>
                          <a:pt x="379" y="138"/>
                        </a:lnTo>
                        <a:lnTo>
                          <a:pt x="382" y="142"/>
                        </a:lnTo>
                        <a:lnTo>
                          <a:pt x="388" y="147"/>
                        </a:lnTo>
                        <a:lnTo>
                          <a:pt x="396" y="152"/>
                        </a:lnTo>
                        <a:lnTo>
                          <a:pt x="415" y="159"/>
                        </a:lnTo>
                        <a:lnTo>
                          <a:pt x="428" y="166"/>
                        </a:lnTo>
                        <a:lnTo>
                          <a:pt x="417" y="176"/>
                        </a:lnTo>
                        <a:lnTo>
                          <a:pt x="402" y="191"/>
                        </a:lnTo>
                        <a:lnTo>
                          <a:pt x="404" y="195"/>
                        </a:lnTo>
                        <a:lnTo>
                          <a:pt x="407" y="197"/>
                        </a:lnTo>
                        <a:lnTo>
                          <a:pt x="410" y="199"/>
                        </a:lnTo>
                        <a:lnTo>
                          <a:pt x="414" y="201"/>
                        </a:lnTo>
                        <a:lnTo>
                          <a:pt x="421" y="203"/>
                        </a:lnTo>
                        <a:lnTo>
                          <a:pt x="429" y="204"/>
                        </a:lnTo>
                        <a:lnTo>
                          <a:pt x="445" y="204"/>
                        </a:lnTo>
                        <a:lnTo>
                          <a:pt x="461" y="204"/>
                        </a:lnTo>
                        <a:lnTo>
                          <a:pt x="554" y="191"/>
                        </a:lnTo>
                        <a:lnTo>
                          <a:pt x="555" y="189"/>
                        </a:lnTo>
                        <a:lnTo>
                          <a:pt x="556" y="186"/>
                        </a:lnTo>
                        <a:lnTo>
                          <a:pt x="559" y="183"/>
                        </a:lnTo>
                        <a:lnTo>
                          <a:pt x="562" y="179"/>
                        </a:lnTo>
                        <a:lnTo>
                          <a:pt x="565" y="177"/>
                        </a:lnTo>
                        <a:lnTo>
                          <a:pt x="568" y="174"/>
                        </a:lnTo>
                        <a:lnTo>
                          <a:pt x="572" y="173"/>
                        </a:lnTo>
                        <a:lnTo>
                          <a:pt x="574" y="172"/>
                        </a:lnTo>
                        <a:lnTo>
                          <a:pt x="574" y="161"/>
                        </a:lnTo>
                        <a:lnTo>
                          <a:pt x="574" y="154"/>
                        </a:lnTo>
                        <a:lnTo>
                          <a:pt x="561" y="153"/>
                        </a:lnTo>
                        <a:lnTo>
                          <a:pt x="546" y="151"/>
                        </a:lnTo>
                        <a:lnTo>
                          <a:pt x="532" y="148"/>
                        </a:lnTo>
                        <a:lnTo>
                          <a:pt x="518" y="143"/>
                        </a:lnTo>
                        <a:lnTo>
                          <a:pt x="504" y="138"/>
                        </a:lnTo>
                        <a:lnTo>
                          <a:pt x="489" y="132"/>
                        </a:lnTo>
                        <a:lnTo>
                          <a:pt x="475" y="124"/>
                        </a:lnTo>
                        <a:lnTo>
                          <a:pt x="461" y="116"/>
                        </a:lnTo>
                        <a:lnTo>
                          <a:pt x="433" y="100"/>
                        </a:lnTo>
                        <a:lnTo>
                          <a:pt x="407" y="84"/>
                        </a:lnTo>
                        <a:lnTo>
                          <a:pt x="383" y="68"/>
                        </a:lnTo>
                        <a:lnTo>
                          <a:pt x="362" y="55"/>
                        </a:lnTo>
                        <a:lnTo>
                          <a:pt x="358" y="54"/>
                        </a:lnTo>
                        <a:lnTo>
                          <a:pt x="353" y="52"/>
                        </a:lnTo>
                        <a:lnTo>
                          <a:pt x="348" y="52"/>
                        </a:lnTo>
                        <a:lnTo>
                          <a:pt x="342" y="52"/>
                        </a:lnTo>
                        <a:lnTo>
                          <a:pt x="330" y="52"/>
                        </a:lnTo>
                        <a:lnTo>
                          <a:pt x="318" y="52"/>
                        </a:lnTo>
                        <a:lnTo>
                          <a:pt x="312" y="51"/>
                        </a:lnTo>
                        <a:lnTo>
                          <a:pt x="306" y="50"/>
                        </a:lnTo>
                        <a:lnTo>
                          <a:pt x="302" y="49"/>
                        </a:lnTo>
                        <a:lnTo>
                          <a:pt x="297" y="46"/>
                        </a:lnTo>
                        <a:lnTo>
                          <a:pt x="294" y="43"/>
                        </a:lnTo>
                        <a:lnTo>
                          <a:pt x="291" y="38"/>
                        </a:lnTo>
                        <a:lnTo>
                          <a:pt x="290" y="32"/>
                        </a:lnTo>
                        <a:lnTo>
                          <a:pt x="288" y="25"/>
                        </a:lnTo>
                        <a:lnTo>
                          <a:pt x="142" y="0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50" name="Freeform 217"/>
                  <p:cNvSpPr>
                    <a:spLocks/>
                  </p:cNvSpPr>
                  <p:nvPr>
                    <p:custDataLst>
                      <p:tags r:id="rId134"/>
                    </p:custDataLst>
                  </p:nvPr>
                </p:nvSpPr>
                <p:spPr bwMode="auto">
                  <a:xfrm>
                    <a:off x="2232025" y="3321050"/>
                    <a:ext cx="88900" cy="69850"/>
                  </a:xfrm>
                  <a:custGeom>
                    <a:avLst/>
                    <a:gdLst>
                      <a:gd name="T0" fmla="*/ 41 w 207"/>
                      <a:gd name="T1" fmla="*/ 129 h 129"/>
                      <a:gd name="T2" fmla="*/ 50 w 207"/>
                      <a:gd name="T3" fmla="*/ 121 h 129"/>
                      <a:gd name="T4" fmla="*/ 60 w 207"/>
                      <a:gd name="T5" fmla="*/ 115 h 129"/>
                      <a:gd name="T6" fmla="*/ 70 w 207"/>
                      <a:gd name="T7" fmla="*/ 110 h 129"/>
                      <a:gd name="T8" fmla="*/ 81 w 207"/>
                      <a:gd name="T9" fmla="*/ 105 h 129"/>
                      <a:gd name="T10" fmla="*/ 105 w 207"/>
                      <a:gd name="T11" fmla="*/ 99 h 129"/>
                      <a:gd name="T12" fmla="*/ 129 w 207"/>
                      <a:gd name="T13" fmla="*/ 92 h 129"/>
                      <a:gd name="T14" fmla="*/ 152 w 207"/>
                      <a:gd name="T15" fmla="*/ 87 h 129"/>
                      <a:gd name="T16" fmla="*/ 173 w 207"/>
                      <a:gd name="T17" fmla="*/ 81 h 129"/>
                      <a:gd name="T18" fmla="*/ 182 w 207"/>
                      <a:gd name="T19" fmla="*/ 77 h 129"/>
                      <a:gd name="T20" fmla="*/ 191 w 207"/>
                      <a:gd name="T21" fmla="*/ 73 h 129"/>
                      <a:gd name="T22" fmla="*/ 200 w 207"/>
                      <a:gd name="T23" fmla="*/ 67 h 129"/>
                      <a:gd name="T24" fmla="*/ 207 w 207"/>
                      <a:gd name="T25" fmla="*/ 61 h 129"/>
                      <a:gd name="T26" fmla="*/ 198 w 207"/>
                      <a:gd name="T27" fmla="*/ 54 h 129"/>
                      <a:gd name="T28" fmla="*/ 188 w 207"/>
                      <a:gd name="T29" fmla="*/ 47 h 129"/>
                      <a:gd name="T30" fmla="*/ 179 w 207"/>
                      <a:gd name="T31" fmla="*/ 42 h 129"/>
                      <a:gd name="T32" fmla="*/ 169 w 207"/>
                      <a:gd name="T33" fmla="*/ 36 h 129"/>
                      <a:gd name="T34" fmla="*/ 150 w 207"/>
                      <a:gd name="T35" fmla="*/ 29 h 129"/>
                      <a:gd name="T36" fmla="*/ 129 w 207"/>
                      <a:gd name="T37" fmla="*/ 23 h 129"/>
                      <a:gd name="T38" fmla="*/ 107 w 207"/>
                      <a:gd name="T39" fmla="*/ 18 h 129"/>
                      <a:gd name="T40" fmla="*/ 85 w 207"/>
                      <a:gd name="T41" fmla="*/ 13 h 129"/>
                      <a:gd name="T42" fmla="*/ 63 w 207"/>
                      <a:gd name="T43" fmla="*/ 7 h 129"/>
                      <a:gd name="T44" fmla="*/ 41 w 207"/>
                      <a:gd name="T45" fmla="*/ 0 h 129"/>
                      <a:gd name="T46" fmla="*/ 0 w 207"/>
                      <a:gd name="T47" fmla="*/ 0 h 129"/>
                      <a:gd name="T48" fmla="*/ 1 w 207"/>
                      <a:gd name="T49" fmla="*/ 6 h 129"/>
                      <a:gd name="T50" fmla="*/ 2 w 207"/>
                      <a:gd name="T51" fmla="*/ 13 h 129"/>
                      <a:gd name="T52" fmla="*/ 4 w 207"/>
                      <a:gd name="T53" fmla="*/ 19 h 129"/>
                      <a:gd name="T54" fmla="*/ 6 w 207"/>
                      <a:gd name="T55" fmla="*/ 25 h 129"/>
                      <a:gd name="T56" fmla="*/ 10 w 207"/>
                      <a:gd name="T57" fmla="*/ 35 h 129"/>
                      <a:gd name="T58" fmla="*/ 13 w 207"/>
                      <a:gd name="T59" fmla="*/ 46 h 129"/>
                      <a:gd name="T60" fmla="*/ 17 w 207"/>
                      <a:gd name="T61" fmla="*/ 54 h 129"/>
                      <a:gd name="T62" fmla="*/ 18 w 207"/>
                      <a:gd name="T63" fmla="*/ 62 h 129"/>
                      <a:gd name="T64" fmla="*/ 17 w 207"/>
                      <a:gd name="T65" fmla="*/ 65 h 129"/>
                      <a:gd name="T66" fmla="*/ 14 w 207"/>
                      <a:gd name="T67" fmla="*/ 68 h 129"/>
                      <a:gd name="T68" fmla="*/ 11 w 207"/>
                      <a:gd name="T69" fmla="*/ 71 h 129"/>
                      <a:gd name="T70" fmla="*/ 7 w 207"/>
                      <a:gd name="T71" fmla="*/ 73 h 129"/>
                      <a:gd name="T72" fmla="*/ 0 w 207"/>
                      <a:gd name="T73" fmla="*/ 104 h 129"/>
                      <a:gd name="T74" fmla="*/ 4 w 207"/>
                      <a:gd name="T75" fmla="*/ 106 h 129"/>
                      <a:gd name="T76" fmla="*/ 13 w 207"/>
                      <a:gd name="T77" fmla="*/ 110 h 129"/>
                      <a:gd name="T78" fmla="*/ 19 w 207"/>
                      <a:gd name="T79" fmla="*/ 113 h 129"/>
                      <a:gd name="T80" fmla="*/ 25 w 207"/>
                      <a:gd name="T81" fmla="*/ 117 h 129"/>
                      <a:gd name="T82" fmla="*/ 33 w 207"/>
                      <a:gd name="T83" fmla="*/ 122 h 129"/>
                      <a:gd name="T84" fmla="*/ 41 w 207"/>
                      <a:gd name="T85" fmla="*/ 129 h 129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207"/>
                      <a:gd name="T130" fmla="*/ 0 h 129"/>
                      <a:gd name="T131" fmla="*/ 207 w 207"/>
                      <a:gd name="T132" fmla="*/ 129 h 129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207" h="129">
                        <a:moveTo>
                          <a:pt x="41" y="129"/>
                        </a:moveTo>
                        <a:lnTo>
                          <a:pt x="50" y="121"/>
                        </a:lnTo>
                        <a:lnTo>
                          <a:pt x="60" y="115"/>
                        </a:lnTo>
                        <a:lnTo>
                          <a:pt x="70" y="110"/>
                        </a:lnTo>
                        <a:lnTo>
                          <a:pt x="81" y="105"/>
                        </a:lnTo>
                        <a:lnTo>
                          <a:pt x="105" y="99"/>
                        </a:lnTo>
                        <a:lnTo>
                          <a:pt x="129" y="92"/>
                        </a:lnTo>
                        <a:lnTo>
                          <a:pt x="152" y="87"/>
                        </a:lnTo>
                        <a:lnTo>
                          <a:pt x="173" y="81"/>
                        </a:lnTo>
                        <a:lnTo>
                          <a:pt x="182" y="77"/>
                        </a:lnTo>
                        <a:lnTo>
                          <a:pt x="191" y="73"/>
                        </a:lnTo>
                        <a:lnTo>
                          <a:pt x="200" y="67"/>
                        </a:lnTo>
                        <a:lnTo>
                          <a:pt x="207" y="61"/>
                        </a:lnTo>
                        <a:lnTo>
                          <a:pt x="198" y="54"/>
                        </a:lnTo>
                        <a:lnTo>
                          <a:pt x="188" y="47"/>
                        </a:lnTo>
                        <a:lnTo>
                          <a:pt x="179" y="42"/>
                        </a:lnTo>
                        <a:lnTo>
                          <a:pt x="169" y="36"/>
                        </a:lnTo>
                        <a:lnTo>
                          <a:pt x="150" y="29"/>
                        </a:lnTo>
                        <a:lnTo>
                          <a:pt x="129" y="23"/>
                        </a:lnTo>
                        <a:lnTo>
                          <a:pt x="107" y="18"/>
                        </a:lnTo>
                        <a:lnTo>
                          <a:pt x="85" y="13"/>
                        </a:lnTo>
                        <a:lnTo>
                          <a:pt x="63" y="7"/>
                        </a:lnTo>
                        <a:lnTo>
                          <a:pt x="41" y="0"/>
                        </a:lnTo>
                        <a:lnTo>
                          <a:pt x="0" y="0"/>
                        </a:lnTo>
                        <a:lnTo>
                          <a:pt x="1" y="6"/>
                        </a:lnTo>
                        <a:lnTo>
                          <a:pt x="2" y="13"/>
                        </a:lnTo>
                        <a:lnTo>
                          <a:pt x="4" y="19"/>
                        </a:lnTo>
                        <a:lnTo>
                          <a:pt x="6" y="25"/>
                        </a:lnTo>
                        <a:lnTo>
                          <a:pt x="10" y="35"/>
                        </a:lnTo>
                        <a:lnTo>
                          <a:pt x="13" y="46"/>
                        </a:lnTo>
                        <a:lnTo>
                          <a:pt x="17" y="54"/>
                        </a:lnTo>
                        <a:lnTo>
                          <a:pt x="18" y="62"/>
                        </a:lnTo>
                        <a:lnTo>
                          <a:pt x="17" y="65"/>
                        </a:lnTo>
                        <a:lnTo>
                          <a:pt x="14" y="68"/>
                        </a:lnTo>
                        <a:lnTo>
                          <a:pt x="11" y="71"/>
                        </a:lnTo>
                        <a:lnTo>
                          <a:pt x="7" y="73"/>
                        </a:lnTo>
                        <a:lnTo>
                          <a:pt x="0" y="104"/>
                        </a:lnTo>
                        <a:lnTo>
                          <a:pt x="4" y="106"/>
                        </a:lnTo>
                        <a:lnTo>
                          <a:pt x="13" y="110"/>
                        </a:lnTo>
                        <a:lnTo>
                          <a:pt x="19" y="113"/>
                        </a:lnTo>
                        <a:lnTo>
                          <a:pt x="25" y="117"/>
                        </a:lnTo>
                        <a:lnTo>
                          <a:pt x="33" y="122"/>
                        </a:lnTo>
                        <a:lnTo>
                          <a:pt x="41" y="129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51" name="Freeform 218"/>
                  <p:cNvSpPr>
                    <a:spLocks/>
                  </p:cNvSpPr>
                  <p:nvPr>
                    <p:custDataLst>
                      <p:tags r:id="rId135"/>
                    </p:custDataLst>
                  </p:nvPr>
                </p:nvSpPr>
                <p:spPr bwMode="auto">
                  <a:xfrm>
                    <a:off x="1800225" y="3381375"/>
                    <a:ext cx="33338" cy="84138"/>
                  </a:xfrm>
                  <a:custGeom>
                    <a:avLst/>
                    <a:gdLst>
                      <a:gd name="T0" fmla="*/ 72 w 72"/>
                      <a:gd name="T1" fmla="*/ 0 h 154"/>
                      <a:gd name="T2" fmla="*/ 69 w 72"/>
                      <a:gd name="T3" fmla="*/ 4 h 154"/>
                      <a:gd name="T4" fmla="*/ 67 w 72"/>
                      <a:gd name="T5" fmla="*/ 9 h 154"/>
                      <a:gd name="T6" fmla="*/ 66 w 72"/>
                      <a:gd name="T7" fmla="*/ 13 h 154"/>
                      <a:gd name="T8" fmla="*/ 66 w 72"/>
                      <a:gd name="T9" fmla="*/ 18 h 154"/>
                      <a:gd name="T10" fmla="*/ 66 w 72"/>
                      <a:gd name="T11" fmla="*/ 27 h 154"/>
                      <a:gd name="T12" fmla="*/ 66 w 72"/>
                      <a:gd name="T13" fmla="*/ 37 h 154"/>
                      <a:gd name="T14" fmla="*/ 69 w 72"/>
                      <a:gd name="T15" fmla="*/ 43 h 154"/>
                      <a:gd name="T16" fmla="*/ 71 w 72"/>
                      <a:gd name="T17" fmla="*/ 50 h 154"/>
                      <a:gd name="T18" fmla="*/ 71 w 72"/>
                      <a:gd name="T19" fmla="*/ 57 h 154"/>
                      <a:gd name="T20" fmla="*/ 71 w 72"/>
                      <a:gd name="T21" fmla="*/ 65 h 154"/>
                      <a:gd name="T22" fmla="*/ 69 w 72"/>
                      <a:gd name="T23" fmla="*/ 73 h 154"/>
                      <a:gd name="T24" fmla="*/ 67 w 72"/>
                      <a:gd name="T25" fmla="*/ 82 h 154"/>
                      <a:gd name="T26" fmla="*/ 65 w 72"/>
                      <a:gd name="T27" fmla="*/ 91 h 154"/>
                      <a:gd name="T28" fmla="*/ 61 w 72"/>
                      <a:gd name="T29" fmla="*/ 100 h 154"/>
                      <a:gd name="T30" fmla="*/ 53 w 72"/>
                      <a:gd name="T31" fmla="*/ 116 h 154"/>
                      <a:gd name="T32" fmla="*/ 44 w 72"/>
                      <a:gd name="T33" fmla="*/ 131 h 154"/>
                      <a:gd name="T34" fmla="*/ 34 w 72"/>
                      <a:gd name="T35" fmla="*/ 144 h 154"/>
                      <a:gd name="T36" fmla="*/ 26 w 72"/>
                      <a:gd name="T37" fmla="*/ 154 h 154"/>
                      <a:gd name="T38" fmla="*/ 26 w 72"/>
                      <a:gd name="T39" fmla="*/ 141 h 154"/>
                      <a:gd name="T40" fmla="*/ 15 w 72"/>
                      <a:gd name="T41" fmla="*/ 144 h 154"/>
                      <a:gd name="T42" fmla="*/ 0 w 72"/>
                      <a:gd name="T43" fmla="*/ 148 h 154"/>
                      <a:gd name="T44" fmla="*/ 3 w 72"/>
                      <a:gd name="T45" fmla="*/ 129 h 154"/>
                      <a:gd name="T46" fmla="*/ 8 w 72"/>
                      <a:gd name="T47" fmla="*/ 105 h 154"/>
                      <a:gd name="T48" fmla="*/ 9 w 72"/>
                      <a:gd name="T49" fmla="*/ 92 h 154"/>
                      <a:gd name="T50" fmla="*/ 12 w 72"/>
                      <a:gd name="T51" fmla="*/ 77 h 154"/>
                      <a:gd name="T52" fmla="*/ 15 w 72"/>
                      <a:gd name="T53" fmla="*/ 63 h 154"/>
                      <a:gd name="T54" fmla="*/ 20 w 72"/>
                      <a:gd name="T55" fmla="*/ 49 h 154"/>
                      <a:gd name="T56" fmla="*/ 20 w 72"/>
                      <a:gd name="T57" fmla="*/ 0 h 154"/>
                      <a:gd name="T58" fmla="*/ 25 w 72"/>
                      <a:gd name="T59" fmla="*/ 0 h 154"/>
                      <a:gd name="T60" fmla="*/ 38 w 72"/>
                      <a:gd name="T61" fmla="*/ 0 h 154"/>
                      <a:gd name="T62" fmla="*/ 56 w 72"/>
                      <a:gd name="T63" fmla="*/ 0 h 154"/>
                      <a:gd name="T64" fmla="*/ 72 w 72"/>
                      <a:gd name="T65" fmla="*/ 0 h 154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72"/>
                      <a:gd name="T100" fmla="*/ 0 h 154"/>
                      <a:gd name="T101" fmla="*/ 72 w 72"/>
                      <a:gd name="T102" fmla="*/ 154 h 154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72" h="154">
                        <a:moveTo>
                          <a:pt x="72" y="0"/>
                        </a:moveTo>
                        <a:lnTo>
                          <a:pt x="69" y="4"/>
                        </a:lnTo>
                        <a:lnTo>
                          <a:pt x="67" y="9"/>
                        </a:lnTo>
                        <a:lnTo>
                          <a:pt x="66" y="13"/>
                        </a:lnTo>
                        <a:lnTo>
                          <a:pt x="66" y="18"/>
                        </a:lnTo>
                        <a:lnTo>
                          <a:pt x="66" y="27"/>
                        </a:lnTo>
                        <a:lnTo>
                          <a:pt x="66" y="37"/>
                        </a:lnTo>
                        <a:lnTo>
                          <a:pt x="69" y="43"/>
                        </a:lnTo>
                        <a:lnTo>
                          <a:pt x="71" y="50"/>
                        </a:lnTo>
                        <a:lnTo>
                          <a:pt x="71" y="57"/>
                        </a:lnTo>
                        <a:lnTo>
                          <a:pt x="71" y="65"/>
                        </a:lnTo>
                        <a:lnTo>
                          <a:pt x="69" y="73"/>
                        </a:lnTo>
                        <a:lnTo>
                          <a:pt x="67" y="82"/>
                        </a:lnTo>
                        <a:lnTo>
                          <a:pt x="65" y="91"/>
                        </a:lnTo>
                        <a:lnTo>
                          <a:pt x="61" y="100"/>
                        </a:lnTo>
                        <a:lnTo>
                          <a:pt x="53" y="116"/>
                        </a:lnTo>
                        <a:lnTo>
                          <a:pt x="44" y="131"/>
                        </a:lnTo>
                        <a:lnTo>
                          <a:pt x="34" y="144"/>
                        </a:lnTo>
                        <a:lnTo>
                          <a:pt x="26" y="154"/>
                        </a:lnTo>
                        <a:lnTo>
                          <a:pt x="26" y="141"/>
                        </a:lnTo>
                        <a:lnTo>
                          <a:pt x="15" y="144"/>
                        </a:lnTo>
                        <a:lnTo>
                          <a:pt x="0" y="148"/>
                        </a:lnTo>
                        <a:lnTo>
                          <a:pt x="3" y="129"/>
                        </a:lnTo>
                        <a:lnTo>
                          <a:pt x="8" y="105"/>
                        </a:lnTo>
                        <a:lnTo>
                          <a:pt x="9" y="92"/>
                        </a:lnTo>
                        <a:lnTo>
                          <a:pt x="12" y="77"/>
                        </a:lnTo>
                        <a:lnTo>
                          <a:pt x="15" y="63"/>
                        </a:lnTo>
                        <a:lnTo>
                          <a:pt x="20" y="49"/>
                        </a:lnTo>
                        <a:lnTo>
                          <a:pt x="20" y="0"/>
                        </a:lnTo>
                        <a:lnTo>
                          <a:pt x="25" y="0"/>
                        </a:lnTo>
                        <a:lnTo>
                          <a:pt x="38" y="0"/>
                        </a:lnTo>
                        <a:lnTo>
                          <a:pt x="56" y="0"/>
                        </a:lnTo>
                        <a:lnTo>
                          <a:pt x="72" y="0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52" name="Freeform 219"/>
                  <p:cNvSpPr>
                    <a:spLocks/>
                  </p:cNvSpPr>
                  <p:nvPr>
                    <p:custDataLst>
                      <p:tags r:id="rId136"/>
                    </p:custDataLst>
                  </p:nvPr>
                </p:nvSpPr>
                <p:spPr bwMode="auto">
                  <a:xfrm>
                    <a:off x="1720850" y="3381375"/>
                    <a:ext cx="93663" cy="146050"/>
                  </a:xfrm>
                  <a:custGeom>
                    <a:avLst/>
                    <a:gdLst>
                      <a:gd name="T0" fmla="*/ 8 w 214"/>
                      <a:gd name="T1" fmla="*/ 207 h 271"/>
                      <a:gd name="T2" fmla="*/ 12 w 214"/>
                      <a:gd name="T3" fmla="*/ 181 h 271"/>
                      <a:gd name="T4" fmla="*/ 24 w 214"/>
                      <a:gd name="T5" fmla="*/ 148 h 271"/>
                      <a:gd name="T6" fmla="*/ 35 w 214"/>
                      <a:gd name="T7" fmla="*/ 118 h 271"/>
                      <a:gd name="T8" fmla="*/ 44 w 214"/>
                      <a:gd name="T9" fmla="*/ 112 h 271"/>
                      <a:gd name="T10" fmla="*/ 65 w 214"/>
                      <a:gd name="T11" fmla="*/ 111 h 271"/>
                      <a:gd name="T12" fmla="*/ 89 w 214"/>
                      <a:gd name="T13" fmla="*/ 111 h 271"/>
                      <a:gd name="T14" fmla="*/ 106 w 214"/>
                      <a:gd name="T15" fmla="*/ 110 h 271"/>
                      <a:gd name="T16" fmla="*/ 120 w 214"/>
                      <a:gd name="T17" fmla="*/ 105 h 271"/>
                      <a:gd name="T18" fmla="*/ 130 w 214"/>
                      <a:gd name="T19" fmla="*/ 94 h 271"/>
                      <a:gd name="T20" fmla="*/ 113 w 214"/>
                      <a:gd name="T21" fmla="*/ 73 h 271"/>
                      <a:gd name="T22" fmla="*/ 86 w 214"/>
                      <a:gd name="T23" fmla="*/ 58 h 271"/>
                      <a:gd name="T24" fmla="*/ 77 w 214"/>
                      <a:gd name="T25" fmla="*/ 49 h 271"/>
                      <a:gd name="T26" fmla="*/ 74 w 214"/>
                      <a:gd name="T27" fmla="*/ 41 h 271"/>
                      <a:gd name="T28" fmla="*/ 75 w 214"/>
                      <a:gd name="T29" fmla="*/ 34 h 271"/>
                      <a:gd name="T30" fmla="*/ 82 w 214"/>
                      <a:gd name="T31" fmla="*/ 28 h 271"/>
                      <a:gd name="T32" fmla="*/ 101 w 214"/>
                      <a:gd name="T33" fmla="*/ 19 h 271"/>
                      <a:gd name="T34" fmla="*/ 150 w 214"/>
                      <a:gd name="T35" fmla="*/ 3 h 271"/>
                      <a:gd name="T36" fmla="*/ 180 w 214"/>
                      <a:gd name="T37" fmla="*/ 0 h 271"/>
                      <a:gd name="T38" fmla="*/ 198 w 214"/>
                      <a:gd name="T39" fmla="*/ 0 h 271"/>
                      <a:gd name="T40" fmla="*/ 207 w 214"/>
                      <a:gd name="T41" fmla="*/ 49 h 271"/>
                      <a:gd name="T42" fmla="*/ 199 w 214"/>
                      <a:gd name="T43" fmla="*/ 77 h 271"/>
                      <a:gd name="T44" fmla="*/ 195 w 214"/>
                      <a:gd name="T45" fmla="*/ 105 h 271"/>
                      <a:gd name="T46" fmla="*/ 187 w 214"/>
                      <a:gd name="T47" fmla="*/ 148 h 271"/>
                      <a:gd name="T48" fmla="*/ 213 w 214"/>
                      <a:gd name="T49" fmla="*/ 154 h 271"/>
                      <a:gd name="T50" fmla="*/ 214 w 214"/>
                      <a:gd name="T51" fmla="*/ 166 h 271"/>
                      <a:gd name="T52" fmla="*/ 210 w 214"/>
                      <a:gd name="T53" fmla="*/ 174 h 271"/>
                      <a:gd name="T54" fmla="*/ 207 w 214"/>
                      <a:gd name="T55" fmla="*/ 177 h 271"/>
                      <a:gd name="T56" fmla="*/ 200 w 214"/>
                      <a:gd name="T57" fmla="*/ 178 h 271"/>
                      <a:gd name="T58" fmla="*/ 192 w 214"/>
                      <a:gd name="T59" fmla="*/ 196 h 271"/>
                      <a:gd name="T60" fmla="*/ 181 w 214"/>
                      <a:gd name="T61" fmla="*/ 214 h 271"/>
                      <a:gd name="T62" fmla="*/ 155 w 214"/>
                      <a:gd name="T63" fmla="*/ 243 h 271"/>
                      <a:gd name="T64" fmla="*/ 120 w 214"/>
                      <a:gd name="T65" fmla="*/ 271 h 271"/>
                      <a:gd name="T66" fmla="*/ 87 w 214"/>
                      <a:gd name="T67" fmla="*/ 261 h 271"/>
                      <a:gd name="T68" fmla="*/ 55 w 214"/>
                      <a:gd name="T69" fmla="*/ 248 h 271"/>
                      <a:gd name="T70" fmla="*/ 0 w 214"/>
                      <a:gd name="T71" fmla="*/ 221 h 271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w 214"/>
                      <a:gd name="T109" fmla="*/ 0 h 271"/>
                      <a:gd name="T110" fmla="*/ 214 w 214"/>
                      <a:gd name="T111" fmla="*/ 271 h 271"/>
                    </a:gdLst>
                    <a:ahLst/>
                    <a:cxnLst>
                      <a:cxn ang="T72">
                        <a:pos x="T0" y="T1"/>
                      </a:cxn>
                      <a:cxn ang="T73">
                        <a:pos x="T2" y="T3"/>
                      </a:cxn>
                      <a:cxn ang="T74">
                        <a:pos x="T4" y="T5"/>
                      </a:cxn>
                      <a:cxn ang="T75">
                        <a:pos x="T6" y="T7"/>
                      </a:cxn>
                      <a:cxn ang="T76">
                        <a:pos x="T8" y="T9"/>
                      </a:cxn>
                      <a:cxn ang="T77">
                        <a:pos x="T10" y="T11"/>
                      </a:cxn>
                      <a:cxn ang="T78">
                        <a:pos x="T12" y="T13"/>
                      </a:cxn>
                      <a:cxn ang="T79">
                        <a:pos x="T14" y="T15"/>
                      </a:cxn>
                      <a:cxn ang="T80">
                        <a:pos x="T16" y="T17"/>
                      </a:cxn>
                      <a:cxn ang="T81">
                        <a:pos x="T18" y="T19"/>
                      </a:cxn>
                      <a:cxn ang="T82">
                        <a:pos x="T20" y="T21"/>
                      </a:cxn>
                      <a:cxn ang="T83">
                        <a:pos x="T22" y="T23"/>
                      </a:cxn>
                      <a:cxn ang="T84">
                        <a:pos x="T24" y="T25"/>
                      </a:cxn>
                      <a:cxn ang="T85">
                        <a:pos x="T26" y="T27"/>
                      </a:cxn>
                      <a:cxn ang="T86">
                        <a:pos x="T28" y="T29"/>
                      </a:cxn>
                      <a:cxn ang="T87">
                        <a:pos x="T30" y="T31"/>
                      </a:cxn>
                      <a:cxn ang="T88">
                        <a:pos x="T32" y="T33"/>
                      </a:cxn>
                      <a:cxn ang="T89">
                        <a:pos x="T34" y="T35"/>
                      </a:cxn>
                      <a:cxn ang="T90">
                        <a:pos x="T36" y="T37"/>
                      </a:cxn>
                      <a:cxn ang="T91">
                        <a:pos x="T38" y="T39"/>
                      </a:cxn>
                      <a:cxn ang="T92">
                        <a:pos x="T40" y="T41"/>
                      </a:cxn>
                      <a:cxn ang="T93">
                        <a:pos x="T42" y="T43"/>
                      </a:cxn>
                      <a:cxn ang="T94">
                        <a:pos x="T44" y="T45"/>
                      </a:cxn>
                      <a:cxn ang="T95">
                        <a:pos x="T46" y="T47"/>
                      </a:cxn>
                      <a:cxn ang="T96">
                        <a:pos x="T48" y="T49"/>
                      </a:cxn>
                      <a:cxn ang="T97">
                        <a:pos x="T50" y="T51"/>
                      </a:cxn>
                      <a:cxn ang="T98">
                        <a:pos x="T52" y="T53"/>
                      </a:cxn>
                      <a:cxn ang="T99">
                        <a:pos x="T54" y="T55"/>
                      </a:cxn>
                      <a:cxn ang="T100">
                        <a:pos x="T56" y="T57"/>
                      </a:cxn>
                      <a:cxn ang="T101">
                        <a:pos x="T58" y="T59"/>
                      </a:cxn>
                      <a:cxn ang="T102">
                        <a:pos x="T60" y="T61"/>
                      </a:cxn>
                      <a:cxn ang="T103">
                        <a:pos x="T62" y="T63"/>
                      </a:cxn>
                      <a:cxn ang="T104">
                        <a:pos x="T64" y="T65"/>
                      </a:cxn>
                      <a:cxn ang="T105">
                        <a:pos x="T66" y="T67"/>
                      </a:cxn>
                      <a:cxn ang="T106">
                        <a:pos x="T68" y="T69"/>
                      </a:cxn>
                      <a:cxn ang="T107">
                        <a:pos x="T70" y="T71"/>
                      </a:cxn>
                    </a:cxnLst>
                    <a:rect l="T108" t="T109" r="T110" b="T111"/>
                    <a:pathLst>
                      <a:path w="214" h="271">
                        <a:moveTo>
                          <a:pt x="7" y="221"/>
                        </a:moveTo>
                        <a:lnTo>
                          <a:pt x="8" y="207"/>
                        </a:lnTo>
                        <a:lnTo>
                          <a:pt x="9" y="192"/>
                        </a:lnTo>
                        <a:lnTo>
                          <a:pt x="12" y="181"/>
                        </a:lnTo>
                        <a:lnTo>
                          <a:pt x="16" y="170"/>
                        </a:lnTo>
                        <a:lnTo>
                          <a:pt x="24" y="148"/>
                        </a:lnTo>
                        <a:lnTo>
                          <a:pt x="34" y="123"/>
                        </a:lnTo>
                        <a:lnTo>
                          <a:pt x="35" y="118"/>
                        </a:lnTo>
                        <a:lnTo>
                          <a:pt x="40" y="114"/>
                        </a:lnTo>
                        <a:lnTo>
                          <a:pt x="44" y="112"/>
                        </a:lnTo>
                        <a:lnTo>
                          <a:pt x="51" y="111"/>
                        </a:lnTo>
                        <a:lnTo>
                          <a:pt x="65" y="111"/>
                        </a:lnTo>
                        <a:lnTo>
                          <a:pt x="82" y="111"/>
                        </a:lnTo>
                        <a:lnTo>
                          <a:pt x="89" y="111"/>
                        </a:lnTo>
                        <a:lnTo>
                          <a:pt x="98" y="111"/>
                        </a:lnTo>
                        <a:lnTo>
                          <a:pt x="106" y="110"/>
                        </a:lnTo>
                        <a:lnTo>
                          <a:pt x="113" y="108"/>
                        </a:lnTo>
                        <a:lnTo>
                          <a:pt x="120" y="105"/>
                        </a:lnTo>
                        <a:lnTo>
                          <a:pt x="125" y="100"/>
                        </a:lnTo>
                        <a:lnTo>
                          <a:pt x="130" y="94"/>
                        </a:lnTo>
                        <a:lnTo>
                          <a:pt x="133" y="85"/>
                        </a:lnTo>
                        <a:lnTo>
                          <a:pt x="113" y="73"/>
                        </a:lnTo>
                        <a:lnTo>
                          <a:pt x="94" y="63"/>
                        </a:lnTo>
                        <a:lnTo>
                          <a:pt x="86" y="58"/>
                        </a:lnTo>
                        <a:lnTo>
                          <a:pt x="79" y="52"/>
                        </a:lnTo>
                        <a:lnTo>
                          <a:pt x="77" y="49"/>
                        </a:lnTo>
                        <a:lnTo>
                          <a:pt x="75" y="45"/>
                        </a:lnTo>
                        <a:lnTo>
                          <a:pt x="74" y="41"/>
                        </a:lnTo>
                        <a:lnTo>
                          <a:pt x="74" y="37"/>
                        </a:lnTo>
                        <a:lnTo>
                          <a:pt x="75" y="34"/>
                        </a:lnTo>
                        <a:lnTo>
                          <a:pt x="77" y="31"/>
                        </a:lnTo>
                        <a:lnTo>
                          <a:pt x="82" y="28"/>
                        </a:lnTo>
                        <a:lnTo>
                          <a:pt x="87" y="25"/>
                        </a:lnTo>
                        <a:lnTo>
                          <a:pt x="101" y="19"/>
                        </a:lnTo>
                        <a:lnTo>
                          <a:pt x="118" y="13"/>
                        </a:lnTo>
                        <a:lnTo>
                          <a:pt x="150" y="3"/>
                        </a:lnTo>
                        <a:lnTo>
                          <a:pt x="167" y="0"/>
                        </a:lnTo>
                        <a:lnTo>
                          <a:pt x="180" y="0"/>
                        </a:lnTo>
                        <a:lnTo>
                          <a:pt x="190" y="0"/>
                        </a:lnTo>
                        <a:lnTo>
                          <a:pt x="198" y="0"/>
                        </a:lnTo>
                        <a:lnTo>
                          <a:pt x="200" y="0"/>
                        </a:lnTo>
                        <a:lnTo>
                          <a:pt x="207" y="49"/>
                        </a:lnTo>
                        <a:lnTo>
                          <a:pt x="202" y="63"/>
                        </a:lnTo>
                        <a:lnTo>
                          <a:pt x="199" y="77"/>
                        </a:lnTo>
                        <a:lnTo>
                          <a:pt x="196" y="92"/>
                        </a:lnTo>
                        <a:lnTo>
                          <a:pt x="195" y="105"/>
                        </a:lnTo>
                        <a:lnTo>
                          <a:pt x="190" y="129"/>
                        </a:lnTo>
                        <a:lnTo>
                          <a:pt x="187" y="148"/>
                        </a:lnTo>
                        <a:lnTo>
                          <a:pt x="202" y="151"/>
                        </a:lnTo>
                        <a:lnTo>
                          <a:pt x="213" y="154"/>
                        </a:lnTo>
                        <a:lnTo>
                          <a:pt x="214" y="158"/>
                        </a:lnTo>
                        <a:lnTo>
                          <a:pt x="214" y="166"/>
                        </a:lnTo>
                        <a:lnTo>
                          <a:pt x="213" y="170"/>
                        </a:lnTo>
                        <a:lnTo>
                          <a:pt x="210" y="174"/>
                        </a:lnTo>
                        <a:lnTo>
                          <a:pt x="209" y="176"/>
                        </a:lnTo>
                        <a:lnTo>
                          <a:pt x="207" y="177"/>
                        </a:lnTo>
                        <a:lnTo>
                          <a:pt x="203" y="178"/>
                        </a:lnTo>
                        <a:lnTo>
                          <a:pt x="200" y="178"/>
                        </a:lnTo>
                        <a:lnTo>
                          <a:pt x="197" y="187"/>
                        </a:lnTo>
                        <a:lnTo>
                          <a:pt x="192" y="196"/>
                        </a:lnTo>
                        <a:lnTo>
                          <a:pt x="188" y="205"/>
                        </a:lnTo>
                        <a:lnTo>
                          <a:pt x="181" y="214"/>
                        </a:lnTo>
                        <a:lnTo>
                          <a:pt x="169" y="229"/>
                        </a:lnTo>
                        <a:lnTo>
                          <a:pt x="155" y="243"/>
                        </a:lnTo>
                        <a:lnTo>
                          <a:pt x="131" y="263"/>
                        </a:lnTo>
                        <a:lnTo>
                          <a:pt x="120" y="271"/>
                        </a:lnTo>
                        <a:lnTo>
                          <a:pt x="103" y="266"/>
                        </a:lnTo>
                        <a:lnTo>
                          <a:pt x="87" y="261"/>
                        </a:lnTo>
                        <a:lnTo>
                          <a:pt x="71" y="254"/>
                        </a:lnTo>
                        <a:lnTo>
                          <a:pt x="55" y="248"/>
                        </a:lnTo>
                        <a:lnTo>
                          <a:pt x="27" y="235"/>
                        </a:lnTo>
                        <a:lnTo>
                          <a:pt x="0" y="221"/>
                        </a:lnTo>
                        <a:lnTo>
                          <a:pt x="7" y="221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53" name="Freeform 220"/>
                  <p:cNvSpPr>
                    <a:spLocks/>
                  </p:cNvSpPr>
                  <p:nvPr>
                    <p:custDataLst>
                      <p:tags r:id="rId137"/>
                    </p:custDataLst>
                  </p:nvPr>
                </p:nvSpPr>
                <p:spPr bwMode="auto">
                  <a:xfrm>
                    <a:off x="1768475" y="3492500"/>
                    <a:ext cx="71438" cy="57150"/>
                  </a:xfrm>
                  <a:custGeom>
                    <a:avLst/>
                    <a:gdLst>
                      <a:gd name="T0" fmla="*/ 60 w 153"/>
                      <a:gd name="T1" fmla="*/ 0 h 80"/>
                      <a:gd name="T2" fmla="*/ 83 w 153"/>
                      <a:gd name="T3" fmla="*/ 14 h 80"/>
                      <a:gd name="T4" fmla="*/ 104 w 153"/>
                      <a:gd name="T5" fmla="*/ 24 h 80"/>
                      <a:gd name="T6" fmla="*/ 115 w 153"/>
                      <a:gd name="T7" fmla="*/ 28 h 80"/>
                      <a:gd name="T8" fmla="*/ 126 w 153"/>
                      <a:gd name="T9" fmla="*/ 31 h 80"/>
                      <a:gd name="T10" fmla="*/ 133 w 153"/>
                      <a:gd name="T11" fmla="*/ 32 h 80"/>
                      <a:gd name="T12" fmla="*/ 139 w 153"/>
                      <a:gd name="T13" fmla="*/ 32 h 80"/>
                      <a:gd name="T14" fmla="*/ 146 w 153"/>
                      <a:gd name="T15" fmla="*/ 31 h 80"/>
                      <a:gd name="T16" fmla="*/ 153 w 153"/>
                      <a:gd name="T17" fmla="*/ 30 h 80"/>
                      <a:gd name="T18" fmla="*/ 153 w 153"/>
                      <a:gd name="T19" fmla="*/ 56 h 80"/>
                      <a:gd name="T20" fmla="*/ 149 w 153"/>
                      <a:gd name="T21" fmla="*/ 60 h 80"/>
                      <a:gd name="T22" fmla="*/ 145 w 153"/>
                      <a:gd name="T23" fmla="*/ 65 h 80"/>
                      <a:gd name="T24" fmla="*/ 138 w 153"/>
                      <a:gd name="T25" fmla="*/ 69 h 80"/>
                      <a:gd name="T26" fmla="*/ 132 w 153"/>
                      <a:gd name="T27" fmla="*/ 72 h 80"/>
                      <a:gd name="T28" fmla="*/ 125 w 153"/>
                      <a:gd name="T29" fmla="*/ 75 h 80"/>
                      <a:gd name="T30" fmla="*/ 119 w 153"/>
                      <a:gd name="T31" fmla="*/ 78 h 80"/>
                      <a:gd name="T32" fmla="*/ 112 w 153"/>
                      <a:gd name="T33" fmla="*/ 79 h 80"/>
                      <a:gd name="T34" fmla="*/ 106 w 153"/>
                      <a:gd name="T35" fmla="*/ 80 h 80"/>
                      <a:gd name="T36" fmla="*/ 90 w 153"/>
                      <a:gd name="T37" fmla="*/ 74 h 80"/>
                      <a:gd name="T38" fmla="*/ 76 w 153"/>
                      <a:gd name="T39" fmla="*/ 71 h 80"/>
                      <a:gd name="T40" fmla="*/ 63 w 153"/>
                      <a:gd name="T41" fmla="*/ 69 h 80"/>
                      <a:gd name="T42" fmla="*/ 50 w 153"/>
                      <a:gd name="T43" fmla="*/ 69 h 80"/>
                      <a:gd name="T44" fmla="*/ 39 w 153"/>
                      <a:gd name="T45" fmla="*/ 68 h 80"/>
                      <a:gd name="T46" fmla="*/ 27 w 153"/>
                      <a:gd name="T47" fmla="*/ 67 h 80"/>
                      <a:gd name="T48" fmla="*/ 14 w 153"/>
                      <a:gd name="T49" fmla="*/ 65 h 80"/>
                      <a:gd name="T50" fmla="*/ 0 w 153"/>
                      <a:gd name="T51" fmla="*/ 62 h 80"/>
                      <a:gd name="T52" fmla="*/ 7 w 153"/>
                      <a:gd name="T53" fmla="*/ 58 h 80"/>
                      <a:gd name="T54" fmla="*/ 23 w 153"/>
                      <a:gd name="T55" fmla="*/ 45 h 80"/>
                      <a:gd name="T56" fmla="*/ 34 w 153"/>
                      <a:gd name="T57" fmla="*/ 37 h 80"/>
                      <a:gd name="T58" fmla="*/ 45 w 153"/>
                      <a:gd name="T59" fmla="*/ 28 h 80"/>
                      <a:gd name="T60" fmla="*/ 56 w 153"/>
                      <a:gd name="T61" fmla="*/ 17 h 80"/>
                      <a:gd name="T62" fmla="*/ 67 w 153"/>
                      <a:gd name="T63" fmla="*/ 6 h 80"/>
                      <a:gd name="T64" fmla="*/ 60 w 153"/>
                      <a:gd name="T65" fmla="*/ 0 h 80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53"/>
                      <a:gd name="T100" fmla="*/ 0 h 80"/>
                      <a:gd name="T101" fmla="*/ 153 w 153"/>
                      <a:gd name="T102" fmla="*/ 80 h 80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53" h="80">
                        <a:moveTo>
                          <a:pt x="60" y="0"/>
                        </a:moveTo>
                        <a:lnTo>
                          <a:pt x="83" y="14"/>
                        </a:lnTo>
                        <a:lnTo>
                          <a:pt x="104" y="24"/>
                        </a:lnTo>
                        <a:lnTo>
                          <a:pt x="115" y="28"/>
                        </a:lnTo>
                        <a:lnTo>
                          <a:pt x="126" y="31"/>
                        </a:lnTo>
                        <a:lnTo>
                          <a:pt x="133" y="32"/>
                        </a:lnTo>
                        <a:lnTo>
                          <a:pt x="139" y="32"/>
                        </a:lnTo>
                        <a:lnTo>
                          <a:pt x="146" y="31"/>
                        </a:lnTo>
                        <a:lnTo>
                          <a:pt x="153" y="30"/>
                        </a:lnTo>
                        <a:lnTo>
                          <a:pt x="153" y="56"/>
                        </a:lnTo>
                        <a:lnTo>
                          <a:pt x="149" y="60"/>
                        </a:lnTo>
                        <a:lnTo>
                          <a:pt x="145" y="65"/>
                        </a:lnTo>
                        <a:lnTo>
                          <a:pt x="138" y="69"/>
                        </a:lnTo>
                        <a:lnTo>
                          <a:pt x="132" y="72"/>
                        </a:lnTo>
                        <a:lnTo>
                          <a:pt x="125" y="75"/>
                        </a:lnTo>
                        <a:lnTo>
                          <a:pt x="119" y="78"/>
                        </a:lnTo>
                        <a:lnTo>
                          <a:pt x="112" y="79"/>
                        </a:lnTo>
                        <a:lnTo>
                          <a:pt x="106" y="80"/>
                        </a:lnTo>
                        <a:lnTo>
                          <a:pt x="90" y="74"/>
                        </a:lnTo>
                        <a:lnTo>
                          <a:pt x="76" y="71"/>
                        </a:lnTo>
                        <a:lnTo>
                          <a:pt x="63" y="69"/>
                        </a:lnTo>
                        <a:lnTo>
                          <a:pt x="50" y="69"/>
                        </a:lnTo>
                        <a:lnTo>
                          <a:pt x="39" y="68"/>
                        </a:lnTo>
                        <a:lnTo>
                          <a:pt x="27" y="67"/>
                        </a:lnTo>
                        <a:lnTo>
                          <a:pt x="14" y="65"/>
                        </a:lnTo>
                        <a:lnTo>
                          <a:pt x="0" y="62"/>
                        </a:lnTo>
                        <a:lnTo>
                          <a:pt x="7" y="58"/>
                        </a:lnTo>
                        <a:lnTo>
                          <a:pt x="23" y="45"/>
                        </a:lnTo>
                        <a:lnTo>
                          <a:pt x="34" y="37"/>
                        </a:lnTo>
                        <a:lnTo>
                          <a:pt x="45" y="28"/>
                        </a:lnTo>
                        <a:lnTo>
                          <a:pt x="56" y="17"/>
                        </a:lnTo>
                        <a:lnTo>
                          <a:pt x="67" y="6"/>
                        </a:lnTo>
                        <a:lnTo>
                          <a:pt x="60" y="0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54" name="Freeform 221"/>
                  <p:cNvSpPr>
                    <a:spLocks/>
                  </p:cNvSpPr>
                  <p:nvPr>
                    <p:custDataLst>
                      <p:tags r:id="rId138"/>
                    </p:custDataLst>
                  </p:nvPr>
                </p:nvSpPr>
                <p:spPr bwMode="auto">
                  <a:xfrm>
                    <a:off x="1800225" y="3454400"/>
                    <a:ext cx="142875" cy="87313"/>
                  </a:xfrm>
                  <a:custGeom>
                    <a:avLst/>
                    <a:gdLst>
                      <a:gd name="T0" fmla="*/ 0 w 332"/>
                      <a:gd name="T1" fmla="*/ 77 h 169"/>
                      <a:gd name="T2" fmla="*/ 44 w 332"/>
                      <a:gd name="T3" fmla="*/ 101 h 169"/>
                      <a:gd name="T4" fmla="*/ 66 w 332"/>
                      <a:gd name="T5" fmla="*/ 108 h 169"/>
                      <a:gd name="T6" fmla="*/ 79 w 332"/>
                      <a:gd name="T7" fmla="*/ 109 h 169"/>
                      <a:gd name="T8" fmla="*/ 93 w 332"/>
                      <a:gd name="T9" fmla="*/ 107 h 169"/>
                      <a:gd name="T10" fmla="*/ 90 w 332"/>
                      <a:gd name="T11" fmla="*/ 144 h 169"/>
                      <a:gd name="T12" fmla="*/ 95 w 332"/>
                      <a:gd name="T13" fmla="*/ 154 h 169"/>
                      <a:gd name="T14" fmla="*/ 99 w 332"/>
                      <a:gd name="T15" fmla="*/ 163 h 169"/>
                      <a:gd name="T16" fmla="*/ 107 w 332"/>
                      <a:gd name="T17" fmla="*/ 168 h 169"/>
                      <a:gd name="T18" fmla="*/ 117 w 332"/>
                      <a:gd name="T19" fmla="*/ 169 h 169"/>
                      <a:gd name="T20" fmla="*/ 123 w 332"/>
                      <a:gd name="T21" fmla="*/ 166 h 169"/>
                      <a:gd name="T22" fmla="*/ 132 w 332"/>
                      <a:gd name="T23" fmla="*/ 157 h 169"/>
                      <a:gd name="T24" fmla="*/ 146 w 332"/>
                      <a:gd name="T25" fmla="*/ 136 h 169"/>
                      <a:gd name="T26" fmla="*/ 174 w 332"/>
                      <a:gd name="T27" fmla="*/ 115 h 169"/>
                      <a:gd name="T28" fmla="*/ 214 w 332"/>
                      <a:gd name="T29" fmla="*/ 96 h 169"/>
                      <a:gd name="T30" fmla="*/ 256 w 332"/>
                      <a:gd name="T31" fmla="*/ 80 h 169"/>
                      <a:gd name="T32" fmla="*/ 304 w 332"/>
                      <a:gd name="T33" fmla="*/ 65 h 169"/>
                      <a:gd name="T34" fmla="*/ 332 w 332"/>
                      <a:gd name="T35" fmla="*/ 46 h 169"/>
                      <a:gd name="T36" fmla="*/ 332 w 332"/>
                      <a:gd name="T37" fmla="*/ 22 h 169"/>
                      <a:gd name="T38" fmla="*/ 320 w 332"/>
                      <a:gd name="T39" fmla="*/ 2 h 169"/>
                      <a:gd name="T40" fmla="*/ 283 w 332"/>
                      <a:gd name="T41" fmla="*/ 1 h 169"/>
                      <a:gd name="T42" fmla="*/ 234 w 332"/>
                      <a:gd name="T43" fmla="*/ 0 h 169"/>
                      <a:gd name="T44" fmla="*/ 180 w 332"/>
                      <a:gd name="T45" fmla="*/ 1 h 169"/>
                      <a:gd name="T46" fmla="*/ 131 w 332"/>
                      <a:gd name="T47" fmla="*/ 4 h 169"/>
                      <a:gd name="T48" fmla="*/ 90 w 332"/>
                      <a:gd name="T49" fmla="*/ 10 h 169"/>
                      <a:gd name="T50" fmla="*/ 59 w 332"/>
                      <a:gd name="T51" fmla="*/ 19 h 169"/>
                      <a:gd name="T52" fmla="*/ 42 w 332"/>
                      <a:gd name="T53" fmla="*/ 22 h 169"/>
                      <a:gd name="T54" fmla="*/ 35 w 332"/>
                      <a:gd name="T55" fmla="*/ 23 h 169"/>
                      <a:gd name="T56" fmla="*/ 34 w 332"/>
                      <a:gd name="T57" fmla="*/ 26 h 169"/>
                      <a:gd name="T58" fmla="*/ 33 w 332"/>
                      <a:gd name="T59" fmla="*/ 38 h 169"/>
                      <a:gd name="T60" fmla="*/ 29 w 332"/>
                      <a:gd name="T61" fmla="*/ 44 h 169"/>
                      <a:gd name="T62" fmla="*/ 23 w 332"/>
                      <a:gd name="T63" fmla="*/ 46 h 169"/>
                      <a:gd name="T64" fmla="*/ 19 w 332"/>
                      <a:gd name="T65" fmla="*/ 55 h 169"/>
                      <a:gd name="T66" fmla="*/ 11 w 332"/>
                      <a:gd name="T67" fmla="*/ 72 h 169"/>
                      <a:gd name="T68" fmla="*/ 7 w 332"/>
                      <a:gd name="T69" fmla="*/ 83 h 169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w 332"/>
                      <a:gd name="T106" fmla="*/ 0 h 169"/>
                      <a:gd name="T107" fmla="*/ 332 w 332"/>
                      <a:gd name="T108" fmla="*/ 169 h 169"/>
                    </a:gdLst>
                    <a:ahLst/>
                    <a:cxnLst>
                      <a:cxn ang="T70">
                        <a:pos x="T0" y="T1"/>
                      </a:cxn>
                      <a:cxn ang="T71">
                        <a:pos x="T2" y="T3"/>
                      </a:cxn>
                      <a:cxn ang="T72">
                        <a:pos x="T4" y="T5"/>
                      </a:cxn>
                      <a:cxn ang="T73">
                        <a:pos x="T6" y="T7"/>
                      </a:cxn>
                      <a:cxn ang="T74">
                        <a:pos x="T8" y="T9"/>
                      </a:cxn>
                      <a:cxn ang="T75">
                        <a:pos x="T10" y="T11"/>
                      </a:cxn>
                      <a:cxn ang="T76">
                        <a:pos x="T12" y="T13"/>
                      </a:cxn>
                      <a:cxn ang="T77">
                        <a:pos x="T14" y="T15"/>
                      </a:cxn>
                      <a:cxn ang="T78">
                        <a:pos x="T16" y="T17"/>
                      </a:cxn>
                      <a:cxn ang="T79">
                        <a:pos x="T18" y="T19"/>
                      </a:cxn>
                      <a:cxn ang="T80">
                        <a:pos x="T20" y="T21"/>
                      </a:cxn>
                      <a:cxn ang="T81">
                        <a:pos x="T22" y="T23"/>
                      </a:cxn>
                      <a:cxn ang="T82">
                        <a:pos x="T24" y="T25"/>
                      </a:cxn>
                      <a:cxn ang="T83">
                        <a:pos x="T26" y="T27"/>
                      </a:cxn>
                      <a:cxn ang="T84">
                        <a:pos x="T28" y="T29"/>
                      </a:cxn>
                      <a:cxn ang="T85">
                        <a:pos x="T30" y="T31"/>
                      </a:cxn>
                      <a:cxn ang="T86">
                        <a:pos x="T32" y="T33"/>
                      </a:cxn>
                      <a:cxn ang="T87">
                        <a:pos x="T34" y="T35"/>
                      </a:cxn>
                      <a:cxn ang="T88">
                        <a:pos x="T36" y="T37"/>
                      </a:cxn>
                      <a:cxn ang="T89">
                        <a:pos x="T38" y="T39"/>
                      </a:cxn>
                      <a:cxn ang="T90">
                        <a:pos x="T40" y="T41"/>
                      </a:cxn>
                      <a:cxn ang="T91">
                        <a:pos x="T42" y="T43"/>
                      </a:cxn>
                      <a:cxn ang="T92">
                        <a:pos x="T44" y="T45"/>
                      </a:cxn>
                      <a:cxn ang="T93">
                        <a:pos x="T46" y="T47"/>
                      </a:cxn>
                      <a:cxn ang="T94">
                        <a:pos x="T48" y="T49"/>
                      </a:cxn>
                      <a:cxn ang="T95">
                        <a:pos x="T50" y="T51"/>
                      </a:cxn>
                      <a:cxn ang="T96">
                        <a:pos x="T52" y="T53"/>
                      </a:cxn>
                      <a:cxn ang="T97">
                        <a:pos x="T54" y="T55"/>
                      </a:cxn>
                      <a:cxn ang="T98">
                        <a:pos x="T56" y="T57"/>
                      </a:cxn>
                      <a:cxn ang="T99">
                        <a:pos x="T58" y="T59"/>
                      </a:cxn>
                      <a:cxn ang="T100">
                        <a:pos x="T60" y="T61"/>
                      </a:cxn>
                      <a:cxn ang="T101">
                        <a:pos x="T62" y="T63"/>
                      </a:cxn>
                      <a:cxn ang="T102">
                        <a:pos x="T64" y="T65"/>
                      </a:cxn>
                      <a:cxn ang="T103">
                        <a:pos x="T66" y="T67"/>
                      </a:cxn>
                      <a:cxn ang="T104">
                        <a:pos x="T68" y="T69"/>
                      </a:cxn>
                    </a:cxnLst>
                    <a:rect l="T105" t="T106" r="T107" b="T108"/>
                    <a:pathLst>
                      <a:path w="332" h="169">
                        <a:moveTo>
                          <a:pt x="7" y="83"/>
                        </a:moveTo>
                        <a:lnTo>
                          <a:pt x="0" y="77"/>
                        </a:lnTo>
                        <a:lnTo>
                          <a:pt x="23" y="91"/>
                        </a:lnTo>
                        <a:lnTo>
                          <a:pt x="44" y="101"/>
                        </a:lnTo>
                        <a:lnTo>
                          <a:pt x="55" y="105"/>
                        </a:lnTo>
                        <a:lnTo>
                          <a:pt x="66" y="108"/>
                        </a:lnTo>
                        <a:lnTo>
                          <a:pt x="73" y="109"/>
                        </a:lnTo>
                        <a:lnTo>
                          <a:pt x="79" y="109"/>
                        </a:lnTo>
                        <a:lnTo>
                          <a:pt x="86" y="108"/>
                        </a:lnTo>
                        <a:lnTo>
                          <a:pt x="93" y="107"/>
                        </a:lnTo>
                        <a:lnTo>
                          <a:pt x="86" y="139"/>
                        </a:lnTo>
                        <a:lnTo>
                          <a:pt x="90" y="144"/>
                        </a:lnTo>
                        <a:lnTo>
                          <a:pt x="94" y="149"/>
                        </a:lnTo>
                        <a:lnTo>
                          <a:pt x="95" y="154"/>
                        </a:lnTo>
                        <a:lnTo>
                          <a:pt x="97" y="158"/>
                        </a:lnTo>
                        <a:lnTo>
                          <a:pt x="99" y="163"/>
                        </a:lnTo>
                        <a:lnTo>
                          <a:pt x="102" y="166"/>
                        </a:lnTo>
                        <a:lnTo>
                          <a:pt x="107" y="168"/>
                        </a:lnTo>
                        <a:lnTo>
                          <a:pt x="113" y="169"/>
                        </a:lnTo>
                        <a:lnTo>
                          <a:pt x="117" y="169"/>
                        </a:lnTo>
                        <a:lnTo>
                          <a:pt x="120" y="167"/>
                        </a:lnTo>
                        <a:lnTo>
                          <a:pt x="123" y="166"/>
                        </a:lnTo>
                        <a:lnTo>
                          <a:pt x="127" y="163"/>
                        </a:lnTo>
                        <a:lnTo>
                          <a:pt x="132" y="157"/>
                        </a:lnTo>
                        <a:lnTo>
                          <a:pt x="138" y="150"/>
                        </a:lnTo>
                        <a:lnTo>
                          <a:pt x="146" y="136"/>
                        </a:lnTo>
                        <a:lnTo>
                          <a:pt x="153" y="127"/>
                        </a:lnTo>
                        <a:lnTo>
                          <a:pt x="174" y="115"/>
                        </a:lnTo>
                        <a:lnTo>
                          <a:pt x="195" y="105"/>
                        </a:lnTo>
                        <a:lnTo>
                          <a:pt x="214" y="96"/>
                        </a:lnTo>
                        <a:lnTo>
                          <a:pt x="235" y="88"/>
                        </a:lnTo>
                        <a:lnTo>
                          <a:pt x="256" y="80"/>
                        </a:lnTo>
                        <a:lnTo>
                          <a:pt x="279" y="73"/>
                        </a:lnTo>
                        <a:lnTo>
                          <a:pt x="304" y="65"/>
                        </a:lnTo>
                        <a:lnTo>
                          <a:pt x="332" y="58"/>
                        </a:lnTo>
                        <a:lnTo>
                          <a:pt x="332" y="46"/>
                        </a:lnTo>
                        <a:lnTo>
                          <a:pt x="332" y="35"/>
                        </a:lnTo>
                        <a:lnTo>
                          <a:pt x="332" y="22"/>
                        </a:lnTo>
                        <a:lnTo>
                          <a:pt x="332" y="3"/>
                        </a:lnTo>
                        <a:lnTo>
                          <a:pt x="320" y="2"/>
                        </a:lnTo>
                        <a:lnTo>
                          <a:pt x="303" y="2"/>
                        </a:lnTo>
                        <a:lnTo>
                          <a:pt x="283" y="1"/>
                        </a:lnTo>
                        <a:lnTo>
                          <a:pt x="259" y="0"/>
                        </a:lnTo>
                        <a:lnTo>
                          <a:pt x="234" y="0"/>
                        </a:lnTo>
                        <a:lnTo>
                          <a:pt x="208" y="0"/>
                        </a:lnTo>
                        <a:lnTo>
                          <a:pt x="180" y="1"/>
                        </a:lnTo>
                        <a:lnTo>
                          <a:pt x="153" y="3"/>
                        </a:lnTo>
                        <a:lnTo>
                          <a:pt x="131" y="4"/>
                        </a:lnTo>
                        <a:lnTo>
                          <a:pt x="110" y="6"/>
                        </a:lnTo>
                        <a:lnTo>
                          <a:pt x="90" y="10"/>
                        </a:lnTo>
                        <a:lnTo>
                          <a:pt x="73" y="15"/>
                        </a:lnTo>
                        <a:lnTo>
                          <a:pt x="59" y="19"/>
                        </a:lnTo>
                        <a:lnTo>
                          <a:pt x="46" y="22"/>
                        </a:lnTo>
                        <a:lnTo>
                          <a:pt x="42" y="22"/>
                        </a:lnTo>
                        <a:lnTo>
                          <a:pt x="38" y="23"/>
                        </a:lnTo>
                        <a:lnTo>
                          <a:pt x="35" y="23"/>
                        </a:lnTo>
                        <a:lnTo>
                          <a:pt x="33" y="22"/>
                        </a:lnTo>
                        <a:lnTo>
                          <a:pt x="34" y="26"/>
                        </a:lnTo>
                        <a:lnTo>
                          <a:pt x="34" y="34"/>
                        </a:lnTo>
                        <a:lnTo>
                          <a:pt x="33" y="38"/>
                        </a:lnTo>
                        <a:lnTo>
                          <a:pt x="30" y="42"/>
                        </a:lnTo>
                        <a:lnTo>
                          <a:pt x="29" y="44"/>
                        </a:lnTo>
                        <a:lnTo>
                          <a:pt x="27" y="45"/>
                        </a:lnTo>
                        <a:lnTo>
                          <a:pt x="23" y="46"/>
                        </a:lnTo>
                        <a:lnTo>
                          <a:pt x="20" y="46"/>
                        </a:lnTo>
                        <a:lnTo>
                          <a:pt x="19" y="55"/>
                        </a:lnTo>
                        <a:lnTo>
                          <a:pt x="16" y="63"/>
                        </a:lnTo>
                        <a:lnTo>
                          <a:pt x="11" y="72"/>
                        </a:lnTo>
                        <a:lnTo>
                          <a:pt x="7" y="77"/>
                        </a:lnTo>
                        <a:lnTo>
                          <a:pt x="7" y="83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55" name="Freeform 222"/>
                  <p:cNvSpPr>
                    <a:spLocks/>
                  </p:cNvSpPr>
                  <p:nvPr>
                    <p:custDataLst>
                      <p:tags r:id="rId139"/>
                    </p:custDataLst>
                  </p:nvPr>
                </p:nvSpPr>
                <p:spPr bwMode="auto">
                  <a:xfrm>
                    <a:off x="1817688" y="3484563"/>
                    <a:ext cx="125412" cy="122237"/>
                  </a:xfrm>
                  <a:custGeom>
                    <a:avLst/>
                    <a:gdLst>
                      <a:gd name="T0" fmla="*/ 44 w 286"/>
                      <a:gd name="T1" fmla="*/ 86 h 235"/>
                      <a:gd name="T2" fmla="*/ 49 w 286"/>
                      <a:gd name="T3" fmla="*/ 96 h 235"/>
                      <a:gd name="T4" fmla="*/ 53 w 286"/>
                      <a:gd name="T5" fmla="*/ 105 h 235"/>
                      <a:gd name="T6" fmla="*/ 61 w 286"/>
                      <a:gd name="T7" fmla="*/ 110 h 235"/>
                      <a:gd name="T8" fmla="*/ 71 w 286"/>
                      <a:gd name="T9" fmla="*/ 111 h 235"/>
                      <a:gd name="T10" fmla="*/ 77 w 286"/>
                      <a:gd name="T11" fmla="*/ 108 h 235"/>
                      <a:gd name="T12" fmla="*/ 86 w 286"/>
                      <a:gd name="T13" fmla="*/ 99 h 235"/>
                      <a:gd name="T14" fmla="*/ 100 w 286"/>
                      <a:gd name="T15" fmla="*/ 78 h 235"/>
                      <a:gd name="T16" fmla="*/ 128 w 286"/>
                      <a:gd name="T17" fmla="*/ 57 h 235"/>
                      <a:gd name="T18" fmla="*/ 168 w 286"/>
                      <a:gd name="T19" fmla="*/ 38 h 235"/>
                      <a:gd name="T20" fmla="*/ 210 w 286"/>
                      <a:gd name="T21" fmla="*/ 22 h 235"/>
                      <a:gd name="T22" fmla="*/ 258 w 286"/>
                      <a:gd name="T23" fmla="*/ 7 h 235"/>
                      <a:gd name="T24" fmla="*/ 286 w 286"/>
                      <a:gd name="T25" fmla="*/ 11 h 235"/>
                      <a:gd name="T26" fmla="*/ 282 w 286"/>
                      <a:gd name="T27" fmla="*/ 32 h 235"/>
                      <a:gd name="T28" fmla="*/ 272 w 286"/>
                      <a:gd name="T29" fmla="*/ 70 h 235"/>
                      <a:gd name="T30" fmla="*/ 254 w 286"/>
                      <a:gd name="T31" fmla="*/ 128 h 235"/>
                      <a:gd name="T32" fmla="*/ 244 w 286"/>
                      <a:gd name="T33" fmla="*/ 174 h 235"/>
                      <a:gd name="T34" fmla="*/ 240 w 286"/>
                      <a:gd name="T35" fmla="*/ 206 h 235"/>
                      <a:gd name="T36" fmla="*/ 146 w 286"/>
                      <a:gd name="T37" fmla="*/ 216 h 235"/>
                      <a:gd name="T38" fmla="*/ 138 w 286"/>
                      <a:gd name="T39" fmla="*/ 218 h 235"/>
                      <a:gd name="T40" fmla="*/ 132 w 286"/>
                      <a:gd name="T41" fmla="*/ 223 h 235"/>
                      <a:gd name="T42" fmla="*/ 127 w 286"/>
                      <a:gd name="T43" fmla="*/ 235 h 235"/>
                      <a:gd name="T44" fmla="*/ 109 w 286"/>
                      <a:gd name="T45" fmla="*/ 217 h 235"/>
                      <a:gd name="T46" fmla="*/ 94 w 286"/>
                      <a:gd name="T47" fmla="*/ 199 h 235"/>
                      <a:gd name="T48" fmla="*/ 69 w 286"/>
                      <a:gd name="T49" fmla="*/ 160 h 235"/>
                      <a:gd name="T50" fmla="*/ 55 w 286"/>
                      <a:gd name="T51" fmla="*/ 142 h 235"/>
                      <a:gd name="T52" fmla="*/ 41 w 286"/>
                      <a:gd name="T53" fmla="*/ 125 h 235"/>
                      <a:gd name="T54" fmla="*/ 22 w 286"/>
                      <a:gd name="T55" fmla="*/ 110 h 235"/>
                      <a:gd name="T56" fmla="*/ 0 w 286"/>
                      <a:gd name="T57" fmla="*/ 99 h 235"/>
                      <a:gd name="T58" fmla="*/ 13 w 286"/>
                      <a:gd name="T59" fmla="*/ 97 h 235"/>
                      <a:gd name="T60" fmla="*/ 26 w 286"/>
                      <a:gd name="T61" fmla="*/ 91 h 235"/>
                      <a:gd name="T62" fmla="*/ 39 w 286"/>
                      <a:gd name="T63" fmla="*/ 84 h 235"/>
                      <a:gd name="T64" fmla="*/ 47 w 286"/>
                      <a:gd name="T65" fmla="*/ 75 h 235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286"/>
                      <a:gd name="T100" fmla="*/ 0 h 235"/>
                      <a:gd name="T101" fmla="*/ 286 w 286"/>
                      <a:gd name="T102" fmla="*/ 235 h 235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286" h="235">
                        <a:moveTo>
                          <a:pt x="40" y="81"/>
                        </a:moveTo>
                        <a:lnTo>
                          <a:pt x="44" y="86"/>
                        </a:lnTo>
                        <a:lnTo>
                          <a:pt x="48" y="91"/>
                        </a:lnTo>
                        <a:lnTo>
                          <a:pt x="49" y="96"/>
                        </a:lnTo>
                        <a:lnTo>
                          <a:pt x="51" y="100"/>
                        </a:lnTo>
                        <a:lnTo>
                          <a:pt x="53" y="105"/>
                        </a:lnTo>
                        <a:lnTo>
                          <a:pt x="56" y="108"/>
                        </a:lnTo>
                        <a:lnTo>
                          <a:pt x="61" y="110"/>
                        </a:lnTo>
                        <a:lnTo>
                          <a:pt x="67" y="111"/>
                        </a:lnTo>
                        <a:lnTo>
                          <a:pt x="71" y="111"/>
                        </a:lnTo>
                        <a:lnTo>
                          <a:pt x="74" y="109"/>
                        </a:lnTo>
                        <a:lnTo>
                          <a:pt x="77" y="108"/>
                        </a:lnTo>
                        <a:lnTo>
                          <a:pt x="81" y="105"/>
                        </a:lnTo>
                        <a:lnTo>
                          <a:pt x="86" y="99"/>
                        </a:lnTo>
                        <a:lnTo>
                          <a:pt x="92" y="92"/>
                        </a:lnTo>
                        <a:lnTo>
                          <a:pt x="100" y="78"/>
                        </a:lnTo>
                        <a:lnTo>
                          <a:pt x="107" y="69"/>
                        </a:lnTo>
                        <a:lnTo>
                          <a:pt x="128" y="57"/>
                        </a:lnTo>
                        <a:lnTo>
                          <a:pt x="149" y="47"/>
                        </a:lnTo>
                        <a:lnTo>
                          <a:pt x="168" y="38"/>
                        </a:lnTo>
                        <a:lnTo>
                          <a:pt x="189" y="30"/>
                        </a:lnTo>
                        <a:lnTo>
                          <a:pt x="210" y="22"/>
                        </a:lnTo>
                        <a:lnTo>
                          <a:pt x="233" y="15"/>
                        </a:lnTo>
                        <a:lnTo>
                          <a:pt x="258" y="7"/>
                        </a:lnTo>
                        <a:lnTo>
                          <a:pt x="286" y="0"/>
                        </a:lnTo>
                        <a:lnTo>
                          <a:pt x="286" y="11"/>
                        </a:lnTo>
                        <a:lnTo>
                          <a:pt x="284" y="21"/>
                        </a:lnTo>
                        <a:lnTo>
                          <a:pt x="282" y="32"/>
                        </a:lnTo>
                        <a:lnTo>
                          <a:pt x="279" y="44"/>
                        </a:lnTo>
                        <a:lnTo>
                          <a:pt x="272" y="70"/>
                        </a:lnTo>
                        <a:lnTo>
                          <a:pt x="263" y="97"/>
                        </a:lnTo>
                        <a:lnTo>
                          <a:pt x="254" y="128"/>
                        </a:lnTo>
                        <a:lnTo>
                          <a:pt x="246" y="158"/>
                        </a:lnTo>
                        <a:lnTo>
                          <a:pt x="244" y="174"/>
                        </a:lnTo>
                        <a:lnTo>
                          <a:pt x="242" y="190"/>
                        </a:lnTo>
                        <a:lnTo>
                          <a:pt x="240" y="206"/>
                        </a:lnTo>
                        <a:lnTo>
                          <a:pt x="240" y="222"/>
                        </a:lnTo>
                        <a:lnTo>
                          <a:pt x="146" y="216"/>
                        </a:lnTo>
                        <a:lnTo>
                          <a:pt x="142" y="216"/>
                        </a:lnTo>
                        <a:lnTo>
                          <a:pt x="138" y="218"/>
                        </a:lnTo>
                        <a:lnTo>
                          <a:pt x="134" y="220"/>
                        </a:lnTo>
                        <a:lnTo>
                          <a:pt x="132" y="223"/>
                        </a:lnTo>
                        <a:lnTo>
                          <a:pt x="128" y="229"/>
                        </a:lnTo>
                        <a:lnTo>
                          <a:pt x="127" y="235"/>
                        </a:lnTo>
                        <a:lnTo>
                          <a:pt x="117" y="226"/>
                        </a:lnTo>
                        <a:lnTo>
                          <a:pt x="109" y="217"/>
                        </a:lnTo>
                        <a:lnTo>
                          <a:pt x="101" y="208"/>
                        </a:lnTo>
                        <a:lnTo>
                          <a:pt x="94" y="199"/>
                        </a:lnTo>
                        <a:lnTo>
                          <a:pt x="81" y="180"/>
                        </a:lnTo>
                        <a:lnTo>
                          <a:pt x="69" y="160"/>
                        </a:lnTo>
                        <a:lnTo>
                          <a:pt x="62" y="150"/>
                        </a:lnTo>
                        <a:lnTo>
                          <a:pt x="55" y="142"/>
                        </a:lnTo>
                        <a:lnTo>
                          <a:pt x="49" y="133"/>
                        </a:lnTo>
                        <a:lnTo>
                          <a:pt x="41" y="125"/>
                        </a:lnTo>
                        <a:lnTo>
                          <a:pt x="32" y="117"/>
                        </a:lnTo>
                        <a:lnTo>
                          <a:pt x="22" y="110"/>
                        </a:lnTo>
                        <a:lnTo>
                          <a:pt x="13" y="104"/>
                        </a:lnTo>
                        <a:lnTo>
                          <a:pt x="0" y="99"/>
                        </a:lnTo>
                        <a:lnTo>
                          <a:pt x="6" y="98"/>
                        </a:lnTo>
                        <a:lnTo>
                          <a:pt x="13" y="97"/>
                        </a:lnTo>
                        <a:lnTo>
                          <a:pt x="19" y="94"/>
                        </a:lnTo>
                        <a:lnTo>
                          <a:pt x="26" y="91"/>
                        </a:lnTo>
                        <a:lnTo>
                          <a:pt x="32" y="88"/>
                        </a:lnTo>
                        <a:lnTo>
                          <a:pt x="39" y="84"/>
                        </a:lnTo>
                        <a:lnTo>
                          <a:pt x="43" y="79"/>
                        </a:lnTo>
                        <a:lnTo>
                          <a:pt x="47" y="75"/>
                        </a:lnTo>
                        <a:lnTo>
                          <a:pt x="40" y="81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56" name="Freeform 223"/>
                  <p:cNvSpPr>
                    <a:spLocks/>
                  </p:cNvSpPr>
                  <p:nvPr>
                    <p:custDataLst>
                      <p:tags r:id="rId140"/>
                    </p:custDataLst>
                  </p:nvPr>
                </p:nvSpPr>
                <p:spPr bwMode="auto">
                  <a:xfrm>
                    <a:off x="1868488" y="3597275"/>
                    <a:ext cx="84137" cy="100013"/>
                  </a:xfrm>
                  <a:custGeom>
                    <a:avLst/>
                    <a:gdLst>
                      <a:gd name="T0" fmla="*/ 188 w 205"/>
                      <a:gd name="T1" fmla="*/ 185 h 191"/>
                      <a:gd name="T2" fmla="*/ 175 w 205"/>
                      <a:gd name="T3" fmla="*/ 185 h 191"/>
                      <a:gd name="T4" fmla="*/ 158 w 205"/>
                      <a:gd name="T5" fmla="*/ 185 h 191"/>
                      <a:gd name="T6" fmla="*/ 144 w 205"/>
                      <a:gd name="T7" fmla="*/ 180 h 191"/>
                      <a:gd name="T8" fmla="*/ 136 w 205"/>
                      <a:gd name="T9" fmla="*/ 173 h 191"/>
                      <a:gd name="T10" fmla="*/ 129 w 205"/>
                      <a:gd name="T11" fmla="*/ 163 h 191"/>
                      <a:gd name="T12" fmla="*/ 120 w 205"/>
                      <a:gd name="T13" fmla="*/ 147 h 191"/>
                      <a:gd name="T14" fmla="*/ 110 w 205"/>
                      <a:gd name="T15" fmla="*/ 131 h 191"/>
                      <a:gd name="T16" fmla="*/ 99 w 205"/>
                      <a:gd name="T17" fmla="*/ 121 h 191"/>
                      <a:gd name="T18" fmla="*/ 93 w 205"/>
                      <a:gd name="T19" fmla="*/ 126 h 191"/>
                      <a:gd name="T20" fmla="*/ 90 w 205"/>
                      <a:gd name="T21" fmla="*/ 135 h 191"/>
                      <a:gd name="T22" fmla="*/ 84 w 205"/>
                      <a:gd name="T23" fmla="*/ 130 h 191"/>
                      <a:gd name="T24" fmla="*/ 72 w 205"/>
                      <a:gd name="T25" fmla="*/ 113 h 191"/>
                      <a:gd name="T26" fmla="*/ 56 w 205"/>
                      <a:gd name="T27" fmla="*/ 87 h 191"/>
                      <a:gd name="T28" fmla="*/ 41 w 205"/>
                      <a:gd name="T29" fmla="*/ 67 h 191"/>
                      <a:gd name="T30" fmla="*/ 31 w 205"/>
                      <a:gd name="T31" fmla="*/ 58 h 191"/>
                      <a:gd name="T32" fmla="*/ 26 w 205"/>
                      <a:gd name="T33" fmla="*/ 60 h 191"/>
                      <a:gd name="T34" fmla="*/ 29 w 205"/>
                      <a:gd name="T35" fmla="*/ 69 h 191"/>
                      <a:gd name="T36" fmla="*/ 34 w 205"/>
                      <a:gd name="T37" fmla="*/ 78 h 191"/>
                      <a:gd name="T38" fmla="*/ 41 w 205"/>
                      <a:gd name="T39" fmla="*/ 84 h 191"/>
                      <a:gd name="T40" fmla="*/ 46 w 205"/>
                      <a:gd name="T41" fmla="*/ 105 h 191"/>
                      <a:gd name="T42" fmla="*/ 13 w 205"/>
                      <a:gd name="T43" fmla="*/ 98 h 191"/>
                      <a:gd name="T44" fmla="*/ 4 w 205"/>
                      <a:gd name="T45" fmla="*/ 84 h 191"/>
                      <a:gd name="T46" fmla="*/ 0 w 205"/>
                      <a:gd name="T47" fmla="*/ 60 h 191"/>
                      <a:gd name="T48" fmla="*/ 0 w 205"/>
                      <a:gd name="T49" fmla="*/ 38 h 191"/>
                      <a:gd name="T50" fmla="*/ 3 w 205"/>
                      <a:gd name="T51" fmla="*/ 28 h 191"/>
                      <a:gd name="T52" fmla="*/ 8 w 205"/>
                      <a:gd name="T53" fmla="*/ 22 h 191"/>
                      <a:gd name="T54" fmla="*/ 14 w 205"/>
                      <a:gd name="T55" fmla="*/ 13 h 191"/>
                      <a:gd name="T56" fmla="*/ 20 w 205"/>
                      <a:gd name="T57" fmla="*/ 4 h 191"/>
                      <a:gd name="T58" fmla="*/ 28 w 205"/>
                      <a:gd name="T59" fmla="*/ 0 h 191"/>
                      <a:gd name="T60" fmla="*/ 126 w 205"/>
                      <a:gd name="T61" fmla="*/ 6 h 191"/>
                      <a:gd name="T62" fmla="*/ 127 w 205"/>
                      <a:gd name="T63" fmla="*/ 21 h 191"/>
                      <a:gd name="T64" fmla="*/ 130 w 205"/>
                      <a:gd name="T65" fmla="*/ 37 h 191"/>
                      <a:gd name="T66" fmla="*/ 143 w 205"/>
                      <a:gd name="T67" fmla="*/ 70 h 191"/>
                      <a:gd name="T68" fmla="*/ 165 w 205"/>
                      <a:gd name="T69" fmla="*/ 102 h 191"/>
                      <a:gd name="T70" fmla="*/ 177 w 205"/>
                      <a:gd name="T71" fmla="*/ 117 h 191"/>
                      <a:gd name="T72" fmla="*/ 192 w 205"/>
                      <a:gd name="T73" fmla="*/ 130 h 191"/>
                      <a:gd name="T74" fmla="*/ 189 w 205"/>
                      <a:gd name="T75" fmla="*/ 143 h 191"/>
                      <a:gd name="T76" fmla="*/ 189 w 205"/>
                      <a:gd name="T77" fmla="*/ 156 h 191"/>
                      <a:gd name="T78" fmla="*/ 192 w 205"/>
                      <a:gd name="T79" fmla="*/ 191 h 191"/>
                      <a:gd name="T80" fmla="*/ 205 w 205"/>
                      <a:gd name="T81" fmla="*/ 185 h 191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w 205"/>
                      <a:gd name="T124" fmla="*/ 0 h 191"/>
                      <a:gd name="T125" fmla="*/ 205 w 205"/>
                      <a:gd name="T126" fmla="*/ 191 h 191"/>
                    </a:gdLst>
                    <a:ahLst/>
                    <a:cxnLst>
                      <a:cxn ang="T82">
                        <a:pos x="T0" y="T1"/>
                      </a:cxn>
                      <a:cxn ang="T83">
                        <a:pos x="T2" y="T3"/>
                      </a:cxn>
                      <a:cxn ang="T84">
                        <a:pos x="T4" y="T5"/>
                      </a:cxn>
                      <a:cxn ang="T85">
                        <a:pos x="T6" y="T7"/>
                      </a:cxn>
                      <a:cxn ang="T86">
                        <a:pos x="T8" y="T9"/>
                      </a:cxn>
                      <a:cxn ang="T87">
                        <a:pos x="T10" y="T11"/>
                      </a:cxn>
                      <a:cxn ang="T88">
                        <a:pos x="T12" y="T13"/>
                      </a:cxn>
                      <a:cxn ang="T89">
                        <a:pos x="T14" y="T15"/>
                      </a:cxn>
                      <a:cxn ang="T90">
                        <a:pos x="T16" y="T17"/>
                      </a:cxn>
                      <a:cxn ang="T91">
                        <a:pos x="T18" y="T19"/>
                      </a:cxn>
                      <a:cxn ang="T92">
                        <a:pos x="T20" y="T21"/>
                      </a:cxn>
                      <a:cxn ang="T93">
                        <a:pos x="T22" y="T23"/>
                      </a:cxn>
                      <a:cxn ang="T94">
                        <a:pos x="T24" y="T25"/>
                      </a:cxn>
                      <a:cxn ang="T95">
                        <a:pos x="T26" y="T27"/>
                      </a:cxn>
                      <a:cxn ang="T96">
                        <a:pos x="T28" y="T29"/>
                      </a:cxn>
                      <a:cxn ang="T97">
                        <a:pos x="T30" y="T31"/>
                      </a:cxn>
                      <a:cxn ang="T98">
                        <a:pos x="T32" y="T33"/>
                      </a:cxn>
                      <a:cxn ang="T99">
                        <a:pos x="T34" y="T35"/>
                      </a:cxn>
                      <a:cxn ang="T100">
                        <a:pos x="T36" y="T37"/>
                      </a:cxn>
                      <a:cxn ang="T101">
                        <a:pos x="T38" y="T39"/>
                      </a:cxn>
                      <a:cxn ang="T102">
                        <a:pos x="T40" y="T41"/>
                      </a:cxn>
                      <a:cxn ang="T103">
                        <a:pos x="T42" y="T43"/>
                      </a:cxn>
                      <a:cxn ang="T104">
                        <a:pos x="T44" y="T45"/>
                      </a:cxn>
                      <a:cxn ang="T105">
                        <a:pos x="T46" y="T47"/>
                      </a:cxn>
                      <a:cxn ang="T106">
                        <a:pos x="T48" y="T49"/>
                      </a:cxn>
                      <a:cxn ang="T107">
                        <a:pos x="T50" y="T51"/>
                      </a:cxn>
                      <a:cxn ang="T108">
                        <a:pos x="T52" y="T53"/>
                      </a:cxn>
                      <a:cxn ang="T109">
                        <a:pos x="T54" y="T55"/>
                      </a:cxn>
                      <a:cxn ang="T110">
                        <a:pos x="T56" y="T57"/>
                      </a:cxn>
                      <a:cxn ang="T111">
                        <a:pos x="T58" y="T59"/>
                      </a:cxn>
                      <a:cxn ang="T112">
                        <a:pos x="T60" y="T61"/>
                      </a:cxn>
                      <a:cxn ang="T113">
                        <a:pos x="T62" y="T63"/>
                      </a:cxn>
                      <a:cxn ang="T114">
                        <a:pos x="T64" y="T65"/>
                      </a:cxn>
                      <a:cxn ang="T115">
                        <a:pos x="T66" y="T67"/>
                      </a:cxn>
                      <a:cxn ang="T116">
                        <a:pos x="T68" y="T69"/>
                      </a:cxn>
                      <a:cxn ang="T117">
                        <a:pos x="T70" y="T71"/>
                      </a:cxn>
                      <a:cxn ang="T118">
                        <a:pos x="T72" y="T73"/>
                      </a:cxn>
                      <a:cxn ang="T119">
                        <a:pos x="T74" y="T75"/>
                      </a:cxn>
                      <a:cxn ang="T120">
                        <a:pos x="T76" y="T77"/>
                      </a:cxn>
                      <a:cxn ang="T121">
                        <a:pos x="T78" y="T79"/>
                      </a:cxn>
                      <a:cxn ang="T122">
                        <a:pos x="T80" y="T81"/>
                      </a:cxn>
                    </a:cxnLst>
                    <a:rect l="T123" t="T124" r="T125" b="T126"/>
                    <a:pathLst>
                      <a:path w="205" h="191">
                        <a:moveTo>
                          <a:pt x="205" y="185"/>
                        </a:moveTo>
                        <a:lnTo>
                          <a:pt x="188" y="185"/>
                        </a:lnTo>
                        <a:lnTo>
                          <a:pt x="181" y="185"/>
                        </a:lnTo>
                        <a:lnTo>
                          <a:pt x="175" y="185"/>
                        </a:lnTo>
                        <a:lnTo>
                          <a:pt x="165" y="185"/>
                        </a:lnTo>
                        <a:lnTo>
                          <a:pt x="158" y="185"/>
                        </a:lnTo>
                        <a:lnTo>
                          <a:pt x="151" y="182"/>
                        </a:lnTo>
                        <a:lnTo>
                          <a:pt x="144" y="180"/>
                        </a:lnTo>
                        <a:lnTo>
                          <a:pt x="140" y="177"/>
                        </a:lnTo>
                        <a:lnTo>
                          <a:pt x="136" y="173"/>
                        </a:lnTo>
                        <a:lnTo>
                          <a:pt x="132" y="168"/>
                        </a:lnTo>
                        <a:lnTo>
                          <a:pt x="129" y="163"/>
                        </a:lnTo>
                        <a:lnTo>
                          <a:pt x="127" y="158"/>
                        </a:lnTo>
                        <a:lnTo>
                          <a:pt x="120" y="147"/>
                        </a:lnTo>
                        <a:lnTo>
                          <a:pt x="114" y="136"/>
                        </a:lnTo>
                        <a:lnTo>
                          <a:pt x="110" y="131"/>
                        </a:lnTo>
                        <a:lnTo>
                          <a:pt x="105" y="125"/>
                        </a:lnTo>
                        <a:lnTo>
                          <a:pt x="99" y="121"/>
                        </a:lnTo>
                        <a:lnTo>
                          <a:pt x="93" y="117"/>
                        </a:lnTo>
                        <a:lnTo>
                          <a:pt x="93" y="126"/>
                        </a:lnTo>
                        <a:lnTo>
                          <a:pt x="93" y="136"/>
                        </a:lnTo>
                        <a:lnTo>
                          <a:pt x="90" y="135"/>
                        </a:lnTo>
                        <a:lnTo>
                          <a:pt x="86" y="133"/>
                        </a:lnTo>
                        <a:lnTo>
                          <a:pt x="84" y="130"/>
                        </a:lnTo>
                        <a:lnTo>
                          <a:pt x="80" y="124"/>
                        </a:lnTo>
                        <a:lnTo>
                          <a:pt x="72" y="113"/>
                        </a:lnTo>
                        <a:lnTo>
                          <a:pt x="64" y="100"/>
                        </a:lnTo>
                        <a:lnTo>
                          <a:pt x="56" y="87"/>
                        </a:lnTo>
                        <a:lnTo>
                          <a:pt x="46" y="74"/>
                        </a:lnTo>
                        <a:lnTo>
                          <a:pt x="41" y="67"/>
                        </a:lnTo>
                        <a:lnTo>
                          <a:pt x="36" y="62"/>
                        </a:lnTo>
                        <a:lnTo>
                          <a:pt x="31" y="58"/>
                        </a:lnTo>
                        <a:lnTo>
                          <a:pt x="26" y="55"/>
                        </a:lnTo>
                        <a:lnTo>
                          <a:pt x="26" y="60"/>
                        </a:lnTo>
                        <a:lnTo>
                          <a:pt x="27" y="64"/>
                        </a:lnTo>
                        <a:lnTo>
                          <a:pt x="29" y="69"/>
                        </a:lnTo>
                        <a:lnTo>
                          <a:pt x="31" y="74"/>
                        </a:lnTo>
                        <a:lnTo>
                          <a:pt x="34" y="78"/>
                        </a:lnTo>
                        <a:lnTo>
                          <a:pt x="37" y="81"/>
                        </a:lnTo>
                        <a:lnTo>
                          <a:pt x="41" y="84"/>
                        </a:lnTo>
                        <a:lnTo>
                          <a:pt x="46" y="87"/>
                        </a:lnTo>
                        <a:lnTo>
                          <a:pt x="46" y="105"/>
                        </a:lnTo>
                        <a:lnTo>
                          <a:pt x="19" y="105"/>
                        </a:lnTo>
                        <a:lnTo>
                          <a:pt x="13" y="98"/>
                        </a:lnTo>
                        <a:lnTo>
                          <a:pt x="8" y="91"/>
                        </a:lnTo>
                        <a:lnTo>
                          <a:pt x="4" y="84"/>
                        </a:lnTo>
                        <a:lnTo>
                          <a:pt x="2" y="77"/>
                        </a:lnTo>
                        <a:lnTo>
                          <a:pt x="0" y="60"/>
                        </a:lnTo>
                        <a:lnTo>
                          <a:pt x="0" y="43"/>
                        </a:lnTo>
                        <a:lnTo>
                          <a:pt x="0" y="38"/>
                        </a:lnTo>
                        <a:lnTo>
                          <a:pt x="1" y="31"/>
                        </a:lnTo>
                        <a:lnTo>
                          <a:pt x="3" y="28"/>
                        </a:lnTo>
                        <a:lnTo>
                          <a:pt x="5" y="25"/>
                        </a:lnTo>
                        <a:lnTo>
                          <a:pt x="8" y="22"/>
                        </a:lnTo>
                        <a:lnTo>
                          <a:pt x="13" y="19"/>
                        </a:lnTo>
                        <a:lnTo>
                          <a:pt x="14" y="13"/>
                        </a:lnTo>
                        <a:lnTo>
                          <a:pt x="18" y="7"/>
                        </a:lnTo>
                        <a:lnTo>
                          <a:pt x="20" y="4"/>
                        </a:lnTo>
                        <a:lnTo>
                          <a:pt x="24" y="2"/>
                        </a:lnTo>
                        <a:lnTo>
                          <a:pt x="28" y="0"/>
                        </a:lnTo>
                        <a:lnTo>
                          <a:pt x="32" y="0"/>
                        </a:lnTo>
                        <a:lnTo>
                          <a:pt x="126" y="6"/>
                        </a:lnTo>
                        <a:lnTo>
                          <a:pt x="126" y="13"/>
                        </a:lnTo>
                        <a:lnTo>
                          <a:pt x="127" y="21"/>
                        </a:lnTo>
                        <a:lnTo>
                          <a:pt x="128" y="29"/>
                        </a:lnTo>
                        <a:lnTo>
                          <a:pt x="130" y="37"/>
                        </a:lnTo>
                        <a:lnTo>
                          <a:pt x="136" y="53"/>
                        </a:lnTo>
                        <a:lnTo>
                          <a:pt x="143" y="70"/>
                        </a:lnTo>
                        <a:lnTo>
                          <a:pt x="153" y="87"/>
                        </a:lnTo>
                        <a:lnTo>
                          <a:pt x="165" y="102"/>
                        </a:lnTo>
                        <a:lnTo>
                          <a:pt x="171" y="110"/>
                        </a:lnTo>
                        <a:lnTo>
                          <a:pt x="177" y="117"/>
                        </a:lnTo>
                        <a:lnTo>
                          <a:pt x="185" y="123"/>
                        </a:lnTo>
                        <a:lnTo>
                          <a:pt x="192" y="130"/>
                        </a:lnTo>
                        <a:lnTo>
                          <a:pt x="191" y="137"/>
                        </a:lnTo>
                        <a:lnTo>
                          <a:pt x="189" y="143"/>
                        </a:lnTo>
                        <a:lnTo>
                          <a:pt x="189" y="149"/>
                        </a:lnTo>
                        <a:lnTo>
                          <a:pt x="189" y="156"/>
                        </a:lnTo>
                        <a:lnTo>
                          <a:pt x="192" y="171"/>
                        </a:lnTo>
                        <a:lnTo>
                          <a:pt x="192" y="191"/>
                        </a:lnTo>
                        <a:lnTo>
                          <a:pt x="192" y="185"/>
                        </a:lnTo>
                        <a:lnTo>
                          <a:pt x="205" y="185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57" name="Freeform 224"/>
                  <p:cNvSpPr>
                    <a:spLocks/>
                  </p:cNvSpPr>
                  <p:nvPr>
                    <p:custDataLst>
                      <p:tags r:id="rId141"/>
                    </p:custDataLst>
                  </p:nvPr>
                </p:nvSpPr>
                <p:spPr bwMode="auto">
                  <a:xfrm>
                    <a:off x="1949450" y="3651250"/>
                    <a:ext cx="142875" cy="79375"/>
                  </a:xfrm>
                  <a:custGeom>
                    <a:avLst/>
                    <a:gdLst>
                      <a:gd name="T0" fmla="*/ 3 w 329"/>
                      <a:gd name="T1" fmla="*/ 58 h 154"/>
                      <a:gd name="T2" fmla="*/ 0 w 329"/>
                      <a:gd name="T3" fmla="*/ 42 h 154"/>
                      <a:gd name="T4" fmla="*/ 2 w 329"/>
                      <a:gd name="T5" fmla="*/ 31 h 154"/>
                      <a:gd name="T6" fmla="*/ 17 w 329"/>
                      <a:gd name="T7" fmla="*/ 33 h 154"/>
                      <a:gd name="T8" fmla="*/ 36 w 329"/>
                      <a:gd name="T9" fmla="*/ 41 h 154"/>
                      <a:gd name="T10" fmla="*/ 49 w 329"/>
                      <a:gd name="T11" fmla="*/ 43 h 154"/>
                      <a:gd name="T12" fmla="*/ 67 w 329"/>
                      <a:gd name="T13" fmla="*/ 43 h 154"/>
                      <a:gd name="T14" fmla="*/ 86 w 329"/>
                      <a:gd name="T15" fmla="*/ 39 h 154"/>
                      <a:gd name="T16" fmla="*/ 110 w 329"/>
                      <a:gd name="T17" fmla="*/ 30 h 154"/>
                      <a:gd name="T18" fmla="*/ 140 w 329"/>
                      <a:gd name="T19" fmla="*/ 13 h 154"/>
                      <a:gd name="T20" fmla="*/ 162 w 329"/>
                      <a:gd name="T21" fmla="*/ 4 h 154"/>
                      <a:gd name="T22" fmla="*/ 179 w 329"/>
                      <a:gd name="T23" fmla="*/ 0 h 154"/>
                      <a:gd name="T24" fmla="*/ 203 w 329"/>
                      <a:gd name="T25" fmla="*/ 0 h 154"/>
                      <a:gd name="T26" fmla="*/ 224 w 329"/>
                      <a:gd name="T27" fmla="*/ 6 h 154"/>
                      <a:gd name="T28" fmla="*/ 243 w 329"/>
                      <a:gd name="T29" fmla="*/ 15 h 154"/>
                      <a:gd name="T30" fmla="*/ 259 w 329"/>
                      <a:gd name="T31" fmla="*/ 28 h 154"/>
                      <a:gd name="T32" fmla="*/ 280 w 329"/>
                      <a:gd name="T33" fmla="*/ 46 h 154"/>
                      <a:gd name="T34" fmla="*/ 302 w 329"/>
                      <a:gd name="T35" fmla="*/ 61 h 154"/>
                      <a:gd name="T36" fmla="*/ 319 w 329"/>
                      <a:gd name="T37" fmla="*/ 67 h 154"/>
                      <a:gd name="T38" fmla="*/ 313 w 329"/>
                      <a:gd name="T39" fmla="*/ 82 h 154"/>
                      <a:gd name="T40" fmla="*/ 293 w 329"/>
                      <a:gd name="T41" fmla="*/ 106 h 154"/>
                      <a:gd name="T42" fmla="*/ 277 w 329"/>
                      <a:gd name="T43" fmla="*/ 138 h 154"/>
                      <a:gd name="T44" fmla="*/ 265 w 329"/>
                      <a:gd name="T45" fmla="*/ 153 h 154"/>
                      <a:gd name="T46" fmla="*/ 253 w 329"/>
                      <a:gd name="T47" fmla="*/ 146 h 154"/>
                      <a:gd name="T48" fmla="*/ 240 w 329"/>
                      <a:gd name="T49" fmla="*/ 136 h 154"/>
                      <a:gd name="T50" fmla="*/ 230 w 329"/>
                      <a:gd name="T51" fmla="*/ 126 h 154"/>
                      <a:gd name="T52" fmla="*/ 230 w 329"/>
                      <a:gd name="T53" fmla="*/ 114 h 154"/>
                      <a:gd name="T54" fmla="*/ 235 w 329"/>
                      <a:gd name="T55" fmla="*/ 100 h 154"/>
                      <a:gd name="T56" fmla="*/ 249 w 329"/>
                      <a:gd name="T57" fmla="*/ 86 h 154"/>
                      <a:gd name="T58" fmla="*/ 233 w 329"/>
                      <a:gd name="T59" fmla="*/ 68 h 154"/>
                      <a:gd name="T60" fmla="*/ 207 w 329"/>
                      <a:gd name="T61" fmla="*/ 55 h 154"/>
                      <a:gd name="T62" fmla="*/ 195 w 329"/>
                      <a:gd name="T63" fmla="*/ 41 h 154"/>
                      <a:gd name="T64" fmla="*/ 179 w 329"/>
                      <a:gd name="T65" fmla="*/ 34 h 154"/>
                      <a:gd name="T66" fmla="*/ 163 w 329"/>
                      <a:gd name="T67" fmla="*/ 41 h 154"/>
                      <a:gd name="T68" fmla="*/ 150 w 329"/>
                      <a:gd name="T69" fmla="*/ 50 h 154"/>
                      <a:gd name="T70" fmla="*/ 140 w 329"/>
                      <a:gd name="T71" fmla="*/ 61 h 154"/>
                      <a:gd name="T72" fmla="*/ 132 w 329"/>
                      <a:gd name="T73" fmla="*/ 74 h 154"/>
                      <a:gd name="T74" fmla="*/ 128 w 329"/>
                      <a:gd name="T75" fmla="*/ 88 h 154"/>
                      <a:gd name="T76" fmla="*/ 123 w 329"/>
                      <a:gd name="T77" fmla="*/ 109 h 154"/>
                      <a:gd name="T78" fmla="*/ 122 w 329"/>
                      <a:gd name="T79" fmla="*/ 125 h 154"/>
                      <a:gd name="T80" fmla="*/ 118 w 329"/>
                      <a:gd name="T81" fmla="*/ 129 h 154"/>
                      <a:gd name="T82" fmla="*/ 108 w 329"/>
                      <a:gd name="T83" fmla="*/ 135 h 154"/>
                      <a:gd name="T84" fmla="*/ 96 w 329"/>
                      <a:gd name="T85" fmla="*/ 135 h 154"/>
                      <a:gd name="T86" fmla="*/ 83 w 329"/>
                      <a:gd name="T87" fmla="*/ 129 h 154"/>
                      <a:gd name="T88" fmla="*/ 66 w 329"/>
                      <a:gd name="T89" fmla="*/ 116 h 154"/>
                      <a:gd name="T90" fmla="*/ 48 w 329"/>
                      <a:gd name="T91" fmla="*/ 94 h 154"/>
                      <a:gd name="T92" fmla="*/ 33 w 329"/>
                      <a:gd name="T93" fmla="*/ 80 h 154"/>
                      <a:gd name="T94" fmla="*/ 22 w 329"/>
                      <a:gd name="T95" fmla="*/ 74 h 154"/>
                      <a:gd name="T96" fmla="*/ 3 w 329"/>
                      <a:gd name="T97" fmla="*/ 73 h 154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w 329"/>
                      <a:gd name="T148" fmla="*/ 0 h 154"/>
                      <a:gd name="T149" fmla="*/ 329 w 329"/>
                      <a:gd name="T150" fmla="*/ 154 h 154"/>
                    </a:gdLst>
                    <a:ahLst/>
                    <a:cxnLst>
                      <a:cxn ang="T98">
                        <a:pos x="T0" y="T1"/>
                      </a:cxn>
                      <a:cxn ang="T99">
                        <a:pos x="T2" y="T3"/>
                      </a:cxn>
                      <a:cxn ang="T100">
                        <a:pos x="T4" y="T5"/>
                      </a:cxn>
                      <a:cxn ang="T101">
                        <a:pos x="T6" y="T7"/>
                      </a:cxn>
                      <a:cxn ang="T102">
                        <a:pos x="T8" y="T9"/>
                      </a:cxn>
                      <a:cxn ang="T103">
                        <a:pos x="T10" y="T11"/>
                      </a:cxn>
                      <a:cxn ang="T104">
                        <a:pos x="T12" y="T13"/>
                      </a:cxn>
                      <a:cxn ang="T105">
                        <a:pos x="T14" y="T15"/>
                      </a:cxn>
                      <a:cxn ang="T106">
                        <a:pos x="T16" y="T17"/>
                      </a:cxn>
                      <a:cxn ang="T107">
                        <a:pos x="T18" y="T19"/>
                      </a:cxn>
                      <a:cxn ang="T108">
                        <a:pos x="T20" y="T21"/>
                      </a:cxn>
                      <a:cxn ang="T109">
                        <a:pos x="T22" y="T23"/>
                      </a:cxn>
                      <a:cxn ang="T110">
                        <a:pos x="T24" y="T25"/>
                      </a:cxn>
                      <a:cxn ang="T111">
                        <a:pos x="T26" y="T27"/>
                      </a:cxn>
                      <a:cxn ang="T112">
                        <a:pos x="T28" y="T29"/>
                      </a:cxn>
                      <a:cxn ang="T113">
                        <a:pos x="T30" y="T31"/>
                      </a:cxn>
                      <a:cxn ang="T114">
                        <a:pos x="T32" y="T33"/>
                      </a:cxn>
                      <a:cxn ang="T115">
                        <a:pos x="T34" y="T35"/>
                      </a:cxn>
                      <a:cxn ang="T116">
                        <a:pos x="T36" y="T37"/>
                      </a:cxn>
                      <a:cxn ang="T117">
                        <a:pos x="T38" y="T39"/>
                      </a:cxn>
                      <a:cxn ang="T118">
                        <a:pos x="T40" y="T41"/>
                      </a:cxn>
                      <a:cxn ang="T119">
                        <a:pos x="T42" y="T43"/>
                      </a:cxn>
                      <a:cxn ang="T120">
                        <a:pos x="T44" y="T45"/>
                      </a:cxn>
                      <a:cxn ang="T121">
                        <a:pos x="T46" y="T47"/>
                      </a:cxn>
                      <a:cxn ang="T122">
                        <a:pos x="T48" y="T49"/>
                      </a:cxn>
                      <a:cxn ang="T123">
                        <a:pos x="T50" y="T51"/>
                      </a:cxn>
                      <a:cxn ang="T124">
                        <a:pos x="T52" y="T53"/>
                      </a:cxn>
                      <a:cxn ang="T125">
                        <a:pos x="T54" y="T55"/>
                      </a:cxn>
                      <a:cxn ang="T126">
                        <a:pos x="T56" y="T57"/>
                      </a:cxn>
                      <a:cxn ang="T127">
                        <a:pos x="T58" y="T59"/>
                      </a:cxn>
                      <a:cxn ang="T128">
                        <a:pos x="T60" y="T61"/>
                      </a:cxn>
                      <a:cxn ang="T129">
                        <a:pos x="T62" y="T63"/>
                      </a:cxn>
                      <a:cxn ang="T130">
                        <a:pos x="T64" y="T65"/>
                      </a:cxn>
                      <a:cxn ang="T131">
                        <a:pos x="T66" y="T67"/>
                      </a:cxn>
                      <a:cxn ang="T132">
                        <a:pos x="T68" y="T69"/>
                      </a:cxn>
                      <a:cxn ang="T133">
                        <a:pos x="T70" y="T71"/>
                      </a:cxn>
                      <a:cxn ang="T134">
                        <a:pos x="T72" y="T73"/>
                      </a:cxn>
                      <a:cxn ang="T135">
                        <a:pos x="T74" y="T75"/>
                      </a:cxn>
                      <a:cxn ang="T136">
                        <a:pos x="T76" y="T77"/>
                      </a:cxn>
                      <a:cxn ang="T137">
                        <a:pos x="T78" y="T79"/>
                      </a:cxn>
                      <a:cxn ang="T138">
                        <a:pos x="T80" y="T81"/>
                      </a:cxn>
                      <a:cxn ang="T139">
                        <a:pos x="T82" y="T83"/>
                      </a:cxn>
                      <a:cxn ang="T140">
                        <a:pos x="T84" y="T85"/>
                      </a:cxn>
                      <a:cxn ang="T141">
                        <a:pos x="T86" y="T87"/>
                      </a:cxn>
                      <a:cxn ang="T142">
                        <a:pos x="T88" y="T89"/>
                      </a:cxn>
                      <a:cxn ang="T143">
                        <a:pos x="T90" y="T91"/>
                      </a:cxn>
                      <a:cxn ang="T144">
                        <a:pos x="T92" y="T93"/>
                      </a:cxn>
                      <a:cxn ang="T145">
                        <a:pos x="T94" y="T95"/>
                      </a:cxn>
                      <a:cxn ang="T146">
                        <a:pos x="T96" y="T97"/>
                      </a:cxn>
                    </a:cxnLst>
                    <a:rect l="T147" t="T148" r="T149" b="T150"/>
                    <a:pathLst>
                      <a:path w="329" h="154">
                        <a:moveTo>
                          <a:pt x="3" y="73"/>
                        </a:moveTo>
                        <a:lnTo>
                          <a:pt x="3" y="58"/>
                        </a:lnTo>
                        <a:lnTo>
                          <a:pt x="0" y="47"/>
                        </a:lnTo>
                        <a:lnTo>
                          <a:pt x="0" y="42"/>
                        </a:lnTo>
                        <a:lnTo>
                          <a:pt x="0" y="37"/>
                        </a:lnTo>
                        <a:lnTo>
                          <a:pt x="2" y="31"/>
                        </a:lnTo>
                        <a:lnTo>
                          <a:pt x="3" y="25"/>
                        </a:lnTo>
                        <a:lnTo>
                          <a:pt x="17" y="33"/>
                        </a:lnTo>
                        <a:lnTo>
                          <a:pt x="30" y="39"/>
                        </a:lnTo>
                        <a:lnTo>
                          <a:pt x="36" y="41"/>
                        </a:lnTo>
                        <a:lnTo>
                          <a:pt x="42" y="42"/>
                        </a:lnTo>
                        <a:lnTo>
                          <a:pt x="49" y="43"/>
                        </a:lnTo>
                        <a:lnTo>
                          <a:pt x="56" y="43"/>
                        </a:lnTo>
                        <a:lnTo>
                          <a:pt x="67" y="43"/>
                        </a:lnTo>
                        <a:lnTo>
                          <a:pt x="77" y="41"/>
                        </a:lnTo>
                        <a:lnTo>
                          <a:pt x="86" y="39"/>
                        </a:lnTo>
                        <a:lnTo>
                          <a:pt x="95" y="36"/>
                        </a:lnTo>
                        <a:lnTo>
                          <a:pt x="110" y="30"/>
                        </a:lnTo>
                        <a:lnTo>
                          <a:pt x="126" y="21"/>
                        </a:lnTo>
                        <a:lnTo>
                          <a:pt x="140" y="13"/>
                        </a:lnTo>
                        <a:lnTo>
                          <a:pt x="154" y="6"/>
                        </a:lnTo>
                        <a:lnTo>
                          <a:pt x="162" y="4"/>
                        </a:lnTo>
                        <a:lnTo>
                          <a:pt x="171" y="2"/>
                        </a:lnTo>
                        <a:lnTo>
                          <a:pt x="179" y="0"/>
                        </a:lnTo>
                        <a:lnTo>
                          <a:pt x="189" y="0"/>
                        </a:lnTo>
                        <a:lnTo>
                          <a:pt x="203" y="0"/>
                        </a:lnTo>
                        <a:lnTo>
                          <a:pt x="214" y="3"/>
                        </a:lnTo>
                        <a:lnTo>
                          <a:pt x="224" y="6"/>
                        </a:lnTo>
                        <a:lnTo>
                          <a:pt x="234" y="10"/>
                        </a:lnTo>
                        <a:lnTo>
                          <a:pt x="243" y="15"/>
                        </a:lnTo>
                        <a:lnTo>
                          <a:pt x="251" y="21"/>
                        </a:lnTo>
                        <a:lnTo>
                          <a:pt x="259" y="28"/>
                        </a:lnTo>
                        <a:lnTo>
                          <a:pt x="266" y="34"/>
                        </a:lnTo>
                        <a:lnTo>
                          <a:pt x="280" y="46"/>
                        </a:lnTo>
                        <a:lnTo>
                          <a:pt x="295" y="57"/>
                        </a:lnTo>
                        <a:lnTo>
                          <a:pt x="302" y="61"/>
                        </a:lnTo>
                        <a:lnTo>
                          <a:pt x="310" y="64"/>
                        </a:lnTo>
                        <a:lnTo>
                          <a:pt x="319" y="67"/>
                        </a:lnTo>
                        <a:lnTo>
                          <a:pt x="329" y="67"/>
                        </a:lnTo>
                        <a:lnTo>
                          <a:pt x="313" y="82"/>
                        </a:lnTo>
                        <a:lnTo>
                          <a:pt x="301" y="94"/>
                        </a:lnTo>
                        <a:lnTo>
                          <a:pt x="293" y="106"/>
                        </a:lnTo>
                        <a:lnTo>
                          <a:pt x="286" y="117"/>
                        </a:lnTo>
                        <a:lnTo>
                          <a:pt x="277" y="138"/>
                        </a:lnTo>
                        <a:lnTo>
                          <a:pt x="268" y="154"/>
                        </a:lnTo>
                        <a:lnTo>
                          <a:pt x="265" y="153"/>
                        </a:lnTo>
                        <a:lnTo>
                          <a:pt x="260" y="150"/>
                        </a:lnTo>
                        <a:lnTo>
                          <a:pt x="253" y="146"/>
                        </a:lnTo>
                        <a:lnTo>
                          <a:pt x="246" y="141"/>
                        </a:lnTo>
                        <a:lnTo>
                          <a:pt x="240" y="136"/>
                        </a:lnTo>
                        <a:lnTo>
                          <a:pt x="234" y="130"/>
                        </a:lnTo>
                        <a:lnTo>
                          <a:pt x="230" y="126"/>
                        </a:lnTo>
                        <a:lnTo>
                          <a:pt x="229" y="123"/>
                        </a:lnTo>
                        <a:lnTo>
                          <a:pt x="230" y="114"/>
                        </a:lnTo>
                        <a:lnTo>
                          <a:pt x="232" y="107"/>
                        </a:lnTo>
                        <a:lnTo>
                          <a:pt x="235" y="100"/>
                        </a:lnTo>
                        <a:lnTo>
                          <a:pt x="240" y="95"/>
                        </a:lnTo>
                        <a:lnTo>
                          <a:pt x="249" y="86"/>
                        </a:lnTo>
                        <a:lnTo>
                          <a:pt x="255" y="80"/>
                        </a:lnTo>
                        <a:lnTo>
                          <a:pt x="233" y="68"/>
                        </a:lnTo>
                        <a:lnTo>
                          <a:pt x="215" y="60"/>
                        </a:lnTo>
                        <a:lnTo>
                          <a:pt x="207" y="55"/>
                        </a:lnTo>
                        <a:lnTo>
                          <a:pt x="200" y="49"/>
                        </a:lnTo>
                        <a:lnTo>
                          <a:pt x="195" y="41"/>
                        </a:lnTo>
                        <a:lnTo>
                          <a:pt x="189" y="31"/>
                        </a:lnTo>
                        <a:lnTo>
                          <a:pt x="179" y="34"/>
                        </a:lnTo>
                        <a:lnTo>
                          <a:pt x="171" y="37"/>
                        </a:lnTo>
                        <a:lnTo>
                          <a:pt x="163" y="41"/>
                        </a:lnTo>
                        <a:lnTo>
                          <a:pt x="156" y="45"/>
                        </a:lnTo>
                        <a:lnTo>
                          <a:pt x="150" y="50"/>
                        </a:lnTo>
                        <a:lnTo>
                          <a:pt x="144" y="55"/>
                        </a:lnTo>
                        <a:lnTo>
                          <a:pt x="140" y="61"/>
                        </a:lnTo>
                        <a:lnTo>
                          <a:pt x="136" y="67"/>
                        </a:lnTo>
                        <a:lnTo>
                          <a:pt x="132" y="74"/>
                        </a:lnTo>
                        <a:lnTo>
                          <a:pt x="130" y="81"/>
                        </a:lnTo>
                        <a:lnTo>
                          <a:pt x="128" y="88"/>
                        </a:lnTo>
                        <a:lnTo>
                          <a:pt x="126" y="95"/>
                        </a:lnTo>
                        <a:lnTo>
                          <a:pt x="123" y="109"/>
                        </a:lnTo>
                        <a:lnTo>
                          <a:pt x="122" y="123"/>
                        </a:lnTo>
                        <a:lnTo>
                          <a:pt x="122" y="125"/>
                        </a:lnTo>
                        <a:lnTo>
                          <a:pt x="120" y="127"/>
                        </a:lnTo>
                        <a:lnTo>
                          <a:pt x="118" y="129"/>
                        </a:lnTo>
                        <a:lnTo>
                          <a:pt x="115" y="131"/>
                        </a:lnTo>
                        <a:lnTo>
                          <a:pt x="108" y="135"/>
                        </a:lnTo>
                        <a:lnTo>
                          <a:pt x="103" y="136"/>
                        </a:lnTo>
                        <a:lnTo>
                          <a:pt x="96" y="135"/>
                        </a:lnTo>
                        <a:lnTo>
                          <a:pt x="89" y="132"/>
                        </a:lnTo>
                        <a:lnTo>
                          <a:pt x="83" y="129"/>
                        </a:lnTo>
                        <a:lnTo>
                          <a:pt x="77" y="125"/>
                        </a:lnTo>
                        <a:lnTo>
                          <a:pt x="66" y="116"/>
                        </a:lnTo>
                        <a:lnTo>
                          <a:pt x="58" y="105"/>
                        </a:lnTo>
                        <a:lnTo>
                          <a:pt x="48" y="94"/>
                        </a:lnTo>
                        <a:lnTo>
                          <a:pt x="38" y="84"/>
                        </a:lnTo>
                        <a:lnTo>
                          <a:pt x="33" y="80"/>
                        </a:lnTo>
                        <a:lnTo>
                          <a:pt x="28" y="76"/>
                        </a:lnTo>
                        <a:lnTo>
                          <a:pt x="22" y="74"/>
                        </a:lnTo>
                        <a:lnTo>
                          <a:pt x="16" y="73"/>
                        </a:lnTo>
                        <a:lnTo>
                          <a:pt x="3" y="73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58" name="Freeform 225"/>
                  <p:cNvSpPr>
                    <a:spLocks/>
                  </p:cNvSpPr>
                  <p:nvPr>
                    <p:custDataLst>
                      <p:tags r:id="rId142"/>
                    </p:custDataLst>
                  </p:nvPr>
                </p:nvSpPr>
                <p:spPr bwMode="auto">
                  <a:xfrm>
                    <a:off x="2630488" y="4905375"/>
                    <a:ext cx="133350" cy="155575"/>
                  </a:xfrm>
                  <a:custGeom>
                    <a:avLst/>
                    <a:gdLst>
                      <a:gd name="T0" fmla="*/ 297 w 306"/>
                      <a:gd name="T1" fmla="*/ 181 h 293"/>
                      <a:gd name="T2" fmla="*/ 296 w 306"/>
                      <a:gd name="T3" fmla="*/ 185 h 293"/>
                      <a:gd name="T4" fmla="*/ 291 w 306"/>
                      <a:gd name="T5" fmla="*/ 194 h 293"/>
                      <a:gd name="T6" fmla="*/ 282 w 306"/>
                      <a:gd name="T7" fmla="*/ 199 h 293"/>
                      <a:gd name="T8" fmla="*/ 272 w 306"/>
                      <a:gd name="T9" fmla="*/ 201 h 293"/>
                      <a:gd name="T10" fmla="*/ 263 w 306"/>
                      <a:gd name="T11" fmla="*/ 207 h 293"/>
                      <a:gd name="T12" fmla="*/ 253 w 306"/>
                      <a:gd name="T13" fmla="*/ 229 h 293"/>
                      <a:gd name="T14" fmla="*/ 242 w 306"/>
                      <a:gd name="T15" fmla="*/ 254 h 293"/>
                      <a:gd name="T16" fmla="*/ 231 w 306"/>
                      <a:gd name="T17" fmla="*/ 267 h 293"/>
                      <a:gd name="T18" fmla="*/ 221 w 306"/>
                      <a:gd name="T19" fmla="*/ 273 h 293"/>
                      <a:gd name="T20" fmla="*/ 200 w 306"/>
                      <a:gd name="T21" fmla="*/ 281 h 293"/>
                      <a:gd name="T22" fmla="*/ 164 w 306"/>
                      <a:gd name="T23" fmla="*/ 290 h 293"/>
                      <a:gd name="T24" fmla="*/ 139 w 306"/>
                      <a:gd name="T25" fmla="*/ 293 h 293"/>
                      <a:gd name="T26" fmla="*/ 123 w 306"/>
                      <a:gd name="T27" fmla="*/ 293 h 293"/>
                      <a:gd name="T28" fmla="*/ 106 w 306"/>
                      <a:gd name="T29" fmla="*/ 290 h 293"/>
                      <a:gd name="T30" fmla="*/ 92 w 306"/>
                      <a:gd name="T31" fmla="*/ 286 h 293"/>
                      <a:gd name="T32" fmla="*/ 80 w 306"/>
                      <a:gd name="T33" fmla="*/ 278 h 293"/>
                      <a:gd name="T34" fmla="*/ 71 w 306"/>
                      <a:gd name="T35" fmla="*/ 268 h 293"/>
                      <a:gd name="T36" fmla="*/ 1 w 306"/>
                      <a:gd name="T37" fmla="*/ 236 h 293"/>
                      <a:gd name="T38" fmla="*/ 0 w 306"/>
                      <a:gd name="T39" fmla="*/ 88 h 293"/>
                      <a:gd name="T40" fmla="*/ 1 w 306"/>
                      <a:gd name="T41" fmla="*/ 49 h 293"/>
                      <a:gd name="T42" fmla="*/ 4 w 306"/>
                      <a:gd name="T43" fmla="*/ 35 h 293"/>
                      <a:gd name="T44" fmla="*/ 11 w 306"/>
                      <a:gd name="T45" fmla="*/ 21 h 293"/>
                      <a:gd name="T46" fmla="*/ 20 w 306"/>
                      <a:gd name="T47" fmla="*/ 8 h 293"/>
                      <a:gd name="T48" fmla="*/ 41 w 306"/>
                      <a:gd name="T49" fmla="*/ 2 h 293"/>
                      <a:gd name="T50" fmla="*/ 53 w 306"/>
                      <a:gd name="T51" fmla="*/ 0 h 293"/>
                      <a:gd name="T52" fmla="*/ 72 w 306"/>
                      <a:gd name="T53" fmla="*/ 6 h 293"/>
                      <a:gd name="T54" fmla="*/ 80 w 306"/>
                      <a:gd name="T55" fmla="*/ 7 h 293"/>
                      <a:gd name="T56" fmla="*/ 84 w 306"/>
                      <a:gd name="T57" fmla="*/ 4 h 293"/>
                      <a:gd name="T58" fmla="*/ 87 w 306"/>
                      <a:gd name="T59" fmla="*/ 5 h 293"/>
                      <a:gd name="T60" fmla="*/ 90 w 306"/>
                      <a:gd name="T61" fmla="*/ 11 h 293"/>
                      <a:gd name="T62" fmla="*/ 99 w 306"/>
                      <a:gd name="T63" fmla="*/ 19 h 293"/>
                      <a:gd name="T64" fmla="*/ 121 w 306"/>
                      <a:gd name="T65" fmla="*/ 31 h 293"/>
                      <a:gd name="T66" fmla="*/ 148 w 306"/>
                      <a:gd name="T67" fmla="*/ 41 h 293"/>
                      <a:gd name="T68" fmla="*/ 182 w 306"/>
                      <a:gd name="T69" fmla="*/ 59 h 293"/>
                      <a:gd name="T70" fmla="*/ 210 w 306"/>
                      <a:gd name="T71" fmla="*/ 79 h 293"/>
                      <a:gd name="T72" fmla="*/ 241 w 306"/>
                      <a:gd name="T73" fmla="*/ 102 h 293"/>
                      <a:gd name="T74" fmla="*/ 261 w 306"/>
                      <a:gd name="T75" fmla="*/ 117 h 293"/>
                      <a:gd name="T76" fmla="*/ 266 w 306"/>
                      <a:gd name="T77" fmla="*/ 124 h 293"/>
                      <a:gd name="T78" fmla="*/ 280 w 306"/>
                      <a:gd name="T79" fmla="*/ 135 h 293"/>
                      <a:gd name="T80" fmla="*/ 299 w 306"/>
                      <a:gd name="T81" fmla="*/ 151 h 293"/>
                      <a:gd name="T82" fmla="*/ 306 w 306"/>
                      <a:gd name="T83" fmla="*/ 161 h 293"/>
                      <a:gd name="T84" fmla="*/ 304 w 306"/>
                      <a:gd name="T85" fmla="*/ 166 h 293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306"/>
                      <a:gd name="T130" fmla="*/ 0 h 293"/>
                      <a:gd name="T131" fmla="*/ 306 w 306"/>
                      <a:gd name="T132" fmla="*/ 293 h 293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306" h="293">
                        <a:moveTo>
                          <a:pt x="300" y="169"/>
                        </a:moveTo>
                        <a:lnTo>
                          <a:pt x="297" y="181"/>
                        </a:lnTo>
                        <a:lnTo>
                          <a:pt x="297" y="185"/>
                        </a:lnTo>
                        <a:lnTo>
                          <a:pt x="296" y="185"/>
                        </a:lnTo>
                        <a:lnTo>
                          <a:pt x="294" y="187"/>
                        </a:lnTo>
                        <a:lnTo>
                          <a:pt x="291" y="194"/>
                        </a:lnTo>
                        <a:lnTo>
                          <a:pt x="286" y="197"/>
                        </a:lnTo>
                        <a:lnTo>
                          <a:pt x="282" y="199"/>
                        </a:lnTo>
                        <a:lnTo>
                          <a:pt x="276" y="200"/>
                        </a:lnTo>
                        <a:lnTo>
                          <a:pt x="272" y="201"/>
                        </a:lnTo>
                        <a:lnTo>
                          <a:pt x="267" y="203"/>
                        </a:lnTo>
                        <a:lnTo>
                          <a:pt x="263" y="207"/>
                        </a:lnTo>
                        <a:lnTo>
                          <a:pt x="260" y="212"/>
                        </a:lnTo>
                        <a:lnTo>
                          <a:pt x="253" y="229"/>
                        </a:lnTo>
                        <a:lnTo>
                          <a:pt x="248" y="242"/>
                        </a:lnTo>
                        <a:lnTo>
                          <a:pt x="242" y="254"/>
                        </a:lnTo>
                        <a:lnTo>
                          <a:pt x="236" y="263"/>
                        </a:lnTo>
                        <a:lnTo>
                          <a:pt x="231" y="267"/>
                        </a:lnTo>
                        <a:lnTo>
                          <a:pt x="227" y="270"/>
                        </a:lnTo>
                        <a:lnTo>
                          <a:pt x="221" y="273"/>
                        </a:lnTo>
                        <a:lnTo>
                          <a:pt x="215" y="276"/>
                        </a:lnTo>
                        <a:lnTo>
                          <a:pt x="200" y="281"/>
                        </a:lnTo>
                        <a:lnTo>
                          <a:pt x="181" y="286"/>
                        </a:lnTo>
                        <a:lnTo>
                          <a:pt x="164" y="290"/>
                        </a:lnTo>
                        <a:lnTo>
                          <a:pt x="148" y="292"/>
                        </a:lnTo>
                        <a:lnTo>
                          <a:pt x="139" y="293"/>
                        </a:lnTo>
                        <a:lnTo>
                          <a:pt x="130" y="293"/>
                        </a:lnTo>
                        <a:lnTo>
                          <a:pt x="123" y="293"/>
                        </a:lnTo>
                        <a:lnTo>
                          <a:pt x="114" y="292"/>
                        </a:lnTo>
                        <a:lnTo>
                          <a:pt x="106" y="290"/>
                        </a:lnTo>
                        <a:lnTo>
                          <a:pt x="98" y="288"/>
                        </a:lnTo>
                        <a:lnTo>
                          <a:pt x="92" y="286"/>
                        </a:lnTo>
                        <a:lnTo>
                          <a:pt x="85" y="282"/>
                        </a:lnTo>
                        <a:lnTo>
                          <a:pt x="80" y="278"/>
                        </a:lnTo>
                        <a:lnTo>
                          <a:pt x="74" y="274"/>
                        </a:lnTo>
                        <a:lnTo>
                          <a:pt x="71" y="268"/>
                        </a:lnTo>
                        <a:lnTo>
                          <a:pt x="68" y="262"/>
                        </a:lnTo>
                        <a:lnTo>
                          <a:pt x="1" y="236"/>
                        </a:lnTo>
                        <a:lnTo>
                          <a:pt x="1" y="119"/>
                        </a:lnTo>
                        <a:lnTo>
                          <a:pt x="0" y="88"/>
                        </a:lnTo>
                        <a:lnTo>
                          <a:pt x="0" y="56"/>
                        </a:lnTo>
                        <a:lnTo>
                          <a:pt x="1" y="49"/>
                        </a:lnTo>
                        <a:lnTo>
                          <a:pt x="2" y="42"/>
                        </a:lnTo>
                        <a:lnTo>
                          <a:pt x="4" y="35"/>
                        </a:lnTo>
                        <a:lnTo>
                          <a:pt x="6" y="28"/>
                        </a:lnTo>
                        <a:lnTo>
                          <a:pt x="11" y="21"/>
                        </a:lnTo>
                        <a:lnTo>
                          <a:pt x="15" y="14"/>
                        </a:lnTo>
                        <a:lnTo>
                          <a:pt x="20" y="8"/>
                        </a:lnTo>
                        <a:lnTo>
                          <a:pt x="28" y="2"/>
                        </a:lnTo>
                        <a:lnTo>
                          <a:pt x="41" y="2"/>
                        </a:lnTo>
                        <a:lnTo>
                          <a:pt x="48" y="0"/>
                        </a:lnTo>
                        <a:lnTo>
                          <a:pt x="53" y="0"/>
                        </a:lnTo>
                        <a:lnTo>
                          <a:pt x="68" y="2"/>
                        </a:lnTo>
                        <a:lnTo>
                          <a:pt x="72" y="6"/>
                        </a:lnTo>
                        <a:lnTo>
                          <a:pt x="76" y="7"/>
                        </a:lnTo>
                        <a:lnTo>
                          <a:pt x="80" y="7"/>
                        </a:lnTo>
                        <a:lnTo>
                          <a:pt x="82" y="6"/>
                        </a:lnTo>
                        <a:lnTo>
                          <a:pt x="84" y="4"/>
                        </a:lnTo>
                        <a:lnTo>
                          <a:pt x="86" y="4"/>
                        </a:lnTo>
                        <a:lnTo>
                          <a:pt x="87" y="5"/>
                        </a:lnTo>
                        <a:lnTo>
                          <a:pt x="87" y="9"/>
                        </a:lnTo>
                        <a:lnTo>
                          <a:pt x="90" y="11"/>
                        </a:lnTo>
                        <a:lnTo>
                          <a:pt x="94" y="15"/>
                        </a:lnTo>
                        <a:lnTo>
                          <a:pt x="99" y="19"/>
                        </a:lnTo>
                        <a:lnTo>
                          <a:pt x="107" y="23"/>
                        </a:lnTo>
                        <a:lnTo>
                          <a:pt x="121" y="31"/>
                        </a:lnTo>
                        <a:lnTo>
                          <a:pt x="127" y="34"/>
                        </a:lnTo>
                        <a:lnTo>
                          <a:pt x="148" y="41"/>
                        </a:lnTo>
                        <a:lnTo>
                          <a:pt x="165" y="49"/>
                        </a:lnTo>
                        <a:lnTo>
                          <a:pt x="182" y="59"/>
                        </a:lnTo>
                        <a:lnTo>
                          <a:pt x="196" y="69"/>
                        </a:lnTo>
                        <a:lnTo>
                          <a:pt x="210" y="79"/>
                        </a:lnTo>
                        <a:lnTo>
                          <a:pt x="226" y="91"/>
                        </a:lnTo>
                        <a:lnTo>
                          <a:pt x="241" y="102"/>
                        </a:lnTo>
                        <a:lnTo>
                          <a:pt x="260" y="113"/>
                        </a:lnTo>
                        <a:lnTo>
                          <a:pt x="261" y="117"/>
                        </a:lnTo>
                        <a:lnTo>
                          <a:pt x="263" y="120"/>
                        </a:lnTo>
                        <a:lnTo>
                          <a:pt x="266" y="124"/>
                        </a:lnTo>
                        <a:lnTo>
                          <a:pt x="270" y="128"/>
                        </a:lnTo>
                        <a:lnTo>
                          <a:pt x="280" y="135"/>
                        </a:lnTo>
                        <a:lnTo>
                          <a:pt x="291" y="144"/>
                        </a:lnTo>
                        <a:lnTo>
                          <a:pt x="299" y="151"/>
                        </a:lnTo>
                        <a:lnTo>
                          <a:pt x="305" y="158"/>
                        </a:lnTo>
                        <a:lnTo>
                          <a:pt x="306" y="161"/>
                        </a:lnTo>
                        <a:lnTo>
                          <a:pt x="306" y="164"/>
                        </a:lnTo>
                        <a:lnTo>
                          <a:pt x="304" y="166"/>
                        </a:lnTo>
                        <a:lnTo>
                          <a:pt x="300" y="169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59" name="Freeform 226"/>
                  <p:cNvSpPr>
                    <a:spLocks/>
                  </p:cNvSpPr>
                  <p:nvPr>
                    <p:custDataLst>
                      <p:tags r:id="rId143"/>
                    </p:custDataLst>
                  </p:nvPr>
                </p:nvSpPr>
                <p:spPr bwMode="auto">
                  <a:xfrm>
                    <a:off x="4176713" y="1522413"/>
                    <a:ext cx="236537" cy="92075"/>
                  </a:xfrm>
                  <a:custGeom>
                    <a:avLst/>
                    <a:gdLst>
                      <a:gd name="T0" fmla="*/ 2147483647 w 546"/>
                      <a:gd name="T1" fmla="*/ 2147483647 h 173"/>
                      <a:gd name="T2" fmla="*/ 2147483647 w 546"/>
                      <a:gd name="T3" fmla="*/ 2147483647 h 173"/>
                      <a:gd name="T4" fmla="*/ 2147483647 w 546"/>
                      <a:gd name="T5" fmla="*/ 2147483647 h 173"/>
                      <a:gd name="T6" fmla="*/ 2147483647 w 546"/>
                      <a:gd name="T7" fmla="*/ 2147483647 h 173"/>
                      <a:gd name="T8" fmla="*/ 2147483647 w 546"/>
                      <a:gd name="T9" fmla="*/ 2147483647 h 173"/>
                      <a:gd name="T10" fmla="*/ 2147483647 w 546"/>
                      <a:gd name="T11" fmla="*/ 2147483647 h 173"/>
                      <a:gd name="T12" fmla="*/ 2147483647 w 546"/>
                      <a:gd name="T13" fmla="*/ 2147483647 h 173"/>
                      <a:gd name="T14" fmla="*/ 2147483647 w 546"/>
                      <a:gd name="T15" fmla="*/ 2147483647 h 173"/>
                      <a:gd name="T16" fmla="*/ 2147483647 w 546"/>
                      <a:gd name="T17" fmla="*/ 2147483647 h 173"/>
                      <a:gd name="T18" fmla="*/ 2147483647 w 546"/>
                      <a:gd name="T19" fmla="*/ 2147483647 h 173"/>
                      <a:gd name="T20" fmla="*/ 2147483647 w 546"/>
                      <a:gd name="T21" fmla="*/ 2147483647 h 173"/>
                      <a:gd name="T22" fmla="*/ 2147483647 w 546"/>
                      <a:gd name="T23" fmla="*/ 2147483647 h 173"/>
                      <a:gd name="T24" fmla="*/ 2147483647 w 546"/>
                      <a:gd name="T25" fmla="*/ 2147483647 h 173"/>
                      <a:gd name="T26" fmla="*/ 2147483647 w 546"/>
                      <a:gd name="T27" fmla="*/ 2147483647 h 173"/>
                      <a:gd name="T28" fmla="*/ 2147483647 w 546"/>
                      <a:gd name="T29" fmla="*/ 0 h 173"/>
                      <a:gd name="T30" fmla="*/ 2147483647 w 546"/>
                      <a:gd name="T31" fmla="*/ 2147483647 h 173"/>
                      <a:gd name="T32" fmla="*/ 2147483647 w 546"/>
                      <a:gd name="T33" fmla="*/ 2147483647 h 173"/>
                      <a:gd name="T34" fmla="*/ 2147483647 w 546"/>
                      <a:gd name="T35" fmla="*/ 2147483647 h 173"/>
                      <a:gd name="T36" fmla="*/ 2147483647 w 546"/>
                      <a:gd name="T37" fmla="*/ 2147483647 h 173"/>
                      <a:gd name="T38" fmla="*/ 2147483647 w 546"/>
                      <a:gd name="T39" fmla="*/ 2147483647 h 173"/>
                      <a:gd name="T40" fmla="*/ 2147483647 w 546"/>
                      <a:gd name="T41" fmla="*/ 2147483647 h 173"/>
                      <a:gd name="T42" fmla="*/ 2147483647 w 546"/>
                      <a:gd name="T43" fmla="*/ 2147483647 h 173"/>
                      <a:gd name="T44" fmla="*/ 2147483647 w 546"/>
                      <a:gd name="T45" fmla="*/ 2147483647 h 173"/>
                      <a:gd name="T46" fmla="*/ 2147483647 w 546"/>
                      <a:gd name="T47" fmla="*/ 2147483647 h 173"/>
                      <a:gd name="T48" fmla="*/ 2147483647 w 546"/>
                      <a:gd name="T49" fmla="*/ 2147483647 h 173"/>
                      <a:gd name="T50" fmla="*/ 2147483647 w 546"/>
                      <a:gd name="T51" fmla="*/ 2147483647 h 173"/>
                      <a:gd name="T52" fmla="*/ 2147483647 w 546"/>
                      <a:gd name="T53" fmla="*/ 2147483647 h 173"/>
                      <a:gd name="T54" fmla="*/ 2147483647 w 546"/>
                      <a:gd name="T55" fmla="*/ 2147483647 h 173"/>
                      <a:gd name="T56" fmla="*/ 2147483647 w 546"/>
                      <a:gd name="T57" fmla="*/ 2147483647 h 173"/>
                      <a:gd name="T58" fmla="*/ 2147483647 w 546"/>
                      <a:gd name="T59" fmla="*/ 2147483647 h 173"/>
                      <a:gd name="T60" fmla="*/ 2147483647 w 546"/>
                      <a:gd name="T61" fmla="*/ 2147483647 h 173"/>
                      <a:gd name="T62" fmla="*/ 2147483647 w 546"/>
                      <a:gd name="T63" fmla="*/ 2147483647 h 173"/>
                      <a:gd name="T64" fmla="*/ 2147483647 w 546"/>
                      <a:gd name="T65" fmla="*/ 2147483647 h 173"/>
                      <a:gd name="T66" fmla="*/ 2147483647 w 546"/>
                      <a:gd name="T67" fmla="*/ 2147483647 h 173"/>
                      <a:gd name="T68" fmla="*/ 2147483647 w 546"/>
                      <a:gd name="T69" fmla="*/ 2147483647 h 173"/>
                      <a:gd name="T70" fmla="*/ 2147483647 w 546"/>
                      <a:gd name="T71" fmla="*/ 2147483647 h 173"/>
                      <a:gd name="T72" fmla="*/ 2147483647 w 546"/>
                      <a:gd name="T73" fmla="*/ 2147483647 h 173"/>
                      <a:gd name="T74" fmla="*/ 2147483647 w 546"/>
                      <a:gd name="T75" fmla="*/ 2147483647 h 173"/>
                      <a:gd name="T76" fmla="*/ 2147483647 w 546"/>
                      <a:gd name="T77" fmla="*/ 2147483647 h 173"/>
                      <a:gd name="T78" fmla="*/ 2147483647 w 546"/>
                      <a:gd name="T79" fmla="*/ 2147483647 h 173"/>
                      <a:gd name="T80" fmla="*/ 2147483647 w 546"/>
                      <a:gd name="T81" fmla="*/ 2147483647 h 173"/>
                      <a:gd name="T82" fmla="*/ 2147483647 w 546"/>
                      <a:gd name="T83" fmla="*/ 2147483647 h 173"/>
                      <a:gd name="T84" fmla="*/ 2147483647 w 546"/>
                      <a:gd name="T85" fmla="*/ 2147483647 h 173"/>
                      <a:gd name="T86" fmla="*/ 2147483647 w 546"/>
                      <a:gd name="T87" fmla="*/ 2147483647 h 173"/>
                      <a:gd name="T88" fmla="*/ 2147483647 w 546"/>
                      <a:gd name="T89" fmla="*/ 2147483647 h 173"/>
                      <a:gd name="T90" fmla="*/ 2147483647 w 546"/>
                      <a:gd name="T91" fmla="*/ 2147483647 h 173"/>
                      <a:gd name="T92" fmla="*/ 2147483647 w 546"/>
                      <a:gd name="T93" fmla="*/ 2147483647 h 173"/>
                      <a:gd name="T94" fmla="*/ 2147483647 w 546"/>
                      <a:gd name="T95" fmla="*/ 2147483647 h 173"/>
                      <a:gd name="T96" fmla="*/ 2147483647 w 546"/>
                      <a:gd name="T97" fmla="*/ 2147483647 h 173"/>
                      <a:gd name="T98" fmla="*/ 2147483647 w 546"/>
                      <a:gd name="T99" fmla="*/ 2147483647 h 173"/>
                      <a:gd name="T100" fmla="*/ 2147483647 w 546"/>
                      <a:gd name="T101" fmla="*/ 2147483647 h 173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w 546"/>
                      <a:gd name="T154" fmla="*/ 0 h 173"/>
                      <a:gd name="T155" fmla="*/ 546 w 546"/>
                      <a:gd name="T156" fmla="*/ 173 h 173"/>
                    </a:gdLst>
                    <a:ahLst/>
                    <a:cxnLst>
                      <a:cxn ang="T102">
                        <a:pos x="T0" y="T1"/>
                      </a:cxn>
                      <a:cxn ang="T103">
                        <a:pos x="T2" y="T3"/>
                      </a:cxn>
                      <a:cxn ang="T104">
                        <a:pos x="T4" y="T5"/>
                      </a:cxn>
                      <a:cxn ang="T105">
                        <a:pos x="T6" y="T7"/>
                      </a:cxn>
                      <a:cxn ang="T106">
                        <a:pos x="T8" y="T9"/>
                      </a:cxn>
                      <a:cxn ang="T107">
                        <a:pos x="T10" y="T11"/>
                      </a:cxn>
                      <a:cxn ang="T108">
                        <a:pos x="T12" y="T13"/>
                      </a:cxn>
                      <a:cxn ang="T109">
                        <a:pos x="T14" y="T15"/>
                      </a:cxn>
                      <a:cxn ang="T110">
                        <a:pos x="T16" y="T17"/>
                      </a:cxn>
                      <a:cxn ang="T111">
                        <a:pos x="T18" y="T19"/>
                      </a:cxn>
                      <a:cxn ang="T112">
                        <a:pos x="T20" y="T21"/>
                      </a:cxn>
                      <a:cxn ang="T113">
                        <a:pos x="T22" y="T23"/>
                      </a:cxn>
                      <a:cxn ang="T114">
                        <a:pos x="T24" y="T25"/>
                      </a:cxn>
                      <a:cxn ang="T115">
                        <a:pos x="T26" y="T27"/>
                      </a:cxn>
                      <a:cxn ang="T116">
                        <a:pos x="T28" y="T29"/>
                      </a:cxn>
                      <a:cxn ang="T117">
                        <a:pos x="T30" y="T31"/>
                      </a:cxn>
                      <a:cxn ang="T118">
                        <a:pos x="T32" y="T33"/>
                      </a:cxn>
                      <a:cxn ang="T119">
                        <a:pos x="T34" y="T35"/>
                      </a:cxn>
                      <a:cxn ang="T120">
                        <a:pos x="T36" y="T37"/>
                      </a:cxn>
                      <a:cxn ang="T121">
                        <a:pos x="T38" y="T39"/>
                      </a:cxn>
                      <a:cxn ang="T122">
                        <a:pos x="T40" y="T41"/>
                      </a:cxn>
                      <a:cxn ang="T123">
                        <a:pos x="T42" y="T43"/>
                      </a:cxn>
                      <a:cxn ang="T124">
                        <a:pos x="T44" y="T45"/>
                      </a:cxn>
                      <a:cxn ang="T125">
                        <a:pos x="T46" y="T47"/>
                      </a:cxn>
                      <a:cxn ang="T126">
                        <a:pos x="T48" y="T49"/>
                      </a:cxn>
                      <a:cxn ang="T127">
                        <a:pos x="T50" y="T51"/>
                      </a:cxn>
                      <a:cxn ang="T128">
                        <a:pos x="T52" y="T53"/>
                      </a:cxn>
                      <a:cxn ang="T129">
                        <a:pos x="T54" y="T55"/>
                      </a:cxn>
                      <a:cxn ang="T130">
                        <a:pos x="T56" y="T57"/>
                      </a:cxn>
                      <a:cxn ang="T131">
                        <a:pos x="T58" y="T59"/>
                      </a:cxn>
                      <a:cxn ang="T132">
                        <a:pos x="T60" y="T61"/>
                      </a:cxn>
                      <a:cxn ang="T133">
                        <a:pos x="T62" y="T63"/>
                      </a:cxn>
                      <a:cxn ang="T134">
                        <a:pos x="T64" y="T65"/>
                      </a:cxn>
                      <a:cxn ang="T135">
                        <a:pos x="T66" y="T67"/>
                      </a:cxn>
                      <a:cxn ang="T136">
                        <a:pos x="T68" y="T69"/>
                      </a:cxn>
                      <a:cxn ang="T137">
                        <a:pos x="T70" y="T71"/>
                      </a:cxn>
                      <a:cxn ang="T138">
                        <a:pos x="T72" y="T73"/>
                      </a:cxn>
                      <a:cxn ang="T139">
                        <a:pos x="T74" y="T75"/>
                      </a:cxn>
                      <a:cxn ang="T140">
                        <a:pos x="T76" y="T77"/>
                      </a:cxn>
                      <a:cxn ang="T141">
                        <a:pos x="T78" y="T79"/>
                      </a:cxn>
                      <a:cxn ang="T142">
                        <a:pos x="T80" y="T81"/>
                      </a:cxn>
                      <a:cxn ang="T143">
                        <a:pos x="T82" y="T83"/>
                      </a:cxn>
                      <a:cxn ang="T144">
                        <a:pos x="T84" y="T85"/>
                      </a:cxn>
                      <a:cxn ang="T145">
                        <a:pos x="T86" y="T87"/>
                      </a:cxn>
                      <a:cxn ang="T146">
                        <a:pos x="T88" y="T89"/>
                      </a:cxn>
                      <a:cxn ang="T147">
                        <a:pos x="T90" y="T91"/>
                      </a:cxn>
                      <a:cxn ang="T148">
                        <a:pos x="T92" y="T93"/>
                      </a:cxn>
                      <a:cxn ang="T149">
                        <a:pos x="T94" y="T95"/>
                      </a:cxn>
                      <a:cxn ang="T150">
                        <a:pos x="T96" y="T97"/>
                      </a:cxn>
                      <a:cxn ang="T151">
                        <a:pos x="T98" y="T99"/>
                      </a:cxn>
                      <a:cxn ang="T152">
                        <a:pos x="T100" y="T101"/>
                      </a:cxn>
                    </a:cxnLst>
                    <a:rect l="T153" t="T154" r="T155" b="T156"/>
                    <a:pathLst>
                      <a:path w="546" h="173">
                        <a:moveTo>
                          <a:pt x="47" y="12"/>
                        </a:moveTo>
                        <a:lnTo>
                          <a:pt x="61" y="15"/>
                        </a:lnTo>
                        <a:lnTo>
                          <a:pt x="74" y="19"/>
                        </a:lnTo>
                        <a:lnTo>
                          <a:pt x="61" y="38"/>
                        </a:lnTo>
                        <a:lnTo>
                          <a:pt x="87" y="38"/>
                        </a:lnTo>
                        <a:lnTo>
                          <a:pt x="94" y="34"/>
                        </a:lnTo>
                        <a:lnTo>
                          <a:pt x="102" y="31"/>
                        </a:lnTo>
                        <a:lnTo>
                          <a:pt x="107" y="29"/>
                        </a:lnTo>
                        <a:lnTo>
                          <a:pt x="110" y="27"/>
                        </a:lnTo>
                        <a:lnTo>
                          <a:pt x="112" y="23"/>
                        </a:lnTo>
                        <a:lnTo>
                          <a:pt x="113" y="19"/>
                        </a:lnTo>
                        <a:lnTo>
                          <a:pt x="132" y="27"/>
                        </a:lnTo>
                        <a:lnTo>
                          <a:pt x="142" y="32"/>
                        </a:lnTo>
                        <a:lnTo>
                          <a:pt x="150" y="36"/>
                        </a:lnTo>
                        <a:lnTo>
                          <a:pt x="161" y="44"/>
                        </a:lnTo>
                        <a:lnTo>
                          <a:pt x="161" y="19"/>
                        </a:lnTo>
                        <a:lnTo>
                          <a:pt x="188" y="19"/>
                        </a:lnTo>
                        <a:lnTo>
                          <a:pt x="209" y="19"/>
                        </a:lnTo>
                        <a:lnTo>
                          <a:pt x="224" y="19"/>
                        </a:lnTo>
                        <a:lnTo>
                          <a:pt x="233" y="19"/>
                        </a:lnTo>
                        <a:lnTo>
                          <a:pt x="243" y="19"/>
                        </a:lnTo>
                        <a:lnTo>
                          <a:pt x="253" y="19"/>
                        </a:lnTo>
                        <a:lnTo>
                          <a:pt x="256" y="17"/>
                        </a:lnTo>
                        <a:lnTo>
                          <a:pt x="260" y="16"/>
                        </a:lnTo>
                        <a:lnTo>
                          <a:pt x="264" y="14"/>
                        </a:lnTo>
                        <a:lnTo>
                          <a:pt x="266" y="12"/>
                        </a:lnTo>
                        <a:lnTo>
                          <a:pt x="269" y="14"/>
                        </a:lnTo>
                        <a:lnTo>
                          <a:pt x="273" y="14"/>
                        </a:lnTo>
                        <a:lnTo>
                          <a:pt x="276" y="13"/>
                        </a:lnTo>
                        <a:lnTo>
                          <a:pt x="279" y="11"/>
                        </a:lnTo>
                        <a:lnTo>
                          <a:pt x="281" y="8"/>
                        </a:lnTo>
                        <a:lnTo>
                          <a:pt x="285" y="6"/>
                        </a:lnTo>
                        <a:lnTo>
                          <a:pt x="286" y="3"/>
                        </a:lnTo>
                        <a:lnTo>
                          <a:pt x="287" y="0"/>
                        </a:lnTo>
                        <a:lnTo>
                          <a:pt x="320" y="0"/>
                        </a:lnTo>
                        <a:lnTo>
                          <a:pt x="321" y="5"/>
                        </a:lnTo>
                        <a:lnTo>
                          <a:pt x="324" y="9"/>
                        </a:lnTo>
                        <a:lnTo>
                          <a:pt x="329" y="11"/>
                        </a:lnTo>
                        <a:lnTo>
                          <a:pt x="333" y="12"/>
                        </a:lnTo>
                        <a:lnTo>
                          <a:pt x="338" y="11"/>
                        </a:lnTo>
                        <a:lnTo>
                          <a:pt x="345" y="9"/>
                        </a:lnTo>
                        <a:lnTo>
                          <a:pt x="348" y="7"/>
                        </a:lnTo>
                        <a:lnTo>
                          <a:pt x="351" y="5"/>
                        </a:lnTo>
                        <a:lnTo>
                          <a:pt x="353" y="3"/>
                        </a:lnTo>
                        <a:lnTo>
                          <a:pt x="353" y="0"/>
                        </a:lnTo>
                        <a:lnTo>
                          <a:pt x="358" y="3"/>
                        </a:lnTo>
                        <a:lnTo>
                          <a:pt x="363" y="6"/>
                        </a:lnTo>
                        <a:lnTo>
                          <a:pt x="367" y="7"/>
                        </a:lnTo>
                        <a:lnTo>
                          <a:pt x="371" y="8"/>
                        </a:lnTo>
                        <a:lnTo>
                          <a:pt x="380" y="8"/>
                        </a:lnTo>
                        <a:lnTo>
                          <a:pt x="389" y="7"/>
                        </a:lnTo>
                        <a:lnTo>
                          <a:pt x="404" y="3"/>
                        </a:lnTo>
                        <a:lnTo>
                          <a:pt x="420" y="0"/>
                        </a:lnTo>
                        <a:lnTo>
                          <a:pt x="436" y="1"/>
                        </a:lnTo>
                        <a:lnTo>
                          <a:pt x="453" y="2"/>
                        </a:lnTo>
                        <a:lnTo>
                          <a:pt x="467" y="4"/>
                        </a:lnTo>
                        <a:lnTo>
                          <a:pt x="482" y="6"/>
                        </a:lnTo>
                        <a:lnTo>
                          <a:pt x="498" y="9"/>
                        </a:lnTo>
                        <a:lnTo>
                          <a:pt x="513" y="11"/>
                        </a:lnTo>
                        <a:lnTo>
                          <a:pt x="528" y="12"/>
                        </a:lnTo>
                        <a:lnTo>
                          <a:pt x="546" y="12"/>
                        </a:lnTo>
                        <a:lnTo>
                          <a:pt x="546" y="44"/>
                        </a:lnTo>
                        <a:lnTo>
                          <a:pt x="545" y="49"/>
                        </a:lnTo>
                        <a:lnTo>
                          <a:pt x="542" y="55"/>
                        </a:lnTo>
                        <a:lnTo>
                          <a:pt x="539" y="58"/>
                        </a:lnTo>
                        <a:lnTo>
                          <a:pt x="537" y="60"/>
                        </a:lnTo>
                        <a:lnTo>
                          <a:pt x="535" y="61"/>
                        </a:lnTo>
                        <a:lnTo>
                          <a:pt x="533" y="62"/>
                        </a:lnTo>
                        <a:lnTo>
                          <a:pt x="513" y="62"/>
                        </a:lnTo>
                        <a:lnTo>
                          <a:pt x="498" y="60"/>
                        </a:lnTo>
                        <a:lnTo>
                          <a:pt x="490" y="57"/>
                        </a:lnTo>
                        <a:lnTo>
                          <a:pt x="483" y="54"/>
                        </a:lnTo>
                        <a:lnTo>
                          <a:pt x="478" y="50"/>
                        </a:lnTo>
                        <a:lnTo>
                          <a:pt x="472" y="44"/>
                        </a:lnTo>
                        <a:lnTo>
                          <a:pt x="413" y="44"/>
                        </a:lnTo>
                        <a:lnTo>
                          <a:pt x="421" y="58"/>
                        </a:lnTo>
                        <a:lnTo>
                          <a:pt x="428" y="70"/>
                        </a:lnTo>
                        <a:lnTo>
                          <a:pt x="438" y="81"/>
                        </a:lnTo>
                        <a:lnTo>
                          <a:pt x="448" y="89"/>
                        </a:lnTo>
                        <a:lnTo>
                          <a:pt x="459" y="96"/>
                        </a:lnTo>
                        <a:lnTo>
                          <a:pt x="471" y="102"/>
                        </a:lnTo>
                        <a:lnTo>
                          <a:pt x="484" y="107"/>
                        </a:lnTo>
                        <a:lnTo>
                          <a:pt x="499" y="111"/>
                        </a:lnTo>
                        <a:lnTo>
                          <a:pt x="493" y="119"/>
                        </a:lnTo>
                        <a:lnTo>
                          <a:pt x="488" y="126"/>
                        </a:lnTo>
                        <a:lnTo>
                          <a:pt x="481" y="132"/>
                        </a:lnTo>
                        <a:lnTo>
                          <a:pt x="475" y="136"/>
                        </a:lnTo>
                        <a:lnTo>
                          <a:pt x="466" y="139"/>
                        </a:lnTo>
                        <a:lnTo>
                          <a:pt x="458" y="141"/>
                        </a:lnTo>
                        <a:lnTo>
                          <a:pt x="449" y="142"/>
                        </a:lnTo>
                        <a:lnTo>
                          <a:pt x="439" y="142"/>
                        </a:lnTo>
                        <a:lnTo>
                          <a:pt x="432" y="142"/>
                        </a:lnTo>
                        <a:lnTo>
                          <a:pt x="426" y="141"/>
                        </a:lnTo>
                        <a:lnTo>
                          <a:pt x="421" y="139"/>
                        </a:lnTo>
                        <a:lnTo>
                          <a:pt x="416" y="136"/>
                        </a:lnTo>
                        <a:lnTo>
                          <a:pt x="412" y="134"/>
                        </a:lnTo>
                        <a:lnTo>
                          <a:pt x="409" y="132"/>
                        </a:lnTo>
                        <a:lnTo>
                          <a:pt x="404" y="131"/>
                        </a:lnTo>
                        <a:lnTo>
                          <a:pt x="399" y="130"/>
                        </a:lnTo>
                        <a:lnTo>
                          <a:pt x="394" y="128"/>
                        </a:lnTo>
                        <a:lnTo>
                          <a:pt x="390" y="125"/>
                        </a:lnTo>
                        <a:lnTo>
                          <a:pt x="385" y="121"/>
                        </a:lnTo>
                        <a:lnTo>
                          <a:pt x="381" y="116"/>
                        </a:lnTo>
                        <a:lnTo>
                          <a:pt x="378" y="110"/>
                        </a:lnTo>
                        <a:lnTo>
                          <a:pt x="375" y="104"/>
                        </a:lnTo>
                        <a:lnTo>
                          <a:pt x="374" y="98"/>
                        </a:lnTo>
                        <a:lnTo>
                          <a:pt x="372" y="93"/>
                        </a:lnTo>
                        <a:lnTo>
                          <a:pt x="365" y="92"/>
                        </a:lnTo>
                        <a:lnTo>
                          <a:pt x="358" y="90"/>
                        </a:lnTo>
                        <a:lnTo>
                          <a:pt x="351" y="87"/>
                        </a:lnTo>
                        <a:lnTo>
                          <a:pt x="344" y="84"/>
                        </a:lnTo>
                        <a:lnTo>
                          <a:pt x="337" y="81"/>
                        </a:lnTo>
                        <a:lnTo>
                          <a:pt x="331" y="78"/>
                        </a:lnTo>
                        <a:lnTo>
                          <a:pt x="325" y="76"/>
                        </a:lnTo>
                        <a:lnTo>
                          <a:pt x="320" y="75"/>
                        </a:lnTo>
                        <a:lnTo>
                          <a:pt x="314" y="78"/>
                        </a:lnTo>
                        <a:lnTo>
                          <a:pt x="303" y="87"/>
                        </a:lnTo>
                        <a:lnTo>
                          <a:pt x="289" y="101"/>
                        </a:lnTo>
                        <a:lnTo>
                          <a:pt x="274" y="117"/>
                        </a:lnTo>
                        <a:lnTo>
                          <a:pt x="258" y="134"/>
                        </a:lnTo>
                        <a:lnTo>
                          <a:pt x="246" y="150"/>
                        </a:lnTo>
                        <a:lnTo>
                          <a:pt x="241" y="157"/>
                        </a:lnTo>
                        <a:lnTo>
                          <a:pt x="236" y="163"/>
                        </a:lnTo>
                        <a:lnTo>
                          <a:pt x="234" y="169"/>
                        </a:lnTo>
                        <a:lnTo>
                          <a:pt x="233" y="173"/>
                        </a:lnTo>
                        <a:lnTo>
                          <a:pt x="220" y="172"/>
                        </a:lnTo>
                        <a:lnTo>
                          <a:pt x="209" y="171"/>
                        </a:lnTo>
                        <a:lnTo>
                          <a:pt x="198" y="169"/>
                        </a:lnTo>
                        <a:lnTo>
                          <a:pt x="188" y="167"/>
                        </a:lnTo>
                        <a:lnTo>
                          <a:pt x="180" y="163"/>
                        </a:lnTo>
                        <a:lnTo>
                          <a:pt x="172" y="160"/>
                        </a:lnTo>
                        <a:lnTo>
                          <a:pt x="165" y="155"/>
                        </a:lnTo>
                        <a:lnTo>
                          <a:pt x="158" y="151"/>
                        </a:lnTo>
                        <a:lnTo>
                          <a:pt x="136" y="128"/>
                        </a:lnTo>
                        <a:lnTo>
                          <a:pt x="113" y="105"/>
                        </a:lnTo>
                        <a:lnTo>
                          <a:pt x="108" y="100"/>
                        </a:lnTo>
                        <a:lnTo>
                          <a:pt x="101" y="95"/>
                        </a:lnTo>
                        <a:lnTo>
                          <a:pt x="95" y="91"/>
                        </a:lnTo>
                        <a:lnTo>
                          <a:pt x="88" y="87"/>
                        </a:lnTo>
                        <a:lnTo>
                          <a:pt x="74" y="81"/>
                        </a:lnTo>
                        <a:lnTo>
                          <a:pt x="60" y="76"/>
                        </a:lnTo>
                        <a:lnTo>
                          <a:pt x="45" y="70"/>
                        </a:lnTo>
                        <a:lnTo>
                          <a:pt x="31" y="64"/>
                        </a:lnTo>
                        <a:lnTo>
                          <a:pt x="16" y="58"/>
                        </a:lnTo>
                        <a:lnTo>
                          <a:pt x="0" y="50"/>
                        </a:lnTo>
                        <a:lnTo>
                          <a:pt x="6" y="41"/>
                        </a:lnTo>
                        <a:lnTo>
                          <a:pt x="11" y="34"/>
                        </a:lnTo>
                        <a:lnTo>
                          <a:pt x="16" y="28"/>
                        </a:lnTo>
                        <a:lnTo>
                          <a:pt x="21" y="22"/>
                        </a:lnTo>
                        <a:lnTo>
                          <a:pt x="28" y="19"/>
                        </a:lnTo>
                        <a:lnTo>
                          <a:pt x="33" y="15"/>
                        </a:lnTo>
                        <a:lnTo>
                          <a:pt x="40" y="13"/>
                        </a:lnTo>
                        <a:lnTo>
                          <a:pt x="47" y="12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60" name="Freeform 227"/>
                  <p:cNvSpPr>
                    <a:spLocks/>
                  </p:cNvSpPr>
                  <p:nvPr>
                    <p:custDataLst>
                      <p:tags r:id="rId144"/>
                    </p:custDataLst>
                  </p:nvPr>
                </p:nvSpPr>
                <p:spPr bwMode="auto">
                  <a:xfrm>
                    <a:off x="4103688" y="1752600"/>
                    <a:ext cx="449262" cy="361950"/>
                  </a:xfrm>
                  <a:custGeom>
                    <a:avLst/>
                    <a:gdLst>
                      <a:gd name="T0" fmla="*/ 2147483647 w 1037"/>
                      <a:gd name="T1" fmla="*/ 2147483647 h 690"/>
                      <a:gd name="T2" fmla="*/ 2147483647 w 1037"/>
                      <a:gd name="T3" fmla="*/ 2147483647 h 690"/>
                      <a:gd name="T4" fmla="*/ 2147483647 w 1037"/>
                      <a:gd name="T5" fmla="*/ 2147483647 h 690"/>
                      <a:gd name="T6" fmla="*/ 2147483647 w 1037"/>
                      <a:gd name="T7" fmla="*/ 2147483647 h 690"/>
                      <a:gd name="T8" fmla="*/ 2147483647 w 1037"/>
                      <a:gd name="T9" fmla="*/ 2147483647 h 690"/>
                      <a:gd name="T10" fmla="*/ 2147483647 w 1037"/>
                      <a:gd name="T11" fmla="*/ 2147483647 h 690"/>
                      <a:gd name="T12" fmla="*/ 2147483647 w 1037"/>
                      <a:gd name="T13" fmla="*/ 2147483647 h 690"/>
                      <a:gd name="T14" fmla="*/ 2147483647 w 1037"/>
                      <a:gd name="T15" fmla="*/ 2147483647 h 690"/>
                      <a:gd name="T16" fmla="*/ 2147483647 w 1037"/>
                      <a:gd name="T17" fmla="*/ 2147483647 h 690"/>
                      <a:gd name="T18" fmla="*/ 0 w 1037"/>
                      <a:gd name="T19" fmla="*/ 2147483647 h 690"/>
                      <a:gd name="T20" fmla="*/ 2147483647 w 1037"/>
                      <a:gd name="T21" fmla="*/ 2147483647 h 690"/>
                      <a:gd name="T22" fmla="*/ 2147483647 w 1037"/>
                      <a:gd name="T23" fmla="*/ 2147483647 h 690"/>
                      <a:gd name="T24" fmla="*/ 2147483647 w 1037"/>
                      <a:gd name="T25" fmla="*/ 2147483647 h 690"/>
                      <a:gd name="T26" fmla="*/ 2147483647 w 1037"/>
                      <a:gd name="T27" fmla="*/ 2147483647 h 690"/>
                      <a:gd name="T28" fmla="*/ 2147483647 w 1037"/>
                      <a:gd name="T29" fmla="*/ 2147483647 h 690"/>
                      <a:gd name="T30" fmla="*/ 2147483647 w 1037"/>
                      <a:gd name="T31" fmla="*/ 2147483647 h 690"/>
                      <a:gd name="T32" fmla="*/ 2147483647 w 1037"/>
                      <a:gd name="T33" fmla="*/ 2147483647 h 690"/>
                      <a:gd name="T34" fmla="*/ 2147483647 w 1037"/>
                      <a:gd name="T35" fmla="*/ 2147483647 h 690"/>
                      <a:gd name="T36" fmla="*/ 2147483647 w 1037"/>
                      <a:gd name="T37" fmla="*/ 2147483647 h 690"/>
                      <a:gd name="T38" fmla="*/ 2147483647 w 1037"/>
                      <a:gd name="T39" fmla="*/ 2147483647 h 690"/>
                      <a:gd name="T40" fmla="*/ 2147483647 w 1037"/>
                      <a:gd name="T41" fmla="*/ 2147483647 h 690"/>
                      <a:gd name="T42" fmla="*/ 2147483647 w 1037"/>
                      <a:gd name="T43" fmla="*/ 2147483647 h 690"/>
                      <a:gd name="T44" fmla="*/ 2147483647 w 1037"/>
                      <a:gd name="T45" fmla="*/ 2147483647 h 690"/>
                      <a:gd name="T46" fmla="*/ 2147483647 w 1037"/>
                      <a:gd name="T47" fmla="*/ 2147483647 h 690"/>
                      <a:gd name="T48" fmla="*/ 2147483647 w 1037"/>
                      <a:gd name="T49" fmla="*/ 2147483647 h 690"/>
                      <a:gd name="T50" fmla="*/ 2147483647 w 1037"/>
                      <a:gd name="T51" fmla="*/ 2147483647 h 690"/>
                      <a:gd name="T52" fmla="*/ 2147483647 w 1037"/>
                      <a:gd name="T53" fmla="*/ 2147483647 h 690"/>
                      <a:gd name="T54" fmla="*/ 2147483647 w 1037"/>
                      <a:gd name="T55" fmla="*/ 2147483647 h 690"/>
                      <a:gd name="T56" fmla="*/ 2147483647 w 1037"/>
                      <a:gd name="T57" fmla="*/ 2147483647 h 690"/>
                      <a:gd name="T58" fmla="*/ 2147483647 w 1037"/>
                      <a:gd name="T59" fmla="*/ 2147483647 h 690"/>
                      <a:gd name="T60" fmla="*/ 2147483647 w 1037"/>
                      <a:gd name="T61" fmla="*/ 2147483647 h 690"/>
                      <a:gd name="T62" fmla="*/ 2147483647 w 1037"/>
                      <a:gd name="T63" fmla="*/ 2147483647 h 690"/>
                      <a:gd name="T64" fmla="*/ 2147483647 w 1037"/>
                      <a:gd name="T65" fmla="*/ 2147483647 h 690"/>
                      <a:gd name="T66" fmla="*/ 2147483647 w 1037"/>
                      <a:gd name="T67" fmla="*/ 2147483647 h 690"/>
                      <a:gd name="T68" fmla="*/ 2147483647 w 1037"/>
                      <a:gd name="T69" fmla="*/ 2147483647 h 690"/>
                      <a:gd name="T70" fmla="*/ 2147483647 w 1037"/>
                      <a:gd name="T71" fmla="*/ 2147483647 h 690"/>
                      <a:gd name="T72" fmla="*/ 2147483647 w 1037"/>
                      <a:gd name="T73" fmla="*/ 2147483647 h 690"/>
                      <a:gd name="T74" fmla="*/ 2147483647 w 1037"/>
                      <a:gd name="T75" fmla="*/ 2147483647 h 690"/>
                      <a:gd name="T76" fmla="*/ 2147483647 w 1037"/>
                      <a:gd name="T77" fmla="*/ 2147483647 h 690"/>
                      <a:gd name="T78" fmla="*/ 2147483647 w 1037"/>
                      <a:gd name="T79" fmla="*/ 2147483647 h 690"/>
                      <a:gd name="T80" fmla="*/ 2147483647 w 1037"/>
                      <a:gd name="T81" fmla="*/ 2147483647 h 690"/>
                      <a:gd name="T82" fmla="*/ 2147483647 w 1037"/>
                      <a:gd name="T83" fmla="*/ 2147483647 h 690"/>
                      <a:gd name="T84" fmla="*/ 2147483647 w 1037"/>
                      <a:gd name="T85" fmla="*/ 2147483647 h 690"/>
                      <a:gd name="T86" fmla="*/ 2147483647 w 1037"/>
                      <a:gd name="T87" fmla="*/ 2147483647 h 690"/>
                      <a:gd name="T88" fmla="*/ 2147483647 w 1037"/>
                      <a:gd name="T89" fmla="*/ 2147483647 h 690"/>
                      <a:gd name="T90" fmla="*/ 2147483647 w 1037"/>
                      <a:gd name="T91" fmla="*/ 2147483647 h 690"/>
                      <a:gd name="T92" fmla="*/ 2147483647 w 1037"/>
                      <a:gd name="T93" fmla="*/ 2147483647 h 690"/>
                      <a:gd name="T94" fmla="*/ 2147483647 w 1037"/>
                      <a:gd name="T95" fmla="*/ 2147483647 h 690"/>
                      <a:gd name="T96" fmla="*/ 2147483647 w 1037"/>
                      <a:gd name="T97" fmla="*/ 2147483647 h 690"/>
                      <a:gd name="T98" fmla="*/ 2147483647 w 1037"/>
                      <a:gd name="T99" fmla="*/ 2147483647 h 690"/>
                      <a:gd name="T100" fmla="*/ 2147483647 w 1037"/>
                      <a:gd name="T101" fmla="*/ 2147483647 h 690"/>
                      <a:gd name="T102" fmla="*/ 2147483647 w 1037"/>
                      <a:gd name="T103" fmla="*/ 2147483647 h 690"/>
                      <a:gd name="T104" fmla="*/ 2147483647 w 1037"/>
                      <a:gd name="T105" fmla="*/ 2147483647 h 690"/>
                      <a:gd name="T106" fmla="*/ 2147483647 w 1037"/>
                      <a:gd name="T107" fmla="*/ 2147483647 h 690"/>
                      <a:gd name="T108" fmla="*/ 2147483647 w 1037"/>
                      <a:gd name="T109" fmla="*/ 2147483647 h 690"/>
                      <a:gd name="T110" fmla="*/ 2147483647 w 1037"/>
                      <a:gd name="T111" fmla="*/ 2147483647 h 690"/>
                      <a:gd name="T112" fmla="*/ 2147483647 w 1037"/>
                      <a:gd name="T113" fmla="*/ 2147483647 h 690"/>
                      <a:gd name="T114" fmla="*/ 2147483647 w 1037"/>
                      <a:gd name="T115" fmla="*/ 2147483647 h 690"/>
                      <a:gd name="T116" fmla="*/ 2147483647 w 1037"/>
                      <a:gd name="T117" fmla="*/ 2147483647 h 690"/>
                      <a:gd name="T118" fmla="*/ 2147483647 w 1037"/>
                      <a:gd name="T119" fmla="*/ 2147483647 h 690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w 1037"/>
                      <a:gd name="T181" fmla="*/ 0 h 690"/>
                      <a:gd name="T182" fmla="*/ 1037 w 1037"/>
                      <a:gd name="T183" fmla="*/ 690 h 690"/>
                    </a:gdLst>
                    <a:ahLst/>
                    <a:cxnLst>
                      <a:cxn ang="T120">
                        <a:pos x="T0" y="T1"/>
                      </a:cxn>
                      <a:cxn ang="T121">
                        <a:pos x="T2" y="T3"/>
                      </a:cxn>
                      <a:cxn ang="T122">
                        <a:pos x="T4" y="T5"/>
                      </a:cxn>
                      <a:cxn ang="T123">
                        <a:pos x="T6" y="T7"/>
                      </a:cxn>
                      <a:cxn ang="T124">
                        <a:pos x="T8" y="T9"/>
                      </a:cxn>
                      <a:cxn ang="T125">
                        <a:pos x="T10" y="T11"/>
                      </a:cxn>
                      <a:cxn ang="T126">
                        <a:pos x="T12" y="T13"/>
                      </a:cxn>
                      <a:cxn ang="T127">
                        <a:pos x="T14" y="T15"/>
                      </a:cxn>
                      <a:cxn ang="T128">
                        <a:pos x="T16" y="T17"/>
                      </a:cxn>
                      <a:cxn ang="T129">
                        <a:pos x="T18" y="T19"/>
                      </a:cxn>
                      <a:cxn ang="T130">
                        <a:pos x="T20" y="T21"/>
                      </a:cxn>
                      <a:cxn ang="T131">
                        <a:pos x="T22" y="T23"/>
                      </a:cxn>
                      <a:cxn ang="T132">
                        <a:pos x="T24" y="T25"/>
                      </a:cxn>
                      <a:cxn ang="T133">
                        <a:pos x="T26" y="T27"/>
                      </a:cxn>
                      <a:cxn ang="T134">
                        <a:pos x="T28" y="T29"/>
                      </a:cxn>
                      <a:cxn ang="T135">
                        <a:pos x="T30" y="T31"/>
                      </a:cxn>
                      <a:cxn ang="T136">
                        <a:pos x="T32" y="T33"/>
                      </a:cxn>
                      <a:cxn ang="T137">
                        <a:pos x="T34" y="T35"/>
                      </a:cxn>
                      <a:cxn ang="T138">
                        <a:pos x="T36" y="T37"/>
                      </a:cxn>
                      <a:cxn ang="T139">
                        <a:pos x="T38" y="T39"/>
                      </a:cxn>
                      <a:cxn ang="T140">
                        <a:pos x="T40" y="T41"/>
                      </a:cxn>
                      <a:cxn ang="T141">
                        <a:pos x="T42" y="T43"/>
                      </a:cxn>
                      <a:cxn ang="T142">
                        <a:pos x="T44" y="T45"/>
                      </a:cxn>
                      <a:cxn ang="T143">
                        <a:pos x="T46" y="T47"/>
                      </a:cxn>
                      <a:cxn ang="T144">
                        <a:pos x="T48" y="T49"/>
                      </a:cxn>
                      <a:cxn ang="T145">
                        <a:pos x="T50" y="T51"/>
                      </a:cxn>
                      <a:cxn ang="T146">
                        <a:pos x="T52" y="T53"/>
                      </a:cxn>
                      <a:cxn ang="T147">
                        <a:pos x="T54" y="T55"/>
                      </a:cxn>
                      <a:cxn ang="T148">
                        <a:pos x="T56" y="T57"/>
                      </a:cxn>
                      <a:cxn ang="T149">
                        <a:pos x="T58" y="T59"/>
                      </a:cxn>
                      <a:cxn ang="T150">
                        <a:pos x="T60" y="T61"/>
                      </a:cxn>
                      <a:cxn ang="T151">
                        <a:pos x="T62" y="T63"/>
                      </a:cxn>
                      <a:cxn ang="T152">
                        <a:pos x="T64" y="T65"/>
                      </a:cxn>
                      <a:cxn ang="T153">
                        <a:pos x="T66" y="T67"/>
                      </a:cxn>
                      <a:cxn ang="T154">
                        <a:pos x="T68" y="T69"/>
                      </a:cxn>
                      <a:cxn ang="T155">
                        <a:pos x="T70" y="T71"/>
                      </a:cxn>
                      <a:cxn ang="T156">
                        <a:pos x="T72" y="T73"/>
                      </a:cxn>
                      <a:cxn ang="T157">
                        <a:pos x="T74" y="T75"/>
                      </a:cxn>
                      <a:cxn ang="T158">
                        <a:pos x="T76" y="T77"/>
                      </a:cxn>
                      <a:cxn ang="T159">
                        <a:pos x="T78" y="T79"/>
                      </a:cxn>
                      <a:cxn ang="T160">
                        <a:pos x="T80" y="T81"/>
                      </a:cxn>
                      <a:cxn ang="T161">
                        <a:pos x="T82" y="T83"/>
                      </a:cxn>
                      <a:cxn ang="T162">
                        <a:pos x="T84" y="T85"/>
                      </a:cxn>
                      <a:cxn ang="T163">
                        <a:pos x="T86" y="T87"/>
                      </a:cxn>
                      <a:cxn ang="T164">
                        <a:pos x="T88" y="T89"/>
                      </a:cxn>
                      <a:cxn ang="T165">
                        <a:pos x="T90" y="T91"/>
                      </a:cxn>
                      <a:cxn ang="T166">
                        <a:pos x="T92" y="T93"/>
                      </a:cxn>
                      <a:cxn ang="T167">
                        <a:pos x="T94" y="T95"/>
                      </a:cxn>
                      <a:cxn ang="T168">
                        <a:pos x="T96" y="T97"/>
                      </a:cxn>
                      <a:cxn ang="T169">
                        <a:pos x="T98" y="T99"/>
                      </a:cxn>
                      <a:cxn ang="T170">
                        <a:pos x="T100" y="T101"/>
                      </a:cxn>
                      <a:cxn ang="T171">
                        <a:pos x="T102" y="T103"/>
                      </a:cxn>
                      <a:cxn ang="T172">
                        <a:pos x="T104" y="T105"/>
                      </a:cxn>
                      <a:cxn ang="T173">
                        <a:pos x="T106" y="T107"/>
                      </a:cxn>
                      <a:cxn ang="T174">
                        <a:pos x="T108" y="T109"/>
                      </a:cxn>
                      <a:cxn ang="T175">
                        <a:pos x="T110" y="T111"/>
                      </a:cxn>
                      <a:cxn ang="T176">
                        <a:pos x="T112" y="T113"/>
                      </a:cxn>
                      <a:cxn ang="T177">
                        <a:pos x="T114" y="T115"/>
                      </a:cxn>
                      <a:cxn ang="T178">
                        <a:pos x="T116" y="T117"/>
                      </a:cxn>
                      <a:cxn ang="T179">
                        <a:pos x="T118" y="T119"/>
                      </a:cxn>
                    </a:cxnLst>
                    <a:rect l="T180" t="T181" r="T182" b="T183"/>
                    <a:pathLst>
                      <a:path w="1037" h="690">
                        <a:moveTo>
                          <a:pt x="286" y="647"/>
                        </a:moveTo>
                        <a:lnTo>
                          <a:pt x="273" y="631"/>
                        </a:lnTo>
                        <a:lnTo>
                          <a:pt x="262" y="621"/>
                        </a:lnTo>
                        <a:lnTo>
                          <a:pt x="253" y="612"/>
                        </a:lnTo>
                        <a:lnTo>
                          <a:pt x="246" y="604"/>
                        </a:lnTo>
                        <a:lnTo>
                          <a:pt x="243" y="613"/>
                        </a:lnTo>
                        <a:lnTo>
                          <a:pt x="240" y="622"/>
                        </a:lnTo>
                        <a:lnTo>
                          <a:pt x="239" y="627"/>
                        </a:lnTo>
                        <a:lnTo>
                          <a:pt x="235" y="632"/>
                        </a:lnTo>
                        <a:lnTo>
                          <a:pt x="231" y="638"/>
                        </a:lnTo>
                        <a:lnTo>
                          <a:pt x="224" y="644"/>
                        </a:lnTo>
                        <a:lnTo>
                          <a:pt x="208" y="655"/>
                        </a:lnTo>
                        <a:lnTo>
                          <a:pt x="190" y="665"/>
                        </a:lnTo>
                        <a:lnTo>
                          <a:pt x="155" y="683"/>
                        </a:lnTo>
                        <a:lnTo>
                          <a:pt x="140" y="690"/>
                        </a:lnTo>
                        <a:lnTo>
                          <a:pt x="107" y="690"/>
                        </a:lnTo>
                        <a:lnTo>
                          <a:pt x="86" y="683"/>
                        </a:lnTo>
                        <a:lnTo>
                          <a:pt x="60" y="672"/>
                        </a:lnTo>
                        <a:lnTo>
                          <a:pt x="48" y="666"/>
                        </a:lnTo>
                        <a:lnTo>
                          <a:pt x="37" y="658"/>
                        </a:lnTo>
                        <a:lnTo>
                          <a:pt x="32" y="654"/>
                        </a:lnTo>
                        <a:lnTo>
                          <a:pt x="30" y="650"/>
                        </a:lnTo>
                        <a:lnTo>
                          <a:pt x="28" y="646"/>
                        </a:lnTo>
                        <a:lnTo>
                          <a:pt x="27" y="641"/>
                        </a:lnTo>
                        <a:lnTo>
                          <a:pt x="40" y="641"/>
                        </a:lnTo>
                        <a:lnTo>
                          <a:pt x="50" y="640"/>
                        </a:lnTo>
                        <a:lnTo>
                          <a:pt x="58" y="639"/>
                        </a:lnTo>
                        <a:lnTo>
                          <a:pt x="67" y="634"/>
                        </a:lnTo>
                        <a:lnTo>
                          <a:pt x="59" y="627"/>
                        </a:lnTo>
                        <a:lnTo>
                          <a:pt x="49" y="620"/>
                        </a:lnTo>
                        <a:lnTo>
                          <a:pt x="38" y="613"/>
                        </a:lnTo>
                        <a:lnTo>
                          <a:pt x="27" y="606"/>
                        </a:lnTo>
                        <a:lnTo>
                          <a:pt x="8" y="596"/>
                        </a:lnTo>
                        <a:lnTo>
                          <a:pt x="0" y="592"/>
                        </a:lnTo>
                        <a:lnTo>
                          <a:pt x="18" y="596"/>
                        </a:lnTo>
                        <a:lnTo>
                          <a:pt x="32" y="599"/>
                        </a:lnTo>
                        <a:lnTo>
                          <a:pt x="38" y="600"/>
                        </a:lnTo>
                        <a:lnTo>
                          <a:pt x="43" y="600"/>
                        </a:lnTo>
                        <a:lnTo>
                          <a:pt x="49" y="600"/>
                        </a:lnTo>
                        <a:lnTo>
                          <a:pt x="54" y="598"/>
                        </a:lnTo>
                        <a:lnTo>
                          <a:pt x="49" y="597"/>
                        </a:lnTo>
                        <a:lnTo>
                          <a:pt x="44" y="595"/>
                        </a:lnTo>
                        <a:lnTo>
                          <a:pt x="40" y="591"/>
                        </a:lnTo>
                        <a:lnTo>
                          <a:pt x="36" y="587"/>
                        </a:lnTo>
                        <a:lnTo>
                          <a:pt x="32" y="583"/>
                        </a:lnTo>
                        <a:lnTo>
                          <a:pt x="29" y="576"/>
                        </a:lnTo>
                        <a:lnTo>
                          <a:pt x="28" y="571"/>
                        </a:lnTo>
                        <a:lnTo>
                          <a:pt x="27" y="567"/>
                        </a:lnTo>
                        <a:lnTo>
                          <a:pt x="67" y="567"/>
                        </a:lnTo>
                        <a:lnTo>
                          <a:pt x="56" y="566"/>
                        </a:lnTo>
                        <a:lnTo>
                          <a:pt x="45" y="564"/>
                        </a:lnTo>
                        <a:lnTo>
                          <a:pt x="35" y="562"/>
                        </a:lnTo>
                        <a:lnTo>
                          <a:pt x="25" y="558"/>
                        </a:lnTo>
                        <a:lnTo>
                          <a:pt x="16" y="554"/>
                        </a:lnTo>
                        <a:lnTo>
                          <a:pt x="10" y="549"/>
                        </a:lnTo>
                        <a:lnTo>
                          <a:pt x="8" y="546"/>
                        </a:lnTo>
                        <a:lnTo>
                          <a:pt x="7" y="543"/>
                        </a:lnTo>
                        <a:lnTo>
                          <a:pt x="7" y="540"/>
                        </a:lnTo>
                        <a:lnTo>
                          <a:pt x="7" y="536"/>
                        </a:lnTo>
                        <a:lnTo>
                          <a:pt x="0" y="523"/>
                        </a:lnTo>
                        <a:lnTo>
                          <a:pt x="29" y="523"/>
                        </a:lnTo>
                        <a:lnTo>
                          <a:pt x="54" y="523"/>
                        </a:lnTo>
                        <a:lnTo>
                          <a:pt x="74" y="523"/>
                        </a:lnTo>
                        <a:lnTo>
                          <a:pt x="87" y="523"/>
                        </a:lnTo>
                        <a:lnTo>
                          <a:pt x="72" y="519"/>
                        </a:lnTo>
                        <a:lnTo>
                          <a:pt x="39" y="511"/>
                        </a:lnTo>
                        <a:lnTo>
                          <a:pt x="22" y="507"/>
                        </a:lnTo>
                        <a:lnTo>
                          <a:pt x="8" y="503"/>
                        </a:lnTo>
                        <a:lnTo>
                          <a:pt x="0" y="500"/>
                        </a:lnTo>
                        <a:lnTo>
                          <a:pt x="0" y="499"/>
                        </a:lnTo>
                        <a:lnTo>
                          <a:pt x="2" y="485"/>
                        </a:lnTo>
                        <a:lnTo>
                          <a:pt x="3" y="476"/>
                        </a:lnTo>
                        <a:lnTo>
                          <a:pt x="4" y="472"/>
                        </a:lnTo>
                        <a:lnTo>
                          <a:pt x="4" y="467"/>
                        </a:lnTo>
                        <a:lnTo>
                          <a:pt x="3" y="462"/>
                        </a:lnTo>
                        <a:lnTo>
                          <a:pt x="0" y="456"/>
                        </a:lnTo>
                        <a:lnTo>
                          <a:pt x="20" y="456"/>
                        </a:lnTo>
                        <a:lnTo>
                          <a:pt x="21" y="460"/>
                        </a:lnTo>
                        <a:lnTo>
                          <a:pt x="24" y="463"/>
                        </a:lnTo>
                        <a:lnTo>
                          <a:pt x="25" y="464"/>
                        </a:lnTo>
                        <a:lnTo>
                          <a:pt x="26" y="464"/>
                        </a:lnTo>
                        <a:lnTo>
                          <a:pt x="27" y="463"/>
                        </a:lnTo>
                        <a:lnTo>
                          <a:pt x="27" y="462"/>
                        </a:lnTo>
                        <a:lnTo>
                          <a:pt x="37" y="461"/>
                        </a:lnTo>
                        <a:lnTo>
                          <a:pt x="51" y="459"/>
                        </a:lnTo>
                        <a:lnTo>
                          <a:pt x="67" y="457"/>
                        </a:lnTo>
                        <a:lnTo>
                          <a:pt x="81" y="456"/>
                        </a:lnTo>
                        <a:lnTo>
                          <a:pt x="78" y="455"/>
                        </a:lnTo>
                        <a:lnTo>
                          <a:pt x="77" y="454"/>
                        </a:lnTo>
                        <a:lnTo>
                          <a:pt x="77" y="452"/>
                        </a:lnTo>
                        <a:lnTo>
                          <a:pt x="77" y="449"/>
                        </a:lnTo>
                        <a:lnTo>
                          <a:pt x="80" y="443"/>
                        </a:lnTo>
                        <a:lnTo>
                          <a:pt x="81" y="437"/>
                        </a:lnTo>
                        <a:lnTo>
                          <a:pt x="91" y="437"/>
                        </a:lnTo>
                        <a:lnTo>
                          <a:pt x="100" y="437"/>
                        </a:lnTo>
                        <a:lnTo>
                          <a:pt x="99" y="433"/>
                        </a:lnTo>
                        <a:lnTo>
                          <a:pt x="96" y="428"/>
                        </a:lnTo>
                        <a:lnTo>
                          <a:pt x="92" y="424"/>
                        </a:lnTo>
                        <a:lnTo>
                          <a:pt x="87" y="419"/>
                        </a:lnTo>
                        <a:lnTo>
                          <a:pt x="97" y="416"/>
                        </a:lnTo>
                        <a:lnTo>
                          <a:pt x="107" y="413"/>
                        </a:lnTo>
                        <a:lnTo>
                          <a:pt x="117" y="412"/>
                        </a:lnTo>
                        <a:lnTo>
                          <a:pt x="127" y="412"/>
                        </a:lnTo>
                        <a:lnTo>
                          <a:pt x="129" y="412"/>
                        </a:lnTo>
                        <a:lnTo>
                          <a:pt x="130" y="409"/>
                        </a:lnTo>
                        <a:lnTo>
                          <a:pt x="130" y="406"/>
                        </a:lnTo>
                        <a:lnTo>
                          <a:pt x="129" y="402"/>
                        </a:lnTo>
                        <a:lnTo>
                          <a:pt x="128" y="394"/>
                        </a:lnTo>
                        <a:lnTo>
                          <a:pt x="127" y="388"/>
                        </a:lnTo>
                        <a:lnTo>
                          <a:pt x="147" y="388"/>
                        </a:lnTo>
                        <a:lnTo>
                          <a:pt x="133" y="382"/>
                        </a:lnTo>
                        <a:lnTo>
                          <a:pt x="220" y="382"/>
                        </a:lnTo>
                        <a:lnTo>
                          <a:pt x="207" y="376"/>
                        </a:lnTo>
                        <a:lnTo>
                          <a:pt x="213" y="373"/>
                        </a:lnTo>
                        <a:lnTo>
                          <a:pt x="218" y="370"/>
                        </a:lnTo>
                        <a:lnTo>
                          <a:pt x="221" y="367"/>
                        </a:lnTo>
                        <a:lnTo>
                          <a:pt x="224" y="362"/>
                        </a:lnTo>
                        <a:lnTo>
                          <a:pt x="227" y="351"/>
                        </a:lnTo>
                        <a:lnTo>
                          <a:pt x="227" y="339"/>
                        </a:lnTo>
                        <a:lnTo>
                          <a:pt x="243" y="339"/>
                        </a:lnTo>
                        <a:lnTo>
                          <a:pt x="255" y="339"/>
                        </a:lnTo>
                        <a:lnTo>
                          <a:pt x="266" y="339"/>
                        </a:lnTo>
                        <a:lnTo>
                          <a:pt x="279" y="339"/>
                        </a:lnTo>
                        <a:lnTo>
                          <a:pt x="279" y="333"/>
                        </a:lnTo>
                        <a:lnTo>
                          <a:pt x="282" y="327"/>
                        </a:lnTo>
                        <a:lnTo>
                          <a:pt x="283" y="325"/>
                        </a:lnTo>
                        <a:lnTo>
                          <a:pt x="285" y="323"/>
                        </a:lnTo>
                        <a:lnTo>
                          <a:pt x="288" y="321"/>
                        </a:lnTo>
                        <a:lnTo>
                          <a:pt x="293" y="321"/>
                        </a:lnTo>
                        <a:lnTo>
                          <a:pt x="286" y="318"/>
                        </a:lnTo>
                        <a:lnTo>
                          <a:pt x="279" y="314"/>
                        </a:lnTo>
                        <a:lnTo>
                          <a:pt x="280" y="312"/>
                        </a:lnTo>
                        <a:lnTo>
                          <a:pt x="282" y="310"/>
                        </a:lnTo>
                        <a:lnTo>
                          <a:pt x="284" y="308"/>
                        </a:lnTo>
                        <a:lnTo>
                          <a:pt x="287" y="305"/>
                        </a:lnTo>
                        <a:lnTo>
                          <a:pt x="294" y="300"/>
                        </a:lnTo>
                        <a:lnTo>
                          <a:pt x="299" y="295"/>
                        </a:lnTo>
                        <a:lnTo>
                          <a:pt x="298" y="292"/>
                        </a:lnTo>
                        <a:lnTo>
                          <a:pt x="297" y="288"/>
                        </a:lnTo>
                        <a:lnTo>
                          <a:pt x="298" y="285"/>
                        </a:lnTo>
                        <a:lnTo>
                          <a:pt x="299" y="281"/>
                        </a:lnTo>
                        <a:lnTo>
                          <a:pt x="305" y="274"/>
                        </a:lnTo>
                        <a:lnTo>
                          <a:pt x="311" y="267"/>
                        </a:lnTo>
                        <a:lnTo>
                          <a:pt x="325" y="254"/>
                        </a:lnTo>
                        <a:lnTo>
                          <a:pt x="333" y="246"/>
                        </a:lnTo>
                        <a:lnTo>
                          <a:pt x="333" y="244"/>
                        </a:lnTo>
                        <a:lnTo>
                          <a:pt x="335" y="243"/>
                        </a:lnTo>
                        <a:lnTo>
                          <a:pt x="338" y="243"/>
                        </a:lnTo>
                        <a:lnTo>
                          <a:pt x="340" y="244"/>
                        </a:lnTo>
                        <a:lnTo>
                          <a:pt x="344" y="245"/>
                        </a:lnTo>
                        <a:lnTo>
                          <a:pt x="346" y="246"/>
                        </a:lnTo>
                        <a:lnTo>
                          <a:pt x="344" y="239"/>
                        </a:lnTo>
                        <a:lnTo>
                          <a:pt x="343" y="233"/>
                        </a:lnTo>
                        <a:lnTo>
                          <a:pt x="343" y="226"/>
                        </a:lnTo>
                        <a:lnTo>
                          <a:pt x="344" y="220"/>
                        </a:lnTo>
                        <a:lnTo>
                          <a:pt x="345" y="210"/>
                        </a:lnTo>
                        <a:lnTo>
                          <a:pt x="346" y="204"/>
                        </a:lnTo>
                        <a:lnTo>
                          <a:pt x="370" y="204"/>
                        </a:lnTo>
                        <a:lnTo>
                          <a:pt x="385" y="203"/>
                        </a:lnTo>
                        <a:lnTo>
                          <a:pt x="388" y="202"/>
                        </a:lnTo>
                        <a:lnTo>
                          <a:pt x="390" y="200"/>
                        </a:lnTo>
                        <a:lnTo>
                          <a:pt x="392" y="198"/>
                        </a:lnTo>
                        <a:lnTo>
                          <a:pt x="394" y="196"/>
                        </a:lnTo>
                        <a:lnTo>
                          <a:pt x="397" y="188"/>
                        </a:lnTo>
                        <a:lnTo>
                          <a:pt x="399" y="178"/>
                        </a:lnTo>
                        <a:lnTo>
                          <a:pt x="395" y="173"/>
                        </a:lnTo>
                        <a:lnTo>
                          <a:pt x="390" y="166"/>
                        </a:lnTo>
                        <a:lnTo>
                          <a:pt x="387" y="157"/>
                        </a:lnTo>
                        <a:lnTo>
                          <a:pt x="386" y="148"/>
                        </a:lnTo>
                        <a:lnTo>
                          <a:pt x="384" y="148"/>
                        </a:lnTo>
                        <a:lnTo>
                          <a:pt x="379" y="147"/>
                        </a:lnTo>
                        <a:lnTo>
                          <a:pt x="377" y="147"/>
                        </a:lnTo>
                        <a:lnTo>
                          <a:pt x="375" y="146"/>
                        </a:lnTo>
                        <a:lnTo>
                          <a:pt x="373" y="144"/>
                        </a:lnTo>
                        <a:lnTo>
                          <a:pt x="373" y="142"/>
                        </a:lnTo>
                        <a:lnTo>
                          <a:pt x="363" y="150"/>
                        </a:lnTo>
                        <a:lnTo>
                          <a:pt x="353" y="156"/>
                        </a:lnTo>
                        <a:lnTo>
                          <a:pt x="347" y="158"/>
                        </a:lnTo>
                        <a:lnTo>
                          <a:pt x="343" y="159"/>
                        </a:lnTo>
                        <a:lnTo>
                          <a:pt x="338" y="160"/>
                        </a:lnTo>
                        <a:lnTo>
                          <a:pt x="333" y="160"/>
                        </a:lnTo>
                        <a:lnTo>
                          <a:pt x="334" y="154"/>
                        </a:lnTo>
                        <a:lnTo>
                          <a:pt x="338" y="148"/>
                        </a:lnTo>
                        <a:lnTo>
                          <a:pt x="341" y="143"/>
                        </a:lnTo>
                        <a:lnTo>
                          <a:pt x="345" y="138"/>
                        </a:lnTo>
                        <a:lnTo>
                          <a:pt x="355" y="128"/>
                        </a:lnTo>
                        <a:lnTo>
                          <a:pt x="367" y="120"/>
                        </a:lnTo>
                        <a:lnTo>
                          <a:pt x="378" y="112"/>
                        </a:lnTo>
                        <a:lnTo>
                          <a:pt x="390" y="103"/>
                        </a:lnTo>
                        <a:lnTo>
                          <a:pt x="395" y="98"/>
                        </a:lnTo>
                        <a:lnTo>
                          <a:pt x="399" y="93"/>
                        </a:lnTo>
                        <a:lnTo>
                          <a:pt x="403" y="87"/>
                        </a:lnTo>
                        <a:lnTo>
                          <a:pt x="406" y="80"/>
                        </a:lnTo>
                        <a:lnTo>
                          <a:pt x="407" y="83"/>
                        </a:lnTo>
                        <a:lnTo>
                          <a:pt x="409" y="88"/>
                        </a:lnTo>
                        <a:lnTo>
                          <a:pt x="411" y="96"/>
                        </a:lnTo>
                        <a:lnTo>
                          <a:pt x="412" y="105"/>
                        </a:lnTo>
                        <a:lnTo>
                          <a:pt x="414" y="107"/>
                        </a:lnTo>
                        <a:lnTo>
                          <a:pt x="420" y="111"/>
                        </a:lnTo>
                        <a:lnTo>
                          <a:pt x="426" y="115"/>
                        </a:lnTo>
                        <a:lnTo>
                          <a:pt x="432" y="117"/>
                        </a:lnTo>
                        <a:lnTo>
                          <a:pt x="450" y="116"/>
                        </a:lnTo>
                        <a:lnTo>
                          <a:pt x="463" y="114"/>
                        </a:lnTo>
                        <a:lnTo>
                          <a:pt x="473" y="112"/>
                        </a:lnTo>
                        <a:lnTo>
                          <a:pt x="479" y="111"/>
                        </a:lnTo>
                        <a:lnTo>
                          <a:pt x="474" y="106"/>
                        </a:lnTo>
                        <a:lnTo>
                          <a:pt x="469" y="101"/>
                        </a:lnTo>
                        <a:lnTo>
                          <a:pt x="468" y="98"/>
                        </a:lnTo>
                        <a:lnTo>
                          <a:pt x="467" y="95"/>
                        </a:lnTo>
                        <a:lnTo>
                          <a:pt x="466" y="91"/>
                        </a:lnTo>
                        <a:lnTo>
                          <a:pt x="466" y="87"/>
                        </a:lnTo>
                        <a:lnTo>
                          <a:pt x="485" y="83"/>
                        </a:lnTo>
                        <a:lnTo>
                          <a:pt x="510" y="78"/>
                        </a:lnTo>
                        <a:lnTo>
                          <a:pt x="523" y="75"/>
                        </a:lnTo>
                        <a:lnTo>
                          <a:pt x="536" y="72"/>
                        </a:lnTo>
                        <a:lnTo>
                          <a:pt x="548" y="67"/>
                        </a:lnTo>
                        <a:lnTo>
                          <a:pt x="558" y="61"/>
                        </a:lnTo>
                        <a:lnTo>
                          <a:pt x="565" y="57"/>
                        </a:lnTo>
                        <a:lnTo>
                          <a:pt x="573" y="53"/>
                        </a:lnTo>
                        <a:lnTo>
                          <a:pt x="579" y="50"/>
                        </a:lnTo>
                        <a:lnTo>
                          <a:pt x="586" y="49"/>
                        </a:lnTo>
                        <a:lnTo>
                          <a:pt x="587" y="55"/>
                        </a:lnTo>
                        <a:lnTo>
                          <a:pt x="589" y="61"/>
                        </a:lnTo>
                        <a:lnTo>
                          <a:pt x="591" y="63"/>
                        </a:lnTo>
                        <a:lnTo>
                          <a:pt x="593" y="65"/>
                        </a:lnTo>
                        <a:lnTo>
                          <a:pt x="596" y="67"/>
                        </a:lnTo>
                        <a:lnTo>
                          <a:pt x="599" y="67"/>
                        </a:lnTo>
                        <a:lnTo>
                          <a:pt x="609" y="66"/>
                        </a:lnTo>
                        <a:lnTo>
                          <a:pt x="624" y="61"/>
                        </a:lnTo>
                        <a:lnTo>
                          <a:pt x="638" y="57"/>
                        </a:lnTo>
                        <a:lnTo>
                          <a:pt x="645" y="55"/>
                        </a:lnTo>
                        <a:lnTo>
                          <a:pt x="643" y="53"/>
                        </a:lnTo>
                        <a:lnTo>
                          <a:pt x="641" y="51"/>
                        </a:lnTo>
                        <a:lnTo>
                          <a:pt x="638" y="48"/>
                        </a:lnTo>
                        <a:lnTo>
                          <a:pt x="638" y="46"/>
                        </a:lnTo>
                        <a:lnTo>
                          <a:pt x="638" y="42"/>
                        </a:lnTo>
                        <a:lnTo>
                          <a:pt x="641" y="37"/>
                        </a:lnTo>
                        <a:lnTo>
                          <a:pt x="645" y="33"/>
                        </a:lnTo>
                        <a:lnTo>
                          <a:pt x="650" y="28"/>
                        </a:lnTo>
                        <a:lnTo>
                          <a:pt x="657" y="24"/>
                        </a:lnTo>
                        <a:lnTo>
                          <a:pt x="665" y="20"/>
                        </a:lnTo>
                        <a:lnTo>
                          <a:pt x="674" y="17"/>
                        </a:lnTo>
                        <a:lnTo>
                          <a:pt x="682" y="15"/>
                        </a:lnTo>
                        <a:lnTo>
                          <a:pt x="691" y="14"/>
                        </a:lnTo>
                        <a:lnTo>
                          <a:pt x="699" y="13"/>
                        </a:lnTo>
                        <a:lnTo>
                          <a:pt x="708" y="13"/>
                        </a:lnTo>
                        <a:lnTo>
                          <a:pt x="714" y="13"/>
                        </a:lnTo>
                        <a:lnTo>
                          <a:pt x="721" y="15"/>
                        </a:lnTo>
                        <a:lnTo>
                          <a:pt x="725" y="18"/>
                        </a:lnTo>
                        <a:lnTo>
                          <a:pt x="717" y="20"/>
                        </a:lnTo>
                        <a:lnTo>
                          <a:pt x="709" y="26"/>
                        </a:lnTo>
                        <a:lnTo>
                          <a:pt x="705" y="29"/>
                        </a:lnTo>
                        <a:lnTo>
                          <a:pt x="701" y="32"/>
                        </a:lnTo>
                        <a:lnTo>
                          <a:pt x="699" y="35"/>
                        </a:lnTo>
                        <a:lnTo>
                          <a:pt x="699" y="37"/>
                        </a:lnTo>
                        <a:lnTo>
                          <a:pt x="702" y="39"/>
                        </a:lnTo>
                        <a:lnTo>
                          <a:pt x="705" y="40"/>
                        </a:lnTo>
                        <a:lnTo>
                          <a:pt x="709" y="41"/>
                        </a:lnTo>
                        <a:lnTo>
                          <a:pt x="712" y="40"/>
                        </a:lnTo>
                        <a:lnTo>
                          <a:pt x="719" y="39"/>
                        </a:lnTo>
                        <a:lnTo>
                          <a:pt x="725" y="36"/>
                        </a:lnTo>
                        <a:lnTo>
                          <a:pt x="733" y="32"/>
                        </a:lnTo>
                        <a:lnTo>
                          <a:pt x="741" y="29"/>
                        </a:lnTo>
                        <a:lnTo>
                          <a:pt x="748" y="26"/>
                        </a:lnTo>
                        <a:lnTo>
                          <a:pt x="758" y="24"/>
                        </a:lnTo>
                        <a:lnTo>
                          <a:pt x="758" y="12"/>
                        </a:lnTo>
                        <a:lnTo>
                          <a:pt x="758" y="0"/>
                        </a:lnTo>
                        <a:lnTo>
                          <a:pt x="777" y="0"/>
                        </a:lnTo>
                        <a:lnTo>
                          <a:pt x="793" y="1"/>
                        </a:lnTo>
                        <a:lnTo>
                          <a:pt x="800" y="1"/>
                        </a:lnTo>
                        <a:lnTo>
                          <a:pt x="806" y="2"/>
                        </a:lnTo>
                        <a:lnTo>
                          <a:pt x="813" y="4"/>
                        </a:lnTo>
                        <a:lnTo>
                          <a:pt x="817" y="6"/>
                        </a:lnTo>
                        <a:lnTo>
                          <a:pt x="812" y="11"/>
                        </a:lnTo>
                        <a:lnTo>
                          <a:pt x="805" y="18"/>
                        </a:lnTo>
                        <a:lnTo>
                          <a:pt x="800" y="26"/>
                        </a:lnTo>
                        <a:lnTo>
                          <a:pt x="798" y="31"/>
                        </a:lnTo>
                        <a:lnTo>
                          <a:pt x="815" y="22"/>
                        </a:lnTo>
                        <a:lnTo>
                          <a:pt x="828" y="15"/>
                        </a:lnTo>
                        <a:lnTo>
                          <a:pt x="844" y="8"/>
                        </a:lnTo>
                        <a:lnTo>
                          <a:pt x="865" y="0"/>
                        </a:lnTo>
                        <a:lnTo>
                          <a:pt x="865" y="4"/>
                        </a:lnTo>
                        <a:lnTo>
                          <a:pt x="864" y="9"/>
                        </a:lnTo>
                        <a:lnTo>
                          <a:pt x="861" y="14"/>
                        </a:lnTo>
                        <a:lnTo>
                          <a:pt x="858" y="18"/>
                        </a:lnTo>
                        <a:lnTo>
                          <a:pt x="860" y="14"/>
                        </a:lnTo>
                        <a:lnTo>
                          <a:pt x="862" y="11"/>
                        </a:lnTo>
                        <a:lnTo>
                          <a:pt x="866" y="9"/>
                        </a:lnTo>
                        <a:lnTo>
                          <a:pt x="869" y="7"/>
                        </a:lnTo>
                        <a:lnTo>
                          <a:pt x="876" y="6"/>
                        </a:lnTo>
                        <a:lnTo>
                          <a:pt x="884" y="6"/>
                        </a:lnTo>
                        <a:lnTo>
                          <a:pt x="892" y="6"/>
                        </a:lnTo>
                        <a:lnTo>
                          <a:pt x="907" y="6"/>
                        </a:lnTo>
                        <a:lnTo>
                          <a:pt x="924" y="6"/>
                        </a:lnTo>
                        <a:lnTo>
                          <a:pt x="930" y="6"/>
                        </a:lnTo>
                        <a:lnTo>
                          <a:pt x="947" y="12"/>
                        </a:lnTo>
                        <a:lnTo>
                          <a:pt x="979" y="22"/>
                        </a:lnTo>
                        <a:lnTo>
                          <a:pt x="996" y="28"/>
                        </a:lnTo>
                        <a:lnTo>
                          <a:pt x="1013" y="33"/>
                        </a:lnTo>
                        <a:lnTo>
                          <a:pt x="1027" y="38"/>
                        </a:lnTo>
                        <a:lnTo>
                          <a:pt x="1037" y="43"/>
                        </a:lnTo>
                        <a:lnTo>
                          <a:pt x="1031" y="52"/>
                        </a:lnTo>
                        <a:lnTo>
                          <a:pt x="1025" y="61"/>
                        </a:lnTo>
                        <a:lnTo>
                          <a:pt x="1022" y="66"/>
                        </a:lnTo>
                        <a:lnTo>
                          <a:pt x="1019" y="70"/>
                        </a:lnTo>
                        <a:lnTo>
                          <a:pt x="1017" y="75"/>
                        </a:lnTo>
                        <a:lnTo>
                          <a:pt x="1017" y="80"/>
                        </a:lnTo>
                        <a:lnTo>
                          <a:pt x="1005" y="79"/>
                        </a:lnTo>
                        <a:lnTo>
                          <a:pt x="993" y="76"/>
                        </a:lnTo>
                        <a:lnTo>
                          <a:pt x="982" y="72"/>
                        </a:lnTo>
                        <a:lnTo>
                          <a:pt x="971" y="67"/>
                        </a:lnTo>
                        <a:lnTo>
                          <a:pt x="961" y="63"/>
                        </a:lnTo>
                        <a:lnTo>
                          <a:pt x="951" y="59"/>
                        </a:lnTo>
                        <a:lnTo>
                          <a:pt x="940" y="56"/>
                        </a:lnTo>
                        <a:lnTo>
                          <a:pt x="930" y="55"/>
                        </a:lnTo>
                        <a:lnTo>
                          <a:pt x="919" y="55"/>
                        </a:lnTo>
                        <a:lnTo>
                          <a:pt x="906" y="55"/>
                        </a:lnTo>
                        <a:lnTo>
                          <a:pt x="892" y="55"/>
                        </a:lnTo>
                        <a:lnTo>
                          <a:pt x="878" y="55"/>
                        </a:lnTo>
                        <a:lnTo>
                          <a:pt x="877" y="62"/>
                        </a:lnTo>
                        <a:lnTo>
                          <a:pt x="876" y="68"/>
                        </a:lnTo>
                        <a:lnTo>
                          <a:pt x="873" y="74"/>
                        </a:lnTo>
                        <a:lnTo>
                          <a:pt x="871" y="80"/>
                        </a:lnTo>
                        <a:lnTo>
                          <a:pt x="869" y="88"/>
                        </a:lnTo>
                        <a:lnTo>
                          <a:pt x="867" y="95"/>
                        </a:lnTo>
                        <a:lnTo>
                          <a:pt x="865" y="102"/>
                        </a:lnTo>
                        <a:lnTo>
                          <a:pt x="865" y="111"/>
                        </a:lnTo>
                        <a:lnTo>
                          <a:pt x="854" y="114"/>
                        </a:lnTo>
                        <a:lnTo>
                          <a:pt x="848" y="116"/>
                        </a:lnTo>
                        <a:lnTo>
                          <a:pt x="844" y="116"/>
                        </a:lnTo>
                        <a:lnTo>
                          <a:pt x="842" y="115"/>
                        </a:lnTo>
                        <a:lnTo>
                          <a:pt x="838" y="114"/>
                        </a:lnTo>
                        <a:lnTo>
                          <a:pt x="835" y="113"/>
                        </a:lnTo>
                        <a:lnTo>
                          <a:pt x="828" y="111"/>
                        </a:lnTo>
                        <a:lnTo>
                          <a:pt x="817" y="111"/>
                        </a:lnTo>
                        <a:lnTo>
                          <a:pt x="811" y="111"/>
                        </a:lnTo>
                        <a:lnTo>
                          <a:pt x="804" y="112"/>
                        </a:lnTo>
                        <a:lnTo>
                          <a:pt x="798" y="113"/>
                        </a:lnTo>
                        <a:lnTo>
                          <a:pt x="790" y="115"/>
                        </a:lnTo>
                        <a:lnTo>
                          <a:pt x="776" y="121"/>
                        </a:lnTo>
                        <a:lnTo>
                          <a:pt x="758" y="129"/>
                        </a:lnTo>
                        <a:lnTo>
                          <a:pt x="750" y="129"/>
                        </a:lnTo>
                        <a:lnTo>
                          <a:pt x="745" y="128"/>
                        </a:lnTo>
                        <a:lnTo>
                          <a:pt x="738" y="126"/>
                        </a:lnTo>
                        <a:lnTo>
                          <a:pt x="734" y="124"/>
                        </a:lnTo>
                        <a:lnTo>
                          <a:pt x="724" y="119"/>
                        </a:lnTo>
                        <a:lnTo>
                          <a:pt x="716" y="112"/>
                        </a:lnTo>
                        <a:lnTo>
                          <a:pt x="709" y="105"/>
                        </a:lnTo>
                        <a:lnTo>
                          <a:pt x="702" y="98"/>
                        </a:lnTo>
                        <a:lnTo>
                          <a:pt x="694" y="92"/>
                        </a:lnTo>
                        <a:lnTo>
                          <a:pt x="685" y="87"/>
                        </a:lnTo>
                        <a:lnTo>
                          <a:pt x="677" y="92"/>
                        </a:lnTo>
                        <a:lnTo>
                          <a:pt x="669" y="96"/>
                        </a:lnTo>
                        <a:lnTo>
                          <a:pt x="661" y="100"/>
                        </a:lnTo>
                        <a:lnTo>
                          <a:pt x="654" y="103"/>
                        </a:lnTo>
                        <a:lnTo>
                          <a:pt x="637" y="109"/>
                        </a:lnTo>
                        <a:lnTo>
                          <a:pt x="620" y="112"/>
                        </a:lnTo>
                        <a:lnTo>
                          <a:pt x="602" y="116"/>
                        </a:lnTo>
                        <a:lnTo>
                          <a:pt x="584" y="119"/>
                        </a:lnTo>
                        <a:lnTo>
                          <a:pt x="565" y="123"/>
                        </a:lnTo>
                        <a:lnTo>
                          <a:pt x="545" y="129"/>
                        </a:lnTo>
                        <a:lnTo>
                          <a:pt x="542" y="130"/>
                        </a:lnTo>
                        <a:lnTo>
                          <a:pt x="537" y="131"/>
                        </a:lnTo>
                        <a:lnTo>
                          <a:pt x="534" y="134"/>
                        </a:lnTo>
                        <a:lnTo>
                          <a:pt x="530" y="138"/>
                        </a:lnTo>
                        <a:lnTo>
                          <a:pt x="521" y="147"/>
                        </a:lnTo>
                        <a:lnTo>
                          <a:pt x="513" y="158"/>
                        </a:lnTo>
                        <a:lnTo>
                          <a:pt x="506" y="170"/>
                        </a:lnTo>
                        <a:lnTo>
                          <a:pt x="498" y="184"/>
                        </a:lnTo>
                        <a:lnTo>
                          <a:pt x="491" y="198"/>
                        </a:lnTo>
                        <a:lnTo>
                          <a:pt x="486" y="210"/>
                        </a:lnTo>
                        <a:lnTo>
                          <a:pt x="482" y="217"/>
                        </a:lnTo>
                        <a:lnTo>
                          <a:pt x="478" y="225"/>
                        </a:lnTo>
                        <a:lnTo>
                          <a:pt x="473" y="232"/>
                        </a:lnTo>
                        <a:lnTo>
                          <a:pt x="466" y="239"/>
                        </a:lnTo>
                        <a:lnTo>
                          <a:pt x="453" y="255"/>
                        </a:lnTo>
                        <a:lnTo>
                          <a:pt x="437" y="270"/>
                        </a:lnTo>
                        <a:lnTo>
                          <a:pt x="430" y="279"/>
                        </a:lnTo>
                        <a:lnTo>
                          <a:pt x="423" y="288"/>
                        </a:lnTo>
                        <a:lnTo>
                          <a:pt x="417" y="298"/>
                        </a:lnTo>
                        <a:lnTo>
                          <a:pt x="411" y="309"/>
                        </a:lnTo>
                        <a:lnTo>
                          <a:pt x="406" y="321"/>
                        </a:lnTo>
                        <a:lnTo>
                          <a:pt x="402" y="334"/>
                        </a:lnTo>
                        <a:lnTo>
                          <a:pt x="400" y="348"/>
                        </a:lnTo>
                        <a:lnTo>
                          <a:pt x="399" y="364"/>
                        </a:lnTo>
                        <a:lnTo>
                          <a:pt x="396" y="362"/>
                        </a:lnTo>
                        <a:lnTo>
                          <a:pt x="392" y="361"/>
                        </a:lnTo>
                        <a:lnTo>
                          <a:pt x="387" y="361"/>
                        </a:lnTo>
                        <a:lnTo>
                          <a:pt x="381" y="362"/>
                        </a:lnTo>
                        <a:lnTo>
                          <a:pt x="367" y="363"/>
                        </a:lnTo>
                        <a:lnTo>
                          <a:pt x="353" y="364"/>
                        </a:lnTo>
                        <a:lnTo>
                          <a:pt x="333" y="425"/>
                        </a:lnTo>
                        <a:lnTo>
                          <a:pt x="333" y="441"/>
                        </a:lnTo>
                        <a:lnTo>
                          <a:pt x="336" y="464"/>
                        </a:lnTo>
                        <a:lnTo>
                          <a:pt x="340" y="477"/>
                        </a:lnTo>
                        <a:lnTo>
                          <a:pt x="344" y="487"/>
                        </a:lnTo>
                        <a:lnTo>
                          <a:pt x="347" y="491"/>
                        </a:lnTo>
                        <a:lnTo>
                          <a:pt x="351" y="495"/>
                        </a:lnTo>
                        <a:lnTo>
                          <a:pt x="355" y="497"/>
                        </a:lnTo>
                        <a:lnTo>
                          <a:pt x="360" y="499"/>
                        </a:lnTo>
                        <a:lnTo>
                          <a:pt x="358" y="515"/>
                        </a:lnTo>
                        <a:lnTo>
                          <a:pt x="357" y="528"/>
                        </a:lnTo>
                        <a:lnTo>
                          <a:pt x="356" y="537"/>
                        </a:lnTo>
                        <a:lnTo>
                          <a:pt x="354" y="544"/>
                        </a:lnTo>
                        <a:lnTo>
                          <a:pt x="354" y="551"/>
                        </a:lnTo>
                        <a:lnTo>
                          <a:pt x="354" y="558"/>
                        </a:lnTo>
                        <a:lnTo>
                          <a:pt x="355" y="567"/>
                        </a:lnTo>
                        <a:lnTo>
                          <a:pt x="360" y="579"/>
                        </a:lnTo>
                        <a:lnTo>
                          <a:pt x="352" y="585"/>
                        </a:lnTo>
                        <a:lnTo>
                          <a:pt x="346" y="591"/>
                        </a:lnTo>
                        <a:lnTo>
                          <a:pt x="340" y="598"/>
                        </a:lnTo>
                        <a:lnTo>
                          <a:pt x="335" y="606"/>
                        </a:lnTo>
                        <a:lnTo>
                          <a:pt x="331" y="615"/>
                        </a:lnTo>
                        <a:lnTo>
                          <a:pt x="329" y="625"/>
                        </a:lnTo>
                        <a:lnTo>
                          <a:pt x="327" y="635"/>
                        </a:lnTo>
                        <a:lnTo>
                          <a:pt x="327" y="647"/>
                        </a:lnTo>
                        <a:lnTo>
                          <a:pt x="318" y="646"/>
                        </a:lnTo>
                        <a:lnTo>
                          <a:pt x="306" y="645"/>
                        </a:lnTo>
                        <a:lnTo>
                          <a:pt x="300" y="645"/>
                        </a:lnTo>
                        <a:lnTo>
                          <a:pt x="295" y="645"/>
                        </a:lnTo>
                        <a:lnTo>
                          <a:pt x="289" y="646"/>
                        </a:lnTo>
                        <a:lnTo>
                          <a:pt x="286" y="647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61" name="Freeform 228"/>
                  <p:cNvSpPr>
                    <a:spLocks/>
                  </p:cNvSpPr>
                  <p:nvPr>
                    <p:custDataLst>
                      <p:tags r:id="rId145"/>
                    </p:custDataLst>
                  </p:nvPr>
                </p:nvSpPr>
                <p:spPr bwMode="auto">
                  <a:xfrm>
                    <a:off x="4443413" y="2593975"/>
                    <a:ext cx="49212" cy="90488"/>
                  </a:xfrm>
                  <a:custGeom>
                    <a:avLst/>
                    <a:gdLst>
                      <a:gd name="T0" fmla="*/ 2147483647 w 120"/>
                      <a:gd name="T1" fmla="*/ 2147483647 h 173"/>
                      <a:gd name="T2" fmla="*/ 2147483647 w 120"/>
                      <a:gd name="T3" fmla="*/ 2147483647 h 173"/>
                      <a:gd name="T4" fmla="*/ 2147483647 w 120"/>
                      <a:gd name="T5" fmla="*/ 2147483647 h 173"/>
                      <a:gd name="T6" fmla="*/ 2147483647 w 120"/>
                      <a:gd name="T7" fmla="*/ 2147483647 h 173"/>
                      <a:gd name="T8" fmla="*/ 2147483647 w 120"/>
                      <a:gd name="T9" fmla="*/ 2147483647 h 173"/>
                      <a:gd name="T10" fmla="*/ 2147483647 w 120"/>
                      <a:gd name="T11" fmla="*/ 2147483647 h 173"/>
                      <a:gd name="T12" fmla="*/ 2147483647 w 120"/>
                      <a:gd name="T13" fmla="*/ 2147483647 h 173"/>
                      <a:gd name="T14" fmla="*/ 2147483647 w 120"/>
                      <a:gd name="T15" fmla="*/ 2147483647 h 173"/>
                      <a:gd name="T16" fmla="*/ 2147483647 w 120"/>
                      <a:gd name="T17" fmla="*/ 0 h 173"/>
                      <a:gd name="T18" fmla="*/ 2147483647 w 120"/>
                      <a:gd name="T19" fmla="*/ 0 h 173"/>
                      <a:gd name="T20" fmla="*/ 2147483647 w 120"/>
                      <a:gd name="T21" fmla="*/ 2147483647 h 173"/>
                      <a:gd name="T22" fmla="*/ 2147483647 w 120"/>
                      <a:gd name="T23" fmla="*/ 2147483647 h 173"/>
                      <a:gd name="T24" fmla="*/ 2147483647 w 120"/>
                      <a:gd name="T25" fmla="*/ 2147483647 h 173"/>
                      <a:gd name="T26" fmla="*/ 2147483647 w 120"/>
                      <a:gd name="T27" fmla="*/ 2147483647 h 173"/>
                      <a:gd name="T28" fmla="*/ 2147483647 w 120"/>
                      <a:gd name="T29" fmla="*/ 2147483647 h 173"/>
                      <a:gd name="T30" fmla="*/ 2147483647 w 120"/>
                      <a:gd name="T31" fmla="*/ 2147483647 h 173"/>
                      <a:gd name="T32" fmla="*/ 2147483647 w 120"/>
                      <a:gd name="T33" fmla="*/ 2147483647 h 173"/>
                      <a:gd name="T34" fmla="*/ 2147483647 w 120"/>
                      <a:gd name="T35" fmla="*/ 2147483647 h 173"/>
                      <a:gd name="T36" fmla="*/ 2147483647 w 120"/>
                      <a:gd name="T37" fmla="*/ 2147483647 h 173"/>
                      <a:gd name="T38" fmla="*/ 2147483647 w 120"/>
                      <a:gd name="T39" fmla="*/ 2147483647 h 173"/>
                      <a:gd name="T40" fmla="*/ 2147483647 w 120"/>
                      <a:gd name="T41" fmla="*/ 2147483647 h 173"/>
                      <a:gd name="T42" fmla="*/ 2147483647 w 120"/>
                      <a:gd name="T43" fmla="*/ 2147483647 h 173"/>
                      <a:gd name="T44" fmla="*/ 0 w 120"/>
                      <a:gd name="T45" fmla="*/ 2147483647 h 173"/>
                      <a:gd name="T46" fmla="*/ 2147483647 w 120"/>
                      <a:gd name="T47" fmla="*/ 2147483647 h 173"/>
                      <a:gd name="T48" fmla="*/ 2147483647 w 120"/>
                      <a:gd name="T49" fmla="*/ 2147483647 h 173"/>
                      <a:gd name="T50" fmla="*/ 2147483647 w 120"/>
                      <a:gd name="T51" fmla="*/ 2147483647 h 173"/>
                      <a:gd name="T52" fmla="*/ 2147483647 w 120"/>
                      <a:gd name="T53" fmla="*/ 2147483647 h 173"/>
                      <a:gd name="T54" fmla="*/ 2147483647 w 120"/>
                      <a:gd name="T55" fmla="*/ 2147483647 h 173"/>
                      <a:gd name="T56" fmla="*/ 2147483647 w 120"/>
                      <a:gd name="T57" fmla="*/ 2147483647 h 173"/>
                      <a:gd name="T58" fmla="*/ 2147483647 w 120"/>
                      <a:gd name="T59" fmla="*/ 2147483647 h 173"/>
                      <a:gd name="T60" fmla="*/ 2147483647 w 120"/>
                      <a:gd name="T61" fmla="*/ 2147483647 h 173"/>
                      <a:gd name="T62" fmla="*/ 2147483647 w 120"/>
                      <a:gd name="T63" fmla="*/ 2147483647 h 173"/>
                      <a:gd name="T64" fmla="*/ 2147483647 w 120"/>
                      <a:gd name="T65" fmla="*/ 2147483647 h 173"/>
                      <a:gd name="T66" fmla="*/ 2147483647 w 120"/>
                      <a:gd name="T67" fmla="*/ 2147483647 h 173"/>
                      <a:gd name="T68" fmla="*/ 2147483647 w 120"/>
                      <a:gd name="T69" fmla="*/ 2147483647 h 173"/>
                      <a:gd name="T70" fmla="*/ 2147483647 w 120"/>
                      <a:gd name="T71" fmla="*/ 2147483647 h 173"/>
                      <a:gd name="T72" fmla="*/ 2147483647 w 120"/>
                      <a:gd name="T73" fmla="*/ 2147483647 h 173"/>
                      <a:gd name="T74" fmla="*/ 2147483647 w 120"/>
                      <a:gd name="T75" fmla="*/ 2147483647 h 173"/>
                      <a:gd name="T76" fmla="*/ 2147483647 w 120"/>
                      <a:gd name="T77" fmla="*/ 2147483647 h 173"/>
                      <a:gd name="T78" fmla="*/ 2147483647 w 120"/>
                      <a:gd name="T79" fmla="*/ 2147483647 h 173"/>
                      <a:gd name="T80" fmla="*/ 2147483647 w 120"/>
                      <a:gd name="T81" fmla="*/ 2147483647 h 173"/>
                      <a:gd name="T82" fmla="*/ 2147483647 w 120"/>
                      <a:gd name="T83" fmla="*/ 2147483647 h 173"/>
                      <a:gd name="T84" fmla="*/ 2147483647 w 120"/>
                      <a:gd name="T85" fmla="*/ 2147483647 h 173"/>
                      <a:gd name="T86" fmla="*/ 2147483647 w 120"/>
                      <a:gd name="T87" fmla="*/ 2147483647 h 173"/>
                      <a:gd name="T88" fmla="*/ 2147483647 w 120"/>
                      <a:gd name="T89" fmla="*/ 2147483647 h 173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w 120"/>
                      <a:gd name="T136" fmla="*/ 0 h 173"/>
                      <a:gd name="T137" fmla="*/ 120 w 120"/>
                      <a:gd name="T138" fmla="*/ 173 h 173"/>
                    </a:gdLst>
                    <a:ahLst/>
                    <a:cxnLst>
                      <a:cxn ang="T90">
                        <a:pos x="T0" y="T1"/>
                      </a:cxn>
                      <a:cxn ang="T91">
                        <a:pos x="T2" y="T3"/>
                      </a:cxn>
                      <a:cxn ang="T92">
                        <a:pos x="T4" y="T5"/>
                      </a:cxn>
                      <a:cxn ang="T93">
                        <a:pos x="T6" y="T7"/>
                      </a:cxn>
                      <a:cxn ang="T94">
                        <a:pos x="T8" y="T9"/>
                      </a:cxn>
                      <a:cxn ang="T95">
                        <a:pos x="T10" y="T11"/>
                      </a:cxn>
                      <a:cxn ang="T96">
                        <a:pos x="T12" y="T13"/>
                      </a:cxn>
                      <a:cxn ang="T97">
                        <a:pos x="T14" y="T15"/>
                      </a:cxn>
                      <a:cxn ang="T98">
                        <a:pos x="T16" y="T17"/>
                      </a:cxn>
                      <a:cxn ang="T99">
                        <a:pos x="T18" y="T19"/>
                      </a:cxn>
                      <a:cxn ang="T100">
                        <a:pos x="T20" y="T21"/>
                      </a:cxn>
                      <a:cxn ang="T101">
                        <a:pos x="T22" y="T23"/>
                      </a:cxn>
                      <a:cxn ang="T102">
                        <a:pos x="T24" y="T25"/>
                      </a:cxn>
                      <a:cxn ang="T103">
                        <a:pos x="T26" y="T27"/>
                      </a:cxn>
                      <a:cxn ang="T104">
                        <a:pos x="T28" y="T29"/>
                      </a:cxn>
                      <a:cxn ang="T105">
                        <a:pos x="T30" y="T31"/>
                      </a:cxn>
                      <a:cxn ang="T106">
                        <a:pos x="T32" y="T33"/>
                      </a:cxn>
                      <a:cxn ang="T107">
                        <a:pos x="T34" y="T35"/>
                      </a:cxn>
                      <a:cxn ang="T108">
                        <a:pos x="T36" y="T37"/>
                      </a:cxn>
                      <a:cxn ang="T109">
                        <a:pos x="T38" y="T39"/>
                      </a:cxn>
                      <a:cxn ang="T110">
                        <a:pos x="T40" y="T41"/>
                      </a:cxn>
                      <a:cxn ang="T111">
                        <a:pos x="T42" y="T43"/>
                      </a:cxn>
                      <a:cxn ang="T112">
                        <a:pos x="T44" y="T45"/>
                      </a:cxn>
                      <a:cxn ang="T113">
                        <a:pos x="T46" y="T47"/>
                      </a:cxn>
                      <a:cxn ang="T114">
                        <a:pos x="T48" y="T49"/>
                      </a:cxn>
                      <a:cxn ang="T115">
                        <a:pos x="T50" y="T51"/>
                      </a:cxn>
                      <a:cxn ang="T116">
                        <a:pos x="T52" y="T53"/>
                      </a:cxn>
                      <a:cxn ang="T117">
                        <a:pos x="T54" y="T55"/>
                      </a:cxn>
                      <a:cxn ang="T118">
                        <a:pos x="T56" y="T57"/>
                      </a:cxn>
                      <a:cxn ang="T119">
                        <a:pos x="T58" y="T59"/>
                      </a:cxn>
                      <a:cxn ang="T120">
                        <a:pos x="T60" y="T61"/>
                      </a:cxn>
                      <a:cxn ang="T121">
                        <a:pos x="T62" y="T63"/>
                      </a:cxn>
                      <a:cxn ang="T122">
                        <a:pos x="T64" y="T65"/>
                      </a:cxn>
                      <a:cxn ang="T123">
                        <a:pos x="T66" y="T67"/>
                      </a:cxn>
                      <a:cxn ang="T124">
                        <a:pos x="T68" y="T69"/>
                      </a:cxn>
                      <a:cxn ang="T125">
                        <a:pos x="T70" y="T71"/>
                      </a:cxn>
                      <a:cxn ang="T126">
                        <a:pos x="T72" y="T73"/>
                      </a:cxn>
                      <a:cxn ang="T127">
                        <a:pos x="T74" y="T75"/>
                      </a:cxn>
                      <a:cxn ang="T128">
                        <a:pos x="T76" y="T77"/>
                      </a:cxn>
                      <a:cxn ang="T129">
                        <a:pos x="T78" y="T79"/>
                      </a:cxn>
                      <a:cxn ang="T130">
                        <a:pos x="T80" y="T81"/>
                      </a:cxn>
                      <a:cxn ang="T131">
                        <a:pos x="T82" y="T83"/>
                      </a:cxn>
                      <a:cxn ang="T132">
                        <a:pos x="T84" y="T85"/>
                      </a:cxn>
                      <a:cxn ang="T133">
                        <a:pos x="T86" y="T87"/>
                      </a:cxn>
                      <a:cxn ang="T134">
                        <a:pos x="T88" y="T89"/>
                      </a:cxn>
                    </a:cxnLst>
                    <a:rect l="T135" t="T136" r="T137" b="T138"/>
                    <a:pathLst>
                      <a:path w="120" h="173">
                        <a:moveTo>
                          <a:pt x="120" y="99"/>
                        </a:moveTo>
                        <a:lnTo>
                          <a:pt x="92" y="60"/>
                        </a:lnTo>
                        <a:lnTo>
                          <a:pt x="70" y="28"/>
                        </a:lnTo>
                        <a:lnTo>
                          <a:pt x="60" y="16"/>
                        </a:lnTo>
                        <a:lnTo>
                          <a:pt x="53" y="8"/>
                        </a:lnTo>
                        <a:lnTo>
                          <a:pt x="48" y="4"/>
                        </a:lnTo>
                        <a:lnTo>
                          <a:pt x="45" y="2"/>
                        </a:lnTo>
                        <a:lnTo>
                          <a:pt x="43" y="1"/>
                        </a:lnTo>
                        <a:lnTo>
                          <a:pt x="39" y="0"/>
                        </a:lnTo>
                        <a:lnTo>
                          <a:pt x="33" y="0"/>
                        </a:lnTo>
                        <a:lnTo>
                          <a:pt x="27" y="1"/>
                        </a:lnTo>
                        <a:lnTo>
                          <a:pt x="24" y="3"/>
                        </a:lnTo>
                        <a:lnTo>
                          <a:pt x="21" y="5"/>
                        </a:lnTo>
                        <a:lnTo>
                          <a:pt x="19" y="8"/>
                        </a:lnTo>
                        <a:lnTo>
                          <a:pt x="16" y="12"/>
                        </a:lnTo>
                        <a:lnTo>
                          <a:pt x="15" y="15"/>
                        </a:lnTo>
                        <a:lnTo>
                          <a:pt x="15" y="20"/>
                        </a:lnTo>
                        <a:lnTo>
                          <a:pt x="14" y="30"/>
                        </a:lnTo>
                        <a:lnTo>
                          <a:pt x="12" y="42"/>
                        </a:lnTo>
                        <a:lnTo>
                          <a:pt x="10" y="48"/>
                        </a:lnTo>
                        <a:lnTo>
                          <a:pt x="8" y="54"/>
                        </a:lnTo>
                        <a:lnTo>
                          <a:pt x="4" y="61"/>
                        </a:lnTo>
                        <a:lnTo>
                          <a:pt x="0" y="68"/>
                        </a:lnTo>
                        <a:lnTo>
                          <a:pt x="5" y="82"/>
                        </a:lnTo>
                        <a:lnTo>
                          <a:pt x="10" y="99"/>
                        </a:lnTo>
                        <a:lnTo>
                          <a:pt x="15" y="115"/>
                        </a:lnTo>
                        <a:lnTo>
                          <a:pt x="20" y="129"/>
                        </a:lnTo>
                        <a:lnTo>
                          <a:pt x="24" y="134"/>
                        </a:lnTo>
                        <a:lnTo>
                          <a:pt x="30" y="139"/>
                        </a:lnTo>
                        <a:lnTo>
                          <a:pt x="37" y="145"/>
                        </a:lnTo>
                        <a:lnTo>
                          <a:pt x="46" y="151"/>
                        </a:lnTo>
                        <a:lnTo>
                          <a:pt x="54" y="157"/>
                        </a:lnTo>
                        <a:lnTo>
                          <a:pt x="60" y="163"/>
                        </a:lnTo>
                        <a:lnTo>
                          <a:pt x="62" y="165"/>
                        </a:lnTo>
                        <a:lnTo>
                          <a:pt x="65" y="168"/>
                        </a:lnTo>
                        <a:lnTo>
                          <a:pt x="66" y="170"/>
                        </a:lnTo>
                        <a:lnTo>
                          <a:pt x="67" y="173"/>
                        </a:lnTo>
                        <a:lnTo>
                          <a:pt x="76" y="167"/>
                        </a:lnTo>
                        <a:lnTo>
                          <a:pt x="86" y="160"/>
                        </a:lnTo>
                        <a:lnTo>
                          <a:pt x="93" y="152"/>
                        </a:lnTo>
                        <a:lnTo>
                          <a:pt x="101" y="142"/>
                        </a:lnTo>
                        <a:lnTo>
                          <a:pt x="106" y="132"/>
                        </a:lnTo>
                        <a:lnTo>
                          <a:pt x="112" y="121"/>
                        </a:lnTo>
                        <a:lnTo>
                          <a:pt x="116" y="110"/>
                        </a:lnTo>
                        <a:lnTo>
                          <a:pt x="120" y="99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62" name="Freeform 229"/>
                  <p:cNvSpPr>
                    <a:spLocks/>
                  </p:cNvSpPr>
                  <p:nvPr>
                    <p:custDataLst>
                      <p:tags r:id="rId146"/>
                    </p:custDataLst>
                  </p:nvPr>
                </p:nvSpPr>
                <p:spPr bwMode="auto">
                  <a:xfrm>
                    <a:off x="4151313" y="2433638"/>
                    <a:ext cx="84137" cy="58737"/>
                  </a:xfrm>
                  <a:custGeom>
                    <a:avLst/>
                    <a:gdLst>
                      <a:gd name="T0" fmla="*/ 2147483647 w 200"/>
                      <a:gd name="T1" fmla="*/ 2147483647 h 98"/>
                      <a:gd name="T2" fmla="*/ 2147483647 w 200"/>
                      <a:gd name="T3" fmla="*/ 2147483647 h 98"/>
                      <a:gd name="T4" fmla="*/ 2147483647 w 200"/>
                      <a:gd name="T5" fmla="*/ 2147483647 h 98"/>
                      <a:gd name="T6" fmla="*/ 2147483647 w 200"/>
                      <a:gd name="T7" fmla="*/ 2147483647 h 98"/>
                      <a:gd name="T8" fmla="*/ 2147483647 w 200"/>
                      <a:gd name="T9" fmla="*/ 2147483647 h 98"/>
                      <a:gd name="T10" fmla="*/ 2147483647 w 200"/>
                      <a:gd name="T11" fmla="*/ 2147483647 h 98"/>
                      <a:gd name="T12" fmla="*/ 2147483647 w 200"/>
                      <a:gd name="T13" fmla="*/ 2147483647 h 98"/>
                      <a:gd name="T14" fmla="*/ 2147483647 w 200"/>
                      <a:gd name="T15" fmla="*/ 2147483647 h 98"/>
                      <a:gd name="T16" fmla="*/ 2147483647 w 200"/>
                      <a:gd name="T17" fmla="*/ 2147483647 h 98"/>
                      <a:gd name="T18" fmla="*/ 2147483647 w 200"/>
                      <a:gd name="T19" fmla="*/ 2147483647 h 98"/>
                      <a:gd name="T20" fmla="*/ 2147483647 w 200"/>
                      <a:gd name="T21" fmla="*/ 2147483647 h 98"/>
                      <a:gd name="T22" fmla="*/ 2147483647 w 200"/>
                      <a:gd name="T23" fmla="*/ 2147483647 h 98"/>
                      <a:gd name="T24" fmla="*/ 2147483647 w 200"/>
                      <a:gd name="T25" fmla="*/ 2147483647 h 98"/>
                      <a:gd name="T26" fmla="*/ 2147483647 w 200"/>
                      <a:gd name="T27" fmla="*/ 2147483647 h 98"/>
                      <a:gd name="T28" fmla="*/ 2147483647 w 200"/>
                      <a:gd name="T29" fmla="*/ 2147483647 h 98"/>
                      <a:gd name="T30" fmla="*/ 2147483647 w 200"/>
                      <a:gd name="T31" fmla="*/ 2147483647 h 98"/>
                      <a:gd name="T32" fmla="*/ 2147483647 w 200"/>
                      <a:gd name="T33" fmla="*/ 2147483647 h 98"/>
                      <a:gd name="T34" fmla="*/ 2147483647 w 200"/>
                      <a:gd name="T35" fmla="*/ 2147483647 h 98"/>
                      <a:gd name="T36" fmla="*/ 2147483647 w 200"/>
                      <a:gd name="T37" fmla="*/ 2147483647 h 98"/>
                      <a:gd name="T38" fmla="*/ 2147483647 w 200"/>
                      <a:gd name="T39" fmla="*/ 2147483647 h 98"/>
                      <a:gd name="T40" fmla="*/ 2147483647 w 200"/>
                      <a:gd name="T41" fmla="*/ 2147483647 h 98"/>
                      <a:gd name="T42" fmla="*/ 2147483647 w 200"/>
                      <a:gd name="T43" fmla="*/ 2147483647 h 98"/>
                      <a:gd name="T44" fmla="*/ 2147483647 w 200"/>
                      <a:gd name="T45" fmla="*/ 2147483647 h 98"/>
                      <a:gd name="T46" fmla="*/ 2147483647 w 200"/>
                      <a:gd name="T47" fmla="*/ 2147483647 h 98"/>
                      <a:gd name="T48" fmla="*/ 2147483647 w 200"/>
                      <a:gd name="T49" fmla="*/ 2147483647 h 98"/>
                      <a:gd name="T50" fmla="*/ 2147483647 w 200"/>
                      <a:gd name="T51" fmla="*/ 2147483647 h 98"/>
                      <a:gd name="T52" fmla="*/ 2147483647 w 200"/>
                      <a:gd name="T53" fmla="*/ 2147483647 h 98"/>
                      <a:gd name="T54" fmla="*/ 2147483647 w 200"/>
                      <a:gd name="T55" fmla="*/ 2147483647 h 98"/>
                      <a:gd name="T56" fmla="*/ 2147483647 w 200"/>
                      <a:gd name="T57" fmla="*/ 2147483647 h 98"/>
                      <a:gd name="T58" fmla="*/ 2147483647 w 200"/>
                      <a:gd name="T59" fmla="*/ 2147483647 h 98"/>
                      <a:gd name="T60" fmla="*/ 2147483647 w 200"/>
                      <a:gd name="T61" fmla="*/ 2147483647 h 98"/>
                      <a:gd name="T62" fmla="*/ 0 w 200"/>
                      <a:gd name="T63" fmla="*/ 2147483647 h 98"/>
                      <a:gd name="T64" fmla="*/ 2147483647 w 200"/>
                      <a:gd name="T65" fmla="*/ 2147483647 h 98"/>
                      <a:gd name="T66" fmla="*/ 2147483647 w 200"/>
                      <a:gd name="T67" fmla="*/ 2147483647 h 98"/>
                      <a:gd name="T68" fmla="*/ 2147483647 w 200"/>
                      <a:gd name="T69" fmla="*/ 2147483647 h 98"/>
                      <a:gd name="T70" fmla="*/ 2147483647 w 200"/>
                      <a:gd name="T71" fmla="*/ 2147483647 h 98"/>
                      <a:gd name="T72" fmla="*/ 2147483647 w 200"/>
                      <a:gd name="T73" fmla="*/ 2147483647 h 98"/>
                      <a:gd name="T74" fmla="*/ 2147483647 w 200"/>
                      <a:gd name="T75" fmla="*/ 2147483647 h 98"/>
                      <a:gd name="T76" fmla="*/ 2147483647 w 200"/>
                      <a:gd name="T77" fmla="*/ 2147483647 h 98"/>
                      <a:gd name="T78" fmla="*/ 2147483647 w 200"/>
                      <a:gd name="T79" fmla="*/ 2147483647 h 98"/>
                      <a:gd name="T80" fmla="*/ 2147483647 w 200"/>
                      <a:gd name="T81" fmla="*/ 2147483647 h 98"/>
                      <a:gd name="T82" fmla="*/ 2147483647 w 200"/>
                      <a:gd name="T83" fmla="*/ 2147483647 h 98"/>
                      <a:gd name="T84" fmla="*/ 2147483647 w 200"/>
                      <a:gd name="T85" fmla="*/ 2147483647 h 98"/>
                      <a:gd name="T86" fmla="*/ 2147483647 w 200"/>
                      <a:gd name="T87" fmla="*/ 0 h 98"/>
                      <a:gd name="T88" fmla="*/ 2147483647 w 200"/>
                      <a:gd name="T89" fmla="*/ 2147483647 h 98"/>
                      <a:gd name="T90" fmla="*/ 2147483647 w 200"/>
                      <a:gd name="T91" fmla="*/ 2147483647 h 98"/>
                      <a:gd name="T92" fmla="*/ 2147483647 w 200"/>
                      <a:gd name="T93" fmla="*/ 2147483647 h 98"/>
                      <a:gd name="T94" fmla="*/ 2147483647 w 200"/>
                      <a:gd name="T95" fmla="*/ 2147483647 h 98"/>
                      <a:gd name="T96" fmla="*/ 2147483647 w 200"/>
                      <a:gd name="T97" fmla="*/ 2147483647 h 98"/>
                      <a:gd name="T98" fmla="*/ 2147483647 w 200"/>
                      <a:gd name="T99" fmla="*/ 2147483647 h 98"/>
                      <a:gd name="T100" fmla="*/ 2147483647 w 200"/>
                      <a:gd name="T101" fmla="*/ 2147483647 h 98"/>
                      <a:gd name="T102" fmla="*/ 2147483647 w 200"/>
                      <a:gd name="T103" fmla="*/ 2147483647 h 98"/>
                      <a:gd name="T104" fmla="*/ 2147483647 w 200"/>
                      <a:gd name="T105" fmla="*/ 2147483647 h 98"/>
                      <a:gd name="T106" fmla="*/ 2147483647 w 200"/>
                      <a:gd name="T107" fmla="*/ 2147483647 h 98"/>
                      <a:gd name="T108" fmla="*/ 2147483647 w 200"/>
                      <a:gd name="T109" fmla="*/ 2147483647 h 98"/>
                      <a:gd name="T110" fmla="*/ 2147483647 w 200"/>
                      <a:gd name="T111" fmla="*/ 2147483647 h 98"/>
                      <a:gd name="T112" fmla="*/ 2147483647 w 200"/>
                      <a:gd name="T113" fmla="*/ 2147483647 h 98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w 200"/>
                      <a:gd name="T172" fmla="*/ 0 h 98"/>
                      <a:gd name="T173" fmla="*/ 200 w 200"/>
                      <a:gd name="T174" fmla="*/ 98 h 98"/>
                    </a:gdLst>
                    <a:ahLst/>
                    <a:cxnLst>
                      <a:cxn ang="T114">
                        <a:pos x="T0" y="T1"/>
                      </a:cxn>
                      <a:cxn ang="T115">
                        <a:pos x="T2" y="T3"/>
                      </a:cxn>
                      <a:cxn ang="T116">
                        <a:pos x="T4" y="T5"/>
                      </a:cxn>
                      <a:cxn ang="T117">
                        <a:pos x="T6" y="T7"/>
                      </a:cxn>
                      <a:cxn ang="T118">
                        <a:pos x="T8" y="T9"/>
                      </a:cxn>
                      <a:cxn ang="T119">
                        <a:pos x="T10" y="T11"/>
                      </a:cxn>
                      <a:cxn ang="T120">
                        <a:pos x="T12" y="T13"/>
                      </a:cxn>
                      <a:cxn ang="T121">
                        <a:pos x="T14" y="T15"/>
                      </a:cxn>
                      <a:cxn ang="T122">
                        <a:pos x="T16" y="T17"/>
                      </a:cxn>
                      <a:cxn ang="T123">
                        <a:pos x="T18" y="T19"/>
                      </a:cxn>
                      <a:cxn ang="T124">
                        <a:pos x="T20" y="T21"/>
                      </a:cxn>
                      <a:cxn ang="T125">
                        <a:pos x="T22" y="T23"/>
                      </a:cxn>
                      <a:cxn ang="T126">
                        <a:pos x="T24" y="T25"/>
                      </a:cxn>
                      <a:cxn ang="T127">
                        <a:pos x="T26" y="T27"/>
                      </a:cxn>
                      <a:cxn ang="T128">
                        <a:pos x="T28" y="T29"/>
                      </a:cxn>
                      <a:cxn ang="T129">
                        <a:pos x="T30" y="T31"/>
                      </a:cxn>
                      <a:cxn ang="T130">
                        <a:pos x="T32" y="T33"/>
                      </a:cxn>
                      <a:cxn ang="T131">
                        <a:pos x="T34" y="T35"/>
                      </a:cxn>
                      <a:cxn ang="T132">
                        <a:pos x="T36" y="T37"/>
                      </a:cxn>
                      <a:cxn ang="T133">
                        <a:pos x="T38" y="T39"/>
                      </a:cxn>
                      <a:cxn ang="T134">
                        <a:pos x="T40" y="T41"/>
                      </a:cxn>
                      <a:cxn ang="T135">
                        <a:pos x="T42" y="T43"/>
                      </a:cxn>
                      <a:cxn ang="T136">
                        <a:pos x="T44" y="T45"/>
                      </a:cxn>
                      <a:cxn ang="T137">
                        <a:pos x="T46" y="T47"/>
                      </a:cxn>
                      <a:cxn ang="T138">
                        <a:pos x="T48" y="T49"/>
                      </a:cxn>
                      <a:cxn ang="T139">
                        <a:pos x="T50" y="T51"/>
                      </a:cxn>
                      <a:cxn ang="T140">
                        <a:pos x="T52" y="T53"/>
                      </a:cxn>
                      <a:cxn ang="T141">
                        <a:pos x="T54" y="T55"/>
                      </a:cxn>
                      <a:cxn ang="T142">
                        <a:pos x="T56" y="T57"/>
                      </a:cxn>
                      <a:cxn ang="T143">
                        <a:pos x="T58" y="T59"/>
                      </a:cxn>
                      <a:cxn ang="T144">
                        <a:pos x="T60" y="T61"/>
                      </a:cxn>
                      <a:cxn ang="T145">
                        <a:pos x="T62" y="T63"/>
                      </a:cxn>
                      <a:cxn ang="T146">
                        <a:pos x="T64" y="T65"/>
                      </a:cxn>
                      <a:cxn ang="T147">
                        <a:pos x="T66" y="T67"/>
                      </a:cxn>
                      <a:cxn ang="T148">
                        <a:pos x="T68" y="T69"/>
                      </a:cxn>
                      <a:cxn ang="T149">
                        <a:pos x="T70" y="T71"/>
                      </a:cxn>
                      <a:cxn ang="T150">
                        <a:pos x="T72" y="T73"/>
                      </a:cxn>
                      <a:cxn ang="T151">
                        <a:pos x="T74" y="T75"/>
                      </a:cxn>
                      <a:cxn ang="T152">
                        <a:pos x="T76" y="T77"/>
                      </a:cxn>
                      <a:cxn ang="T153">
                        <a:pos x="T78" y="T79"/>
                      </a:cxn>
                      <a:cxn ang="T154">
                        <a:pos x="T80" y="T81"/>
                      </a:cxn>
                      <a:cxn ang="T155">
                        <a:pos x="T82" y="T83"/>
                      </a:cxn>
                      <a:cxn ang="T156">
                        <a:pos x="T84" y="T85"/>
                      </a:cxn>
                      <a:cxn ang="T157">
                        <a:pos x="T86" y="T87"/>
                      </a:cxn>
                      <a:cxn ang="T158">
                        <a:pos x="T88" y="T89"/>
                      </a:cxn>
                      <a:cxn ang="T159">
                        <a:pos x="T90" y="T91"/>
                      </a:cxn>
                      <a:cxn ang="T160">
                        <a:pos x="T92" y="T93"/>
                      </a:cxn>
                      <a:cxn ang="T161">
                        <a:pos x="T94" y="T95"/>
                      </a:cxn>
                      <a:cxn ang="T162">
                        <a:pos x="T96" y="T97"/>
                      </a:cxn>
                      <a:cxn ang="T163">
                        <a:pos x="T98" y="T99"/>
                      </a:cxn>
                      <a:cxn ang="T164">
                        <a:pos x="T100" y="T101"/>
                      </a:cxn>
                      <a:cxn ang="T165">
                        <a:pos x="T102" y="T103"/>
                      </a:cxn>
                      <a:cxn ang="T166">
                        <a:pos x="T104" y="T105"/>
                      </a:cxn>
                      <a:cxn ang="T167">
                        <a:pos x="T106" y="T107"/>
                      </a:cxn>
                      <a:cxn ang="T168">
                        <a:pos x="T108" y="T109"/>
                      </a:cxn>
                      <a:cxn ang="T169">
                        <a:pos x="T110" y="T111"/>
                      </a:cxn>
                      <a:cxn ang="T170">
                        <a:pos x="T112" y="T113"/>
                      </a:cxn>
                    </a:cxnLst>
                    <a:rect l="T171" t="T172" r="T173" b="T174"/>
                    <a:pathLst>
                      <a:path w="200" h="98">
                        <a:moveTo>
                          <a:pt x="200" y="55"/>
                        </a:moveTo>
                        <a:lnTo>
                          <a:pt x="195" y="56"/>
                        </a:lnTo>
                        <a:lnTo>
                          <a:pt x="186" y="60"/>
                        </a:lnTo>
                        <a:lnTo>
                          <a:pt x="177" y="65"/>
                        </a:lnTo>
                        <a:lnTo>
                          <a:pt x="166" y="73"/>
                        </a:lnTo>
                        <a:lnTo>
                          <a:pt x="155" y="80"/>
                        </a:lnTo>
                        <a:lnTo>
                          <a:pt x="145" y="87"/>
                        </a:lnTo>
                        <a:lnTo>
                          <a:pt x="137" y="93"/>
                        </a:lnTo>
                        <a:lnTo>
                          <a:pt x="133" y="98"/>
                        </a:lnTo>
                        <a:lnTo>
                          <a:pt x="127" y="98"/>
                        </a:lnTo>
                        <a:lnTo>
                          <a:pt x="122" y="98"/>
                        </a:lnTo>
                        <a:lnTo>
                          <a:pt x="116" y="97"/>
                        </a:lnTo>
                        <a:lnTo>
                          <a:pt x="111" y="95"/>
                        </a:lnTo>
                        <a:lnTo>
                          <a:pt x="106" y="93"/>
                        </a:lnTo>
                        <a:lnTo>
                          <a:pt x="103" y="88"/>
                        </a:lnTo>
                        <a:lnTo>
                          <a:pt x="101" y="82"/>
                        </a:lnTo>
                        <a:lnTo>
                          <a:pt x="100" y="74"/>
                        </a:lnTo>
                        <a:lnTo>
                          <a:pt x="91" y="80"/>
                        </a:lnTo>
                        <a:lnTo>
                          <a:pt x="82" y="86"/>
                        </a:lnTo>
                        <a:lnTo>
                          <a:pt x="78" y="90"/>
                        </a:lnTo>
                        <a:lnTo>
                          <a:pt x="72" y="93"/>
                        </a:lnTo>
                        <a:lnTo>
                          <a:pt x="67" y="96"/>
                        </a:lnTo>
                        <a:lnTo>
                          <a:pt x="60" y="98"/>
                        </a:lnTo>
                        <a:lnTo>
                          <a:pt x="39" y="98"/>
                        </a:lnTo>
                        <a:lnTo>
                          <a:pt x="34" y="98"/>
                        </a:lnTo>
                        <a:lnTo>
                          <a:pt x="28" y="95"/>
                        </a:lnTo>
                        <a:lnTo>
                          <a:pt x="22" y="92"/>
                        </a:lnTo>
                        <a:lnTo>
                          <a:pt x="15" y="89"/>
                        </a:lnTo>
                        <a:lnTo>
                          <a:pt x="9" y="85"/>
                        </a:lnTo>
                        <a:lnTo>
                          <a:pt x="4" y="81"/>
                        </a:lnTo>
                        <a:lnTo>
                          <a:pt x="1" y="77"/>
                        </a:lnTo>
                        <a:lnTo>
                          <a:pt x="0" y="74"/>
                        </a:lnTo>
                        <a:lnTo>
                          <a:pt x="5" y="71"/>
                        </a:lnTo>
                        <a:lnTo>
                          <a:pt x="10" y="67"/>
                        </a:lnTo>
                        <a:lnTo>
                          <a:pt x="14" y="60"/>
                        </a:lnTo>
                        <a:lnTo>
                          <a:pt x="20" y="53"/>
                        </a:lnTo>
                        <a:lnTo>
                          <a:pt x="23" y="45"/>
                        </a:lnTo>
                        <a:lnTo>
                          <a:pt x="27" y="37"/>
                        </a:lnTo>
                        <a:lnTo>
                          <a:pt x="30" y="28"/>
                        </a:lnTo>
                        <a:lnTo>
                          <a:pt x="33" y="19"/>
                        </a:lnTo>
                        <a:lnTo>
                          <a:pt x="66" y="14"/>
                        </a:lnTo>
                        <a:lnTo>
                          <a:pt x="103" y="9"/>
                        </a:lnTo>
                        <a:lnTo>
                          <a:pt x="145" y="4"/>
                        </a:lnTo>
                        <a:lnTo>
                          <a:pt x="193" y="0"/>
                        </a:lnTo>
                        <a:lnTo>
                          <a:pt x="166" y="31"/>
                        </a:lnTo>
                        <a:lnTo>
                          <a:pt x="166" y="34"/>
                        </a:lnTo>
                        <a:lnTo>
                          <a:pt x="164" y="37"/>
                        </a:lnTo>
                        <a:lnTo>
                          <a:pt x="162" y="39"/>
                        </a:lnTo>
                        <a:lnTo>
                          <a:pt x="161" y="41"/>
                        </a:lnTo>
                        <a:lnTo>
                          <a:pt x="157" y="45"/>
                        </a:lnTo>
                        <a:lnTo>
                          <a:pt x="156" y="47"/>
                        </a:lnTo>
                        <a:lnTo>
                          <a:pt x="156" y="49"/>
                        </a:lnTo>
                        <a:lnTo>
                          <a:pt x="157" y="50"/>
                        </a:lnTo>
                        <a:lnTo>
                          <a:pt x="159" y="50"/>
                        </a:lnTo>
                        <a:lnTo>
                          <a:pt x="163" y="51"/>
                        </a:lnTo>
                        <a:lnTo>
                          <a:pt x="177" y="53"/>
                        </a:lnTo>
                        <a:lnTo>
                          <a:pt x="200" y="55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63" name="Freeform 230"/>
                  <p:cNvSpPr>
                    <a:spLocks/>
                  </p:cNvSpPr>
                  <p:nvPr>
                    <p:custDataLst>
                      <p:tags r:id="rId147"/>
                    </p:custDataLst>
                  </p:nvPr>
                </p:nvSpPr>
                <p:spPr bwMode="auto">
                  <a:xfrm>
                    <a:off x="4089400" y="2252663"/>
                    <a:ext cx="84138" cy="73025"/>
                  </a:xfrm>
                  <a:custGeom>
                    <a:avLst/>
                    <a:gdLst>
                      <a:gd name="T0" fmla="*/ 0 w 186"/>
                      <a:gd name="T1" fmla="*/ 2147483647 h 142"/>
                      <a:gd name="T2" fmla="*/ 2147483647 w 186"/>
                      <a:gd name="T3" fmla="*/ 2147483647 h 142"/>
                      <a:gd name="T4" fmla="*/ 2147483647 w 186"/>
                      <a:gd name="T5" fmla="*/ 2147483647 h 142"/>
                      <a:gd name="T6" fmla="*/ 2147483647 w 186"/>
                      <a:gd name="T7" fmla="*/ 2147483647 h 142"/>
                      <a:gd name="T8" fmla="*/ 2147483647 w 186"/>
                      <a:gd name="T9" fmla="*/ 2147483647 h 142"/>
                      <a:gd name="T10" fmla="*/ 2147483647 w 186"/>
                      <a:gd name="T11" fmla="*/ 2147483647 h 142"/>
                      <a:gd name="T12" fmla="*/ 2147483647 w 186"/>
                      <a:gd name="T13" fmla="*/ 2147483647 h 142"/>
                      <a:gd name="T14" fmla="*/ 2147483647 w 186"/>
                      <a:gd name="T15" fmla="*/ 2147483647 h 142"/>
                      <a:gd name="T16" fmla="*/ 2147483647 w 186"/>
                      <a:gd name="T17" fmla="*/ 2147483647 h 142"/>
                      <a:gd name="T18" fmla="*/ 2147483647 w 186"/>
                      <a:gd name="T19" fmla="*/ 2147483647 h 142"/>
                      <a:gd name="T20" fmla="*/ 2147483647 w 186"/>
                      <a:gd name="T21" fmla="*/ 2147483647 h 142"/>
                      <a:gd name="T22" fmla="*/ 2147483647 w 186"/>
                      <a:gd name="T23" fmla="*/ 2147483647 h 142"/>
                      <a:gd name="T24" fmla="*/ 2147483647 w 186"/>
                      <a:gd name="T25" fmla="*/ 2147483647 h 142"/>
                      <a:gd name="T26" fmla="*/ 2147483647 w 186"/>
                      <a:gd name="T27" fmla="*/ 2147483647 h 142"/>
                      <a:gd name="T28" fmla="*/ 2147483647 w 186"/>
                      <a:gd name="T29" fmla="*/ 2147483647 h 142"/>
                      <a:gd name="T30" fmla="*/ 2147483647 w 186"/>
                      <a:gd name="T31" fmla="*/ 2147483647 h 142"/>
                      <a:gd name="T32" fmla="*/ 2147483647 w 186"/>
                      <a:gd name="T33" fmla="*/ 2147483647 h 142"/>
                      <a:gd name="T34" fmla="*/ 2147483647 w 186"/>
                      <a:gd name="T35" fmla="*/ 2147483647 h 142"/>
                      <a:gd name="T36" fmla="*/ 2147483647 w 186"/>
                      <a:gd name="T37" fmla="*/ 2147483647 h 142"/>
                      <a:gd name="T38" fmla="*/ 2147483647 w 186"/>
                      <a:gd name="T39" fmla="*/ 2147483647 h 142"/>
                      <a:gd name="T40" fmla="*/ 2147483647 w 186"/>
                      <a:gd name="T41" fmla="*/ 2147483647 h 142"/>
                      <a:gd name="T42" fmla="*/ 2147483647 w 186"/>
                      <a:gd name="T43" fmla="*/ 2147483647 h 142"/>
                      <a:gd name="T44" fmla="*/ 2147483647 w 186"/>
                      <a:gd name="T45" fmla="*/ 2147483647 h 142"/>
                      <a:gd name="T46" fmla="*/ 2147483647 w 186"/>
                      <a:gd name="T47" fmla="*/ 2147483647 h 142"/>
                      <a:gd name="T48" fmla="*/ 2147483647 w 186"/>
                      <a:gd name="T49" fmla="*/ 2147483647 h 142"/>
                      <a:gd name="T50" fmla="*/ 2147483647 w 186"/>
                      <a:gd name="T51" fmla="*/ 2147483647 h 142"/>
                      <a:gd name="T52" fmla="*/ 2147483647 w 186"/>
                      <a:gd name="T53" fmla="*/ 2147483647 h 142"/>
                      <a:gd name="T54" fmla="*/ 2147483647 w 186"/>
                      <a:gd name="T55" fmla="*/ 2147483647 h 142"/>
                      <a:gd name="T56" fmla="*/ 2147483647 w 186"/>
                      <a:gd name="T57" fmla="*/ 2147483647 h 142"/>
                      <a:gd name="T58" fmla="*/ 2147483647 w 186"/>
                      <a:gd name="T59" fmla="*/ 2147483647 h 142"/>
                      <a:gd name="T60" fmla="*/ 2147483647 w 186"/>
                      <a:gd name="T61" fmla="*/ 2147483647 h 142"/>
                      <a:gd name="T62" fmla="*/ 2147483647 w 186"/>
                      <a:gd name="T63" fmla="*/ 2147483647 h 142"/>
                      <a:gd name="T64" fmla="*/ 2147483647 w 186"/>
                      <a:gd name="T65" fmla="*/ 2147483647 h 142"/>
                      <a:gd name="T66" fmla="*/ 2147483647 w 186"/>
                      <a:gd name="T67" fmla="*/ 2147483647 h 142"/>
                      <a:gd name="T68" fmla="*/ 2147483647 w 186"/>
                      <a:gd name="T69" fmla="*/ 2147483647 h 142"/>
                      <a:gd name="T70" fmla="*/ 2147483647 w 186"/>
                      <a:gd name="T71" fmla="*/ 2147483647 h 142"/>
                      <a:gd name="T72" fmla="*/ 2147483647 w 186"/>
                      <a:gd name="T73" fmla="*/ 2147483647 h 142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w 186"/>
                      <a:gd name="T112" fmla="*/ 0 h 142"/>
                      <a:gd name="T113" fmla="*/ 186 w 186"/>
                      <a:gd name="T114" fmla="*/ 142 h 142"/>
                    </a:gdLst>
                    <a:ahLst/>
                    <a:cxnLst>
                      <a:cxn ang="T74">
                        <a:pos x="T0" y="T1"/>
                      </a:cxn>
                      <a:cxn ang="T75">
                        <a:pos x="T2" y="T3"/>
                      </a:cxn>
                      <a:cxn ang="T76">
                        <a:pos x="T4" y="T5"/>
                      </a:cxn>
                      <a:cxn ang="T77">
                        <a:pos x="T6" y="T7"/>
                      </a:cxn>
                      <a:cxn ang="T78">
                        <a:pos x="T8" y="T9"/>
                      </a:cxn>
                      <a:cxn ang="T79">
                        <a:pos x="T10" y="T11"/>
                      </a:cxn>
                      <a:cxn ang="T80">
                        <a:pos x="T12" y="T13"/>
                      </a:cxn>
                      <a:cxn ang="T81">
                        <a:pos x="T14" y="T15"/>
                      </a:cxn>
                      <a:cxn ang="T82">
                        <a:pos x="T16" y="T17"/>
                      </a:cxn>
                      <a:cxn ang="T83">
                        <a:pos x="T18" y="T19"/>
                      </a:cxn>
                      <a:cxn ang="T84">
                        <a:pos x="T20" y="T21"/>
                      </a:cxn>
                      <a:cxn ang="T85">
                        <a:pos x="T22" y="T23"/>
                      </a:cxn>
                      <a:cxn ang="T86">
                        <a:pos x="T24" y="T25"/>
                      </a:cxn>
                      <a:cxn ang="T87">
                        <a:pos x="T26" y="T27"/>
                      </a:cxn>
                      <a:cxn ang="T88">
                        <a:pos x="T28" y="T29"/>
                      </a:cxn>
                      <a:cxn ang="T89">
                        <a:pos x="T30" y="T31"/>
                      </a:cxn>
                      <a:cxn ang="T90">
                        <a:pos x="T32" y="T33"/>
                      </a:cxn>
                      <a:cxn ang="T91">
                        <a:pos x="T34" y="T35"/>
                      </a:cxn>
                      <a:cxn ang="T92">
                        <a:pos x="T36" y="T37"/>
                      </a:cxn>
                      <a:cxn ang="T93">
                        <a:pos x="T38" y="T39"/>
                      </a:cxn>
                      <a:cxn ang="T94">
                        <a:pos x="T40" y="T41"/>
                      </a:cxn>
                      <a:cxn ang="T95">
                        <a:pos x="T42" y="T43"/>
                      </a:cxn>
                      <a:cxn ang="T96">
                        <a:pos x="T44" y="T45"/>
                      </a:cxn>
                      <a:cxn ang="T97">
                        <a:pos x="T46" y="T47"/>
                      </a:cxn>
                      <a:cxn ang="T98">
                        <a:pos x="T48" y="T49"/>
                      </a:cxn>
                      <a:cxn ang="T99">
                        <a:pos x="T50" y="T51"/>
                      </a:cxn>
                      <a:cxn ang="T100">
                        <a:pos x="T52" y="T53"/>
                      </a:cxn>
                      <a:cxn ang="T101">
                        <a:pos x="T54" y="T55"/>
                      </a:cxn>
                      <a:cxn ang="T102">
                        <a:pos x="T56" y="T57"/>
                      </a:cxn>
                      <a:cxn ang="T103">
                        <a:pos x="T58" y="T59"/>
                      </a:cxn>
                      <a:cxn ang="T104">
                        <a:pos x="T60" y="T61"/>
                      </a:cxn>
                      <a:cxn ang="T105">
                        <a:pos x="T62" y="T63"/>
                      </a:cxn>
                      <a:cxn ang="T106">
                        <a:pos x="T64" y="T65"/>
                      </a:cxn>
                      <a:cxn ang="T107">
                        <a:pos x="T66" y="T67"/>
                      </a:cxn>
                      <a:cxn ang="T108">
                        <a:pos x="T68" y="T69"/>
                      </a:cxn>
                      <a:cxn ang="T109">
                        <a:pos x="T70" y="T71"/>
                      </a:cxn>
                      <a:cxn ang="T110">
                        <a:pos x="T72" y="T73"/>
                      </a:cxn>
                    </a:cxnLst>
                    <a:rect l="T111" t="T112" r="T113" b="T114"/>
                    <a:pathLst>
                      <a:path w="186" h="142">
                        <a:moveTo>
                          <a:pt x="0" y="111"/>
                        </a:moveTo>
                        <a:lnTo>
                          <a:pt x="0" y="112"/>
                        </a:lnTo>
                        <a:lnTo>
                          <a:pt x="1" y="114"/>
                        </a:lnTo>
                        <a:lnTo>
                          <a:pt x="2" y="116"/>
                        </a:lnTo>
                        <a:lnTo>
                          <a:pt x="7" y="117"/>
                        </a:lnTo>
                        <a:lnTo>
                          <a:pt x="3" y="107"/>
                        </a:lnTo>
                        <a:lnTo>
                          <a:pt x="2" y="99"/>
                        </a:lnTo>
                        <a:lnTo>
                          <a:pt x="3" y="93"/>
                        </a:lnTo>
                        <a:lnTo>
                          <a:pt x="6" y="87"/>
                        </a:lnTo>
                        <a:lnTo>
                          <a:pt x="9" y="82"/>
                        </a:lnTo>
                        <a:lnTo>
                          <a:pt x="13" y="76"/>
                        </a:lnTo>
                        <a:lnTo>
                          <a:pt x="17" y="69"/>
                        </a:lnTo>
                        <a:lnTo>
                          <a:pt x="20" y="61"/>
                        </a:lnTo>
                        <a:lnTo>
                          <a:pt x="20" y="56"/>
                        </a:lnTo>
                        <a:lnTo>
                          <a:pt x="21" y="51"/>
                        </a:lnTo>
                        <a:lnTo>
                          <a:pt x="23" y="46"/>
                        </a:lnTo>
                        <a:lnTo>
                          <a:pt x="25" y="42"/>
                        </a:lnTo>
                        <a:lnTo>
                          <a:pt x="28" y="37"/>
                        </a:lnTo>
                        <a:lnTo>
                          <a:pt x="31" y="34"/>
                        </a:lnTo>
                        <a:lnTo>
                          <a:pt x="35" y="32"/>
                        </a:lnTo>
                        <a:lnTo>
                          <a:pt x="40" y="31"/>
                        </a:lnTo>
                        <a:lnTo>
                          <a:pt x="41" y="38"/>
                        </a:lnTo>
                        <a:lnTo>
                          <a:pt x="41" y="43"/>
                        </a:lnTo>
                        <a:lnTo>
                          <a:pt x="43" y="49"/>
                        </a:lnTo>
                        <a:lnTo>
                          <a:pt x="45" y="54"/>
                        </a:lnTo>
                        <a:lnTo>
                          <a:pt x="47" y="58"/>
                        </a:lnTo>
                        <a:lnTo>
                          <a:pt x="51" y="62"/>
                        </a:lnTo>
                        <a:lnTo>
                          <a:pt x="55" y="65"/>
                        </a:lnTo>
                        <a:lnTo>
                          <a:pt x="59" y="67"/>
                        </a:lnTo>
                        <a:lnTo>
                          <a:pt x="87" y="67"/>
                        </a:lnTo>
                        <a:lnTo>
                          <a:pt x="87" y="43"/>
                        </a:lnTo>
                        <a:lnTo>
                          <a:pt x="79" y="41"/>
                        </a:lnTo>
                        <a:lnTo>
                          <a:pt x="74" y="38"/>
                        </a:lnTo>
                        <a:lnTo>
                          <a:pt x="69" y="36"/>
                        </a:lnTo>
                        <a:lnTo>
                          <a:pt x="66" y="33"/>
                        </a:lnTo>
                        <a:lnTo>
                          <a:pt x="63" y="30"/>
                        </a:lnTo>
                        <a:lnTo>
                          <a:pt x="62" y="27"/>
                        </a:lnTo>
                        <a:lnTo>
                          <a:pt x="61" y="23"/>
                        </a:lnTo>
                        <a:lnTo>
                          <a:pt x="59" y="18"/>
                        </a:lnTo>
                        <a:lnTo>
                          <a:pt x="70" y="17"/>
                        </a:lnTo>
                        <a:lnTo>
                          <a:pt x="79" y="16"/>
                        </a:lnTo>
                        <a:lnTo>
                          <a:pt x="87" y="14"/>
                        </a:lnTo>
                        <a:lnTo>
                          <a:pt x="92" y="12"/>
                        </a:lnTo>
                        <a:lnTo>
                          <a:pt x="98" y="10"/>
                        </a:lnTo>
                        <a:lnTo>
                          <a:pt x="103" y="8"/>
                        </a:lnTo>
                        <a:lnTo>
                          <a:pt x="111" y="6"/>
                        </a:lnTo>
                        <a:lnTo>
                          <a:pt x="120" y="6"/>
                        </a:lnTo>
                        <a:lnTo>
                          <a:pt x="130" y="3"/>
                        </a:lnTo>
                        <a:lnTo>
                          <a:pt x="140" y="0"/>
                        </a:lnTo>
                        <a:lnTo>
                          <a:pt x="147" y="1"/>
                        </a:lnTo>
                        <a:lnTo>
                          <a:pt x="154" y="2"/>
                        </a:lnTo>
                        <a:lnTo>
                          <a:pt x="159" y="2"/>
                        </a:lnTo>
                        <a:lnTo>
                          <a:pt x="165" y="2"/>
                        </a:lnTo>
                        <a:lnTo>
                          <a:pt x="176" y="1"/>
                        </a:lnTo>
                        <a:lnTo>
                          <a:pt x="186" y="0"/>
                        </a:lnTo>
                        <a:lnTo>
                          <a:pt x="183" y="10"/>
                        </a:lnTo>
                        <a:lnTo>
                          <a:pt x="181" y="19"/>
                        </a:lnTo>
                        <a:lnTo>
                          <a:pt x="178" y="26"/>
                        </a:lnTo>
                        <a:lnTo>
                          <a:pt x="176" y="32"/>
                        </a:lnTo>
                        <a:lnTo>
                          <a:pt x="169" y="40"/>
                        </a:lnTo>
                        <a:lnTo>
                          <a:pt x="165" y="45"/>
                        </a:lnTo>
                        <a:lnTo>
                          <a:pt x="159" y="51"/>
                        </a:lnTo>
                        <a:lnTo>
                          <a:pt x="156" y="58"/>
                        </a:lnTo>
                        <a:lnTo>
                          <a:pt x="155" y="63"/>
                        </a:lnTo>
                        <a:lnTo>
                          <a:pt x="154" y="69"/>
                        </a:lnTo>
                        <a:lnTo>
                          <a:pt x="153" y="76"/>
                        </a:lnTo>
                        <a:lnTo>
                          <a:pt x="153" y="86"/>
                        </a:lnTo>
                        <a:lnTo>
                          <a:pt x="120" y="142"/>
                        </a:lnTo>
                        <a:lnTo>
                          <a:pt x="93" y="123"/>
                        </a:lnTo>
                        <a:lnTo>
                          <a:pt x="80" y="122"/>
                        </a:lnTo>
                        <a:lnTo>
                          <a:pt x="52" y="119"/>
                        </a:lnTo>
                        <a:lnTo>
                          <a:pt x="35" y="117"/>
                        </a:lnTo>
                        <a:lnTo>
                          <a:pt x="20" y="115"/>
                        </a:lnTo>
                        <a:lnTo>
                          <a:pt x="8" y="113"/>
                        </a:lnTo>
                        <a:lnTo>
                          <a:pt x="0" y="111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64" name="Freeform 231"/>
                  <p:cNvSpPr>
                    <a:spLocks/>
                  </p:cNvSpPr>
                  <p:nvPr>
                    <p:custDataLst>
                      <p:tags r:id="rId148"/>
                    </p:custDataLst>
                  </p:nvPr>
                </p:nvSpPr>
                <p:spPr bwMode="auto">
                  <a:xfrm>
                    <a:off x="4070350" y="2316163"/>
                    <a:ext cx="84138" cy="57150"/>
                  </a:xfrm>
                  <a:custGeom>
                    <a:avLst/>
                    <a:gdLst>
                      <a:gd name="T0" fmla="*/ 2147483647 w 192"/>
                      <a:gd name="T1" fmla="*/ 2147483647 h 105"/>
                      <a:gd name="T2" fmla="*/ 2147483647 w 192"/>
                      <a:gd name="T3" fmla="*/ 2147483647 h 105"/>
                      <a:gd name="T4" fmla="*/ 2147483647 w 192"/>
                      <a:gd name="T5" fmla="*/ 2147483647 h 105"/>
                      <a:gd name="T6" fmla="*/ 2147483647 w 192"/>
                      <a:gd name="T7" fmla="*/ 2147483647 h 105"/>
                      <a:gd name="T8" fmla="*/ 2147483647 w 192"/>
                      <a:gd name="T9" fmla="*/ 2147483647 h 105"/>
                      <a:gd name="T10" fmla="*/ 2147483647 w 192"/>
                      <a:gd name="T11" fmla="*/ 2147483647 h 105"/>
                      <a:gd name="T12" fmla="*/ 2147483647 w 192"/>
                      <a:gd name="T13" fmla="*/ 2147483647 h 105"/>
                      <a:gd name="T14" fmla="*/ 2147483647 w 192"/>
                      <a:gd name="T15" fmla="*/ 2147483647 h 105"/>
                      <a:gd name="T16" fmla="*/ 2147483647 w 192"/>
                      <a:gd name="T17" fmla="*/ 2147483647 h 105"/>
                      <a:gd name="T18" fmla="*/ 2147483647 w 192"/>
                      <a:gd name="T19" fmla="*/ 2147483647 h 105"/>
                      <a:gd name="T20" fmla="*/ 2147483647 w 192"/>
                      <a:gd name="T21" fmla="*/ 2147483647 h 105"/>
                      <a:gd name="T22" fmla="*/ 2147483647 w 192"/>
                      <a:gd name="T23" fmla="*/ 2147483647 h 105"/>
                      <a:gd name="T24" fmla="*/ 2147483647 w 192"/>
                      <a:gd name="T25" fmla="*/ 2147483647 h 105"/>
                      <a:gd name="T26" fmla="*/ 2147483647 w 192"/>
                      <a:gd name="T27" fmla="*/ 2147483647 h 105"/>
                      <a:gd name="T28" fmla="*/ 2147483647 w 192"/>
                      <a:gd name="T29" fmla="*/ 2147483647 h 105"/>
                      <a:gd name="T30" fmla="*/ 2147483647 w 192"/>
                      <a:gd name="T31" fmla="*/ 2147483647 h 105"/>
                      <a:gd name="T32" fmla="*/ 2147483647 w 192"/>
                      <a:gd name="T33" fmla="*/ 2147483647 h 105"/>
                      <a:gd name="T34" fmla="*/ 2147483647 w 192"/>
                      <a:gd name="T35" fmla="*/ 2147483647 h 105"/>
                      <a:gd name="T36" fmla="*/ 0 w 192"/>
                      <a:gd name="T37" fmla="*/ 2147483647 h 105"/>
                      <a:gd name="T38" fmla="*/ 0 w 192"/>
                      <a:gd name="T39" fmla="*/ 2147483647 h 105"/>
                      <a:gd name="T40" fmla="*/ 2147483647 w 192"/>
                      <a:gd name="T41" fmla="*/ 2147483647 h 105"/>
                      <a:gd name="T42" fmla="*/ 2147483647 w 192"/>
                      <a:gd name="T43" fmla="*/ 2147483647 h 105"/>
                      <a:gd name="T44" fmla="*/ 2147483647 w 192"/>
                      <a:gd name="T45" fmla="*/ 2147483647 h 105"/>
                      <a:gd name="T46" fmla="*/ 2147483647 w 192"/>
                      <a:gd name="T47" fmla="*/ 0 h 105"/>
                      <a:gd name="T48" fmla="*/ 2147483647 w 192"/>
                      <a:gd name="T49" fmla="*/ 2147483647 h 105"/>
                      <a:gd name="T50" fmla="*/ 2147483647 w 192"/>
                      <a:gd name="T51" fmla="*/ 2147483647 h 105"/>
                      <a:gd name="T52" fmla="*/ 2147483647 w 192"/>
                      <a:gd name="T53" fmla="*/ 2147483647 h 105"/>
                      <a:gd name="T54" fmla="*/ 2147483647 w 192"/>
                      <a:gd name="T55" fmla="*/ 2147483647 h 105"/>
                      <a:gd name="T56" fmla="*/ 2147483647 w 192"/>
                      <a:gd name="T57" fmla="*/ 2147483647 h 105"/>
                      <a:gd name="T58" fmla="*/ 2147483647 w 192"/>
                      <a:gd name="T59" fmla="*/ 2147483647 h 105"/>
                      <a:gd name="T60" fmla="*/ 2147483647 w 192"/>
                      <a:gd name="T61" fmla="*/ 2147483647 h 105"/>
                      <a:gd name="T62" fmla="*/ 2147483647 w 192"/>
                      <a:gd name="T63" fmla="*/ 2147483647 h 105"/>
                      <a:gd name="T64" fmla="*/ 2147483647 w 192"/>
                      <a:gd name="T65" fmla="*/ 2147483647 h 105"/>
                      <a:gd name="T66" fmla="*/ 2147483647 w 192"/>
                      <a:gd name="T67" fmla="*/ 2147483647 h 105"/>
                      <a:gd name="T68" fmla="*/ 2147483647 w 192"/>
                      <a:gd name="T69" fmla="*/ 2147483647 h 105"/>
                      <a:gd name="T70" fmla="*/ 2147483647 w 192"/>
                      <a:gd name="T71" fmla="*/ 2147483647 h 105"/>
                      <a:gd name="T72" fmla="*/ 2147483647 w 192"/>
                      <a:gd name="T73" fmla="*/ 2147483647 h 105"/>
                      <a:gd name="T74" fmla="*/ 2147483647 w 192"/>
                      <a:gd name="T75" fmla="*/ 2147483647 h 105"/>
                      <a:gd name="T76" fmla="*/ 2147483647 w 192"/>
                      <a:gd name="T77" fmla="*/ 2147483647 h 105"/>
                      <a:gd name="T78" fmla="*/ 2147483647 w 192"/>
                      <a:gd name="T79" fmla="*/ 2147483647 h 105"/>
                      <a:gd name="T80" fmla="*/ 2147483647 w 192"/>
                      <a:gd name="T81" fmla="*/ 2147483647 h 105"/>
                      <a:gd name="T82" fmla="*/ 2147483647 w 192"/>
                      <a:gd name="T83" fmla="*/ 2147483647 h 105"/>
                      <a:gd name="T84" fmla="*/ 2147483647 w 192"/>
                      <a:gd name="T85" fmla="*/ 2147483647 h 105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92"/>
                      <a:gd name="T130" fmla="*/ 0 h 105"/>
                      <a:gd name="T131" fmla="*/ 192 w 192"/>
                      <a:gd name="T132" fmla="*/ 105 h 105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92" h="105">
                        <a:moveTo>
                          <a:pt x="192" y="61"/>
                        </a:moveTo>
                        <a:lnTo>
                          <a:pt x="189" y="62"/>
                        </a:lnTo>
                        <a:lnTo>
                          <a:pt x="184" y="63"/>
                        </a:lnTo>
                        <a:lnTo>
                          <a:pt x="180" y="64"/>
                        </a:lnTo>
                        <a:lnTo>
                          <a:pt x="177" y="67"/>
                        </a:lnTo>
                        <a:lnTo>
                          <a:pt x="168" y="72"/>
                        </a:lnTo>
                        <a:lnTo>
                          <a:pt x="160" y="79"/>
                        </a:lnTo>
                        <a:lnTo>
                          <a:pt x="154" y="86"/>
                        </a:lnTo>
                        <a:lnTo>
                          <a:pt x="147" y="93"/>
                        </a:lnTo>
                        <a:lnTo>
                          <a:pt x="143" y="99"/>
                        </a:lnTo>
                        <a:lnTo>
                          <a:pt x="139" y="105"/>
                        </a:lnTo>
                        <a:lnTo>
                          <a:pt x="120" y="97"/>
                        </a:lnTo>
                        <a:lnTo>
                          <a:pt x="102" y="89"/>
                        </a:lnTo>
                        <a:lnTo>
                          <a:pt x="86" y="80"/>
                        </a:lnTo>
                        <a:lnTo>
                          <a:pt x="69" y="71"/>
                        </a:lnTo>
                        <a:lnTo>
                          <a:pt x="53" y="61"/>
                        </a:lnTo>
                        <a:lnTo>
                          <a:pt x="36" y="53"/>
                        </a:lnTo>
                        <a:lnTo>
                          <a:pt x="19" y="44"/>
                        </a:lnTo>
                        <a:lnTo>
                          <a:pt x="0" y="37"/>
                        </a:lnTo>
                        <a:lnTo>
                          <a:pt x="0" y="13"/>
                        </a:lnTo>
                        <a:lnTo>
                          <a:pt x="7" y="7"/>
                        </a:lnTo>
                        <a:lnTo>
                          <a:pt x="16" y="4"/>
                        </a:lnTo>
                        <a:lnTo>
                          <a:pt x="29" y="1"/>
                        </a:lnTo>
                        <a:lnTo>
                          <a:pt x="40" y="0"/>
                        </a:lnTo>
                        <a:lnTo>
                          <a:pt x="60" y="2"/>
                        </a:lnTo>
                        <a:lnTo>
                          <a:pt x="93" y="5"/>
                        </a:lnTo>
                        <a:lnTo>
                          <a:pt x="111" y="7"/>
                        </a:lnTo>
                        <a:lnTo>
                          <a:pt x="128" y="7"/>
                        </a:lnTo>
                        <a:lnTo>
                          <a:pt x="143" y="7"/>
                        </a:lnTo>
                        <a:lnTo>
                          <a:pt x="153" y="6"/>
                        </a:lnTo>
                        <a:lnTo>
                          <a:pt x="155" y="11"/>
                        </a:lnTo>
                        <a:lnTo>
                          <a:pt x="159" y="17"/>
                        </a:lnTo>
                        <a:lnTo>
                          <a:pt x="161" y="20"/>
                        </a:lnTo>
                        <a:lnTo>
                          <a:pt x="164" y="23"/>
                        </a:lnTo>
                        <a:lnTo>
                          <a:pt x="165" y="27"/>
                        </a:lnTo>
                        <a:lnTo>
                          <a:pt x="166" y="31"/>
                        </a:lnTo>
                        <a:lnTo>
                          <a:pt x="170" y="32"/>
                        </a:lnTo>
                        <a:lnTo>
                          <a:pt x="177" y="33"/>
                        </a:lnTo>
                        <a:lnTo>
                          <a:pt x="180" y="34"/>
                        </a:lnTo>
                        <a:lnTo>
                          <a:pt x="183" y="34"/>
                        </a:lnTo>
                        <a:lnTo>
                          <a:pt x="188" y="33"/>
                        </a:lnTo>
                        <a:lnTo>
                          <a:pt x="192" y="31"/>
                        </a:lnTo>
                        <a:lnTo>
                          <a:pt x="192" y="61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65" name="Freeform 232"/>
                  <p:cNvSpPr>
                    <a:spLocks/>
                  </p:cNvSpPr>
                  <p:nvPr>
                    <p:custDataLst>
                      <p:tags r:id="rId149"/>
                    </p:custDataLst>
                  </p:nvPr>
                </p:nvSpPr>
                <p:spPr bwMode="auto">
                  <a:xfrm>
                    <a:off x="4830763" y="2870200"/>
                    <a:ext cx="33337" cy="131763"/>
                  </a:xfrm>
                  <a:custGeom>
                    <a:avLst/>
                    <a:gdLst>
                      <a:gd name="T0" fmla="*/ 2147483647 w 80"/>
                      <a:gd name="T1" fmla="*/ 0 h 254"/>
                      <a:gd name="T2" fmla="*/ 2147483647 w 80"/>
                      <a:gd name="T3" fmla="*/ 2147483647 h 254"/>
                      <a:gd name="T4" fmla="*/ 2147483647 w 80"/>
                      <a:gd name="T5" fmla="*/ 2147483647 h 254"/>
                      <a:gd name="T6" fmla="*/ 2147483647 w 80"/>
                      <a:gd name="T7" fmla="*/ 2147483647 h 254"/>
                      <a:gd name="T8" fmla="*/ 2147483647 w 80"/>
                      <a:gd name="T9" fmla="*/ 2147483647 h 254"/>
                      <a:gd name="T10" fmla="*/ 2147483647 w 80"/>
                      <a:gd name="T11" fmla="*/ 2147483647 h 254"/>
                      <a:gd name="T12" fmla="*/ 2147483647 w 80"/>
                      <a:gd name="T13" fmla="*/ 2147483647 h 254"/>
                      <a:gd name="T14" fmla="*/ 2147483647 w 80"/>
                      <a:gd name="T15" fmla="*/ 2147483647 h 254"/>
                      <a:gd name="T16" fmla="*/ 2147483647 w 80"/>
                      <a:gd name="T17" fmla="*/ 2147483647 h 254"/>
                      <a:gd name="T18" fmla="*/ 2147483647 w 80"/>
                      <a:gd name="T19" fmla="*/ 2147483647 h 254"/>
                      <a:gd name="T20" fmla="*/ 2147483647 w 80"/>
                      <a:gd name="T21" fmla="*/ 2147483647 h 254"/>
                      <a:gd name="T22" fmla="*/ 2147483647 w 80"/>
                      <a:gd name="T23" fmla="*/ 2147483647 h 254"/>
                      <a:gd name="T24" fmla="*/ 2147483647 w 80"/>
                      <a:gd name="T25" fmla="*/ 2147483647 h 254"/>
                      <a:gd name="T26" fmla="*/ 2147483647 w 80"/>
                      <a:gd name="T27" fmla="*/ 2147483647 h 254"/>
                      <a:gd name="T28" fmla="*/ 2147483647 w 80"/>
                      <a:gd name="T29" fmla="*/ 2147483647 h 254"/>
                      <a:gd name="T30" fmla="*/ 2147483647 w 80"/>
                      <a:gd name="T31" fmla="*/ 2147483647 h 254"/>
                      <a:gd name="T32" fmla="*/ 0 w 80"/>
                      <a:gd name="T33" fmla="*/ 2147483647 h 254"/>
                      <a:gd name="T34" fmla="*/ 2147483647 w 80"/>
                      <a:gd name="T35" fmla="*/ 2147483647 h 254"/>
                      <a:gd name="T36" fmla="*/ 2147483647 w 80"/>
                      <a:gd name="T37" fmla="*/ 2147483647 h 254"/>
                      <a:gd name="T38" fmla="*/ 2147483647 w 80"/>
                      <a:gd name="T39" fmla="*/ 2147483647 h 254"/>
                      <a:gd name="T40" fmla="*/ 2147483647 w 80"/>
                      <a:gd name="T41" fmla="*/ 2147483647 h 254"/>
                      <a:gd name="T42" fmla="*/ 2147483647 w 80"/>
                      <a:gd name="T43" fmla="*/ 2147483647 h 254"/>
                      <a:gd name="T44" fmla="*/ 2147483647 w 80"/>
                      <a:gd name="T45" fmla="*/ 0 h 254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80"/>
                      <a:gd name="T70" fmla="*/ 0 h 254"/>
                      <a:gd name="T71" fmla="*/ 80 w 80"/>
                      <a:gd name="T72" fmla="*/ 254 h 254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80" h="254">
                        <a:moveTo>
                          <a:pt x="33" y="0"/>
                        </a:moveTo>
                        <a:lnTo>
                          <a:pt x="37" y="2"/>
                        </a:lnTo>
                        <a:lnTo>
                          <a:pt x="40" y="4"/>
                        </a:lnTo>
                        <a:lnTo>
                          <a:pt x="43" y="7"/>
                        </a:lnTo>
                        <a:lnTo>
                          <a:pt x="46" y="10"/>
                        </a:lnTo>
                        <a:lnTo>
                          <a:pt x="52" y="18"/>
                        </a:lnTo>
                        <a:lnTo>
                          <a:pt x="56" y="25"/>
                        </a:lnTo>
                        <a:lnTo>
                          <a:pt x="62" y="32"/>
                        </a:lnTo>
                        <a:lnTo>
                          <a:pt x="67" y="38"/>
                        </a:lnTo>
                        <a:lnTo>
                          <a:pt x="70" y="40"/>
                        </a:lnTo>
                        <a:lnTo>
                          <a:pt x="73" y="42"/>
                        </a:lnTo>
                        <a:lnTo>
                          <a:pt x="76" y="43"/>
                        </a:lnTo>
                        <a:lnTo>
                          <a:pt x="80" y="44"/>
                        </a:lnTo>
                        <a:lnTo>
                          <a:pt x="80" y="53"/>
                        </a:lnTo>
                        <a:lnTo>
                          <a:pt x="80" y="62"/>
                        </a:lnTo>
                        <a:lnTo>
                          <a:pt x="53" y="254"/>
                        </a:lnTo>
                        <a:lnTo>
                          <a:pt x="0" y="93"/>
                        </a:lnTo>
                        <a:lnTo>
                          <a:pt x="4" y="88"/>
                        </a:lnTo>
                        <a:lnTo>
                          <a:pt x="11" y="71"/>
                        </a:lnTo>
                        <a:lnTo>
                          <a:pt x="17" y="57"/>
                        </a:lnTo>
                        <a:lnTo>
                          <a:pt x="22" y="41"/>
                        </a:lnTo>
                        <a:lnTo>
                          <a:pt x="28" y="23"/>
                        </a:lnTo>
                        <a:lnTo>
                          <a:pt x="33" y="0"/>
                        </a:lnTo>
                      </a:path>
                    </a:pathLst>
                  </a:custGeom>
                  <a:solidFill>
                    <a:srgbClr val="FFC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66" name="Freeform 233"/>
                  <p:cNvSpPr>
                    <a:spLocks/>
                  </p:cNvSpPr>
                  <p:nvPr>
                    <p:custDataLst>
                      <p:tags r:id="rId150"/>
                    </p:custDataLst>
                  </p:nvPr>
                </p:nvSpPr>
                <p:spPr bwMode="auto">
                  <a:xfrm>
                    <a:off x="4779963" y="2922588"/>
                    <a:ext cx="69850" cy="130175"/>
                  </a:xfrm>
                  <a:custGeom>
                    <a:avLst/>
                    <a:gdLst>
                      <a:gd name="T0" fmla="*/ 2147483647 w 167"/>
                      <a:gd name="T1" fmla="*/ 0 h 259"/>
                      <a:gd name="T2" fmla="*/ 2147483647 w 167"/>
                      <a:gd name="T3" fmla="*/ 2147483647 h 259"/>
                      <a:gd name="T4" fmla="*/ 2147483647 w 167"/>
                      <a:gd name="T5" fmla="*/ 2147483647 h 259"/>
                      <a:gd name="T6" fmla="*/ 2147483647 w 167"/>
                      <a:gd name="T7" fmla="*/ 2147483647 h 259"/>
                      <a:gd name="T8" fmla="*/ 2147483647 w 167"/>
                      <a:gd name="T9" fmla="*/ 2147483647 h 259"/>
                      <a:gd name="T10" fmla="*/ 2147483647 w 167"/>
                      <a:gd name="T11" fmla="*/ 2147483647 h 259"/>
                      <a:gd name="T12" fmla="*/ 2147483647 w 167"/>
                      <a:gd name="T13" fmla="*/ 2147483647 h 259"/>
                      <a:gd name="T14" fmla="*/ 2147483647 w 167"/>
                      <a:gd name="T15" fmla="*/ 2147483647 h 259"/>
                      <a:gd name="T16" fmla="*/ 2147483647 w 167"/>
                      <a:gd name="T17" fmla="*/ 2147483647 h 259"/>
                      <a:gd name="T18" fmla="*/ 2147483647 w 167"/>
                      <a:gd name="T19" fmla="*/ 2147483647 h 259"/>
                      <a:gd name="T20" fmla="*/ 2147483647 w 167"/>
                      <a:gd name="T21" fmla="*/ 2147483647 h 259"/>
                      <a:gd name="T22" fmla="*/ 2147483647 w 167"/>
                      <a:gd name="T23" fmla="*/ 2147483647 h 259"/>
                      <a:gd name="T24" fmla="*/ 2147483647 w 167"/>
                      <a:gd name="T25" fmla="*/ 2147483647 h 259"/>
                      <a:gd name="T26" fmla="*/ 2147483647 w 167"/>
                      <a:gd name="T27" fmla="*/ 2147483647 h 259"/>
                      <a:gd name="T28" fmla="*/ 2147483647 w 167"/>
                      <a:gd name="T29" fmla="*/ 2147483647 h 259"/>
                      <a:gd name="T30" fmla="*/ 2147483647 w 167"/>
                      <a:gd name="T31" fmla="*/ 2147483647 h 259"/>
                      <a:gd name="T32" fmla="*/ 2147483647 w 167"/>
                      <a:gd name="T33" fmla="*/ 2147483647 h 259"/>
                      <a:gd name="T34" fmla="*/ 2147483647 w 167"/>
                      <a:gd name="T35" fmla="*/ 2147483647 h 259"/>
                      <a:gd name="T36" fmla="*/ 2147483647 w 167"/>
                      <a:gd name="T37" fmla="*/ 2147483647 h 259"/>
                      <a:gd name="T38" fmla="*/ 2147483647 w 167"/>
                      <a:gd name="T39" fmla="*/ 2147483647 h 259"/>
                      <a:gd name="T40" fmla="*/ 2147483647 w 167"/>
                      <a:gd name="T41" fmla="*/ 2147483647 h 259"/>
                      <a:gd name="T42" fmla="*/ 2147483647 w 167"/>
                      <a:gd name="T43" fmla="*/ 2147483647 h 259"/>
                      <a:gd name="T44" fmla="*/ 2147483647 w 167"/>
                      <a:gd name="T45" fmla="*/ 2147483647 h 259"/>
                      <a:gd name="T46" fmla="*/ 2147483647 w 167"/>
                      <a:gd name="T47" fmla="*/ 2147483647 h 259"/>
                      <a:gd name="T48" fmla="*/ 2147483647 w 167"/>
                      <a:gd name="T49" fmla="*/ 2147483647 h 259"/>
                      <a:gd name="T50" fmla="*/ 2147483647 w 167"/>
                      <a:gd name="T51" fmla="*/ 2147483647 h 259"/>
                      <a:gd name="T52" fmla="*/ 2147483647 w 167"/>
                      <a:gd name="T53" fmla="*/ 2147483647 h 259"/>
                      <a:gd name="T54" fmla="*/ 2147483647 w 167"/>
                      <a:gd name="T55" fmla="*/ 2147483647 h 259"/>
                      <a:gd name="T56" fmla="*/ 2147483647 w 167"/>
                      <a:gd name="T57" fmla="*/ 2147483647 h 259"/>
                      <a:gd name="T58" fmla="*/ 2147483647 w 167"/>
                      <a:gd name="T59" fmla="*/ 2147483647 h 259"/>
                      <a:gd name="T60" fmla="*/ 2147483647 w 167"/>
                      <a:gd name="T61" fmla="*/ 2147483647 h 259"/>
                      <a:gd name="T62" fmla="*/ 2147483647 w 167"/>
                      <a:gd name="T63" fmla="*/ 2147483647 h 259"/>
                      <a:gd name="T64" fmla="*/ 2147483647 w 167"/>
                      <a:gd name="T65" fmla="*/ 2147483647 h 259"/>
                      <a:gd name="T66" fmla="*/ 0 w 167"/>
                      <a:gd name="T67" fmla="*/ 2147483647 h 259"/>
                      <a:gd name="T68" fmla="*/ 0 w 167"/>
                      <a:gd name="T69" fmla="*/ 2147483647 h 259"/>
                      <a:gd name="T70" fmla="*/ 0 w 167"/>
                      <a:gd name="T71" fmla="*/ 2147483647 h 259"/>
                      <a:gd name="T72" fmla="*/ 2147483647 w 167"/>
                      <a:gd name="T73" fmla="*/ 2147483647 h 259"/>
                      <a:gd name="T74" fmla="*/ 2147483647 w 167"/>
                      <a:gd name="T75" fmla="*/ 2147483647 h 259"/>
                      <a:gd name="T76" fmla="*/ 2147483647 w 167"/>
                      <a:gd name="T77" fmla="*/ 2147483647 h 259"/>
                      <a:gd name="T78" fmla="*/ 2147483647 w 167"/>
                      <a:gd name="T79" fmla="*/ 2147483647 h 259"/>
                      <a:gd name="T80" fmla="*/ 2147483647 w 167"/>
                      <a:gd name="T81" fmla="*/ 2147483647 h 259"/>
                      <a:gd name="T82" fmla="*/ 2147483647 w 167"/>
                      <a:gd name="T83" fmla="*/ 2147483647 h 259"/>
                      <a:gd name="T84" fmla="*/ 2147483647 w 167"/>
                      <a:gd name="T85" fmla="*/ 2147483647 h 259"/>
                      <a:gd name="T86" fmla="*/ 2147483647 w 167"/>
                      <a:gd name="T87" fmla="*/ 2147483647 h 259"/>
                      <a:gd name="T88" fmla="*/ 2147483647 w 167"/>
                      <a:gd name="T89" fmla="*/ 2147483647 h 259"/>
                      <a:gd name="T90" fmla="*/ 2147483647 w 167"/>
                      <a:gd name="T91" fmla="*/ 2147483647 h 259"/>
                      <a:gd name="T92" fmla="*/ 2147483647 w 167"/>
                      <a:gd name="T93" fmla="*/ 2147483647 h 259"/>
                      <a:gd name="T94" fmla="*/ 2147483647 w 167"/>
                      <a:gd name="T95" fmla="*/ 2147483647 h 259"/>
                      <a:gd name="T96" fmla="*/ 2147483647 w 167"/>
                      <a:gd name="T97" fmla="*/ 2147483647 h 259"/>
                      <a:gd name="T98" fmla="*/ 2147483647 w 167"/>
                      <a:gd name="T99" fmla="*/ 2147483647 h 259"/>
                      <a:gd name="T100" fmla="*/ 2147483647 w 167"/>
                      <a:gd name="T101" fmla="*/ 0 h 259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w 167"/>
                      <a:gd name="T154" fmla="*/ 0 h 259"/>
                      <a:gd name="T155" fmla="*/ 167 w 167"/>
                      <a:gd name="T156" fmla="*/ 259 h 259"/>
                    </a:gdLst>
                    <a:ahLst/>
                    <a:cxnLst>
                      <a:cxn ang="T102">
                        <a:pos x="T0" y="T1"/>
                      </a:cxn>
                      <a:cxn ang="T103">
                        <a:pos x="T2" y="T3"/>
                      </a:cxn>
                      <a:cxn ang="T104">
                        <a:pos x="T4" y="T5"/>
                      </a:cxn>
                      <a:cxn ang="T105">
                        <a:pos x="T6" y="T7"/>
                      </a:cxn>
                      <a:cxn ang="T106">
                        <a:pos x="T8" y="T9"/>
                      </a:cxn>
                      <a:cxn ang="T107">
                        <a:pos x="T10" y="T11"/>
                      </a:cxn>
                      <a:cxn ang="T108">
                        <a:pos x="T12" y="T13"/>
                      </a:cxn>
                      <a:cxn ang="T109">
                        <a:pos x="T14" y="T15"/>
                      </a:cxn>
                      <a:cxn ang="T110">
                        <a:pos x="T16" y="T17"/>
                      </a:cxn>
                      <a:cxn ang="T111">
                        <a:pos x="T18" y="T19"/>
                      </a:cxn>
                      <a:cxn ang="T112">
                        <a:pos x="T20" y="T21"/>
                      </a:cxn>
                      <a:cxn ang="T113">
                        <a:pos x="T22" y="T23"/>
                      </a:cxn>
                      <a:cxn ang="T114">
                        <a:pos x="T24" y="T25"/>
                      </a:cxn>
                      <a:cxn ang="T115">
                        <a:pos x="T26" y="T27"/>
                      </a:cxn>
                      <a:cxn ang="T116">
                        <a:pos x="T28" y="T29"/>
                      </a:cxn>
                      <a:cxn ang="T117">
                        <a:pos x="T30" y="T31"/>
                      </a:cxn>
                      <a:cxn ang="T118">
                        <a:pos x="T32" y="T33"/>
                      </a:cxn>
                      <a:cxn ang="T119">
                        <a:pos x="T34" y="T35"/>
                      </a:cxn>
                      <a:cxn ang="T120">
                        <a:pos x="T36" y="T37"/>
                      </a:cxn>
                      <a:cxn ang="T121">
                        <a:pos x="T38" y="T39"/>
                      </a:cxn>
                      <a:cxn ang="T122">
                        <a:pos x="T40" y="T41"/>
                      </a:cxn>
                      <a:cxn ang="T123">
                        <a:pos x="T42" y="T43"/>
                      </a:cxn>
                      <a:cxn ang="T124">
                        <a:pos x="T44" y="T45"/>
                      </a:cxn>
                      <a:cxn ang="T125">
                        <a:pos x="T46" y="T47"/>
                      </a:cxn>
                      <a:cxn ang="T126">
                        <a:pos x="T48" y="T49"/>
                      </a:cxn>
                      <a:cxn ang="T127">
                        <a:pos x="T50" y="T51"/>
                      </a:cxn>
                      <a:cxn ang="T128">
                        <a:pos x="T52" y="T53"/>
                      </a:cxn>
                      <a:cxn ang="T129">
                        <a:pos x="T54" y="T55"/>
                      </a:cxn>
                      <a:cxn ang="T130">
                        <a:pos x="T56" y="T57"/>
                      </a:cxn>
                      <a:cxn ang="T131">
                        <a:pos x="T58" y="T59"/>
                      </a:cxn>
                      <a:cxn ang="T132">
                        <a:pos x="T60" y="T61"/>
                      </a:cxn>
                      <a:cxn ang="T133">
                        <a:pos x="T62" y="T63"/>
                      </a:cxn>
                      <a:cxn ang="T134">
                        <a:pos x="T64" y="T65"/>
                      </a:cxn>
                      <a:cxn ang="T135">
                        <a:pos x="T66" y="T67"/>
                      </a:cxn>
                      <a:cxn ang="T136">
                        <a:pos x="T68" y="T69"/>
                      </a:cxn>
                      <a:cxn ang="T137">
                        <a:pos x="T70" y="T71"/>
                      </a:cxn>
                      <a:cxn ang="T138">
                        <a:pos x="T72" y="T73"/>
                      </a:cxn>
                      <a:cxn ang="T139">
                        <a:pos x="T74" y="T75"/>
                      </a:cxn>
                      <a:cxn ang="T140">
                        <a:pos x="T76" y="T77"/>
                      </a:cxn>
                      <a:cxn ang="T141">
                        <a:pos x="T78" y="T79"/>
                      </a:cxn>
                      <a:cxn ang="T142">
                        <a:pos x="T80" y="T81"/>
                      </a:cxn>
                      <a:cxn ang="T143">
                        <a:pos x="T82" y="T83"/>
                      </a:cxn>
                      <a:cxn ang="T144">
                        <a:pos x="T84" y="T85"/>
                      </a:cxn>
                      <a:cxn ang="T145">
                        <a:pos x="T86" y="T87"/>
                      </a:cxn>
                      <a:cxn ang="T146">
                        <a:pos x="T88" y="T89"/>
                      </a:cxn>
                      <a:cxn ang="T147">
                        <a:pos x="T90" y="T91"/>
                      </a:cxn>
                      <a:cxn ang="T148">
                        <a:pos x="T92" y="T93"/>
                      </a:cxn>
                      <a:cxn ang="T149">
                        <a:pos x="T94" y="T95"/>
                      </a:cxn>
                      <a:cxn ang="T150">
                        <a:pos x="T96" y="T97"/>
                      </a:cxn>
                      <a:cxn ang="T151">
                        <a:pos x="T98" y="T99"/>
                      </a:cxn>
                      <a:cxn ang="T152">
                        <a:pos x="T100" y="T101"/>
                      </a:cxn>
                    </a:cxnLst>
                    <a:rect l="T153" t="T154" r="T155" b="T156"/>
                    <a:pathLst>
                      <a:path w="167" h="259">
                        <a:moveTo>
                          <a:pt x="114" y="0"/>
                        </a:moveTo>
                        <a:lnTo>
                          <a:pt x="167" y="155"/>
                        </a:lnTo>
                        <a:lnTo>
                          <a:pt x="121" y="259"/>
                        </a:lnTo>
                        <a:lnTo>
                          <a:pt x="113" y="259"/>
                        </a:lnTo>
                        <a:lnTo>
                          <a:pt x="107" y="257"/>
                        </a:lnTo>
                        <a:lnTo>
                          <a:pt x="100" y="254"/>
                        </a:lnTo>
                        <a:lnTo>
                          <a:pt x="95" y="251"/>
                        </a:lnTo>
                        <a:lnTo>
                          <a:pt x="89" y="245"/>
                        </a:lnTo>
                        <a:lnTo>
                          <a:pt x="85" y="240"/>
                        </a:lnTo>
                        <a:lnTo>
                          <a:pt x="80" y="235"/>
                        </a:lnTo>
                        <a:lnTo>
                          <a:pt x="76" y="229"/>
                        </a:lnTo>
                        <a:lnTo>
                          <a:pt x="69" y="217"/>
                        </a:lnTo>
                        <a:lnTo>
                          <a:pt x="65" y="205"/>
                        </a:lnTo>
                        <a:lnTo>
                          <a:pt x="62" y="194"/>
                        </a:lnTo>
                        <a:lnTo>
                          <a:pt x="62" y="185"/>
                        </a:lnTo>
                        <a:lnTo>
                          <a:pt x="55" y="184"/>
                        </a:lnTo>
                        <a:lnTo>
                          <a:pt x="51" y="183"/>
                        </a:lnTo>
                        <a:lnTo>
                          <a:pt x="45" y="182"/>
                        </a:lnTo>
                        <a:lnTo>
                          <a:pt x="42" y="180"/>
                        </a:lnTo>
                        <a:lnTo>
                          <a:pt x="39" y="177"/>
                        </a:lnTo>
                        <a:lnTo>
                          <a:pt x="36" y="174"/>
                        </a:lnTo>
                        <a:lnTo>
                          <a:pt x="34" y="170"/>
                        </a:lnTo>
                        <a:lnTo>
                          <a:pt x="32" y="167"/>
                        </a:lnTo>
                        <a:lnTo>
                          <a:pt x="30" y="158"/>
                        </a:lnTo>
                        <a:lnTo>
                          <a:pt x="29" y="149"/>
                        </a:lnTo>
                        <a:lnTo>
                          <a:pt x="28" y="140"/>
                        </a:lnTo>
                        <a:lnTo>
                          <a:pt x="28" y="129"/>
                        </a:lnTo>
                        <a:lnTo>
                          <a:pt x="21" y="129"/>
                        </a:lnTo>
                        <a:lnTo>
                          <a:pt x="16" y="127"/>
                        </a:lnTo>
                        <a:lnTo>
                          <a:pt x="11" y="125"/>
                        </a:lnTo>
                        <a:lnTo>
                          <a:pt x="7" y="121"/>
                        </a:lnTo>
                        <a:lnTo>
                          <a:pt x="5" y="117"/>
                        </a:lnTo>
                        <a:lnTo>
                          <a:pt x="2" y="112"/>
                        </a:lnTo>
                        <a:lnTo>
                          <a:pt x="0" y="107"/>
                        </a:lnTo>
                        <a:lnTo>
                          <a:pt x="0" y="101"/>
                        </a:lnTo>
                        <a:lnTo>
                          <a:pt x="0" y="75"/>
                        </a:lnTo>
                        <a:lnTo>
                          <a:pt x="1" y="50"/>
                        </a:lnTo>
                        <a:lnTo>
                          <a:pt x="12" y="52"/>
                        </a:lnTo>
                        <a:lnTo>
                          <a:pt x="22" y="53"/>
                        </a:lnTo>
                        <a:lnTo>
                          <a:pt x="32" y="53"/>
                        </a:lnTo>
                        <a:lnTo>
                          <a:pt x="42" y="52"/>
                        </a:lnTo>
                        <a:lnTo>
                          <a:pt x="50" y="51"/>
                        </a:lnTo>
                        <a:lnTo>
                          <a:pt x="58" y="49"/>
                        </a:lnTo>
                        <a:lnTo>
                          <a:pt x="66" y="47"/>
                        </a:lnTo>
                        <a:lnTo>
                          <a:pt x="73" y="44"/>
                        </a:lnTo>
                        <a:lnTo>
                          <a:pt x="79" y="40"/>
                        </a:lnTo>
                        <a:lnTo>
                          <a:pt x="86" y="36"/>
                        </a:lnTo>
                        <a:lnTo>
                          <a:pt x="91" y="31"/>
                        </a:lnTo>
                        <a:lnTo>
                          <a:pt x="97" y="26"/>
                        </a:lnTo>
                        <a:lnTo>
                          <a:pt x="107" y="13"/>
                        </a:lnTo>
                        <a:lnTo>
                          <a:pt x="114" y="0"/>
                        </a:lnTo>
                      </a:path>
                    </a:pathLst>
                  </a:custGeom>
                  <a:solidFill>
                    <a:srgbClr val="FFC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67" name="Freeform 234"/>
                  <p:cNvSpPr>
                    <a:spLocks/>
                  </p:cNvSpPr>
                  <p:nvPr>
                    <p:custDataLst>
                      <p:tags r:id="rId151"/>
                    </p:custDataLst>
                  </p:nvPr>
                </p:nvSpPr>
                <p:spPr bwMode="auto">
                  <a:xfrm>
                    <a:off x="3781425" y="2176463"/>
                    <a:ext cx="96838" cy="144462"/>
                  </a:xfrm>
                  <a:custGeom>
                    <a:avLst/>
                    <a:gdLst>
                      <a:gd name="T0" fmla="*/ 2147483647 w 225"/>
                      <a:gd name="T1" fmla="*/ 2147483647 h 273"/>
                      <a:gd name="T2" fmla="*/ 2147483647 w 225"/>
                      <a:gd name="T3" fmla="*/ 2147483647 h 273"/>
                      <a:gd name="T4" fmla="*/ 2147483647 w 225"/>
                      <a:gd name="T5" fmla="*/ 2147483647 h 273"/>
                      <a:gd name="T6" fmla="*/ 2147483647 w 225"/>
                      <a:gd name="T7" fmla="*/ 2147483647 h 273"/>
                      <a:gd name="T8" fmla="*/ 2147483647 w 225"/>
                      <a:gd name="T9" fmla="*/ 2147483647 h 273"/>
                      <a:gd name="T10" fmla="*/ 2147483647 w 225"/>
                      <a:gd name="T11" fmla="*/ 2147483647 h 273"/>
                      <a:gd name="T12" fmla="*/ 2147483647 w 225"/>
                      <a:gd name="T13" fmla="*/ 2147483647 h 273"/>
                      <a:gd name="T14" fmla="*/ 2147483647 w 225"/>
                      <a:gd name="T15" fmla="*/ 2147483647 h 273"/>
                      <a:gd name="T16" fmla="*/ 2147483647 w 225"/>
                      <a:gd name="T17" fmla="*/ 2147483647 h 273"/>
                      <a:gd name="T18" fmla="*/ 2147483647 w 225"/>
                      <a:gd name="T19" fmla="*/ 2147483647 h 273"/>
                      <a:gd name="T20" fmla="*/ 2147483647 w 225"/>
                      <a:gd name="T21" fmla="*/ 2147483647 h 273"/>
                      <a:gd name="T22" fmla="*/ 2147483647 w 225"/>
                      <a:gd name="T23" fmla="*/ 2147483647 h 273"/>
                      <a:gd name="T24" fmla="*/ 2147483647 w 225"/>
                      <a:gd name="T25" fmla="*/ 2147483647 h 273"/>
                      <a:gd name="T26" fmla="*/ 2147483647 w 225"/>
                      <a:gd name="T27" fmla="*/ 2147483647 h 273"/>
                      <a:gd name="T28" fmla="*/ 2147483647 w 225"/>
                      <a:gd name="T29" fmla="*/ 2147483647 h 273"/>
                      <a:gd name="T30" fmla="*/ 2147483647 w 225"/>
                      <a:gd name="T31" fmla="*/ 2147483647 h 273"/>
                      <a:gd name="T32" fmla="*/ 2147483647 w 225"/>
                      <a:gd name="T33" fmla="*/ 2147483647 h 273"/>
                      <a:gd name="T34" fmla="*/ 2147483647 w 225"/>
                      <a:gd name="T35" fmla="*/ 2147483647 h 273"/>
                      <a:gd name="T36" fmla="*/ 2147483647 w 225"/>
                      <a:gd name="T37" fmla="*/ 2147483647 h 273"/>
                      <a:gd name="T38" fmla="*/ 2147483647 w 225"/>
                      <a:gd name="T39" fmla="*/ 2147483647 h 273"/>
                      <a:gd name="T40" fmla="*/ 0 w 225"/>
                      <a:gd name="T41" fmla="*/ 2147483647 h 273"/>
                      <a:gd name="T42" fmla="*/ 2147483647 w 225"/>
                      <a:gd name="T43" fmla="*/ 2147483647 h 273"/>
                      <a:gd name="T44" fmla="*/ 2147483647 w 225"/>
                      <a:gd name="T45" fmla="*/ 2147483647 h 273"/>
                      <a:gd name="T46" fmla="*/ 2147483647 w 225"/>
                      <a:gd name="T47" fmla="*/ 2147483647 h 273"/>
                      <a:gd name="T48" fmla="*/ 2147483647 w 225"/>
                      <a:gd name="T49" fmla="*/ 2147483647 h 273"/>
                      <a:gd name="T50" fmla="*/ 2147483647 w 225"/>
                      <a:gd name="T51" fmla="*/ 2147483647 h 273"/>
                      <a:gd name="T52" fmla="*/ 2147483647 w 225"/>
                      <a:gd name="T53" fmla="*/ 2147483647 h 273"/>
                      <a:gd name="T54" fmla="*/ 2147483647 w 225"/>
                      <a:gd name="T55" fmla="*/ 2147483647 h 273"/>
                      <a:gd name="T56" fmla="*/ 2147483647 w 225"/>
                      <a:gd name="T57" fmla="*/ 2147483647 h 273"/>
                      <a:gd name="T58" fmla="*/ 2147483647 w 225"/>
                      <a:gd name="T59" fmla="*/ 2147483647 h 273"/>
                      <a:gd name="T60" fmla="*/ 2147483647 w 225"/>
                      <a:gd name="T61" fmla="*/ 2147483647 h 273"/>
                      <a:gd name="T62" fmla="*/ 2147483647 w 225"/>
                      <a:gd name="T63" fmla="*/ 2147483647 h 273"/>
                      <a:gd name="T64" fmla="*/ 2147483647 w 225"/>
                      <a:gd name="T65" fmla="*/ 2147483647 h 273"/>
                      <a:gd name="T66" fmla="*/ 2147483647 w 225"/>
                      <a:gd name="T67" fmla="*/ 2147483647 h 273"/>
                      <a:gd name="T68" fmla="*/ 2147483647 w 225"/>
                      <a:gd name="T69" fmla="*/ 2147483647 h 273"/>
                      <a:gd name="T70" fmla="*/ 2147483647 w 225"/>
                      <a:gd name="T71" fmla="*/ 2147483647 h 273"/>
                      <a:gd name="T72" fmla="*/ 2147483647 w 225"/>
                      <a:gd name="T73" fmla="*/ 2147483647 h 273"/>
                      <a:gd name="T74" fmla="*/ 2147483647 w 225"/>
                      <a:gd name="T75" fmla="*/ 2147483647 h 273"/>
                      <a:gd name="T76" fmla="*/ 2147483647 w 225"/>
                      <a:gd name="T77" fmla="*/ 2147483647 h 273"/>
                      <a:gd name="T78" fmla="*/ 2147483647 w 225"/>
                      <a:gd name="T79" fmla="*/ 2147483647 h 273"/>
                      <a:gd name="T80" fmla="*/ 2147483647 w 225"/>
                      <a:gd name="T81" fmla="*/ 2147483647 h 273"/>
                      <a:gd name="T82" fmla="*/ 2147483647 w 225"/>
                      <a:gd name="T83" fmla="*/ 2147483647 h 273"/>
                      <a:gd name="T84" fmla="*/ 2147483647 w 225"/>
                      <a:gd name="T85" fmla="*/ 2147483647 h 273"/>
                      <a:gd name="T86" fmla="*/ 2147483647 w 225"/>
                      <a:gd name="T87" fmla="*/ 2147483647 h 273"/>
                      <a:gd name="T88" fmla="*/ 2147483647 w 225"/>
                      <a:gd name="T89" fmla="*/ 2147483647 h 273"/>
                      <a:gd name="T90" fmla="*/ 2147483647 w 225"/>
                      <a:gd name="T91" fmla="*/ 2147483647 h 273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w 225"/>
                      <a:gd name="T139" fmla="*/ 0 h 273"/>
                      <a:gd name="T140" fmla="*/ 225 w 225"/>
                      <a:gd name="T141" fmla="*/ 273 h 273"/>
                    </a:gdLst>
                    <a:ahLst/>
                    <a:cxnLst>
                      <a:cxn ang="T92">
                        <a:pos x="T0" y="T1"/>
                      </a:cxn>
                      <a:cxn ang="T93">
                        <a:pos x="T2" y="T3"/>
                      </a:cxn>
                      <a:cxn ang="T94">
                        <a:pos x="T4" y="T5"/>
                      </a:cxn>
                      <a:cxn ang="T95">
                        <a:pos x="T6" y="T7"/>
                      </a:cxn>
                      <a:cxn ang="T96">
                        <a:pos x="T8" y="T9"/>
                      </a:cxn>
                      <a:cxn ang="T97">
                        <a:pos x="T10" y="T11"/>
                      </a:cxn>
                      <a:cxn ang="T98">
                        <a:pos x="T12" y="T13"/>
                      </a:cxn>
                      <a:cxn ang="T99">
                        <a:pos x="T14" y="T15"/>
                      </a:cxn>
                      <a:cxn ang="T100">
                        <a:pos x="T16" y="T17"/>
                      </a:cxn>
                      <a:cxn ang="T101">
                        <a:pos x="T18" y="T19"/>
                      </a:cxn>
                      <a:cxn ang="T102">
                        <a:pos x="T20" y="T21"/>
                      </a:cxn>
                      <a:cxn ang="T103">
                        <a:pos x="T22" y="T23"/>
                      </a:cxn>
                      <a:cxn ang="T104">
                        <a:pos x="T24" y="T25"/>
                      </a:cxn>
                      <a:cxn ang="T105">
                        <a:pos x="T26" y="T27"/>
                      </a:cxn>
                      <a:cxn ang="T106">
                        <a:pos x="T28" y="T29"/>
                      </a:cxn>
                      <a:cxn ang="T107">
                        <a:pos x="T30" y="T31"/>
                      </a:cxn>
                      <a:cxn ang="T108">
                        <a:pos x="T32" y="T33"/>
                      </a:cxn>
                      <a:cxn ang="T109">
                        <a:pos x="T34" y="T35"/>
                      </a:cxn>
                      <a:cxn ang="T110">
                        <a:pos x="T36" y="T37"/>
                      </a:cxn>
                      <a:cxn ang="T111">
                        <a:pos x="T38" y="T39"/>
                      </a:cxn>
                      <a:cxn ang="T112">
                        <a:pos x="T40" y="T41"/>
                      </a:cxn>
                      <a:cxn ang="T113">
                        <a:pos x="T42" y="T43"/>
                      </a:cxn>
                      <a:cxn ang="T114">
                        <a:pos x="T44" y="T45"/>
                      </a:cxn>
                      <a:cxn ang="T115">
                        <a:pos x="T46" y="T47"/>
                      </a:cxn>
                      <a:cxn ang="T116">
                        <a:pos x="T48" y="T49"/>
                      </a:cxn>
                      <a:cxn ang="T117">
                        <a:pos x="T50" y="T51"/>
                      </a:cxn>
                      <a:cxn ang="T118">
                        <a:pos x="T52" y="T53"/>
                      </a:cxn>
                      <a:cxn ang="T119">
                        <a:pos x="T54" y="T55"/>
                      </a:cxn>
                      <a:cxn ang="T120">
                        <a:pos x="T56" y="T57"/>
                      </a:cxn>
                      <a:cxn ang="T121">
                        <a:pos x="T58" y="T59"/>
                      </a:cxn>
                      <a:cxn ang="T122">
                        <a:pos x="T60" y="T61"/>
                      </a:cxn>
                      <a:cxn ang="T123">
                        <a:pos x="T62" y="T63"/>
                      </a:cxn>
                      <a:cxn ang="T124">
                        <a:pos x="T64" y="T65"/>
                      </a:cxn>
                      <a:cxn ang="T125">
                        <a:pos x="T66" y="T67"/>
                      </a:cxn>
                      <a:cxn ang="T126">
                        <a:pos x="T68" y="T69"/>
                      </a:cxn>
                      <a:cxn ang="T127">
                        <a:pos x="T70" y="T71"/>
                      </a:cxn>
                      <a:cxn ang="T128">
                        <a:pos x="T72" y="T73"/>
                      </a:cxn>
                      <a:cxn ang="T129">
                        <a:pos x="T74" y="T75"/>
                      </a:cxn>
                      <a:cxn ang="T130">
                        <a:pos x="T76" y="T77"/>
                      </a:cxn>
                      <a:cxn ang="T131">
                        <a:pos x="T78" y="T79"/>
                      </a:cxn>
                      <a:cxn ang="T132">
                        <a:pos x="T80" y="T81"/>
                      </a:cxn>
                      <a:cxn ang="T133">
                        <a:pos x="T82" y="T83"/>
                      </a:cxn>
                      <a:cxn ang="T134">
                        <a:pos x="T84" y="T85"/>
                      </a:cxn>
                      <a:cxn ang="T135">
                        <a:pos x="T86" y="T87"/>
                      </a:cxn>
                      <a:cxn ang="T136">
                        <a:pos x="T88" y="T89"/>
                      </a:cxn>
                      <a:cxn ang="T137">
                        <a:pos x="T90" y="T91"/>
                      </a:cxn>
                    </a:cxnLst>
                    <a:rect l="T138" t="T139" r="T140" b="T141"/>
                    <a:pathLst>
                      <a:path w="225" h="273">
                        <a:moveTo>
                          <a:pt x="192" y="58"/>
                        </a:moveTo>
                        <a:lnTo>
                          <a:pt x="189" y="63"/>
                        </a:lnTo>
                        <a:lnTo>
                          <a:pt x="185" y="67"/>
                        </a:lnTo>
                        <a:lnTo>
                          <a:pt x="182" y="71"/>
                        </a:lnTo>
                        <a:lnTo>
                          <a:pt x="178" y="75"/>
                        </a:lnTo>
                        <a:lnTo>
                          <a:pt x="173" y="78"/>
                        </a:lnTo>
                        <a:lnTo>
                          <a:pt x="169" y="80"/>
                        </a:lnTo>
                        <a:lnTo>
                          <a:pt x="163" y="82"/>
                        </a:lnTo>
                        <a:lnTo>
                          <a:pt x="159" y="82"/>
                        </a:lnTo>
                        <a:lnTo>
                          <a:pt x="159" y="86"/>
                        </a:lnTo>
                        <a:lnTo>
                          <a:pt x="161" y="90"/>
                        </a:lnTo>
                        <a:lnTo>
                          <a:pt x="163" y="93"/>
                        </a:lnTo>
                        <a:lnTo>
                          <a:pt x="167" y="96"/>
                        </a:lnTo>
                        <a:lnTo>
                          <a:pt x="170" y="99"/>
                        </a:lnTo>
                        <a:lnTo>
                          <a:pt x="174" y="101"/>
                        </a:lnTo>
                        <a:lnTo>
                          <a:pt x="179" y="102"/>
                        </a:lnTo>
                        <a:lnTo>
                          <a:pt x="184" y="103"/>
                        </a:lnTo>
                        <a:lnTo>
                          <a:pt x="195" y="105"/>
                        </a:lnTo>
                        <a:lnTo>
                          <a:pt x="206" y="106"/>
                        </a:lnTo>
                        <a:lnTo>
                          <a:pt x="216" y="106"/>
                        </a:lnTo>
                        <a:lnTo>
                          <a:pt x="225" y="106"/>
                        </a:lnTo>
                        <a:lnTo>
                          <a:pt x="225" y="124"/>
                        </a:lnTo>
                        <a:lnTo>
                          <a:pt x="225" y="138"/>
                        </a:lnTo>
                        <a:lnTo>
                          <a:pt x="225" y="152"/>
                        </a:lnTo>
                        <a:lnTo>
                          <a:pt x="225" y="169"/>
                        </a:lnTo>
                        <a:lnTo>
                          <a:pt x="225" y="172"/>
                        </a:lnTo>
                        <a:lnTo>
                          <a:pt x="224" y="176"/>
                        </a:lnTo>
                        <a:lnTo>
                          <a:pt x="222" y="179"/>
                        </a:lnTo>
                        <a:lnTo>
                          <a:pt x="220" y="182"/>
                        </a:lnTo>
                        <a:lnTo>
                          <a:pt x="215" y="187"/>
                        </a:lnTo>
                        <a:lnTo>
                          <a:pt x="208" y="193"/>
                        </a:lnTo>
                        <a:lnTo>
                          <a:pt x="203" y="199"/>
                        </a:lnTo>
                        <a:lnTo>
                          <a:pt x="197" y="205"/>
                        </a:lnTo>
                        <a:lnTo>
                          <a:pt x="195" y="208"/>
                        </a:lnTo>
                        <a:lnTo>
                          <a:pt x="193" y="211"/>
                        </a:lnTo>
                        <a:lnTo>
                          <a:pt x="192" y="214"/>
                        </a:lnTo>
                        <a:lnTo>
                          <a:pt x="192" y="217"/>
                        </a:lnTo>
                        <a:lnTo>
                          <a:pt x="184" y="218"/>
                        </a:lnTo>
                        <a:lnTo>
                          <a:pt x="179" y="218"/>
                        </a:lnTo>
                        <a:lnTo>
                          <a:pt x="172" y="220"/>
                        </a:lnTo>
                        <a:lnTo>
                          <a:pt x="168" y="223"/>
                        </a:lnTo>
                        <a:lnTo>
                          <a:pt x="164" y="225"/>
                        </a:lnTo>
                        <a:lnTo>
                          <a:pt x="161" y="229"/>
                        </a:lnTo>
                        <a:lnTo>
                          <a:pt x="159" y="232"/>
                        </a:lnTo>
                        <a:lnTo>
                          <a:pt x="159" y="236"/>
                        </a:lnTo>
                        <a:lnTo>
                          <a:pt x="151" y="237"/>
                        </a:lnTo>
                        <a:lnTo>
                          <a:pt x="146" y="239"/>
                        </a:lnTo>
                        <a:lnTo>
                          <a:pt x="140" y="242"/>
                        </a:lnTo>
                        <a:lnTo>
                          <a:pt x="136" y="246"/>
                        </a:lnTo>
                        <a:lnTo>
                          <a:pt x="131" y="249"/>
                        </a:lnTo>
                        <a:lnTo>
                          <a:pt x="128" y="252"/>
                        </a:lnTo>
                        <a:lnTo>
                          <a:pt x="124" y="254"/>
                        </a:lnTo>
                        <a:lnTo>
                          <a:pt x="118" y="255"/>
                        </a:lnTo>
                        <a:lnTo>
                          <a:pt x="101" y="255"/>
                        </a:lnTo>
                        <a:lnTo>
                          <a:pt x="85" y="257"/>
                        </a:lnTo>
                        <a:lnTo>
                          <a:pt x="72" y="259"/>
                        </a:lnTo>
                        <a:lnTo>
                          <a:pt x="60" y="261"/>
                        </a:lnTo>
                        <a:lnTo>
                          <a:pt x="38" y="267"/>
                        </a:lnTo>
                        <a:lnTo>
                          <a:pt x="13" y="273"/>
                        </a:lnTo>
                        <a:lnTo>
                          <a:pt x="19" y="261"/>
                        </a:lnTo>
                        <a:lnTo>
                          <a:pt x="10" y="261"/>
                        </a:lnTo>
                        <a:lnTo>
                          <a:pt x="0" y="261"/>
                        </a:lnTo>
                        <a:lnTo>
                          <a:pt x="0" y="217"/>
                        </a:lnTo>
                        <a:lnTo>
                          <a:pt x="8" y="216"/>
                        </a:lnTo>
                        <a:lnTo>
                          <a:pt x="17" y="214"/>
                        </a:lnTo>
                        <a:lnTo>
                          <a:pt x="21" y="212"/>
                        </a:lnTo>
                        <a:lnTo>
                          <a:pt x="24" y="210"/>
                        </a:lnTo>
                        <a:lnTo>
                          <a:pt x="25" y="208"/>
                        </a:lnTo>
                        <a:lnTo>
                          <a:pt x="26" y="205"/>
                        </a:lnTo>
                        <a:lnTo>
                          <a:pt x="40" y="205"/>
                        </a:lnTo>
                        <a:lnTo>
                          <a:pt x="54" y="204"/>
                        </a:lnTo>
                        <a:lnTo>
                          <a:pt x="60" y="202"/>
                        </a:lnTo>
                        <a:lnTo>
                          <a:pt x="64" y="200"/>
                        </a:lnTo>
                        <a:lnTo>
                          <a:pt x="69" y="197"/>
                        </a:lnTo>
                        <a:lnTo>
                          <a:pt x="72" y="193"/>
                        </a:lnTo>
                        <a:lnTo>
                          <a:pt x="64" y="195"/>
                        </a:lnTo>
                        <a:lnTo>
                          <a:pt x="54" y="198"/>
                        </a:lnTo>
                        <a:lnTo>
                          <a:pt x="48" y="198"/>
                        </a:lnTo>
                        <a:lnTo>
                          <a:pt x="44" y="198"/>
                        </a:lnTo>
                        <a:lnTo>
                          <a:pt x="41" y="198"/>
                        </a:lnTo>
                        <a:lnTo>
                          <a:pt x="40" y="197"/>
                        </a:lnTo>
                        <a:lnTo>
                          <a:pt x="39" y="195"/>
                        </a:lnTo>
                        <a:lnTo>
                          <a:pt x="39" y="193"/>
                        </a:lnTo>
                        <a:lnTo>
                          <a:pt x="39" y="188"/>
                        </a:lnTo>
                        <a:lnTo>
                          <a:pt x="41" y="183"/>
                        </a:lnTo>
                        <a:lnTo>
                          <a:pt x="44" y="178"/>
                        </a:lnTo>
                        <a:lnTo>
                          <a:pt x="46" y="173"/>
                        </a:lnTo>
                        <a:lnTo>
                          <a:pt x="50" y="166"/>
                        </a:lnTo>
                        <a:lnTo>
                          <a:pt x="52" y="162"/>
                        </a:lnTo>
                        <a:lnTo>
                          <a:pt x="39" y="160"/>
                        </a:lnTo>
                        <a:lnTo>
                          <a:pt x="28" y="157"/>
                        </a:lnTo>
                        <a:lnTo>
                          <a:pt x="21" y="154"/>
                        </a:lnTo>
                        <a:lnTo>
                          <a:pt x="14" y="150"/>
                        </a:lnTo>
                        <a:lnTo>
                          <a:pt x="10" y="145"/>
                        </a:lnTo>
                        <a:lnTo>
                          <a:pt x="7" y="138"/>
                        </a:lnTo>
                        <a:lnTo>
                          <a:pt x="6" y="130"/>
                        </a:lnTo>
                        <a:lnTo>
                          <a:pt x="6" y="120"/>
                        </a:lnTo>
                        <a:lnTo>
                          <a:pt x="15" y="117"/>
                        </a:lnTo>
                        <a:lnTo>
                          <a:pt x="22" y="115"/>
                        </a:lnTo>
                        <a:lnTo>
                          <a:pt x="26" y="112"/>
                        </a:lnTo>
                        <a:lnTo>
                          <a:pt x="30" y="109"/>
                        </a:lnTo>
                        <a:lnTo>
                          <a:pt x="35" y="102"/>
                        </a:lnTo>
                        <a:lnTo>
                          <a:pt x="39" y="94"/>
                        </a:lnTo>
                        <a:lnTo>
                          <a:pt x="56" y="94"/>
                        </a:lnTo>
                        <a:lnTo>
                          <a:pt x="68" y="94"/>
                        </a:lnTo>
                        <a:lnTo>
                          <a:pt x="77" y="94"/>
                        </a:lnTo>
                        <a:lnTo>
                          <a:pt x="85" y="94"/>
                        </a:lnTo>
                        <a:lnTo>
                          <a:pt x="90" y="94"/>
                        </a:lnTo>
                        <a:lnTo>
                          <a:pt x="94" y="93"/>
                        </a:lnTo>
                        <a:lnTo>
                          <a:pt x="97" y="91"/>
                        </a:lnTo>
                        <a:lnTo>
                          <a:pt x="100" y="88"/>
                        </a:lnTo>
                        <a:lnTo>
                          <a:pt x="104" y="82"/>
                        </a:lnTo>
                        <a:lnTo>
                          <a:pt x="106" y="73"/>
                        </a:lnTo>
                        <a:lnTo>
                          <a:pt x="108" y="52"/>
                        </a:lnTo>
                        <a:lnTo>
                          <a:pt x="112" y="33"/>
                        </a:lnTo>
                        <a:lnTo>
                          <a:pt x="117" y="32"/>
                        </a:lnTo>
                        <a:lnTo>
                          <a:pt x="120" y="31"/>
                        </a:lnTo>
                        <a:lnTo>
                          <a:pt x="124" y="29"/>
                        </a:lnTo>
                        <a:lnTo>
                          <a:pt x="126" y="26"/>
                        </a:lnTo>
                        <a:lnTo>
                          <a:pt x="130" y="20"/>
                        </a:lnTo>
                        <a:lnTo>
                          <a:pt x="136" y="13"/>
                        </a:lnTo>
                        <a:lnTo>
                          <a:pt x="138" y="10"/>
                        </a:lnTo>
                        <a:lnTo>
                          <a:pt x="141" y="7"/>
                        </a:lnTo>
                        <a:lnTo>
                          <a:pt x="145" y="4"/>
                        </a:lnTo>
                        <a:lnTo>
                          <a:pt x="149" y="2"/>
                        </a:lnTo>
                        <a:lnTo>
                          <a:pt x="155" y="1"/>
                        </a:lnTo>
                        <a:lnTo>
                          <a:pt x="161" y="0"/>
                        </a:lnTo>
                        <a:lnTo>
                          <a:pt x="169" y="1"/>
                        </a:lnTo>
                        <a:lnTo>
                          <a:pt x="179" y="3"/>
                        </a:lnTo>
                        <a:lnTo>
                          <a:pt x="186" y="20"/>
                        </a:lnTo>
                        <a:lnTo>
                          <a:pt x="194" y="34"/>
                        </a:lnTo>
                        <a:lnTo>
                          <a:pt x="195" y="38"/>
                        </a:lnTo>
                        <a:lnTo>
                          <a:pt x="196" y="41"/>
                        </a:lnTo>
                        <a:lnTo>
                          <a:pt x="196" y="44"/>
                        </a:lnTo>
                        <a:lnTo>
                          <a:pt x="196" y="47"/>
                        </a:lnTo>
                        <a:lnTo>
                          <a:pt x="195" y="50"/>
                        </a:lnTo>
                        <a:lnTo>
                          <a:pt x="193" y="52"/>
                        </a:lnTo>
                        <a:lnTo>
                          <a:pt x="190" y="56"/>
                        </a:lnTo>
                        <a:lnTo>
                          <a:pt x="185" y="58"/>
                        </a:lnTo>
                        <a:lnTo>
                          <a:pt x="192" y="58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68" name="Freeform 235"/>
                  <p:cNvSpPr>
                    <a:spLocks/>
                  </p:cNvSpPr>
                  <p:nvPr>
                    <p:custDataLst>
                      <p:tags r:id="rId152"/>
                    </p:custDataLst>
                  </p:nvPr>
                </p:nvSpPr>
                <p:spPr bwMode="auto">
                  <a:xfrm>
                    <a:off x="3594100" y="3087688"/>
                    <a:ext cx="306388" cy="390525"/>
                  </a:xfrm>
                  <a:custGeom>
                    <a:avLst/>
                    <a:gdLst>
                      <a:gd name="T0" fmla="*/ 94 w 232"/>
                      <a:gd name="T1" fmla="*/ 246 h 248"/>
                      <a:gd name="T2" fmla="*/ 96 w 232"/>
                      <a:gd name="T3" fmla="*/ 243 h 248"/>
                      <a:gd name="T4" fmla="*/ 98 w 232"/>
                      <a:gd name="T5" fmla="*/ 238 h 248"/>
                      <a:gd name="T6" fmla="*/ 100 w 232"/>
                      <a:gd name="T7" fmla="*/ 232 h 248"/>
                      <a:gd name="T8" fmla="*/ 103 w 232"/>
                      <a:gd name="T9" fmla="*/ 231 h 248"/>
                      <a:gd name="T10" fmla="*/ 104 w 232"/>
                      <a:gd name="T11" fmla="*/ 238 h 248"/>
                      <a:gd name="T12" fmla="*/ 106 w 232"/>
                      <a:gd name="T13" fmla="*/ 241 h 248"/>
                      <a:gd name="T14" fmla="*/ 108 w 232"/>
                      <a:gd name="T15" fmla="*/ 242 h 248"/>
                      <a:gd name="T16" fmla="*/ 110 w 232"/>
                      <a:gd name="T17" fmla="*/ 242 h 248"/>
                      <a:gd name="T18" fmla="*/ 113 w 232"/>
                      <a:gd name="T19" fmla="*/ 241 h 248"/>
                      <a:gd name="T20" fmla="*/ 116 w 232"/>
                      <a:gd name="T21" fmla="*/ 238 h 248"/>
                      <a:gd name="T22" fmla="*/ 216 w 232"/>
                      <a:gd name="T23" fmla="*/ 234 h 248"/>
                      <a:gd name="T24" fmla="*/ 213 w 232"/>
                      <a:gd name="T25" fmla="*/ 204 h 248"/>
                      <a:gd name="T26" fmla="*/ 207 w 232"/>
                      <a:gd name="T27" fmla="*/ 138 h 248"/>
                      <a:gd name="T28" fmla="*/ 201 w 232"/>
                      <a:gd name="T29" fmla="*/ 73 h 248"/>
                      <a:gd name="T30" fmla="*/ 198 w 232"/>
                      <a:gd name="T31" fmla="*/ 43 h 248"/>
                      <a:gd name="T32" fmla="*/ 215 w 232"/>
                      <a:gd name="T33" fmla="*/ 44 h 248"/>
                      <a:gd name="T34" fmla="*/ 232 w 232"/>
                      <a:gd name="T35" fmla="*/ 46 h 248"/>
                      <a:gd name="T36" fmla="*/ 161 w 232"/>
                      <a:gd name="T37" fmla="*/ 2 h 248"/>
                      <a:gd name="T38" fmla="*/ 160 w 232"/>
                      <a:gd name="T39" fmla="*/ 8 h 248"/>
                      <a:gd name="T40" fmla="*/ 161 w 232"/>
                      <a:gd name="T41" fmla="*/ 18 h 248"/>
                      <a:gd name="T42" fmla="*/ 98 w 232"/>
                      <a:gd name="T43" fmla="*/ 24 h 248"/>
                      <a:gd name="T44" fmla="*/ 98 w 232"/>
                      <a:gd name="T45" fmla="*/ 74 h 248"/>
                      <a:gd name="T46" fmla="*/ 95 w 232"/>
                      <a:gd name="T47" fmla="*/ 76 h 248"/>
                      <a:gd name="T48" fmla="*/ 87 w 232"/>
                      <a:gd name="T49" fmla="*/ 78 h 248"/>
                      <a:gd name="T50" fmla="*/ 72 w 232"/>
                      <a:gd name="T51" fmla="*/ 82 h 248"/>
                      <a:gd name="T52" fmla="*/ 74 w 232"/>
                      <a:gd name="T53" fmla="*/ 88 h 248"/>
                      <a:gd name="T54" fmla="*/ 78 w 232"/>
                      <a:gd name="T55" fmla="*/ 96 h 248"/>
                      <a:gd name="T56" fmla="*/ 80 w 232"/>
                      <a:gd name="T57" fmla="*/ 105 h 248"/>
                      <a:gd name="T58" fmla="*/ 81 w 232"/>
                      <a:gd name="T59" fmla="*/ 115 h 248"/>
                      <a:gd name="T60" fmla="*/ 9 w 232"/>
                      <a:gd name="T61" fmla="*/ 119 h 248"/>
                      <a:gd name="T62" fmla="*/ 5 w 232"/>
                      <a:gd name="T63" fmla="*/ 130 h 248"/>
                      <a:gd name="T64" fmla="*/ 6 w 232"/>
                      <a:gd name="T65" fmla="*/ 143 h 248"/>
                      <a:gd name="T66" fmla="*/ 8 w 232"/>
                      <a:gd name="T67" fmla="*/ 155 h 248"/>
                      <a:gd name="T68" fmla="*/ 9 w 232"/>
                      <a:gd name="T69" fmla="*/ 168 h 248"/>
                      <a:gd name="T70" fmla="*/ 9 w 232"/>
                      <a:gd name="T71" fmla="*/ 182 h 248"/>
                      <a:gd name="T72" fmla="*/ 8 w 232"/>
                      <a:gd name="T73" fmla="*/ 194 h 248"/>
                      <a:gd name="T74" fmla="*/ 6 w 232"/>
                      <a:gd name="T75" fmla="*/ 206 h 248"/>
                      <a:gd name="T76" fmla="*/ 2 w 232"/>
                      <a:gd name="T77" fmla="*/ 216 h 248"/>
                      <a:gd name="T78" fmla="*/ 2 w 232"/>
                      <a:gd name="T79" fmla="*/ 219 h 248"/>
                      <a:gd name="T80" fmla="*/ 3 w 232"/>
                      <a:gd name="T81" fmla="*/ 220 h 248"/>
                      <a:gd name="T82" fmla="*/ 3 w 232"/>
                      <a:gd name="T83" fmla="*/ 222 h 248"/>
                      <a:gd name="T84" fmla="*/ 7 w 232"/>
                      <a:gd name="T85" fmla="*/ 217 h 248"/>
                      <a:gd name="T86" fmla="*/ 18 w 232"/>
                      <a:gd name="T87" fmla="*/ 213 h 248"/>
                      <a:gd name="T88" fmla="*/ 36 w 232"/>
                      <a:gd name="T89" fmla="*/ 207 h 248"/>
                      <a:gd name="T90" fmla="*/ 45 w 232"/>
                      <a:gd name="T91" fmla="*/ 208 h 248"/>
                      <a:gd name="T92" fmla="*/ 51 w 232"/>
                      <a:gd name="T93" fmla="*/ 212 h 248"/>
                      <a:gd name="T94" fmla="*/ 56 w 232"/>
                      <a:gd name="T95" fmla="*/ 214 h 248"/>
                      <a:gd name="T96" fmla="*/ 62 w 232"/>
                      <a:gd name="T97" fmla="*/ 215 h 248"/>
                      <a:gd name="T98" fmla="*/ 66 w 232"/>
                      <a:gd name="T99" fmla="*/ 219 h 248"/>
                      <a:gd name="T100" fmla="*/ 67 w 232"/>
                      <a:gd name="T101" fmla="*/ 225 h 248"/>
                      <a:gd name="T102" fmla="*/ 70 w 232"/>
                      <a:gd name="T103" fmla="*/ 231 h 248"/>
                      <a:gd name="T104" fmla="*/ 74 w 232"/>
                      <a:gd name="T105" fmla="*/ 235 h 248"/>
                      <a:gd name="T106" fmla="*/ 85 w 232"/>
                      <a:gd name="T107" fmla="*/ 243 h 248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w 232"/>
                      <a:gd name="T163" fmla="*/ 0 h 248"/>
                      <a:gd name="T164" fmla="*/ 232 w 232"/>
                      <a:gd name="T165" fmla="*/ 248 h 248"/>
                    </a:gdLst>
                    <a:ahLst/>
                    <a:cxnLst>
                      <a:cxn ang="T108">
                        <a:pos x="T0" y="T1"/>
                      </a:cxn>
                      <a:cxn ang="T109">
                        <a:pos x="T2" y="T3"/>
                      </a:cxn>
                      <a:cxn ang="T110">
                        <a:pos x="T4" y="T5"/>
                      </a:cxn>
                      <a:cxn ang="T111">
                        <a:pos x="T6" y="T7"/>
                      </a:cxn>
                      <a:cxn ang="T112">
                        <a:pos x="T8" y="T9"/>
                      </a:cxn>
                      <a:cxn ang="T113">
                        <a:pos x="T10" y="T11"/>
                      </a:cxn>
                      <a:cxn ang="T114">
                        <a:pos x="T12" y="T13"/>
                      </a:cxn>
                      <a:cxn ang="T115">
                        <a:pos x="T14" y="T15"/>
                      </a:cxn>
                      <a:cxn ang="T116">
                        <a:pos x="T16" y="T17"/>
                      </a:cxn>
                      <a:cxn ang="T117">
                        <a:pos x="T18" y="T19"/>
                      </a:cxn>
                      <a:cxn ang="T118">
                        <a:pos x="T20" y="T21"/>
                      </a:cxn>
                      <a:cxn ang="T119">
                        <a:pos x="T22" y="T23"/>
                      </a:cxn>
                      <a:cxn ang="T120">
                        <a:pos x="T24" y="T25"/>
                      </a:cxn>
                      <a:cxn ang="T121">
                        <a:pos x="T26" y="T27"/>
                      </a:cxn>
                      <a:cxn ang="T122">
                        <a:pos x="T28" y="T29"/>
                      </a:cxn>
                      <a:cxn ang="T123">
                        <a:pos x="T30" y="T31"/>
                      </a:cxn>
                      <a:cxn ang="T124">
                        <a:pos x="T32" y="T33"/>
                      </a:cxn>
                      <a:cxn ang="T125">
                        <a:pos x="T34" y="T35"/>
                      </a:cxn>
                      <a:cxn ang="T126">
                        <a:pos x="T36" y="T37"/>
                      </a:cxn>
                      <a:cxn ang="T127">
                        <a:pos x="T38" y="T39"/>
                      </a:cxn>
                      <a:cxn ang="T128">
                        <a:pos x="T40" y="T41"/>
                      </a:cxn>
                      <a:cxn ang="T129">
                        <a:pos x="T42" y="T43"/>
                      </a:cxn>
                      <a:cxn ang="T130">
                        <a:pos x="T44" y="T45"/>
                      </a:cxn>
                      <a:cxn ang="T131">
                        <a:pos x="T46" y="T47"/>
                      </a:cxn>
                      <a:cxn ang="T132">
                        <a:pos x="T48" y="T49"/>
                      </a:cxn>
                      <a:cxn ang="T133">
                        <a:pos x="T50" y="T51"/>
                      </a:cxn>
                      <a:cxn ang="T134">
                        <a:pos x="T52" y="T53"/>
                      </a:cxn>
                      <a:cxn ang="T135">
                        <a:pos x="T54" y="T55"/>
                      </a:cxn>
                      <a:cxn ang="T136">
                        <a:pos x="T56" y="T57"/>
                      </a:cxn>
                      <a:cxn ang="T137">
                        <a:pos x="T58" y="T59"/>
                      </a:cxn>
                      <a:cxn ang="T138">
                        <a:pos x="T60" y="T61"/>
                      </a:cxn>
                      <a:cxn ang="T139">
                        <a:pos x="T62" y="T63"/>
                      </a:cxn>
                      <a:cxn ang="T140">
                        <a:pos x="T64" y="T65"/>
                      </a:cxn>
                      <a:cxn ang="T141">
                        <a:pos x="T66" y="T67"/>
                      </a:cxn>
                      <a:cxn ang="T142">
                        <a:pos x="T68" y="T69"/>
                      </a:cxn>
                      <a:cxn ang="T143">
                        <a:pos x="T70" y="T71"/>
                      </a:cxn>
                      <a:cxn ang="T144">
                        <a:pos x="T72" y="T73"/>
                      </a:cxn>
                      <a:cxn ang="T145">
                        <a:pos x="T74" y="T75"/>
                      </a:cxn>
                      <a:cxn ang="T146">
                        <a:pos x="T76" y="T77"/>
                      </a:cxn>
                      <a:cxn ang="T147">
                        <a:pos x="T78" y="T79"/>
                      </a:cxn>
                      <a:cxn ang="T148">
                        <a:pos x="T80" y="T81"/>
                      </a:cxn>
                      <a:cxn ang="T149">
                        <a:pos x="T82" y="T83"/>
                      </a:cxn>
                      <a:cxn ang="T150">
                        <a:pos x="T84" y="T85"/>
                      </a:cxn>
                      <a:cxn ang="T151">
                        <a:pos x="T86" y="T87"/>
                      </a:cxn>
                      <a:cxn ang="T152">
                        <a:pos x="T88" y="T89"/>
                      </a:cxn>
                      <a:cxn ang="T153">
                        <a:pos x="T90" y="T91"/>
                      </a:cxn>
                      <a:cxn ang="T154">
                        <a:pos x="T92" y="T93"/>
                      </a:cxn>
                      <a:cxn ang="T155">
                        <a:pos x="T94" y="T95"/>
                      </a:cxn>
                      <a:cxn ang="T156">
                        <a:pos x="T96" y="T97"/>
                      </a:cxn>
                      <a:cxn ang="T157">
                        <a:pos x="T98" y="T99"/>
                      </a:cxn>
                      <a:cxn ang="T158">
                        <a:pos x="T100" y="T101"/>
                      </a:cxn>
                      <a:cxn ang="T159">
                        <a:pos x="T102" y="T103"/>
                      </a:cxn>
                      <a:cxn ang="T160">
                        <a:pos x="T104" y="T105"/>
                      </a:cxn>
                      <a:cxn ang="T161">
                        <a:pos x="T106" y="T107"/>
                      </a:cxn>
                    </a:cxnLst>
                    <a:rect l="T162" t="T163" r="T164" b="T165"/>
                    <a:pathLst>
                      <a:path w="232" h="248">
                        <a:moveTo>
                          <a:pt x="91" y="248"/>
                        </a:moveTo>
                        <a:lnTo>
                          <a:pt x="94" y="246"/>
                        </a:lnTo>
                        <a:lnTo>
                          <a:pt x="95" y="245"/>
                        </a:lnTo>
                        <a:lnTo>
                          <a:pt x="96" y="243"/>
                        </a:lnTo>
                        <a:lnTo>
                          <a:pt x="97" y="240"/>
                        </a:lnTo>
                        <a:lnTo>
                          <a:pt x="98" y="238"/>
                        </a:lnTo>
                        <a:lnTo>
                          <a:pt x="99" y="235"/>
                        </a:lnTo>
                        <a:lnTo>
                          <a:pt x="100" y="232"/>
                        </a:lnTo>
                        <a:lnTo>
                          <a:pt x="103" y="230"/>
                        </a:lnTo>
                        <a:lnTo>
                          <a:pt x="103" y="231"/>
                        </a:lnTo>
                        <a:lnTo>
                          <a:pt x="103" y="236"/>
                        </a:lnTo>
                        <a:lnTo>
                          <a:pt x="104" y="238"/>
                        </a:lnTo>
                        <a:lnTo>
                          <a:pt x="105" y="240"/>
                        </a:lnTo>
                        <a:lnTo>
                          <a:pt x="106" y="241"/>
                        </a:lnTo>
                        <a:lnTo>
                          <a:pt x="107" y="241"/>
                        </a:lnTo>
                        <a:lnTo>
                          <a:pt x="108" y="242"/>
                        </a:lnTo>
                        <a:lnTo>
                          <a:pt x="109" y="242"/>
                        </a:lnTo>
                        <a:lnTo>
                          <a:pt x="110" y="242"/>
                        </a:lnTo>
                        <a:lnTo>
                          <a:pt x="112" y="241"/>
                        </a:lnTo>
                        <a:lnTo>
                          <a:pt x="113" y="241"/>
                        </a:lnTo>
                        <a:lnTo>
                          <a:pt x="114" y="240"/>
                        </a:lnTo>
                        <a:lnTo>
                          <a:pt x="116" y="238"/>
                        </a:lnTo>
                        <a:lnTo>
                          <a:pt x="118" y="236"/>
                        </a:lnTo>
                        <a:lnTo>
                          <a:pt x="216" y="234"/>
                        </a:lnTo>
                        <a:lnTo>
                          <a:pt x="215" y="225"/>
                        </a:lnTo>
                        <a:lnTo>
                          <a:pt x="213" y="204"/>
                        </a:lnTo>
                        <a:lnTo>
                          <a:pt x="210" y="173"/>
                        </a:lnTo>
                        <a:lnTo>
                          <a:pt x="207" y="138"/>
                        </a:lnTo>
                        <a:lnTo>
                          <a:pt x="204" y="103"/>
                        </a:lnTo>
                        <a:lnTo>
                          <a:pt x="201" y="73"/>
                        </a:lnTo>
                        <a:lnTo>
                          <a:pt x="199" y="51"/>
                        </a:lnTo>
                        <a:lnTo>
                          <a:pt x="198" y="43"/>
                        </a:lnTo>
                        <a:lnTo>
                          <a:pt x="203" y="43"/>
                        </a:lnTo>
                        <a:lnTo>
                          <a:pt x="215" y="44"/>
                        </a:lnTo>
                        <a:lnTo>
                          <a:pt x="226" y="45"/>
                        </a:lnTo>
                        <a:lnTo>
                          <a:pt x="232" y="46"/>
                        </a:lnTo>
                        <a:lnTo>
                          <a:pt x="161" y="0"/>
                        </a:lnTo>
                        <a:lnTo>
                          <a:pt x="161" y="2"/>
                        </a:lnTo>
                        <a:lnTo>
                          <a:pt x="160" y="5"/>
                        </a:lnTo>
                        <a:lnTo>
                          <a:pt x="160" y="8"/>
                        </a:lnTo>
                        <a:lnTo>
                          <a:pt x="161" y="11"/>
                        </a:lnTo>
                        <a:lnTo>
                          <a:pt x="161" y="18"/>
                        </a:lnTo>
                        <a:lnTo>
                          <a:pt x="161" y="24"/>
                        </a:lnTo>
                        <a:lnTo>
                          <a:pt x="98" y="24"/>
                        </a:lnTo>
                        <a:lnTo>
                          <a:pt x="94" y="22"/>
                        </a:lnTo>
                        <a:lnTo>
                          <a:pt x="98" y="74"/>
                        </a:lnTo>
                        <a:lnTo>
                          <a:pt x="97" y="75"/>
                        </a:lnTo>
                        <a:lnTo>
                          <a:pt x="95" y="76"/>
                        </a:lnTo>
                        <a:lnTo>
                          <a:pt x="91" y="77"/>
                        </a:lnTo>
                        <a:lnTo>
                          <a:pt x="87" y="78"/>
                        </a:lnTo>
                        <a:lnTo>
                          <a:pt x="78" y="80"/>
                        </a:lnTo>
                        <a:lnTo>
                          <a:pt x="72" y="82"/>
                        </a:lnTo>
                        <a:lnTo>
                          <a:pt x="73" y="85"/>
                        </a:lnTo>
                        <a:lnTo>
                          <a:pt x="74" y="88"/>
                        </a:lnTo>
                        <a:lnTo>
                          <a:pt x="76" y="92"/>
                        </a:lnTo>
                        <a:lnTo>
                          <a:pt x="78" y="96"/>
                        </a:lnTo>
                        <a:lnTo>
                          <a:pt x="79" y="99"/>
                        </a:lnTo>
                        <a:lnTo>
                          <a:pt x="80" y="105"/>
                        </a:lnTo>
                        <a:lnTo>
                          <a:pt x="80" y="112"/>
                        </a:lnTo>
                        <a:lnTo>
                          <a:pt x="81" y="115"/>
                        </a:lnTo>
                        <a:lnTo>
                          <a:pt x="13" y="115"/>
                        </a:lnTo>
                        <a:lnTo>
                          <a:pt x="9" y="119"/>
                        </a:lnTo>
                        <a:lnTo>
                          <a:pt x="4" y="123"/>
                        </a:lnTo>
                        <a:lnTo>
                          <a:pt x="5" y="130"/>
                        </a:lnTo>
                        <a:lnTo>
                          <a:pt x="5" y="137"/>
                        </a:lnTo>
                        <a:lnTo>
                          <a:pt x="6" y="143"/>
                        </a:lnTo>
                        <a:lnTo>
                          <a:pt x="7" y="149"/>
                        </a:lnTo>
                        <a:lnTo>
                          <a:pt x="8" y="155"/>
                        </a:lnTo>
                        <a:lnTo>
                          <a:pt x="8" y="161"/>
                        </a:lnTo>
                        <a:lnTo>
                          <a:pt x="9" y="168"/>
                        </a:lnTo>
                        <a:lnTo>
                          <a:pt x="9" y="176"/>
                        </a:lnTo>
                        <a:lnTo>
                          <a:pt x="9" y="182"/>
                        </a:lnTo>
                        <a:lnTo>
                          <a:pt x="8" y="188"/>
                        </a:lnTo>
                        <a:lnTo>
                          <a:pt x="8" y="194"/>
                        </a:lnTo>
                        <a:lnTo>
                          <a:pt x="7" y="200"/>
                        </a:lnTo>
                        <a:lnTo>
                          <a:pt x="6" y="206"/>
                        </a:lnTo>
                        <a:lnTo>
                          <a:pt x="4" y="211"/>
                        </a:lnTo>
                        <a:lnTo>
                          <a:pt x="2" y="216"/>
                        </a:lnTo>
                        <a:lnTo>
                          <a:pt x="0" y="221"/>
                        </a:lnTo>
                        <a:lnTo>
                          <a:pt x="2" y="219"/>
                        </a:lnTo>
                        <a:lnTo>
                          <a:pt x="3" y="219"/>
                        </a:lnTo>
                        <a:lnTo>
                          <a:pt x="3" y="220"/>
                        </a:lnTo>
                        <a:lnTo>
                          <a:pt x="3" y="221"/>
                        </a:lnTo>
                        <a:lnTo>
                          <a:pt x="3" y="222"/>
                        </a:lnTo>
                        <a:lnTo>
                          <a:pt x="4" y="217"/>
                        </a:lnTo>
                        <a:lnTo>
                          <a:pt x="7" y="217"/>
                        </a:lnTo>
                        <a:lnTo>
                          <a:pt x="12" y="215"/>
                        </a:lnTo>
                        <a:lnTo>
                          <a:pt x="18" y="213"/>
                        </a:lnTo>
                        <a:lnTo>
                          <a:pt x="25" y="211"/>
                        </a:lnTo>
                        <a:lnTo>
                          <a:pt x="36" y="207"/>
                        </a:lnTo>
                        <a:lnTo>
                          <a:pt x="41" y="205"/>
                        </a:lnTo>
                        <a:lnTo>
                          <a:pt x="45" y="208"/>
                        </a:lnTo>
                        <a:lnTo>
                          <a:pt x="48" y="210"/>
                        </a:lnTo>
                        <a:lnTo>
                          <a:pt x="51" y="212"/>
                        </a:lnTo>
                        <a:lnTo>
                          <a:pt x="53" y="213"/>
                        </a:lnTo>
                        <a:lnTo>
                          <a:pt x="56" y="214"/>
                        </a:lnTo>
                        <a:lnTo>
                          <a:pt x="59" y="215"/>
                        </a:lnTo>
                        <a:lnTo>
                          <a:pt x="62" y="215"/>
                        </a:lnTo>
                        <a:lnTo>
                          <a:pt x="66" y="215"/>
                        </a:lnTo>
                        <a:lnTo>
                          <a:pt x="66" y="219"/>
                        </a:lnTo>
                        <a:lnTo>
                          <a:pt x="66" y="222"/>
                        </a:lnTo>
                        <a:lnTo>
                          <a:pt x="67" y="225"/>
                        </a:lnTo>
                        <a:lnTo>
                          <a:pt x="69" y="228"/>
                        </a:lnTo>
                        <a:lnTo>
                          <a:pt x="70" y="231"/>
                        </a:lnTo>
                        <a:lnTo>
                          <a:pt x="72" y="233"/>
                        </a:lnTo>
                        <a:lnTo>
                          <a:pt x="74" y="235"/>
                        </a:lnTo>
                        <a:lnTo>
                          <a:pt x="76" y="237"/>
                        </a:lnTo>
                        <a:lnTo>
                          <a:pt x="85" y="243"/>
                        </a:lnTo>
                        <a:lnTo>
                          <a:pt x="91" y="248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69" name="Freeform 236"/>
                  <p:cNvSpPr>
                    <a:spLocks/>
                  </p:cNvSpPr>
                  <p:nvPr>
                    <p:custDataLst>
                      <p:tags r:id="rId153"/>
                    </p:custDataLst>
                  </p:nvPr>
                </p:nvSpPr>
                <p:spPr bwMode="auto">
                  <a:xfrm>
                    <a:off x="3709988" y="3148013"/>
                    <a:ext cx="414337" cy="468312"/>
                  </a:xfrm>
                  <a:custGeom>
                    <a:avLst/>
                    <a:gdLst>
                      <a:gd name="T0" fmla="*/ 90 w 948"/>
                      <a:gd name="T1" fmla="*/ 788 h 893"/>
                      <a:gd name="T2" fmla="*/ 121 w 948"/>
                      <a:gd name="T3" fmla="*/ 788 h 893"/>
                      <a:gd name="T4" fmla="*/ 146 w 948"/>
                      <a:gd name="T5" fmla="*/ 783 h 893"/>
                      <a:gd name="T6" fmla="*/ 186 w 948"/>
                      <a:gd name="T7" fmla="*/ 776 h 893"/>
                      <a:gd name="T8" fmla="*/ 197 w 948"/>
                      <a:gd name="T9" fmla="*/ 813 h 893"/>
                      <a:gd name="T10" fmla="*/ 212 w 948"/>
                      <a:gd name="T11" fmla="*/ 835 h 893"/>
                      <a:gd name="T12" fmla="*/ 226 w 948"/>
                      <a:gd name="T13" fmla="*/ 846 h 893"/>
                      <a:gd name="T14" fmla="*/ 246 w 948"/>
                      <a:gd name="T15" fmla="*/ 850 h 893"/>
                      <a:gd name="T16" fmla="*/ 246 w 948"/>
                      <a:gd name="T17" fmla="*/ 881 h 893"/>
                      <a:gd name="T18" fmla="*/ 326 w 948"/>
                      <a:gd name="T19" fmla="*/ 889 h 893"/>
                      <a:gd name="T20" fmla="*/ 334 w 948"/>
                      <a:gd name="T21" fmla="*/ 876 h 893"/>
                      <a:gd name="T22" fmla="*/ 347 w 948"/>
                      <a:gd name="T23" fmla="*/ 871 h 893"/>
                      <a:gd name="T24" fmla="*/ 348 w 948"/>
                      <a:gd name="T25" fmla="*/ 888 h 893"/>
                      <a:gd name="T26" fmla="*/ 358 w 948"/>
                      <a:gd name="T27" fmla="*/ 893 h 893"/>
                      <a:gd name="T28" fmla="*/ 385 w 948"/>
                      <a:gd name="T29" fmla="*/ 893 h 893"/>
                      <a:gd name="T30" fmla="*/ 401 w 948"/>
                      <a:gd name="T31" fmla="*/ 854 h 893"/>
                      <a:gd name="T32" fmla="*/ 412 w 948"/>
                      <a:gd name="T33" fmla="*/ 788 h 893"/>
                      <a:gd name="T34" fmla="*/ 424 w 948"/>
                      <a:gd name="T35" fmla="*/ 771 h 893"/>
                      <a:gd name="T36" fmla="*/ 452 w 948"/>
                      <a:gd name="T37" fmla="*/ 754 h 893"/>
                      <a:gd name="T38" fmla="*/ 485 w 948"/>
                      <a:gd name="T39" fmla="*/ 743 h 893"/>
                      <a:gd name="T40" fmla="*/ 501 w 948"/>
                      <a:gd name="T41" fmla="*/ 729 h 893"/>
                      <a:gd name="T42" fmla="*/ 515 w 948"/>
                      <a:gd name="T43" fmla="*/ 702 h 893"/>
                      <a:gd name="T44" fmla="*/ 535 w 948"/>
                      <a:gd name="T45" fmla="*/ 668 h 893"/>
                      <a:gd name="T46" fmla="*/ 547 w 948"/>
                      <a:gd name="T47" fmla="*/ 660 h 893"/>
                      <a:gd name="T48" fmla="*/ 572 w 948"/>
                      <a:gd name="T49" fmla="*/ 659 h 893"/>
                      <a:gd name="T50" fmla="*/ 605 w 948"/>
                      <a:gd name="T51" fmla="*/ 644 h 893"/>
                      <a:gd name="T52" fmla="*/ 639 w 948"/>
                      <a:gd name="T53" fmla="*/ 624 h 893"/>
                      <a:gd name="T54" fmla="*/ 674 w 948"/>
                      <a:gd name="T55" fmla="*/ 613 h 893"/>
                      <a:gd name="T56" fmla="*/ 724 w 948"/>
                      <a:gd name="T57" fmla="*/ 610 h 893"/>
                      <a:gd name="T58" fmla="*/ 788 w 948"/>
                      <a:gd name="T59" fmla="*/ 602 h 893"/>
                      <a:gd name="T60" fmla="*/ 815 w 948"/>
                      <a:gd name="T61" fmla="*/ 594 h 893"/>
                      <a:gd name="T62" fmla="*/ 863 w 948"/>
                      <a:gd name="T63" fmla="*/ 590 h 893"/>
                      <a:gd name="T64" fmla="*/ 901 w 948"/>
                      <a:gd name="T65" fmla="*/ 583 h 893"/>
                      <a:gd name="T66" fmla="*/ 913 w 948"/>
                      <a:gd name="T67" fmla="*/ 574 h 893"/>
                      <a:gd name="T68" fmla="*/ 931 w 948"/>
                      <a:gd name="T69" fmla="*/ 544 h 893"/>
                      <a:gd name="T70" fmla="*/ 943 w 948"/>
                      <a:gd name="T71" fmla="*/ 504 h 893"/>
                      <a:gd name="T72" fmla="*/ 948 w 948"/>
                      <a:gd name="T73" fmla="*/ 461 h 893"/>
                      <a:gd name="T74" fmla="*/ 947 w 948"/>
                      <a:gd name="T75" fmla="*/ 421 h 893"/>
                      <a:gd name="T76" fmla="*/ 943 w 948"/>
                      <a:gd name="T77" fmla="*/ 363 h 893"/>
                      <a:gd name="T78" fmla="*/ 922 w 948"/>
                      <a:gd name="T79" fmla="*/ 356 h 893"/>
                      <a:gd name="T80" fmla="*/ 862 w 948"/>
                      <a:gd name="T81" fmla="*/ 322 h 893"/>
                      <a:gd name="T82" fmla="*/ 794 w 948"/>
                      <a:gd name="T83" fmla="*/ 278 h 893"/>
                      <a:gd name="T84" fmla="*/ 738 w 948"/>
                      <a:gd name="T85" fmla="*/ 216 h 893"/>
                      <a:gd name="T86" fmla="*/ 412 w 948"/>
                      <a:gd name="T87" fmla="*/ 12 h 893"/>
                      <a:gd name="T88" fmla="*/ 348 w 948"/>
                      <a:gd name="T89" fmla="*/ 102 h 893"/>
                      <a:gd name="T90" fmla="*/ 379 w 948"/>
                      <a:gd name="T91" fmla="*/ 405 h 893"/>
                      <a:gd name="T92" fmla="*/ 392 w 948"/>
                      <a:gd name="T93" fmla="*/ 565 h 893"/>
                      <a:gd name="T94" fmla="*/ 93 w 948"/>
                      <a:gd name="T95" fmla="*/ 591 h 893"/>
                      <a:gd name="T96" fmla="*/ 79 w 948"/>
                      <a:gd name="T97" fmla="*/ 606 h 893"/>
                      <a:gd name="T98" fmla="*/ 67 w 948"/>
                      <a:gd name="T99" fmla="*/ 610 h 893"/>
                      <a:gd name="T100" fmla="*/ 57 w 948"/>
                      <a:gd name="T101" fmla="*/ 607 h 893"/>
                      <a:gd name="T102" fmla="*/ 49 w 948"/>
                      <a:gd name="T103" fmla="*/ 591 h 893"/>
                      <a:gd name="T104" fmla="*/ 40 w 948"/>
                      <a:gd name="T105" fmla="*/ 581 h 893"/>
                      <a:gd name="T106" fmla="*/ 29 w 948"/>
                      <a:gd name="T107" fmla="*/ 605 h 893"/>
                      <a:gd name="T108" fmla="*/ 15 w 948"/>
                      <a:gd name="T109" fmla="*/ 623 h 893"/>
                      <a:gd name="T110" fmla="*/ 67 w 948"/>
                      <a:gd name="T111" fmla="*/ 733 h 893"/>
                      <a:gd name="T112" fmla="*/ 61 w 948"/>
                      <a:gd name="T113" fmla="*/ 748 h 893"/>
                      <a:gd name="T114" fmla="*/ 62 w 948"/>
                      <a:gd name="T115" fmla="*/ 760 h 893"/>
                      <a:gd name="T116" fmla="*/ 54 w 948"/>
                      <a:gd name="T117" fmla="*/ 788 h 893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w 948"/>
                      <a:gd name="T178" fmla="*/ 0 h 893"/>
                      <a:gd name="T179" fmla="*/ 948 w 948"/>
                      <a:gd name="T180" fmla="*/ 893 h 893"/>
                    </a:gdLst>
                    <a:ahLst/>
                    <a:cxnLst>
                      <a:cxn ang="T118">
                        <a:pos x="T0" y="T1"/>
                      </a:cxn>
                      <a:cxn ang="T119">
                        <a:pos x="T2" y="T3"/>
                      </a:cxn>
                      <a:cxn ang="T120">
                        <a:pos x="T4" y="T5"/>
                      </a:cxn>
                      <a:cxn ang="T121">
                        <a:pos x="T6" y="T7"/>
                      </a:cxn>
                      <a:cxn ang="T122">
                        <a:pos x="T8" y="T9"/>
                      </a:cxn>
                      <a:cxn ang="T123">
                        <a:pos x="T10" y="T11"/>
                      </a:cxn>
                      <a:cxn ang="T124">
                        <a:pos x="T12" y="T13"/>
                      </a:cxn>
                      <a:cxn ang="T125">
                        <a:pos x="T14" y="T15"/>
                      </a:cxn>
                      <a:cxn ang="T126">
                        <a:pos x="T16" y="T17"/>
                      </a:cxn>
                      <a:cxn ang="T127">
                        <a:pos x="T18" y="T19"/>
                      </a:cxn>
                      <a:cxn ang="T128">
                        <a:pos x="T20" y="T21"/>
                      </a:cxn>
                      <a:cxn ang="T129">
                        <a:pos x="T22" y="T23"/>
                      </a:cxn>
                      <a:cxn ang="T130">
                        <a:pos x="T24" y="T25"/>
                      </a:cxn>
                      <a:cxn ang="T131">
                        <a:pos x="T26" y="T27"/>
                      </a:cxn>
                      <a:cxn ang="T132">
                        <a:pos x="T28" y="T29"/>
                      </a:cxn>
                      <a:cxn ang="T133">
                        <a:pos x="T30" y="T31"/>
                      </a:cxn>
                      <a:cxn ang="T134">
                        <a:pos x="T32" y="T33"/>
                      </a:cxn>
                      <a:cxn ang="T135">
                        <a:pos x="T34" y="T35"/>
                      </a:cxn>
                      <a:cxn ang="T136">
                        <a:pos x="T36" y="T37"/>
                      </a:cxn>
                      <a:cxn ang="T137">
                        <a:pos x="T38" y="T39"/>
                      </a:cxn>
                      <a:cxn ang="T138">
                        <a:pos x="T40" y="T41"/>
                      </a:cxn>
                      <a:cxn ang="T139">
                        <a:pos x="T42" y="T43"/>
                      </a:cxn>
                      <a:cxn ang="T140">
                        <a:pos x="T44" y="T45"/>
                      </a:cxn>
                      <a:cxn ang="T141">
                        <a:pos x="T46" y="T47"/>
                      </a:cxn>
                      <a:cxn ang="T142">
                        <a:pos x="T48" y="T49"/>
                      </a:cxn>
                      <a:cxn ang="T143">
                        <a:pos x="T50" y="T51"/>
                      </a:cxn>
                      <a:cxn ang="T144">
                        <a:pos x="T52" y="T53"/>
                      </a:cxn>
                      <a:cxn ang="T145">
                        <a:pos x="T54" y="T55"/>
                      </a:cxn>
                      <a:cxn ang="T146">
                        <a:pos x="T56" y="T57"/>
                      </a:cxn>
                      <a:cxn ang="T147">
                        <a:pos x="T58" y="T59"/>
                      </a:cxn>
                      <a:cxn ang="T148">
                        <a:pos x="T60" y="T61"/>
                      </a:cxn>
                      <a:cxn ang="T149">
                        <a:pos x="T62" y="T63"/>
                      </a:cxn>
                      <a:cxn ang="T150">
                        <a:pos x="T64" y="T65"/>
                      </a:cxn>
                      <a:cxn ang="T151">
                        <a:pos x="T66" y="T67"/>
                      </a:cxn>
                      <a:cxn ang="T152">
                        <a:pos x="T68" y="T69"/>
                      </a:cxn>
                      <a:cxn ang="T153">
                        <a:pos x="T70" y="T71"/>
                      </a:cxn>
                      <a:cxn ang="T154">
                        <a:pos x="T72" y="T73"/>
                      </a:cxn>
                      <a:cxn ang="T155">
                        <a:pos x="T74" y="T75"/>
                      </a:cxn>
                      <a:cxn ang="T156">
                        <a:pos x="T76" y="T77"/>
                      </a:cxn>
                      <a:cxn ang="T157">
                        <a:pos x="T78" y="T79"/>
                      </a:cxn>
                      <a:cxn ang="T158">
                        <a:pos x="T80" y="T81"/>
                      </a:cxn>
                      <a:cxn ang="T159">
                        <a:pos x="T82" y="T83"/>
                      </a:cxn>
                      <a:cxn ang="T160">
                        <a:pos x="T84" y="T85"/>
                      </a:cxn>
                      <a:cxn ang="T161">
                        <a:pos x="T86" y="T87"/>
                      </a:cxn>
                      <a:cxn ang="T162">
                        <a:pos x="T88" y="T89"/>
                      </a:cxn>
                      <a:cxn ang="T163">
                        <a:pos x="T90" y="T91"/>
                      </a:cxn>
                      <a:cxn ang="T164">
                        <a:pos x="T92" y="T93"/>
                      </a:cxn>
                      <a:cxn ang="T165">
                        <a:pos x="T94" y="T95"/>
                      </a:cxn>
                      <a:cxn ang="T166">
                        <a:pos x="T96" y="T97"/>
                      </a:cxn>
                      <a:cxn ang="T167">
                        <a:pos x="T98" y="T99"/>
                      </a:cxn>
                      <a:cxn ang="T168">
                        <a:pos x="T100" y="T101"/>
                      </a:cxn>
                      <a:cxn ang="T169">
                        <a:pos x="T102" y="T103"/>
                      </a:cxn>
                      <a:cxn ang="T170">
                        <a:pos x="T104" y="T105"/>
                      </a:cxn>
                      <a:cxn ang="T171">
                        <a:pos x="T106" y="T107"/>
                      </a:cxn>
                      <a:cxn ang="T172">
                        <a:pos x="T108" y="T109"/>
                      </a:cxn>
                      <a:cxn ang="T173">
                        <a:pos x="T110" y="T111"/>
                      </a:cxn>
                      <a:cxn ang="T174">
                        <a:pos x="T112" y="T113"/>
                      </a:cxn>
                      <a:cxn ang="T175">
                        <a:pos x="T114" y="T115"/>
                      </a:cxn>
                      <a:cxn ang="T176">
                        <a:pos x="T116" y="T117"/>
                      </a:cxn>
                    </a:cxnLst>
                    <a:rect l="T177" t="T178" r="T179" b="T180"/>
                    <a:pathLst>
                      <a:path w="948" h="893">
                        <a:moveTo>
                          <a:pt x="54" y="788"/>
                        </a:moveTo>
                        <a:lnTo>
                          <a:pt x="74" y="788"/>
                        </a:lnTo>
                        <a:lnTo>
                          <a:pt x="90" y="788"/>
                        </a:lnTo>
                        <a:lnTo>
                          <a:pt x="100" y="788"/>
                        </a:lnTo>
                        <a:lnTo>
                          <a:pt x="106" y="788"/>
                        </a:lnTo>
                        <a:lnTo>
                          <a:pt x="121" y="788"/>
                        </a:lnTo>
                        <a:lnTo>
                          <a:pt x="135" y="787"/>
                        </a:lnTo>
                        <a:lnTo>
                          <a:pt x="140" y="785"/>
                        </a:lnTo>
                        <a:lnTo>
                          <a:pt x="146" y="783"/>
                        </a:lnTo>
                        <a:lnTo>
                          <a:pt x="150" y="780"/>
                        </a:lnTo>
                        <a:lnTo>
                          <a:pt x="152" y="776"/>
                        </a:lnTo>
                        <a:lnTo>
                          <a:pt x="186" y="776"/>
                        </a:lnTo>
                        <a:lnTo>
                          <a:pt x="189" y="788"/>
                        </a:lnTo>
                        <a:lnTo>
                          <a:pt x="193" y="800"/>
                        </a:lnTo>
                        <a:lnTo>
                          <a:pt x="197" y="813"/>
                        </a:lnTo>
                        <a:lnTo>
                          <a:pt x="204" y="825"/>
                        </a:lnTo>
                        <a:lnTo>
                          <a:pt x="207" y="830"/>
                        </a:lnTo>
                        <a:lnTo>
                          <a:pt x="212" y="835"/>
                        </a:lnTo>
                        <a:lnTo>
                          <a:pt x="216" y="839"/>
                        </a:lnTo>
                        <a:lnTo>
                          <a:pt x="221" y="843"/>
                        </a:lnTo>
                        <a:lnTo>
                          <a:pt x="226" y="846"/>
                        </a:lnTo>
                        <a:lnTo>
                          <a:pt x="233" y="848"/>
                        </a:lnTo>
                        <a:lnTo>
                          <a:pt x="239" y="849"/>
                        </a:lnTo>
                        <a:lnTo>
                          <a:pt x="246" y="850"/>
                        </a:lnTo>
                        <a:lnTo>
                          <a:pt x="246" y="862"/>
                        </a:lnTo>
                        <a:lnTo>
                          <a:pt x="246" y="871"/>
                        </a:lnTo>
                        <a:lnTo>
                          <a:pt x="246" y="881"/>
                        </a:lnTo>
                        <a:lnTo>
                          <a:pt x="246" y="893"/>
                        </a:lnTo>
                        <a:lnTo>
                          <a:pt x="326" y="893"/>
                        </a:lnTo>
                        <a:lnTo>
                          <a:pt x="326" y="889"/>
                        </a:lnTo>
                        <a:lnTo>
                          <a:pt x="328" y="884"/>
                        </a:lnTo>
                        <a:lnTo>
                          <a:pt x="330" y="880"/>
                        </a:lnTo>
                        <a:lnTo>
                          <a:pt x="334" y="876"/>
                        </a:lnTo>
                        <a:lnTo>
                          <a:pt x="339" y="868"/>
                        </a:lnTo>
                        <a:lnTo>
                          <a:pt x="346" y="862"/>
                        </a:lnTo>
                        <a:lnTo>
                          <a:pt x="347" y="871"/>
                        </a:lnTo>
                        <a:lnTo>
                          <a:pt x="348" y="880"/>
                        </a:lnTo>
                        <a:lnTo>
                          <a:pt x="349" y="884"/>
                        </a:lnTo>
                        <a:lnTo>
                          <a:pt x="348" y="888"/>
                        </a:lnTo>
                        <a:lnTo>
                          <a:pt x="348" y="891"/>
                        </a:lnTo>
                        <a:lnTo>
                          <a:pt x="346" y="893"/>
                        </a:lnTo>
                        <a:lnTo>
                          <a:pt x="358" y="893"/>
                        </a:lnTo>
                        <a:lnTo>
                          <a:pt x="371" y="893"/>
                        </a:lnTo>
                        <a:lnTo>
                          <a:pt x="381" y="893"/>
                        </a:lnTo>
                        <a:lnTo>
                          <a:pt x="385" y="893"/>
                        </a:lnTo>
                        <a:lnTo>
                          <a:pt x="392" y="881"/>
                        </a:lnTo>
                        <a:lnTo>
                          <a:pt x="397" y="868"/>
                        </a:lnTo>
                        <a:lnTo>
                          <a:pt x="401" y="854"/>
                        </a:lnTo>
                        <a:lnTo>
                          <a:pt x="404" y="841"/>
                        </a:lnTo>
                        <a:lnTo>
                          <a:pt x="408" y="813"/>
                        </a:lnTo>
                        <a:lnTo>
                          <a:pt x="412" y="788"/>
                        </a:lnTo>
                        <a:lnTo>
                          <a:pt x="415" y="782"/>
                        </a:lnTo>
                        <a:lnTo>
                          <a:pt x="418" y="776"/>
                        </a:lnTo>
                        <a:lnTo>
                          <a:pt x="424" y="771"/>
                        </a:lnTo>
                        <a:lnTo>
                          <a:pt x="428" y="767"/>
                        </a:lnTo>
                        <a:lnTo>
                          <a:pt x="440" y="759"/>
                        </a:lnTo>
                        <a:lnTo>
                          <a:pt x="452" y="754"/>
                        </a:lnTo>
                        <a:lnTo>
                          <a:pt x="464" y="750"/>
                        </a:lnTo>
                        <a:lnTo>
                          <a:pt x="475" y="746"/>
                        </a:lnTo>
                        <a:lnTo>
                          <a:pt x="485" y="743"/>
                        </a:lnTo>
                        <a:lnTo>
                          <a:pt x="492" y="739"/>
                        </a:lnTo>
                        <a:lnTo>
                          <a:pt x="496" y="734"/>
                        </a:lnTo>
                        <a:lnTo>
                          <a:pt x="501" y="729"/>
                        </a:lnTo>
                        <a:lnTo>
                          <a:pt x="505" y="723"/>
                        </a:lnTo>
                        <a:lnTo>
                          <a:pt x="508" y="716"/>
                        </a:lnTo>
                        <a:lnTo>
                          <a:pt x="515" y="702"/>
                        </a:lnTo>
                        <a:lnTo>
                          <a:pt x="521" y="690"/>
                        </a:lnTo>
                        <a:lnTo>
                          <a:pt x="528" y="678"/>
                        </a:lnTo>
                        <a:lnTo>
                          <a:pt x="535" y="668"/>
                        </a:lnTo>
                        <a:lnTo>
                          <a:pt x="539" y="664"/>
                        </a:lnTo>
                        <a:lnTo>
                          <a:pt x="542" y="662"/>
                        </a:lnTo>
                        <a:lnTo>
                          <a:pt x="547" y="660"/>
                        </a:lnTo>
                        <a:lnTo>
                          <a:pt x="551" y="659"/>
                        </a:lnTo>
                        <a:lnTo>
                          <a:pt x="562" y="660"/>
                        </a:lnTo>
                        <a:lnTo>
                          <a:pt x="572" y="659"/>
                        </a:lnTo>
                        <a:lnTo>
                          <a:pt x="581" y="657"/>
                        </a:lnTo>
                        <a:lnTo>
                          <a:pt x="588" y="653"/>
                        </a:lnTo>
                        <a:lnTo>
                          <a:pt x="605" y="644"/>
                        </a:lnTo>
                        <a:lnTo>
                          <a:pt x="620" y="634"/>
                        </a:lnTo>
                        <a:lnTo>
                          <a:pt x="629" y="629"/>
                        </a:lnTo>
                        <a:lnTo>
                          <a:pt x="639" y="624"/>
                        </a:lnTo>
                        <a:lnTo>
                          <a:pt x="649" y="620"/>
                        </a:lnTo>
                        <a:lnTo>
                          <a:pt x="661" y="616"/>
                        </a:lnTo>
                        <a:lnTo>
                          <a:pt x="674" y="613"/>
                        </a:lnTo>
                        <a:lnTo>
                          <a:pt x="688" y="610"/>
                        </a:lnTo>
                        <a:lnTo>
                          <a:pt x="706" y="609"/>
                        </a:lnTo>
                        <a:lnTo>
                          <a:pt x="724" y="610"/>
                        </a:lnTo>
                        <a:lnTo>
                          <a:pt x="777" y="610"/>
                        </a:lnTo>
                        <a:lnTo>
                          <a:pt x="783" y="606"/>
                        </a:lnTo>
                        <a:lnTo>
                          <a:pt x="788" y="602"/>
                        </a:lnTo>
                        <a:lnTo>
                          <a:pt x="795" y="600"/>
                        </a:lnTo>
                        <a:lnTo>
                          <a:pt x="800" y="598"/>
                        </a:lnTo>
                        <a:lnTo>
                          <a:pt x="815" y="594"/>
                        </a:lnTo>
                        <a:lnTo>
                          <a:pt x="830" y="592"/>
                        </a:lnTo>
                        <a:lnTo>
                          <a:pt x="845" y="591"/>
                        </a:lnTo>
                        <a:lnTo>
                          <a:pt x="863" y="590"/>
                        </a:lnTo>
                        <a:lnTo>
                          <a:pt x="879" y="588"/>
                        </a:lnTo>
                        <a:lnTo>
                          <a:pt x="897" y="585"/>
                        </a:lnTo>
                        <a:lnTo>
                          <a:pt x="901" y="583"/>
                        </a:lnTo>
                        <a:lnTo>
                          <a:pt x="906" y="580"/>
                        </a:lnTo>
                        <a:lnTo>
                          <a:pt x="909" y="577"/>
                        </a:lnTo>
                        <a:lnTo>
                          <a:pt x="913" y="574"/>
                        </a:lnTo>
                        <a:lnTo>
                          <a:pt x="920" y="565"/>
                        </a:lnTo>
                        <a:lnTo>
                          <a:pt x="925" y="555"/>
                        </a:lnTo>
                        <a:lnTo>
                          <a:pt x="931" y="544"/>
                        </a:lnTo>
                        <a:lnTo>
                          <a:pt x="935" y="531"/>
                        </a:lnTo>
                        <a:lnTo>
                          <a:pt x="940" y="518"/>
                        </a:lnTo>
                        <a:lnTo>
                          <a:pt x="943" y="504"/>
                        </a:lnTo>
                        <a:lnTo>
                          <a:pt x="945" y="490"/>
                        </a:lnTo>
                        <a:lnTo>
                          <a:pt x="947" y="475"/>
                        </a:lnTo>
                        <a:lnTo>
                          <a:pt x="948" y="461"/>
                        </a:lnTo>
                        <a:lnTo>
                          <a:pt x="948" y="447"/>
                        </a:lnTo>
                        <a:lnTo>
                          <a:pt x="948" y="434"/>
                        </a:lnTo>
                        <a:lnTo>
                          <a:pt x="947" y="421"/>
                        </a:lnTo>
                        <a:lnTo>
                          <a:pt x="945" y="410"/>
                        </a:lnTo>
                        <a:lnTo>
                          <a:pt x="943" y="400"/>
                        </a:lnTo>
                        <a:lnTo>
                          <a:pt x="943" y="363"/>
                        </a:lnTo>
                        <a:lnTo>
                          <a:pt x="939" y="362"/>
                        </a:lnTo>
                        <a:lnTo>
                          <a:pt x="931" y="359"/>
                        </a:lnTo>
                        <a:lnTo>
                          <a:pt x="922" y="356"/>
                        </a:lnTo>
                        <a:lnTo>
                          <a:pt x="912" y="350"/>
                        </a:lnTo>
                        <a:lnTo>
                          <a:pt x="888" y="337"/>
                        </a:lnTo>
                        <a:lnTo>
                          <a:pt x="862" y="322"/>
                        </a:lnTo>
                        <a:lnTo>
                          <a:pt x="835" y="305"/>
                        </a:lnTo>
                        <a:lnTo>
                          <a:pt x="811" y="290"/>
                        </a:lnTo>
                        <a:lnTo>
                          <a:pt x="794" y="278"/>
                        </a:lnTo>
                        <a:lnTo>
                          <a:pt x="784" y="271"/>
                        </a:lnTo>
                        <a:lnTo>
                          <a:pt x="764" y="240"/>
                        </a:lnTo>
                        <a:lnTo>
                          <a:pt x="738" y="216"/>
                        </a:lnTo>
                        <a:lnTo>
                          <a:pt x="405" y="0"/>
                        </a:lnTo>
                        <a:lnTo>
                          <a:pt x="408" y="6"/>
                        </a:lnTo>
                        <a:lnTo>
                          <a:pt x="412" y="12"/>
                        </a:lnTo>
                        <a:lnTo>
                          <a:pt x="339" y="12"/>
                        </a:lnTo>
                        <a:lnTo>
                          <a:pt x="341" y="36"/>
                        </a:lnTo>
                        <a:lnTo>
                          <a:pt x="348" y="102"/>
                        </a:lnTo>
                        <a:lnTo>
                          <a:pt x="358" y="193"/>
                        </a:lnTo>
                        <a:lnTo>
                          <a:pt x="368" y="299"/>
                        </a:lnTo>
                        <a:lnTo>
                          <a:pt x="379" y="405"/>
                        </a:lnTo>
                        <a:lnTo>
                          <a:pt x="386" y="498"/>
                        </a:lnTo>
                        <a:lnTo>
                          <a:pt x="390" y="535"/>
                        </a:lnTo>
                        <a:lnTo>
                          <a:pt x="392" y="565"/>
                        </a:lnTo>
                        <a:lnTo>
                          <a:pt x="393" y="583"/>
                        </a:lnTo>
                        <a:lnTo>
                          <a:pt x="392" y="591"/>
                        </a:lnTo>
                        <a:lnTo>
                          <a:pt x="93" y="591"/>
                        </a:lnTo>
                        <a:lnTo>
                          <a:pt x="88" y="597"/>
                        </a:lnTo>
                        <a:lnTo>
                          <a:pt x="82" y="603"/>
                        </a:lnTo>
                        <a:lnTo>
                          <a:pt x="79" y="606"/>
                        </a:lnTo>
                        <a:lnTo>
                          <a:pt x="76" y="608"/>
                        </a:lnTo>
                        <a:lnTo>
                          <a:pt x="71" y="609"/>
                        </a:lnTo>
                        <a:lnTo>
                          <a:pt x="67" y="610"/>
                        </a:lnTo>
                        <a:lnTo>
                          <a:pt x="64" y="609"/>
                        </a:lnTo>
                        <a:lnTo>
                          <a:pt x="60" y="608"/>
                        </a:lnTo>
                        <a:lnTo>
                          <a:pt x="57" y="607"/>
                        </a:lnTo>
                        <a:lnTo>
                          <a:pt x="55" y="604"/>
                        </a:lnTo>
                        <a:lnTo>
                          <a:pt x="51" y="598"/>
                        </a:lnTo>
                        <a:lnTo>
                          <a:pt x="49" y="591"/>
                        </a:lnTo>
                        <a:lnTo>
                          <a:pt x="47" y="578"/>
                        </a:lnTo>
                        <a:lnTo>
                          <a:pt x="47" y="573"/>
                        </a:lnTo>
                        <a:lnTo>
                          <a:pt x="40" y="581"/>
                        </a:lnTo>
                        <a:lnTo>
                          <a:pt x="36" y="590"/>
                        </a:lnTo>
                        <a:lnTo>
                          <a:pt x="33" y="598"/>
                        </a:lnTo>
                        <a:lnTo>
                          <a:pt x="29" y="605"/>
                        </a:lnTo>
                        <a:lnTo>
                          <a:pt x="26" y="612"/>
                        </a:lnTo>
                        <a:lnTo>
                          <a:pt x="22" y="618"/>
                        </a:lnTo>
                        <a:lnTo>
                          <a:pt x="15" y="623"/>
                        </a:lnTo>
                        <a:lnTo>
                          <a:pt x="6" y="628"/>
                        </a:lnTo>
                        <a:lnTo>
                          <a:pt x="0" y="709"/>
                        </a:lnTo>
                        <a:lnTo>
                          <a:pt x="67" y="733"/>
                        </a:lnTo>
                        <a:lnTo>
                          <a:pt x="65" y="738"/>
                        </a:lnTo>
                        <a:lnTo>
                          <a:pt x="62" y="743"/>
                        </a:lnTo>
                        <a:lnTo>
                          <a:pt x="61" y="748"/>
                        </a:lnTo>
                        <a:lnTo>
                          <a:pt x="61" y="753"/>
                        </a:lnTo>
                        <a:lnTo>
                          <a:pt x="61" y="757"/>
                        </a:lnTo>
                        <a:lnTo>
                          <a:pt x="62" y="760"/>
                        </a:lnTo>
                        <a:lnTo>
                          <a:pt x="65" y="763"/>
                        </a:lnTo>
                        <a:lnTo>
                          <a:pt x="67" y="764"/>
                        </a:lnTo>
                        <a:lnTo>
                          <a:pt x="54" y="788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70" name="Freeform 237"/>
                  <p:cNvSpPr>
                    <a:spLocks/>
                  </p:cNvSpPr>
                  <p:nvPr>
                    <p:custDataLst>
                      <p:tags r:id="rId154"/>
                    </p:custDataLst>
                  </p:nvPr>
                </p:nvSpPr>
                <p:spPr bwMode="auto">
                  <a:xfrm>
                    <a:off x="3808413" y="2754313"/>
                    <a:ext cx="493712" cy="579437"/>
                  </a:xfrm>
                  <a:custGeom>
                    <a:avLst/>
                    <a:gdLst>
                      <a:gd name="T0" fmla="*/ 2147483647 w 373"/>
                      <a:gd name="T1" fmla="*/ 2147483647 h 370"/>
                      <a:gd name="T2" fmla="*/ 2147483647 w 373"/>
                      <a:gd name="T3" fmla="*/ 2147483647 h 370"/>
                      <a:gd name="T4" fmla="*/ 2147483647 w 373"/>
                      <a:gd name="T5" fmla="*/ 2147483647 h 370"/>
                      <a:gd name="T6" fmla="*/ 2147483647 w 373"/>
                      <a:gd name="T7" fmla="*/ 2147483647 h 370"/>
                      <a:gd name="T8" fmla="*/ 2147483647 w 373"/>
                      <a:gd name="T9" fmla="*/ 2147483647 h 370"/>
                      <a:gd name="T10" fmla="*/ 2147483647 w 373"/>
                      <a:gd name="T11" fmla="*/ 2147483647 h 370"/>
                      <a:gd name="T12" fmla="*/ 2147483647 w 373"/>
                      <a:gd name="T13" fmla="*/ 2147483647 h 370"/>
                      <a:gd name="T14" fmla="*/ 2147483647 w 373"/>
                      <a:gd name="T15" fmla="*/ 2147483647 h 370"/>
                      <a:gd name="T16" fmla="*/ 2147483647 w 373"/>
                      <a:gd name="T17" fmla="*/ 2147483647 h 370"/>
                      <a:gd name="T18" fmla="*/ 2147483647 w 373"/>
                      <a:gd name="T19" fmla="*/ 2147483647 h 370"/>
                      <a:gd name="T20" fmla="*/ 2147483647 w 373"/>
                      <a:gd name="T21" fmla="*/ 2147483647 h 370"/>
                      <a:gd name="T22" fmla="*/ 2147483647 w 373"/>
                      <a:gd name="T23" fmla="*/ 2147483647 h 370"/>
                      <a:gd name="T24" fmla="*/ 2147483647 w 373"/>
                      <a:gd name="T25" fmla="*/ 2147483647 h 370"/>
                      <a:gd name="T26" fmla="*/ 2147483647 w 373"/>
                      <a:gd name="T27" fmla="*/ 2147483647 h 370"/>
                      <a:gd name="T28" fmla="*/ 2147483647 w 373"/>
                      <a:gd name="T29" fmla="*/ 2147483647 h 370"/>
                      <a:gd name="T30" fmla="*/ 2147483647 w 373"/>
                      <a:gd name="T31" fmla="*/ 2147483647 h 370"/>
                      <a:gd name="T32" fmla="*/ 2147483647 w 373"/>
                      <a:gd name="T33" fmla="*/ 2147483647 h 370"/>
                      <a:gd name="T34" fmla="*/ 2147483647 w 373"/>
                      <a:gd name="T35" fmla="*/ 2147483647 h 370"/>
                      <a:gd name="T36" fmla="*/ 2147483647 w 373"/>
                      <a:gd name="T37" fmla="*/ 2147483647 h 370"/>
                      <a:gd name="T38" fmla="*/ 2147483647 w 373"/>
                      <a:gd name="T39" fmla="*/ 2147483647 h 370"/>
                      <a:gd name="T40" fmla="*/ 2147483647 w 373"/>
                      <a:gd name="T41" fmla="*/ 2147483647 h 370"/>
                      <a:gd name="T42" fmla="*/ 2147483647 w 373"/>
                      <a:gd name="T43" fmla="*/ 2147483647 h 370"/>
                      <a:gd name="T44" fmla="*/ 2147483647 w 373"/>
                      <a:gd name="T45" fmla="*/ 2147483647 h 370"/>
                      <a:gd name="T46" fmla="*/ 2147483647 w 373"/>
                      <a:gd name="T47" fmla="*/ 2147483647 h 370"/>
                      <a:gd name="T48" fmla="*/ 2147483647 w 373"/>
                      <a:gd name="T49" fmla="*/ 2147483647 h 370"/>
                      <a:gd name="T50" fmla="*/ 2147483647 w 373"/>
                      <a:gd name="T51" fmla="*/ 2147483647 h 370"/>
                      <a:gd name="T52" fmla="*/ 2147483647 w 373"/>
                      <a:gd name="T53" fmla="*/ 2147483647 h 370"/>
                      <a:gd name="T54" fmla="*/ 2147483647 w 373"/>
                      <a:gd name="T55" fmla="*/ 2147483647 h 370"/>
                      <a:gd name="T56" fmla="*/ 2147483647 w 373"/>
                      <a:gd name="T57" fmla="*/ 2147483647 h 370"/>
                      <a:gd name="T58" fmla="*/ 2147483647 w 373"/>
                      <a:gd name="T59" fmla="*/ 2147483647 h 370"/>
                      <a:gd name="T60" fmla="*/ 2147483647 w 373"/>
                      <a:gd name="T61" fmla="*/ 2147483647 h 370"/>
                      <a:gd name="T62" fmla="*/ 2147483647 w 373"/>
                      <a:gd name="T63" fmla="*/ 2147483647 h 370"/>
                      <a:gd name="T64" fmla="*/ 2147483647 w 373"/>
                      <a:gd name="T65" fmla="*/ 2147483647 h 370"/>
                      <a:gd name="T66" fmla="*/ 2147483647 w 373"/>
                      <a:gd name="T67" fmla="*/ 2147483647 h 370"/>
                      <a:gd name="T68" fmla="*/ 2147483647 w 373"/>
                      <a:gd name="T69" fmla="*/ 2147483647 h 370"/>
                      <a:gd name="T70" fmla="*/ 2147483647 w 373"/>
                      <a:gd name="T71" fmla="*/ 2147483647 h 370"/>
                      <a:gd name="T72" fmla="*/ 2147483647 w 373"/>
                      <a:gd name="T73" fmla="*/ 2147483647 h 370"/>
                      <a:gd name="T74" fmla="*/ 2147483647 w 373"/>
                      <a:gd name="T75" fmla="*/ 2147483647 h 370"/>
                      <a:gd name="T76" fmla="*/ 2147483647 w 373"/>
                      <a:gd name="T77" fmla="*/ 2147483647 h 370"/>
                      <a:gd name="T78" fmla="*/ 2147483647 w 373"/>
                      <a:gd name="T79" fmla="*/ 2147483647 h 370"/>
                      <a:gd name="T80" fmla="*/ 2147483647 w 373"/>
                      <a:gd name="T81" fmla="*/ 2147483647 h 370"/>
                      <a:gd name="T82" fmla="*/ 2147483647 w 373"/>
                      <a:gd name="T83" fmla="*/ 2147483647 h 370"/>
                      <a:gd name="T84" fmla="*/ 2147483647 w 373"/>
                      <a:gd name="T85" fmla="*/ 2147483647 h 370"/>
                      <a:gd name="T86" fmla="*/ 2147483647 w 373"/>
                      <a:gd name="T87" fmla="*/ 2147483647 h 370"/>
                      <a:gd name="T88" fmla="*/ 0 w 373"/>
                      <a:gd name="T89" fmla="*/ 2147483647 h 370"/>
                      <a:gd name="T90" fmla="*/ 2147483647 w 373"/>
                      <a:gd name="T91" fmla="*/ 2147483647 h 370"/>
                      <a:gd name="T92" fmla="*/ 2147483647 w 373"/>
                      <a:gd name="T93" fmla="*/ 2147483647 h 370"/>
                      <a:gd name="T94" fmla="*/ 2147483647 w 373"/>
                      <a:gd name="T95" fmla="*/ 2147483647 h 370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373"/>
                      <a:gd name="T145" fmla="*/ 0 h 370"/>
                      <a:gd name="T146" fmla="*/ 373 w 373"/>
                      <a:gd name="T147" fmla="*/ 370 h 370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373" h="370">
                        <a:moveTo>
                          <a:pt x="235" y="370"/>
                        </a:moveTo>
                        <a:lnTo>
                          <a:pt x="237" y="369"/>
                        </a:lnTo>
                        <a:lnTo>
                          <a:pt x="238" y="367"/>
                        </a:lnTo>
                        <a:lnTo>
                          <a:pt x="240" y="366"/>
                        </a:lnTo>
                        <a:lnTo>
                          <a:pt x="241" y="366"/>
                        </a:lnTo>
                        <a:lnTo>
                          <a:pt x="242" y="365"/>
                        </a:lnTo>
                        <a:lnTo>
                          <a:pt x="244" y="365"/>
                        </a:lnTo>
                        <a:lnTo>
                          <a:pt x="245" y="365"/>
                        </a:lnTo>
                        <a:lnTo>
                          <a:pt x="249" y="366"/>
                        </a:lnTo>
                        <a:lnTo>
                          <a:pt x="252" y="367"/>
                        </a:lnTo>
                        <a:lnTo>
                          <a:pt x="255" y="368"/>
                        </a:lnTo>
                        <a:lnTo>
                          <a:pt x="257" y="370"/>
                        </a:lnTo>
                        <a:lnTo>
                          <a:pt x="373" y="282"/>
                        </a:lnTo>
                        <a:lnTo>
                          <a:pt x="373" y="279"/>
                        </a:lnTo>
                        <a:lnTo>
                          <a:pt x="372" y="277"/>
                        </a:lnTo>
                        <a:lnTo>
                          <a:pt x="372" y="275"/>
                        </a:lnTo>
                        <a:lnTo>
                          <a:pt x="371" y="273"/>
                        </a:lnTo>
                        <a:lnTo>
                          <a:pt x="370" y="271"/>
                        </a:lnTo>
                        <a:lnTo>
                          <a:pt x="369" y="270"/>
                        </a:lnTo>
                        <a:lnTo>
                          <a:pt x="368" y="268"/>
                        </a:lnTo>
                        <a:lnTo>
                          <a:pt x="367" y="267"/>
                        </a:lnTo>
                        <a:lnTo>
                          <a:pt x="364" y="265"/>
                        </a:lnTo>
                        <a:lnTo>
                          <a:pt x="361" y="264"/>
                        </a:lnTo>
                        <a:lnTo>
                          <a:pt x="358" y="262"/>
                        </a:lnTo>
                        <a:lnTo>
                          <a:pt x="354" y="261"/>
                        </a:lnTo>
                        <a:lnTo>
                          <a:pt x="351" y="260"/>
                        </a:lnTo>
                        <a:lnTo>
                          <a:pt x="347" y="259"/>
                        </a:lnTo>
                        <a:lnTo>
                          <a:pt x="344" y="258"/>
                        </a:lnTo>
                        <a:lnTo>
                          <a:pt x="342" y="256"/>
                        </a:lnTo>
                        <a:lnTo>
                          <a:pt x="340" y="255"/>
                        </a:lnTo>
                        <a:lnTo>
                          <a:pt x="339" y="254"/>
                        </a:lnTo>
                        <a:lnTo>
                          <a:pt x="338" y="252"/>
                        </a:lnTo>
                        <a:lnTo>
                          <a:pt x="337" y="251"/>
                        </a:lnTo>
                        <a:lnTo>
                          <a:pt x="337" y="249"/>
                        </a:lnTo>
                        <a:lnTo>
                          <a:pt x="336" y="247"/>
                        </a:lnTo>
                        <a:lnTo>
                          <a:pt x="336" y="245"/>
                        </a:lnTo>
                        <a:lnTo>
                          <a:pt x="336" y="243"/>
                        </a:lnTo>
                        <a:lnTo>
                          <a:pt x="336" y="235"/>
                        </a:lnTo>
                        <a:lnTo>
                          <a:pt x="337" y="228"/>
                        </a:lnTo>
                        <a:lnTo>
                          <a:pt x="338" y="220"/>
                        </a:lnTo>
                        <a:lnTo>
                          <a:pt x="338" y="214"/>
                        </a:lnTo>
                        <a:lnTo>
                          <a:pt x="338" y="205"/>
                        </a:lnTo>
                        <a:lnTo>
                          <a:pt x="337" y="196"/>
                        </a:lnTo>
                        <a:lnTo>
                          <a:pt x="337" y="186"/>
                        </a:lnTo>
                        <a:lnTo>
                          <a:pt x="336" y="177"/>
                        </a:lnTo>
                        <a:lnTo>
                          <a:pt x="335" y="172"/>
                        </a:lnTo>
                        <a:lnTo>
                          <a:pt x="334" y="168"/>
                        </a:lnTo>
                        <a:lnTo>
                          <a:pt x="333" y="164"/>
                        </a:lnTo>
                        <a:lnTo>
                          <a:pt x="332" y="160"/>
                        </a:lnTo>
                        <a:lnTo>
                          <a:pt x="330" y="157"/>
                        </a:lnTo>
                        <a:lnTo>
                          <a:pt x="329" y="155"/>
                        </a:lnTo>
                        <a:lnTo>
                          <a:pt x="327" y="153"/>
                        </a:lnTo>
                        <a:lnTo>
                          <a:pt x="325" y="152"/>
                        </a:lnTo>
                        <a:lnTo>
                          <a:pt x="324" y="147"/>
                        </a:lnTo>
                        <a:lnTo>
                          <a:pt x="323" y="142"/>
                        </a:lnTo>
                        <a:lnTo>
                          <a:pt x="322" y="136"/>
                        </a:lnTo>
                        <a:lnTo>
                          <a:pt x="321" y="130"/>
                        </a:lnTo>
                        <a:lnTo>
                          <a:pt x="319" y="120"/>
                        </a:lnTo>
                        <a:lnTo>
                          <a:pt x="315" y="109"/>
                        </a:lnTo>
                        <a:lnTo>
                          <a:pt x="313" y="104"/>
                        </a:lnTo>
                        <a:lnTo>
                          <a:pt x="311" y="99"/>
                        </a:lnTo>
                        <a:lnTo>
                          <a:pt x="308" y="94"/>
                        </a:lnTo>
                        <a:lnTo>
                          <a:pt x="306" y="90"/>
                        </a:lnTo>
                        <a:lnTo>
                          <a:pt x="304" y="86"/>
                        </a:lnTo>
                        <a:lnTo>
                          <a:pt x="301" y="83"/>
                        </a:lnTo>
                        <a:lnTo>
                          <a:pt x="299" y="80"/>
                        </a:lnTo>
                        <a:lnTo>
                          <a:pt x="297" y="78"/>
                        </a:lnTo>
                        <a:lnTo>
                          <a:pt x="298" y="74"/>
                        </a:lnTo>
                        <a:lnTo>
                          <a:pt x="299" y="69"/>
                        </a:lnTo>
                        <a:lnTo>
                          <a:pt x="300" y="66"/>
                        </a:lnTo>
                        <a:lnTo>
                          <a:pt x="300" y="63"/>
                        </a:lnTo>
                        <a:lnTo>
                          <a:pt x="301" y="60"/>
                        </a:lnTo>
                        <a:lnTo>
                          <a:pt x="303" y="57"/>
                        </a:lnTo>
                        <a:lnTo>
                          <a:pt x="302" y="50"/>
                        </a:lnTo>
                        <a:lnTo>
                          <a:pt x="301" y="43"/>
                        </a:lnTo>
                        <a:lnTo>
                          <a:pt x="301" y="37"/>
                        </a:lnTo>
                        <a:lnTo>
                          <a:pt x="301" y="32"/>
                        </a:lnTo>
                        <a:lnTo>
                          <a:pt x="301" y="27"/>
                        </a:lnTo>
                        <a:lnTo>
                          <a:pt x="302" y="23"/>
                        </a:lnTo>
                        <a:lnTo>
                          <a:pt x="303" y="19"/>
                        </a:lnTo>
                        <a:lnTo>
                          <a:pt x="304" y="16"/>
                        </a:lnTo>
                        <a:lnTo>
                          <a:pt x="307" y="11"/>
                        </a:lnTo>
                        <a:lnTo>
                          <a:pt x="310" y="7"/>
                        </a:lnTo>
                        <a:lnTo>
                          <a:pt x="312" y="3"/>
                        </a:lnTo>
                        <a:lnTo>
                          <a:pt x="314" y="0"/>
                        </a:lnTo>
                        <a:lnTo>
                          <a:pt x="308" y="3"/>
                        </a:lnTo>
                        <a:lnTo>
                          <a:pt x="302" y="6"/>
                        </a:lnTo>
                        <a:lnTo>
                          <a:pt x="297" y="8"/>
                        </a:lnTo>
                        <a:lnTo>
                          <a:pt x="290" y="9"/>
                        </a:lnTo>
                        <a:lnTo>
                          <a:pt x="284" y="11"/>
                        </a:lnTo>
                        <a:lnTo>
                          <a:pt x="278" y="12"/>
                        </a:lnTo>
                        <a:lnTo>
                          <a:pt x="271" y="12"/>
                        </a:lnTo>
                        <a:lnTo>
                          <a:pt x="264" y="12"/>
                        </a:lnTo>
                        <a:lnTo>
                          <a:pt x="256" y="12"/>
                        </a:lnTo>
                        <a:lnTo>
                          <a:pt x="245" y="12"/>
                        </a:lnTo>
                        <a:lnTo>
                          <a:pt x="233" y="12"/>
                        </a:lnTo>
                        <a:lnTo>
                          <a:pt x="222" y="12"/>
                        </a:lnTo>
                        <a:lnTo>
                          <a:pt x="215" y="13"/>
                        </a:lnTo>
                        <a:lnTo>
                          <a:pt x="206" y="14"/>
                        </a:lnTo>
                        <a:lnTo>
                          <a:pt x="197" y="16"/>
                        </a:lnTo>
                        <a:lnTo>
                          <a:pt x="187" y="18"/>
                        </a:lnTo>
                        <a:lnTo>
                          <a:pt x="177" y="21"/>
                        </a:lnTo>
                        <a:lnTo>
                          <a:pt x="168" y="24"/>
                        </a:lnTo>
                        <a:lnTo>
                          <a:pt x="159" y="26"/>
                        </a:lnTo>
                        <a:lnTo>
                          <a:pt x="153" y="29"/>
                        </a:lnTo>
                        <a:lnTo>
                          <a:pt x="150" y="30"/>
                        </a:lnTo>
                        <a:lnTo>
                          <a:pt x="145" y="32"/>
                        </a:lnTo>
                        <a:lnTo>
                          <a:pt x="140" y="34"/>
                        </a:lnTo>
                        <a:lnTo>
                          <a:pt x="135" y="37"/>
                        </a:lnTo>
                        <a:lnTo>
                          <a:pt x="130" y="40"/>
                        </a:lnTo>
                        <a:lnTo>
                          <a:pt x="124" y="44"/>
                        </a:lnTo>
                        <a:lnTo>
                          <a:pt x="119" y="48"/>
                        </a:lnTo>
                        <a:lnTo>
                          <a:pt x="116" y="51"/>
                        </a:lnTo>
                        <a:lnTo>
                          <a:pt x="118" y="52"/>
                        </a:lnTo>
                        <a:lnTo>
                          <a:pt x="123" y="52"/>
                        </a:lnTo>
                        <a:lnTo>
                          <a:pt x="128" y="53"/>
                        </a:lnTo>
                        <a:lnTo>
                          <a:pt x="131" y="53"/>
                        </a:lnTo>
                        <a:lnTo>
                          <a:pt x="131" y="88"/>
                        </a:lnTo>
                        <a:lnTo>
                          <a:pt x="131" y="89"/>
                        </a:lnTo>
                        <a:lnTo>
                          <a:pt x="131" y="90"/>
                        </a:lnTo>
                        <a:lnTo>
                          <a:pt x="132" y="91"/>
                        </a:lnTo>
                        <a:lnTo>
                          <a:pt x="133" y="92"/>
                        </a:lnTo>
                        <a:lnTo>
                          <a:pt x="134" y="93"/>
                        </a:lnTo>
                        <a:lnTo>
                          <a:pt x="136" y="94"/>
                        </a:lnTo>
                        <a:lnTo>
                          <a:pt x="138" y="95"/>
                        </a:lnTo>
                        <a:lnTo>
                          <a:pt x="140" y="97"/>
                        </a:lnTo>
                        <a:lnTo>
                          <a:pt x="141" y="98"/>
                        </a:lnTo>
                        <a:lnTo>
                          <a:pt x="141" y="99"/>
                        </a:lnTo>
                        <a:lnTo>
                          <a:pt x="142" y="100"/>
                        </a:lnTo>
                        <a:lnTo>
                          <a:pt x="142" y="101"/>
                        </a:lnTo>
                        <a:lnTo>
                          <a:pt x="142" y="102"/>
                        </a:lnTo>
                        <a:lnTo>
                          <a:pt x="141" y="104"/>
                        </a:lnTo>
                        <a:lnTo>
                          <a:pt x="141" y="105"/>
                        </a:lnTo>
                        <a:lnTo>
                          <a:pt x="140" y="106"/>
                        </a:lnTo>
                        <a:lnTo>
                          <a:pt x="139" y="107"/>
                        </a:lnTo>
                        <a:lnTo>
                          <a:pt x="138" y="107"/>
                        </a:lnTo>
                        <a:lnTo>
                          <a:pt x="136" y="107"/>
                        </a:lnTo>
                        <a:lnTo>
                          <a:pt x="135" y="108"/>
                        </a:lnTo>
                        <a:lnTo>
                          <a:pt x="128" y="107"/>
                        </a:lnTo>
                        <a:lnTo>
                          <a:pt x="120" y="107"/>
                        </a:lnTo>
                        <a:lnTo>
                          <a:pt x="116" y="108"/>
                        </a:lnTo>
                        <a:lnTo>
                          <a:pt x="112" y="111"/>
                        </a:lnTo>
                        <a:lnTo>
                          <a:pt x="106" y="113"/>
                        </a:lnTo>
                        <a:lnTo>
                          <a:pt x="101" y="116"/>
                        </a:lnTo>
                        <a:lnTo>
                          <a:pt x="99" y="118"/>
                        </a:lnTo>
                        <a:lnTo>
                          <a:pt x="97" y="120"/>
                        </a:lnTo>
                        <a:lnTo>
                          <a:pt x="95" y="122"/>
                        </a:lnTo>
                        <a:lnTo>
                          <a:pt x="93" y="124"/>
                        </a:lnTo>
                        <a:lnTo>
                          <a:pt x="92" y="126"/>
                        </a:lnTo>
                        <a:lnTo>
                          <a:pt x="91" y="128"/>
                        </a:lnTo>
                        <a:lnTo>
                          <a:pt x="90" y="131"/>
                        </a:lnTo>
                        <a:lnTo>
                          <a:pt x="90" y="133"/>
                        </a:lnTo>
                        <a:lnTo>
                          <a:pt x="87" y="134"/>
                        </a:lnTo>
                        <a:lnTo>
                          <a:pt x="84" y="135"/>
                        </a:lnTo>
                        <a:lnTo>
                          <a:pt x="82" y="137"/>
                        </a:lnTo>
                        <a:lnTo>
                          <a:pt x="79" y="139"/>
                        </a:lnTo>
                        <a:lnTo>
                          <a:pt x="74" y="143"/>
                        </a:lnTo>
                        <a:lnTo>
                          <a:pt x="69" y="148"/>
                        </a:lnTo>
                        <a:lnTo>
                          <a:pt x="66" y="150"/>
                        </a:lnTo>
                        <a:lnTo>
                          <a:pt x="62" y="152"/>
                        </a:lnTo>
                        <a:lnTo>
                          <a:pt x="59" y="155"/>
                        </a:lnTo>
                        <a:lnTo>
                          <a:pt x="55" y="156"/>
                        </a:lnTo>
                        <a:lnTo>
                          <a:pt x="51" y="158"/>
                        </a:lnTo>
                        <a:lnTo>
                          <a:pt x="46" y="159"/>
                        </a:lnTo>
                        <a:lnTo>
                          <a:pt x="41" y="160"/>
                        </a:lnTo>
                        <a:lnTo>
                          <a:pt x="35" y="160"/>
                        </a:lnTo>
                        <a:lnTo>
                          <a:pt x="31" y="160"/>
                        </a:lnTo>
                        <a:lnTo>
                          <a:pt x="29" y="161"/>
                        </a:lnTo>
                        <a:lnTo>
                          <a:pt x="26" y="161"/>
                        </a:lnTo>
                        <a:lnTo>
                          <a:pt x="24" y="162"/>
                        </a:lnTo>
                        <a:lnTo>
                          <a:pt x="20" y="164"/>
                        </a:lnTo>
                        <a:lnTo>
                          <a:pt x="17" y="167"/>
                        </a:lnTo>
                        <a:lnTo>
                          <a:pt x="13" y="169"/>
                        </a:lnTo>
                        <a:lnTo>
                          <a:pt x="10" y="172"/>
                        </a:lnTo>
                        <a:lnTo>
                          <a:pt x="8" y="174"/>
                        </a:lnTo>
                        <a:lnTo>
                          <a:pt x="6" y="175"/>
                        </a:lnTo>
                        <a:lnTo>
                          <a:pt x="3" y="176"/>
                        </a:lnTo>
                        <a:lnTo>
                          <a:pt x="0" y="177"/>
                        </a:lnTo>
                        <a:lnTo>
                          <a:pt x="0" y="200"/>
                        </a:lnTo>
                        <a:lnTo>
                          <a:pt x="0" y="208"/>
                        </a:lnTo>
                        <a:lnTo>
                          <a:pt x="69" y="253"/>
                        </a:lnTo>
                        <a:lnTo>
                          <a:pt x="170" y="323"/>
                        </a:lnTo>
                        <a:lnTo>
                          <a:pt x="179" y="331"/>
                        </a:lnTo>
                        <a:lnTo>
                          <a:pt x="185" y="341"/>
                        </a:lnTo>
                        <a:lnTo>
                          <a:pt x="189" y="344"/>
                        </a:lnTo>
                        <a:lnTo>
                          <a:pt x="194" y="347"/>
                        </a:lnTo>
                        <a:lnTo>
                          <a:pt x="201" y="352"/>
                        </a:lnTo>
                        <a:lnTo>
                          <a:pt x="210" y="357"/>
                        </a:lnTo>
                        <a:lnTo>
                          <a:pt x="218" y="362"/>
                        </a:lnTo>
                        <a:lnTo>
                          <a:pt x="226" y="366"/>
                        </a:lnTo>
                        <a:lnTo>
                          <a:pt x="229" y="368"/>
                        </a:lnTo>
                        <a:lnTo>
                          <a:pt x="232" y="369"/>
                        </a:lnTo>
                        <a:lnTo>
                          <a:pt x="234" y="370"/>
                        </a:lnTo>
                        <a:lnTo>
                          <a:pt x="235" y="370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71" name="Freeform 238"/>
                  <p:cNvSpPr>
                    <a:spLocks/>
                  </p:cNvSpPr>
                  <p:nvPr>
                    <p:custDataLst>
                      <p:tags r:id="rId155"/>
                    </p:custDataLst>
                  </p:nvPr>
                </p:nvSpPr>
                <p:spPr bwMode="auto">
                  <a:xfrm>
                    <a:off x="4244975" y="2889250"/>
                    <a:ext cx="384175" cy="436563"/>
                  </a:xfrm>
                  <a:custGeom>
                    <a:avLst/>
                    <a:gdLst>
                      <a:gd name="T0" fmla="*/ 2147483647 w 877"/>
                      <a:gd name="T1" fmla="*/ 2147483647 h 826"/>
                      <a:gd name="T2" fmla="*/ 2147483647 w 877"/>
                      <a:gd name="T3" fmla="*/ 2147483647 h 826"/>
                      <a:gd name="T4" fmla="*/ 2147483647 w 877"/>
                      <a:gd name="T5" fmla="*/ 2147483647 h 826"/>
                      <a:gd name="T6" fmla="*/ 2147483647 w 877"/>
                      <a:gd name="T7" fmla="*/ 2147483647 h 826"/>
                      <a:gd name="T8" fmla="*/ 2147483647 w 877"/>
                      <a:gd name="T9" fmla="*/ 2147483647 h 826"/>
                      <a:gd name="T10" fmla="*/ 2147483647 w 877"/>
                      <a:gd name="T11" fmla="*/ 2147483647 h 826"/>
                      <a:gd name="T12" fmla="*/ 2147483647 w 877"/>
                      <a:gd name="T13" fmla="*/ 2147483647 h 826"/>
                      <a:gd name="T14" fmla="*/ 2147483647 w 877"/>
                      <a:gd name="T15" fmla="*/ 2147483647 h 826"/>
                      <a:gd name="T16" fmla="*/ 2147483647 w 877"/>
                      <a:gd name="T17" fmla="*/ 2147483647 h 826"/>
                      <a:gd name="T18" fmla="*/ 2147483647 w 877"/>
                      <a:gd name="T19" fmla="*/ 2147483647 h 826"/>
                      <a:gd name="T20" fmla="*/ 2147483647 w 877"/>
                      <a:gd name="T21" fmla="*/ 2147483647 h 826"/>
                      <a:gd name="T22" fmla="*/ 2147483647 w 877"/>
                      <a:gd name="T23" fmla="*/ 2147483647 h 826"/>
                      <a:gd name="T24" fmla="*/ 2147483647 w 877"/>
                      <a:gd name="T25" fmla="*/ 2147483647 h 826"/>
                      <a:gd name="T26" fmla="*/ 2147483647 w 877"/>
                      <a:gd name="T27" fmla="*/ 2147483647 h 826"/>
                      <a:gd name="T28" fmla="*/ 2147483647 w 877"/>
                      <a:gd name="T29" fmla="*/ 2147483647 h 826"/>
                      <a:gd name="T30" fmla="*/ 2147483647 w 877"/>
                      <a:gd name="T31" fmla="*/ 2147483647 h 826"/>
                      <a:gd name="T32" fmla="*/ 2147483647 w 877"/>
                      <a:gd name="T33" fmla="*/ 2147483647 h 826"/>
                      <a:gd name="T34" fmla="*/ 2147483647 w 877"/>
                      <a:gd name="T35" fmla="*/ 2147483647 h 826"/>
                      <a:gd name="T36" fmla="*/ 2147483647 w 877"/>
                      <a:gd name="T37" fmla="*/ 2147483647 h 826"/>
                      <a:gd name="T38" fmla="*/ 2147483647 w 877"/>
                      <a:gd name="T39" fmla="*/ 2147483647 h 826"/>
                      <a:gd name="T40" fmla="*/ 2147483647 w 877"/>
                      <a:gd name="T41" fmla="*/ 2147483647 h 826"/>
                      <a:gd name="T42" fmla="*/ 2147483647 w 877"/>
                      <a:gd name="T43" fmla="*/ 2147483647 h 826"/>
                      <a:gd name="T44" fmla="*/ 2147483647 w 877"/>
                      <a:gd name="T45" fmla="*/ 2147483647 h 826"/>
                      <a:gd name="T46" fmla="*/ 2147483647 w 877"/>
                      <a:gd name="T47" fmla="*/ 0 h 826"/>
                      <a:gd name="T48" fmla="*/ 2147483647 w 877"/>
                      <a:gd name="T49" fmla="*/ 2147483647 h 826"/>
                      <a:gd name="T50" fmla="*/ 2147483647 w 877"/>
                      <a:gd name="T51" fmla="*/ 2147483647 h 826"/>
                      <a:gd name="T52" fmla="*/ 2147483647 w 877"/>
                      <a:gd name="T53" fmla="*/ 2147483647 h 826"/>
                      <a:gd name="T54" fmla="*/ 2147483647 w 877"/>
                      <a:gd name="T55" fmla="*/ 2147483647 h 826"/>
                      <a:gd name="T56" fmla="*/ 2147483647 w 877"/>
                      <a:gd name="T57" fmla="*/ 2147483647 h 826"/>
                      <a:gd name="T58" fmla="*/ 2147483647 w 877"/>
                      <a:gd name="T59" fmla="*/ 2147483647 h 826"/>
                      <a:gd name="T60" fmla="*/ 2147483647 w 877"/>
                      <a:gd name="T61" fmla="*/ 2147483647 h 826"/>
                      <a:gd name="T62" fmla="*/ 2147483647 w 877"/>
                      <a:gd name="T63" fmla="*/ 2147483647 h 826"/>
                      <a:gd name="T64" fmla="*/ 2147483647 w 877"/>
                      <a:gd name="T65" fmla="*/ 2147483647 h 826"/>
                      <a:gd name="T66" fmla="*/ 2147483647 w 877"/>
                      <a:gd name="T67" fmla="*/ 2147483647 h 826"/>
                      <a:gd name="T68" fmla="*/ 2147483647 w 877"/>
                      <a:gd name="T69" fmla="*/ 2147483647 h 826"/>
                      <a:gd name="T70" fmla="*/ 2147483647 w 877"/>
                      <a:gd name="T71" fmla="*/ 2147483647 h 826"/>
                      <a:gd name="T72" fmla="*/ 2147483647 w 877"/>
                      <a:gd name="T73" fmla="*/ 2147483647 h 826"/>
                      <a:gd name="T74" fmla="*/ 2147483647 w 877"/>
                      <a:gd name="T75" fmla="*/ 2147483647 h 826"/>
                      <a:gd name="T76" fmla="*/ 2147483647 w 877"/>
                      <a:gd name="T77" fmla="*/ 2147483647 h 826"/>
                      <a:gd name="T78" fmla="*/ 2147483647 w 877"/>
                      <a:gd name="T79" fmla="*/ 2147483647 h 826"/>
                      <a:gd name="T80" fmla="*/ 2147483647 w 877"/>
                      <a:gd name="T81" fmla="*/ 2147483647 h 826"/>
                      <a:gd name="T82" fmla="*/ 2147483647 w 877"/>
                      <a:gd name="T83" fmla="*/ 2147483647 h 826"/>
                      <a:gd name="T84" fmla="*/ 2147483647 w 877"/>
                      <a:gd name="T85" fmla="*/ 2147483647 h 826"/>
                      <a:gd name="T86" fmla="*/ 2147483647 w 877"/>
                      <a:gd name="T87" fmla="*/ 2147483647 h 826"/>
                      <a:gd name="T88" fmla="*/ 2147483647 w 877"/>
                      <a:gd name="T89" fmla="*/ 2147483647 h 826"/>
                      <a:gd name="T90" fmla="*/ 2147483647 w 877"/>
                      <a:gd name="T91" fmla="*/ 2147483647 h 826"/>
                      <a:gd name="T92" fmla="*/ 2147483647 w 877"/>
                      <a:gd name="T93" fmla="*/ 2147483647 h 826"/>
                      <a:gd name="T94" fmla="*/ 2147483647 w 877"/>
                      <a:gd name="T95" fmla="*/ 2147483647 h 826"/>
                      <a:gd name="T96" fmla="*/ 2147483647 w 877"/>
                      <a:gd name="T97" fmla="*/ 2147483647 h 826"/>
                      <a:gd name="T98" fmla="*/ 2147483647 w 877"/>
                      <a:gd name="T99" fmla="*/ 2147483647 h 826"/>
                      <a:gd name="T100" fmla="*/ 2147483647 w 877"/>
                      <a:gd name="T101" fmla="*/ 2147483647 h 826"/>
                      <a:gd name="T102" fmla="*/ 2147483647 w 877"/>
                      <a:gd name="T103" fmla="*/ 2147483647 h 826"/>
                      <a:gd name="T104" fmla="*/ 2147483647 w 877"/>
                      <a:gd name="T105" fmla="*/ 2147483647 h 826"/>
                      <a:gd name="T106" fmla="*/ 2147483647 w 877"/>
                      <a:gd name="T107" fmla="*/ 2147483647 h 826"/>
                      <a:gd name="T108" fmla="*/ 2147483647 w 877"/>
                      <a:gd name="T109" fmla="*/ 2147483647 h 826"/>
                      <a:gd name="T110" fmla="*/ 2147483647 w 877"/>
                      <a:gd name="T111" fmla="*/ 2147483647 h 826"/>
                      <a:gd name="T112" fmla="*/ 2147483647 w 877"/>
                      <a:gd name="T113" fmla="*/ 2147483647 h 826"/>
                      <a:gd name="T114" fmla="*/ 2147483647 w 877"/>
                      <a:gd name="T115" fmla="*/ 2147483647 h 82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w 877"/>
                      <a:gd name="T175" fmla="*/ 0 h 826"/>
                      <a:gd name="T176" fmla="*/ 877 w 877"/>
                      <a:gd name="T177" fmla="*/ 826 h 826"/>
                    </a:gdLst>
                    <a:ahLst/>
                    <a:cxnLst>
                      <a:cxn ang="T116">
                        <a:pos x="T0" y="T1"/>
                      </a:cxn>
                      <a:cxn ang="T117">
                        <a:pos x="T2" y="T3"/>
                      </a:cxn>
                      <a:cxn ang="T118">
                        <a:pos x="T4" y="T5"/>
                      </a:cxn>
                      <a:cxn ang="T119">
                        <a:pos x="T6" y="T7"/>
                      </a:cxn>
                      <a:cxn ang="T120">
                        <a:pos x="T8" y="T9"/>
                      </a:cxn>
                      <a:cxn ang="T121">
                        <a:pos x="T10" y="T11"/>
                      </a:cxn>
                      <a:cxn ang="T122">
                        <a:pos x="T12" y="T13"/>
                      </a:cxn>
                      <a:cxn ang="T123">
                        <a:pos x="T14" y="T15"/>
                      </a:cxn>
                      <a:cxn ang="T124">
                        <a:pos x="T16" y="T17"/>
                      </a:cxn>
                      <a:cxn ang="T125">
                        <a:pos x="T18" y="T19"/>
                      </a:cxn>
                      <a:cxn ang="T126">
                        <a:pos x="T20" y="T21"/>
                      </a:cxn>
                      <a:cxn ang="T127">
                        <a:pos x="T22" y="T23"/>
                      </a:cxn>
                      <a:cxn ang="T128">
                        <a:pos x="T24" y="T25"/>
                      </a:cxn>
                      <a:cxn ang="T129">
                        <a:pos x="T26" y="T27"/>
                      </a:cxn>
                      <a:cxn ang="T130">
                        <a:pos x="T28" y="T29"/>
                      </a:cxn>
                      <a:cxn ang="T131">
                        <a:pos x="T30" y="T31"/>
                      </a:cxn>
                      <a:cxn ang="T132">
                        <a:pos x="T32" y="T33"/>
                      </a:cxn>
                      <a:cxn ang="T133">
                        <a:pos x="T34" y="T35"/>
                      </a:cxn>
                      <a:cxn ang="T134">
                        <a:pos x="T36" y="T37"/>
                      </a:cxn>
                      <a:cxn ang="T135">
                        <a:pos x="T38" y="T39"/>
                      </a:cxn>
                      <a:cxn ang="T136">
                        <a:pos x="T40" y="T41"/>
                      </a:cxn>
                      <a:cxn ang="T137">
                        <a:pos x="T42" y="T43"/>
                      </a:cxn>
                      <a:cxn ang="T138">
                        <a:pos x="T44" y="T45"/>
                      </a:cxn>
                      <a:cxn ang="T139">
                        <a:pos x="T46" y="T47"/>
                      </a:cxn>
                      <a:cxn ang="T140">
                        <a:pos x="T48" y="T49"/>
                      </a:cxn>
                      <a:cxn ang="T141">
                        <a:pos x="T50" y="T51"/>
                      </a:cxn>
                      <a:cxn ang="T142">
                        <a:pos x="T52" y="T53"/>
                      </a:cxn>
                      <a:cxn ang="T143">
                        <a:pos x="T54" y="T55"/>
                      </a:cxn>
                      <a:cxn ang="T144">
                        <a:pos x="T56" y="T57"/>
                      </a:cxn>
                      <a:cxn ang="T145">
                        <a:pos x="T58" y="T59"/>
                      </a:cxn>
                      <a:cxn ang="T146">
                        <a:pos x="T60" y="T61"/>
                      </a:cxn>
                      <a:cxn ang="T147">
                        <a:pos x="T62" y="T63"/>
                      </a:cxn>
                      <a:cxn ang="T148">
                        <a:pos x="T64" y="T65"/>
                      </a:cxn>
                      <a:cxn ang="T149">
                        <a:pos x="T66" y="T67"/>
                      </a:cxn>
                      <a:cxn ang="T150">
                        <a:pos x="T68" y="T69"/>
                      </a:cxn>
                      <a:cxn ang="T151">
                        <a:pos x="T70" y="T71"/>
                      </a:cxn>
                      <a:cxn ang="T152">
                        <a:pos x="T72" y="T73"/>
                      </a:cxn>
                      <a:cxn ang="T153">
                        <a:pos x="T74" y="T75"/>
                      </a:cxn>
                      <a:cxn ang="T154">
                        <a:pos x="T76" y="T77"/>
                      </a:cxn>
                      <a:cxn ang="T155">
                        <a:pos x="T78" y="T79"/>
                      </a:cxn>
                      <a:cxn ang="T156">
                        <a:pos x="T80" y="T81"/>
                      </a:cxn>
                      <a:cxn ang="T157">
                        <a:pos x="T82" y="T83"/>
                      </a:cxn>
                      <a:cxn ang="T158">
                        <a:pos x="T84" y="T85"/>
                      </a:cxn>
                      <a:cxn ang="T159">
                        <a:pos x="T86" y="T87"/>
                      </a:cxn>
                      <a:cxn ang="T160">
                        <a:pos x="T88" y="T89"/>
                      </a:cxn>
                      <a:cxn ang="T161">
                        <a:pos x="T90" y="T91"/>
                      </a:cxn>
                      <a:cxn ang="T162">
                        <a:pos x="T92" y="T93"/>
                      </a:cxn>
                      <a:cxn ang="T163">
                        <a:pos x="T94" y="T95"/>
                      </a:cxn>
                      <a:cxn ang="T164">
                        <a:pos x="T96" y="T97"/>
                      </a:cxn>
                      <a:cxn ang="T165">
                        <a:pos x="T98" y="T99"/>
                      </a:cxn>
                      <a:cxn ang="T166">
                        <a:pos x="T100" y="T101"/>
                      </a:cxn>
                      <a:cxn ang="T167">
                        <a:pos x="T102" y="T103"/>
                      </a:cxn>
                      <a:cxn ang="T168">
                        <a:pos x="T104" y="T105"/>
                      </a:cxn>
                      <a:cxn ang="T169">
                        <a:pos x="T106" y="T107"/>
                      </a:cxn>
                      <a:cxn ang="T170">
                        <a:pos x="T108" y="T109"/>
                      </a:cxn>
                      <a:cxn ang="T171">
                        <a:pos x="T110" y="T111"/>
                      </a:cxn>
                      <a:cxn ang="T172">
                        <a:pos x="T112" y="T113"/>
                      </a:cxn>
                      <a:cxn ang="T173">
                        <a:pos x="T114" y="T115"/>
                      </a:cxn>
                    </a:cxnLst>
                    <a:rect l="T174" t="T175" r="T176" b="T177"/>
                    <a:pathLst>
                      <a:path w="877" h="826">
                        <a:moveTo>
                          <a:pt x="0" y="190"/>
                        </a:moveTo>
                        <a:lnTo>
                          <a:pt x="16" y="167"/>
                        </a:lnTo>
                        <a:lnTo>
                          <a:pt x="33" y="147"/>
                        </a:lnTo>
                        <a:lnTo>
                          <a:pt x="36" y="141"/>
                        </a:lnTo>
                        <a:lnTo>
                          <a:pt x="39" y="133"/>
                        </a:lnTo>
                        <a:lnTo>
                          <a:pt x="41" y="126"/>
                        </a:lnTo>
                        <a:lnTo>
                          <a:pt x="43" y="118"/>
                        </a:lnTo>
                        <a:lnTo>
                          <a:pt x="46" y="109"/>
                        </a:lnTo>
                        <a:lnTo>
                          <a:pt x="47" y="99"/>
                        </a:lnTo>
                        <a:lnTo>
                          <a:pt x="47" y="87"/>
                        </a:lnTo>
                        <a:lnTo>
                          <a:pt x="46" y="73"/>
                        </a:lnTo>
                        <a:lnTo>
                          <a:pt x="46" y="70"/>
                        </a:lnTo>
                        <a:lnTo>
                          <a:pt x="47" y="67"/>
                        </a:lnTo>
                        <a:lnTo>
                          <a:pt x="49" y="66"/>
                        </a:lnTo>
                        <a:lnTo>
                          <a:pt x="52" y="65"/>
                        </a:lnTo>
                        <a:lnTo>
                          <a:pt x="61" y="64"/>
                        </a:lnTo>
                        <a:lnTo>
                          <a:pt x="72" y="63"/>
                        </a:lnTo>
                        <a:lnTo>
                          <a:pt x="78" y="61"/>
                        </a:lnTo>
                        <a:lnTo>
                          <a:pt x="83" y="59"/>
                        </a:lnTo>
                        <a:lnTo>
                          <a:pt x="89" y="55"/>
                        </a:lnTo>
                        <a:lnTo>
                          <a:pt x="93" y="50"/>
                        </a:lnTo>
                        <a:lnTo>
                          <a:pt x="96" y="42"/>
                        </a:lnTo>
                        <a:lnTo>
                          <a:pt x="98" y="33"/>
                        </a:lnTo>
                        <a:lnTo>
                          <a:pt x="99" y="20"/>
                        </a:lnTo>
                        <a:lnTo>
                          <a:pt x="98" y="6"/>
                        </a:lnTo>
                        <a:lnTo>
                          <a:pt x="124" y="4"/>
                        </a:lnTo>
                        <a:lnTo>
                          <a:pt x="147" y="5"/>
                        </a:lnTo>
                        <a:lnTo>
                          <a:pt x="168" y="6"/>
                        </a:lnTo>
                        <a:lnTo>
                          <a:pt x="188" y="9"/>
                        </a:lnTo>
                        <a:lnTo>
                          <a:pt x="208" y="13"/>
                        </a:lnTo>
                        <a:lnTo>
                          <a:pt x="226" y="18"/>
                        </a:lnTo>
                        <a:lnTo>
                          <a:pt x="242" y="24"/>
                        </a:lnTo>
                        <a:lnTo>
                          <a:pt x="259" y="31"/>
                        </a:lnTo>
                        <a:lnTo>
                          <a:pt x="264" y="35"/>
                        </a:lnTo>
                        <a:lnTo>
                          <a:pt x="269" y="39"/>
                        </a:lnTo>
                        <a:lnTo>
                          <a:pt x="273" y="43"/>
                        </a:lnTo>
                        <a:lnTo>
                          <a:pt x="276" y="47"/>
                        </a:lnTo>
                        <a:lnTo>
                          <a:pt x="281" y="57"/>
                        </a:lnTo>
                        <a:lnTo>
                          <a:pt x="283" y="67"/>
                        </a:lnTo>
                        <a:lnTo>
                          <a:pt x="285" y="78"/>
                        </a:lnTo>
                        <a:lnTo>
                          <a:pt x="288" y="88"/>
                        </a:lnTo>
                        <a:lnTo>
                          <a:pt x="289" y="93"/>
                        </a:lnTo>
                        <a:lnTo>
                          <a:pt x="292" y="97"/>
                        </a:lnTo>
                        <a:lnTo>
                          <a:pt x="295" y="101"/>
                        </a:lnTo>
                        <a:lnTo>
                          <a:pt x="298" y="105"/>
                        </a:lnTo>
                        <a:lnTo>
                          <a:pt x="306" y="108"/>
                        </a:lnTo>
                        <a:lnTo>
                          <a:pt x="315" y="110"/>
                        </a:lnTo>
                        <a:lnTo>
                          <a:pt x="325" y="110"/>
                        </a:lnTo>
                        <a:lnTo>
                          <a:pt x="334" y="110"/>
                        </a:lnTo>
                        <a:lnTo>
                          <a:pt x="344" y="109"/>
                        </a:lnTo>
                        <a:lnTo>
                          <a:pt x="354" y="109"/>
                        </a:lnTo>
                        <a:lnTo>
                          <a:pt x="363" y="109"/>
                        </a:lnTo>
                        <a:lnTo>
                          <a:pt x="372" y="111"/>
                        </a:lnTo>
                        <a:lnTo>
                          <a:pt x="388" y="117"/>
                        </a:lnTo>
                        <a:lnTo>
                          <a:pt x="405" y="124"/>
                        </a:lnTo>
                        <a:lnTo>
                          <a:pt x="421" y="133"/>
                        </a:lnTo>
                        <a:lnTo>
                          <a:pt x="438" y="143"/>
                        </a:lnTo>
                        <a:lnTo>
                          <a:pt x="454" y="152"/>
                        </a:lnTo>
                        <a:lnTo>
                          <a:pt x="471" y="159"/>
                        </a:lnTo>
                        <a:lnTo>
                          <a:pt x="478" y="162"/>
                        </a:lnTo>
                        <a:lnTo>
                          <a:pt x="487" y="164"/>
                        </a:lnTo>
                        <a:lnTo>
                          <a:pt x="496" y="166"/>
                        </a:lnTo>
                        <a:lnTo>
                          <a:pt x="505" y="166"/>
                        </a:lnTo>
                        <a:lnTo>
                          <a:pt x="513" y="166"/>
                        </a:lnTo>
                        <a:lnTo>
                          <a:pt x="521" y="166"/>
                        </a:lnTo>
                        <a:lnTo>
                          <a:pt x="529" y="166"/>
                        </a:lnTo>
                        <a:lnTo>
                          <a:pt x="538" y="166"/>
                        </a:lnTo>
                        <a:lnTo>
                          <a:pt x="538" y="158"/>
                        </a:lnTo>
                        <a:lnTo>
                          <a:pt x="540" y="150"/>
                        </a:lnTo>
                        <a:lnTo>
                          <a:pt x="542" y="143"/>
                        </a:lnTo>
                        <a:lnTo>
                          <a:pt x="544" y="137"/>
                        </a:lnTo>
                        <a:lnTo>
                          <a:pt x="549" y="126"/>
                        </a:lnTo>
                        <a:lnTo>
                          <a:pt x="551" y="117"/>
                        </a:lnTo>
                        <a:lnTo>
                          <a:pt x="550" y="112"/>
                        </a:lnTo>
                        <a:lnTo>
                          <a:pt x="547" y="108"/>
                        </a:lnTo>
                        <a:lnTo>
                          <a:pt x="544" y="103"/>
                        </a:lnTo>
                        <a:lnTo>
                          <a:pt x="541" y="98"/>
                        </a:lnTo>
                        <a:lnTo>
                          <a:pt x="537" y="93"/>
                        </a:lnTo>
                        <a:lnTo>
                          <a:pt x="534" y="87"/>
                        </a:lnTo>
                        <a:lnTo>
                          <a:pt x="531" y="81"/>
                        </a:lnTo>
                        <a:lnTo>
                          <a:pt x="531" y="73"/>
                        </a:lnTo>
                        <a:lnTo>
                          <a:pt x="531" y="61"/>
                        </a:lnTo>
                        <a:lnTo>
                          <a:pt x="531" y="49"/>
                        </a:lnTo>
                        <a:lnTo>
                          <a:pt x="539" y="49"/>
                        </a:lnTo>
                        <a:lnTo>
                          <a:pt x="547" y="47"/>
                        </a:lnTo>
                        <a:lnTo>
                          <a:pt x="554" y="45"/>
                        </a:lnTo>
                        <a:lnTo>
                          <a:pt x="562" y="42"/>
                        </a:lnTo>
                        <a:lnTo>
                          <a:pt x="574" y="34"/>
                        </a:lnTo>
                        <a:lnTo>
                          <a:pt x="586" y="24"/>
                        </a:lnTo>
                        <a:lnTo>
                          <a:pt x="598" y="15"/>
                        </a:lnTo>
                        <a:lnTo>
                          <a:pt x="610" y="7"/>
                        </a:lnTo>
                        <a:lnTo>
                          <a:pt x="617" y="4"/>
                        </a:lnTo>
                        <a:lnTo>
                          <a:pt x="623" y="2"/>
                        </a:lnTo>
                        <a:lnTo>
                          <a:pt x="630" y="0"/>
                        </a:lnTo>
                        <a:lnTo>
                          <a:pt x="638" y="0"/>
                        </a:lnTo>
                        <a:lnTo>
                          <a:pt x="650" y="0"/>
                        </a:lnTo>
                        <a:lnTo>
                          <a:pt x="659" y="1"/>
                        </a:lnTo>
                        <a:lnTo>
                          <a:pt x="668" y="2"/>
                        </a:lnTo>
                        <a:lnTo>
                          <a:pt x="676" y="4"/>
                        </a:lnTo>
                        <a:lnTo>
                          <a:pt x="681" y="6"/>
                        </a:lnTo>
                        <a:lnTo>
                          <a:pt x="685" y="9"/>
                        </a:lnTo>
                        <a:lnTo>
                          <a:pt x="688" y="12"/>
                        </a:lnTo>
                        <a:lnTo>
                          <a:pt x="691" y="16"/>
                        </a:lnTo>
                        <a:lnTo>
                          <a:pt x="695" y="24"/>
                        </a:lnTo>
                        <a:lnTo>
                          <a:pt x="698" y="34"/>
                        </a:lnTo>
                        <a:lnTo>
                          <a:pt x="700" y="39"/>
                        </a:lnTo>
                        <a:lnTo>
                          <a:pt x="702" y="44"/>
                        </a:lnTo>
                        <a:lnTo>
                          <a:pt x="706" y="50"/>
                        </a:lnTo>
                        <a:lnTo>
                          <a:pt x="710" y="55"/>
                        </a:lnTo>
                        <a:lnTo>
                          <a:pt x="715" y="58"/>
                        </a:lnTo>
                        <a:lnTo>
                          <a:pt x="721" y="61"/>
                        </a:lnTo>
                        <a:lnTo>
                          <a:pt x="728" y="63"/>
                        </a:lnTo>
                        <a:lnTo>
                          <a:pt x="734" y="65"/>
                        </a:lnTo>
                        <a:lnTo>
                          <a:pt x="750" y="67"/>
                        </a:lnTo>
                        <a:lnTo>
                          <a:pt x="765" y="69"/>
                        </a:lnTo>
                        <a:lnTo>
                          <a:pt x="798" y="71"/>
                        </a:lnTo>
                        <a:lnTo>
                          <a:pt x="830" y="73"/>
                        </a:lnTo>
                        <a:lnTo>
                          <a:pt x="830" y="83"/>
                        </a:lnTo>
                        <a:lnTo>
                          <a:pt x="830" y="90"/>
                        </a:lnTo>
                        <a:lnTo>
                          <a:pt x="830" y="97"/>
                        </a:lnTo>
                        <a:lnTo>
                          <a:pt x="830" y="105"/>
                        </a:lnTo>
                        <a:lnTo>
                          <a:pt x="830" y="109"/>
                        </a:lnTo>
                        <a:lnTo>
                          <a:pt x="832" y="113"/>
                        </a:lnTo>
                        <a:lnTo>
                          <a:pt x="834" y="117"/>
                        </a:lnTo>
                        <a:lnTo>
                          <a:pt x="836" y="121"/>
                        </a:lnTo>
                        <a:lnTo>
                          <a:pt x="838" y="126"/>
                        </a:lnTo>
                        <a:lnTo>
                          <a:pt x="841" y="132"/>
                        </a:lnTo>
                        <a:lnTo>
                          <a:pt x="843" y="140"/>
                        </a:lnTo>
                        <a:lnTo>
                          <a:pt x="843" y="148"/>
                        </a:lnTo>
                        <a:lnTo>
                          <a:pt x="842" y="152"/>
                        </a:lnTo>
                        <a:lnTo>
                          <a:pt x="840" y="156"/>
                        </a:lnTo>
                        <a:lnTo>
                          <a:pt x="836" y="159"/>
                        </a:lnTo>
                        <a:lnTo>
                          <a:pt x="833" y="162"/>
                        </a:lnTo>
                        <a:lnTo>
                          <a:pt x="830" y="165"/>
                        </a:lnTo>
                        <a:lnTo>
                          <a:pt x="826" y="168"/>
                        </a:lnTo>
                        <a:lnTo>
                          <a:pt x="824" y="170"/>
                        </a:lnTo>
                        <a:lnTo>
                          <a:pt x="823" y="172"/>
                        </a:lnTo>
                        <a:lnTo>
                          <a:pt x="824" y="184"/>
                        </a:lnTo>
                        <a:lnTo>
                          <a:pt x="825" y="196"/>
                        </a:lnTo>
                        <a:lnTo>
                          <a:pt x="829" y="207"/>
                        </a:lnTo>
                        <a:lnTo>
                          <a:pt x="834" y="217"/>
                        </a:lnTo>
                        <a:lnTo>
                          <a:pt x="841" y="227"/>
                        </a:lnTo>
                        <a:lnTo>
                          <a:pt x="848" y="236"/>
                        </a:lnTo>
                        <a:lnTo>
                          <a:pt x="858" y="245"/>
                        </a:lnTo>
                        <a:lnTo>
                          <a:pt x="869" y="253"/>
                        </a:lnTo>
                        <a:lnTo>
                          <a:pt x="876" y="671"/>
                        </a:lnTo>
                        <a:lnTo>
                          <a:pt x="876" y="680"/>
                        </a:lnTo>
                        <a:lnTo>
                          <a:pt x="876" y="687"/>
                        </a:lnTo>
                        <a:lnTo>
                          <a:pt x="876" y="697"/>
                        </a:lnTo>
                        <a:lnTo>
                          <a:pt x="876" y="709"/>
                        </a:lnTo>
                        <a:lnTo>
                          <a:pt x="877" y="726"/>
                        </a:lnTo>
                        <a:lnTo>
                          <a:pt x="877" y="741"/>
                        </a:lnTo>
                        <a:lnTo>
                          <a:pt x="877" y="756"/>
                        </a:lnTo>
                        <a:lnTo>
                          <a:pt x="876" y="766"/>
                        </a:lnTo>
                        <a:lnTo>
                          <a:pt x="874" y="771"/>
                        </a:lnTo>
                        <a:lnTo>
                          <a:pt x="870" y="775"/>
                        </a:lnTo>
                        <a:lnTo>
                          <a:pt x="867" y="778"/>
                        </a:lnTo>
                        <a:lnTo>
                          <a:pt x="863" y="780"/>
                        </a:lnTo>
                        <a:lnTo>
                          <a:pt x="856" y="782"/>
                        </a:lnTo>
                        <a:lnTo>
                          <a:pt x="848" y="783"/>
                        </a:lnTo>
                        <a:lnTo>
                          <a:pt x="840" y="783"/>
                        </a:lnTo>
                        <a:lnTo>
                          <a:pt x="830" y="782"/>
                        </a:lnTo>
                        <a:lnTo>
                          <a:pt x="830" y="792"/>
                        </a:lnTo>
                        <a:lnTo>
                          <a:pt x="830" y="804"/>
                        </a:lnTo>
                        <a:lnTo>
                          <a:pt x="830" y="816"/>
                        </a:lnTo>
                        <a:lnTo>
                          <a:pt x="830" y="826"/>
                        </a:lnTo>
                        <a:lnTo>
                          <a:pt x="378" y="592"/>
                        </a:lnTo>
                        <a:lnTo>
                          <a:pt x="366" y="593"/>
                        </a:lnTo>
                        <a:lnTo>
                          <a:pt x="359" y="595"/>
                        </a:lnTo>
                        <a:lnTo>
                          <a:pt x="353" y="597"/>
                        </a:lnTo>
                        <a:lnTo>
                          <a:pt x="344" y="598"/>
                        </a:lnTo>
                        <a:lnTo>
                          <a:pt x="331" y="607"/>
                        </a:lnTo>
                        <a:lnTo>
                          <a:pt x="318" y="616"/>
                        </a:lnTo>
                        <a:lnTo>
                          <a:pt x="308" y="620"/>
                        </a:lnTo>
                        <a:lnTo>
                          <a:pt x="297" y="624"/>
                        </a:lnTo>
                        <a:lnTo>
                          <a:pt x="292" y="626"/>
                        </a:lnTo>
                        <a:lnTo>
                          <a:pt x="285" y="627"/>
                        </a:lnTo>
                        <a:lnTo>
                          <a:pt x="278" y="628"/>
                        </a:lnTo>
                        <a:lnTo>
                          <a:pt x="272" y="628"/>
                        </a:lnTo>
                        <a:lnTo>
                          <a:pt x="263" y="627"/>
                        </a:lnTo>
                        <a:lnTo>
                          <a:pt x="254" y="624"/>
                        </a:lnTo>
                        <a:lnTo>
                          <a:pt x="246" y="620"/>
                        </a:lnTo>
                        <a:lnTo>
                          <a:pt x="238" y="614"/>
                        </a:lnTo>
                        <a:lnTo>
                          <a:pt x="230" y="609"/>
                        </a:lnTo>
                        <a:lnTo>
                          <a:pt x="224" y="602"/>
                        </a:lnTo>
                        <a:lnTo>
                          <a:pt x="220" y="597"/>
                        </a:lnTo>
                        <a:lnTo>
                          <a:pt x="218" y="592"/>
                        </a:lnTo>
                        <a:lnTo>
                          <a:pt x="193" y="586"/>
                        </a:lnTo>
                        <a:lnTo>
                          <a:pt x="173" y="579"/>
                        </a:lnTo>
                        <a:lnTo>
                          <a:pt x="165" y="577"/>
                        </a:lnTo>
                        <a:lnTo>
                          <a:pt x="157" y="577"/>
                        </a:lnTo>
                        <a:lnTo>
                          <a:pt x="152" y="578"/>
                        </a:lnTo>
                        <a:lnTo>
                          <a:pt x="148" y="579"/>
                        </a:lnTo>
                        <a:lnTo>
                          <a:pt x="143" y="583"/>
                        </a:lnTo>
                        <a:lnTo>
                          <a:pt x="139" y="586"/>
                        </a:lnTo>
                        <a:lnTo>
                          <a:pt x="138" y="577"/>
                        </a:lnTo>
                        <a:lnTo>
                          <a:pt x="137" y="570"/>
                        </a:lnTo>
                        <a:lnTo>
                          <a:pt x="136" y="564"/>
                        </a:lnTo>
                        <a:lnTo>
                          <a:pt x="134" y="558"/>
                        </a:lnTo>
                        <a:lnTo>
                          <a:pt x="130" y="553"/>
                        </a:lnTo>
                        <a:lnTo>
                          <a:pt x="127" y="549"/>
                        </a:lnTo>
                        <a:lnTo>
                          <a:pt x="124" y="545"/>
                        </a:lnTo>
                        <a:lnTo>
                          <a:pt x="119" y="541"/>
                        </a:lnTo>
                        <a:lnTo>
                          <a:pt x="109" y="535"/>
                        </a:lnTo>
                        <a:lnTo>
                          <a:pt x="98" y="530"/>
                        </a:lnTo>
                        <a:lnTo>
                          <a:pt x="87" y="526"/>
                        </a:lnTo>
                        <a:lnTo>
                          <a:pt x="75" y="521"/>
                        </a:lnTo>
                        <a:lnTo>
                          <a:pt x="63" y="517"/>
                        </a:lnTo>
                        <a:lnTo>
                          <a:pt x="52" y="513"/>
                        </a:lnTo>
                        <a:lnTo>
                          <a:pt x="41" y="509"/>
                        </a:lnTo>
                        <a:lnTo>
                          <a:pt x="33" y="503"/>
                        </a:lnTo>
                        <a:lnTo>
                          <a:pt x="28" y="499"/>
                        </a:lnTo>
                        <a:lnTo>
                          <a:pt x="24" y="496"/>
                        </a:lnTo>
                        <a:lnTo>
                          <a:pt x="20" y="492"/>
                        </a:lnTo>
                        <a:lnTo>
                          <a:pt x="18" y="487"/>
                        </a:lnTo>
                        <a:lnTo>
                          <a:pt x="16" y="482"/>
                        </a:lnTo>
                        <a:lnTo>
                          <a:pt x="14" y="476"/>
                        </a:lnTo>
                        <a:lnTo>
                          <a:pt x="13" y="469"/>
                        </a:lnTo>
                        <a:lnTo>
                          <a:pt x="13" y="462"/>
                        </a:lnTo>
                        <a:lnTo>
                          <a:pt x="14" y="439"/>
                        </a:lnTo>
                        <a:lnTo>
                          <a:pt x="16" y="417"/>
                        </a:lnTo>
                        <a:lnTo>
                          <a:pt x="18" y="395"/>
                        </a:lnTo>
                        <a:lnTo>
                          <a:pt x="19" y="376"/>
                        </a:lnTo>
                        <a:lnTo>
                          <a:pt x="19" y="352"/>
                        </a:lnTo>
                        <a:lnTo>
                          <a:pt x="19" y="329"/>
                        </a:lnTo>
                        <a:lnTo>
                          <a:pt x="19" y="305"/>
                        </a:lnTo>
                        <a:lnTo>
                          <a:pt x="19" y="281"/>
                        </a:lnTo>
                        <a:lnTo>
                          <a:pt x="17" y="258"/>
                        </a:lnTo>
                        <a:lnTo>
                          <a:pt x="14" y="234"/>
                        </a:lnTo>
                        <a:lnTo>
                          <a:pt x="11" y="223"/>
                        </a:lnTo>
                        <a:lnTo>
                          <a:pt x="7" y="212"/>
                        </a:lnTo>
                        <a:lnTo>
                          <a:pt x="4" y="202"/>
                        </a:lnTo>
                        <a:lnTo>
                          <a:pt x="0" y="190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72" name="Freeform 239"/>
                  <p:cNvSpPr>
                    <a:spLocks/>
                  </p:cNvSpPr>
                  <p:nvPr>
                    <p:custDataLst>
                      <p:tags r:id="rId156"/>
                    </p:custDataLst>
                  </p:nvPr>
                </p:nvSpPr>
                <p:spPr bwMode="auto">
                  <a:xfrm>
                    <a:off x="4197350" y="2754313"/>
                    <a:ext cx="93663" cy="236537"/>
                  </a:xfrm>
                  <a:custGeom>
                    <a:avLst/>
                    <a:gdLst>
                      <a:gd name="T0" fmla="*/ 2147483647 w 206"/>
                      <a:gd name="T1" fmla="*/ 2147483647 h 455"/>
                      <a:gd name="T2" fmla="*/ 2147483647 w 206"/>
                      <a:gd name="T3" fmla="*/ 2147483647 h 455"/>
                      <a:gd name="T4" fmla="*/ 2147483647 w 206"/>
                      <a:gd name="T5" fmla="*/ 2147483647 h 455"/>
                      <a:gd name="T6" fmla="*/ 2147483647 w 206"/>
                      <a:gd name="T7" fmla="*/ 2147483647 h 455"/>
                      <a:gd name="T8" fmla="*/ 2147483647 w 206"/>
                      <a:gd name="T9" fmla="*/ 2147483647 h 455"/>
                      <a:gd name="T10" fmla="*/ 2147483647 w 206"/>
                      <a:gd name="T11" fmla="*/ 2147483647 h 455"/>
                      <a:gd name="T12" fmla="*/ 2147483647 w 206"/>
                      <a:gd name="T13" fmla="*/ 2147483647 h 455"/>
                      <a:gd name="T14" fmla="*/ 2147483647 w 206"/>
                      <a:gd name="T15" fmla="*/ 2147483647 h 455"/>
                      <a:gd name="T16" fmla="*/ 2147483647 w 206"/>
                      <a:gd name="T17" fmla="*/ 2147483647 h 455"/>
                      <a:gd name="T18" fmla="*/ 2147483647 w 206"/>
                      <a:gd name="T19" fmla="*/ 2147483647 h 455"/>
                      <a:gd name="T20" fmla="*/ 2147483647 w 206"/>
                      <a:gd name="T21" fmla="*/ 2147483647 h 455"/>
                      <a:gd name="T22" fmla="*/ 2147483647 w 206"/>
                      <a:gd name="T23" fmla="*/ 2147483647 h 455"/>
                      <a:gd name="T24" fmla="*/ 2147483647 w 206"/>
                      <a:gd name="T25" fmla="*/ 2147483647 h 455"/>
                      <a:gd name="T26" fmla="*/ 2147483647 w 206"/>
                      <a:gd name="T27" fmla="*/ 2147483647 h 455"/>
                      <a:gd name="T28" fmla="*/ 2147483647 w 206"/>
                      <a:gd name="T29" fmla="*/ 2147483647 h 455"/>
                      <a:gd name="T30" fmla="*/ 2147483647 w 206"/>
                      <a:gd name="T31" fmla="*/ 2147483647 h 455"/>
                      <a:gd name="T32" fmla="*/ 2147483647 w 206"/>
                      <a:gd name="T33" fmla="*/ 2147483647 h 455"/>
                      <a:gd name="T34" fmla="*/ 2147483647 w 206"/>
                      <a:gd name="T35" fmla="*/ 2147483647 h 455"/>
                      <a:gd name="T36" fmla="*/ 2147483647 w 206"/>
                      <a:gd name="T37" fmla="*/ 2147483647 h 455"/>
                      <a:gd name="T38" fmla="*/ 2147483647 w 206"/>
                      <a:gd name="T39" fmla="*/ 2147483647 h 455"/>
                      <a:gd name="T40" fmla="*/ 2147483647 w 206"/>
                      <a:gd name="T41" fmla="*/ 2147483647 h 455"/>
                      <a:gd name="T42" fmla="*/ 2147483647 w 206"/>
                      <a:gd name="T43" fmla="*/ 2147483647 h 455"/>
                      <a:gd name="T44" fmla="*/ 2147483647 w 206"/>
                      <a:gd name="T45" fmla="*/ 2147483647 h 455"/>
                      <a:gd name="T46" fmla="*/ 2147483647 w 206"/>
                      <a:gd name="T47" fmla="*/ 2147483647 h 455"/>
                      <a:gd name="T48" fmla="*/ 2147483647 w 206"/>
                      <a:gd name="T49" fmla="*/ 2147483647 h 455"/>
                      <a:gd name="T50" fmla="*/ 2147483647 w 206"/>
                      <a:gd name="T51" fmla="*/ 2147483647 h 455"/>
                      <a:gd name="T52" fmla="*/ 2147483647 w 206"/>
                      <a:gd name="T53" fmla="*/ 2147483647 h 455"/>
                      <a:gd name="T54" fmla="*/ 2147483647 w 206"/>
                      <a:gd name="T55" fmla="*/ 2147483647 h 455"/>
                      <a:gd name="T56" fmla="*/ 2147483647 w 206"/>
                      <a:gd name="T57" fmla="*/ 2147483647 h 455"/>
                      <a:gd name="T58" fmla="*/ 2147483647 w 206"/>
                      <a:gd name="T59" fmla="*/ 2147483647 h 455"/>
                      <a:gd name="T60" fmla="*/ 2147483647 w 206"/>
                      <a:gd name="T61" fmla="*/ 2147483647 h 455"/>
                      <a:gd name="T62" fmla="*/ 2147483647 w 206"/>
                      <a:gd name="T63" fmla="*/ 2147483647 h 455"/>
                      <a:gd name="T64" fmla="*/ 2147483647 w 206"/>
                      <a:gd name="T65" fmla="*/ 2147483647 h 455"/>
                      <a:gd name="T66" fmla="*/ 2147483647 w 206"/>
                      <a:gd name="T67" fmla="*/ 2147483647 h 455"/>
                      <a:gd name="T68" fmla="*/ 2147483647 w 206"/>
                      <a:gd name="T69" fmla="*/ 2147483647 h 455"/>
                      <a:gd name="T70" fmla="*/ 2147483647 w 206"/>
                      <a:gd name="T71" fmla="*/ 2147483647 h 455"/>
                      <a:gd name="T72" fmla="*/ 2147483647 w 206"/>
                      <a:gd name="T73" fmla="*/ 2147483647 h 455"/>
                      <a:gd name="T74" fmla="*/ 2147483647 w 206"/>
                      <a:gd name="T75" fmla="*/ 0 h 455"/>
                      <a:gd name="T76" fmla="*/ 2147483647 w 206"/>
                      <a:gd name="T77" fmla="*/ 2147483647 h 455"/>
                      <a:gd name="T78" fmla="*/ 2147483647 w 206"/>
                      <a:gd name="T79" fmla="*/ 2147483647 h 455"/>
                      <a:gd name="T80" fmla="*/ 2147483647 w 206"/>
                      <a:gd name="T81" fmla="*/ 2147483647 h 455"/>
                      <a:gd name="T82" fmla="*/ 2147483647 w 206"/>
                      <a:gd name="T83" fmla="*/ 2147483647 h 455"/>
                      <a:gd name="T84" fmla="*/ 2147483647 w 206"/>
                      <a:gd name="T85" fmla="*/ 2147483647 h 455"/>
                      <a:gd name="T86" fmla="*/ 2147483647 w 206"/>
                      <a:gd name="T87" fmla="*/ 2147483647 h 455"/>
                      <a:gd name="T88" fmla="*/ 2147483647 w 206"/>
                      <a:gd name="T89" fmla="*/ 2147483647 h 455"/>
                      <a:gd name="T90" fmla="*/ 2147483647 w 206"/>
                      <a:gd name="T91" fmla="*/ 2147483647 h 455"/>
                      <a:gd name="T92" fmla="*/ 0 w 206"/>
                      <a:gd name="T93" fmla="*/ 2147483647 h 455"/>
                      <a:gd name="T94" fmla="*/ 2147483647 w 206"/>
                      <a:gd name="T95" fmla="*/ 2147483647 h 455"/>
                      <a:gd name="T96" fmla="*/ 2147483647 w 206"/>
                      <a:gd name="T97" fmla="*/ 2147483647 h 455"/>
                      <a:gd name="T98" fmla="*/ 2147483647 w 206"/>
                      <a:gd name="T99" fmla="*/ 2147483647 h 455"/>
                      <a:gd name="T100" fmla="*/ 2147483647 w 206"/>
                      <a:gd name="T101" fmla="*/ 2147483647 h 455"/>
                      <a:gd name="T102" fmla="*/ 2147483647 w 206"/>
                      <a:gd name="T103" fmla="*/ 2147483647 h 455"/>
                      <a:gd name="T104" fmla="*/ 2147483647 w 206"/>
                      <a:gd name="T105" fmla="*/ 2147483647 h 455"/>
                      <a:gd name="T106" fmla="*/ 2147483647 w 206"/>
                      <a:gd name="T107" fmla="*/ 2147483647 h 455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w 206"/>
                      <a:gd name="T163" fmla="*/ 0 h 455"/>
                      <a:gd name="T164" fmla="*/ 206 w 206"/>
                      <a:gd name="T165" fmla="*/ 455 h 455"/>
                    </a:gdLst>
                    <a:ahLst/>
                    <a:cxnLst>
                      <a:cxn ang="T108">
                        <a:pos x="T0" y="T1"/>
                      </a:cxn>
                      <a:cxn ang="T109">
                        <a:pos x="T2" y="T3"/>
                      </a:cxn>
                      <a:cxn ang="T110">
                        <a:pos x="T4" y="T5"/>
                      </a:cxn>
                      <a:cxn ang="T111">
                        <a:pos x="T6" y="T7"/>
                      </a:cxn>
                      <a:cxn ang="T112">
                        <a:pos x="T8" y="T9"/>
                      </a:cxn>
                      <a:cxn ang="T113">
                        <a:pos x="T10" y="T11"/>
                      </a:cxn>
                      <a:cxn ang="T114">
                        <a:pos x="T12" y="T13"/>
                      </a:cxn>
                      <a:cxn ang="T115">
                        <a:pos x="T14" y="T15"/>
                      </a:cxn>
                      <a:cxn ang="T116">
                        <a:pos x="T16" y="T17"/>
                      </a:cxn>
                      <a:cxn ang="T117">
                        <a:pos x="T18" y="T19"/>
                      </a:cxn>
                      <a:cxn ang="T118">
                        <a:pos x="T20" y="T21"/>
                      </a:cxn>
                      <a:cxn ang="T119">
                        <a:pos x="T22" y="T23"/>
                      </a:cxn>
                      <a:cxn ang="T120">
                        <a:pos x="T24" y="T25"/>
                      </a:cxn>
                      <a:cxn ang="T121">
                        <a:pos x="T26" y="T27"/>
                      </a:cxn>
                      <a:cxn ang="T122">
                        <a:pos x="T28" y="T29"/>
                      </a:cxn>
                      <a:cxn ang="T123">
                        <a:pos x="T30" y="T31"/>
                      </a:cxn>
                      <a:cxn ang="T124">
                        <a:pos x="T32" y="T33"/>
                      </a:cxn>
                      <a:cxn ang="T125">
                        <a:pos x="T34" y="T35"/>
                      </a:cxn>
                      <a:cxn ang="T126">
                        <a:pos x="T36" y="T37"/>
                      </a:cxn>
                      <a:cxn ang="T127">
                        <a:pos x="T38" y="T39"/>
                      </a:cxn>
                      <a:cxn ang="T128">
                        <a:pos x="T40" y="T41"/>
                      </a:cxn>
                      <a:cxn ang="T129">
                        <a:pos x="T42" y="T43"/>
                      </a:cxn>
                      <a:cxn ang="T130">
                        <a:pos x="T44" y="T45"/>
                      </a:cxn>
                      <a:cxn ang="T131">
                        <a:pos x="T46" y="T47"/>
                      </a:cxn>
                      <a:cxn ang="T132">
                        <a:pos x="T48" y="T49"/>
                      </a:cxn>
                      <a:cxn ang="T133">
                        <a:pos x="T50" y="T51"/>
                      </a:cxn>
                      <a:cxn ang="T134">
                        <a:pos x="T52" y="T53"/>
                      </a:cxn>
                      <a:cxn ang="T135">
                        <a:pos x="T54" y="T55"/>
                      </a:cxn>
                      <a:cxn ang="T136">
                        <a:pos x="T56" y="T57"/>
                      </a:cxn>
                      <a:cxn ang="T137">
                        <a:pos x="T58" y="T59"/>
                      </a:cxn>
                      <a:cxn ang="T138">
                        <a:pos x="T60" y="T61"/>
                      </a:cxn>
                      <a:cxn ang="T139">
                        <a:pos x="T62" y="T63"/>
                      </a:cxn>
                      <a:cxn ang="T140">
                        <a:pos x="T64" y="T65"/>
                      </a:cxn>
                      <a:cxn ang="T141">
                        <a:pos x="T66" y="T67"/>
                      </a:cxn>
                      <a:cxn ang="T142">
                        <a:pos x="T68" y="T69"/>
                      </a:cxn>
                      <a:cxn ang="T143">
                        <a:pos x="T70" y="T71"/>
                      </a:cxn>
                      <a:cxn ang="T144">
                        <a:pos x="T72" y="T73"/>
                      </a:cxn>
                      <a:cxn ang="T145">
                        <a:pos x="T74" y="T75"/>
                      </a:cxn>
                      <a:cxn ang="T146">
                        <a:pos x="T76" y="T77"/>
                      </a:cxn>
                      <a:cxn ang="T147">
                        <a:pos x="T78" y="T79"/>
                      </a:cxn>
                      <a:cxn ang="T148">
                        <a:pos x="T80" y="T81"/>
                      </a:cxn>
                      <a:cxn ang="T149">
                        <a:pos x="T82" y="T83"/>
                      </a:cxn>
                      <a:cxn ang="T150">
                        <a:pos x="T84" y="T85"/>
                      </a:cxn>
                      <a:cxn ang="T151">
                        <a:pos x="T86" y="T87"/>
                      </a:cxn>
                      <a:cxn ang="T152">
                        <a:pos x="T88" y="T89"/>
                      </a:cxn>
                      <a:cxn ang="T153">
                        <a:pos x="T90" y="T91"/>
                      </a:cxn>
                      <a:cxn ang="T154">
                        <a:pos x="T92" y="T93"/>
                      </a:cxn>
                      <a:cxn ang="T155">
                        <a:pos x="T94" y="T95"/>
                      </a:cxn>
                      <a:cxn ang="T156">
                        <a:pos x="T96" y="T97"/>
                      </a:cxn>
                      <a:cxn ang="T157">
                        <a:pos x="T98" y="T99"/>
                      </a:cxn>
                      <a:cxn ang="T158">
                        <a:pos x="T100" y="T101"/>
                      </a:cxn>
                      <a:cxn ang="T159">
                        <a:pos x="T102" y="T103"/>
                      </a:cxn>
                      <a:cxn ang="T160">
                        <a:pos x="T104" y="T105"/>
                      </a:cxn>
                      <a:cxn ang="T161">
                        <a:pos x="T106" y="T107"/>
                      </a:cxn>
                    </a:cxnLst>
                    <a:rect l="T162" t="T163" r="T164" b="T165"/>
                    <a:pathLst>
                      <a:path w="206" h="455">
                        <a:moveTo>
                          <a:pt x="93" y="455"/>
                        </a:moveTo>
                        <a:lnTo>
                          <a:pt x="103" y="441"/>
                        </a:lnTo>
                        <a:lnTo>
                          <a:pt x="114" y="430"/>
                        </a:lnTo>
                        <a:lnTo>
                          <a:pt x="125" y="420"/>
                        </a:lnTo>
                        <a:lnTo>
                          <a:pt x="135" y="409"/>
                        </a:lnTo>
                        <a:lnTo>
                          <a:pt x="140" y="404"/>
                        </a:lnTo>
                        <a:lnTo>
                          <a:pt x="144" y="397"/>
                        </a:lnTo>
                        <a:lnTo>
                          <a:pt x="147" y="390"/>
                        </a:lnTo>
                        <a:lnTo>
                          <a:pt x="149" y="382"/>
                        </a:lnTo>
                        <a:lnTo>
                          <a:pt x="152" y="373"/>
                        </a:lnTo>
                        <a:lnTo>
                          <a:pt x="153" y="363"/>
                        </a:lnTo>
                        <a:lnTo>
                          <a:pt x="154" y="352"/>
                        </a:lnTo>
                        <a:lnTo>
                          <a:pt x="153" y="338"/>
                        </a:lnTo>
                        <a:lnTo>
                          <a:pt x="153" y="335"/>
                        </a:lnTo>
                        <a:lnTo>
                          <a:pt x="154" y="332"/>
                        </a:lnTo>
                        <a:lnTo>
                          <a:pt x="156" y="331"/>
                        </a:lnTo>
                        <a:lnTo>
                          <a:pt x="159" y="330"/>
                        </a:lnTo>
                        <a:lnTo>
                          <a:pt x="168" y="329"/>
                        </a:lnTo>
                        <a:lnTo>
                          <a:pt x="179" y="327"/>
                        </a:lnTo>
                        <a:lnTo>
                          <a:pt x="185" y="325"/>
                        </a:lnTo>
                        <a:lnTo>
                          <a:pt x="190" y="322"/>
                        </a:lnTo>
                        <a:lnTo>
                          <a:pt x="196" y="318"/>
                        </a:lnTo>
                        <a:lnTo>
                          <a:pt x="200" y="312"/>
                        </a:lnTo>
                        <a:lnTo>
                          <a:pt x="203" y="304"/>
                        </a:lnTo>
                        <a:lnTo>
                          <a:pt x="205" y="294"/>
                        </a:lnTo>
                        <a:lnTo>
                          <a:pt x="206" y="280"/>
                        </a:lnTo>
                        <a:lnTo>
                          <a:pt x="205" y="265"/>
                        </a:lnTo>
                        <a:lnTo>
                          <a:pt x="202" y="265"/>
                        </a:lnTo>
                        <a:lnTo>
                          <a:pt x="198" y="265"/>
                        </a:lnTo>
                        <a:lnTo>
                          <a:pt x="193" y="264"/>
                        </a:lnTo>
                        <a:lnTo>
                          <a:pt x="188" y="262"/>
                        </a:lnTo>
                        <a:lnTo>
                          <a:pt x="177" y="256"/>
                        </a:lnTo>
                        <a:lnTo>
                          <a:pt x="166" y="249"/>
                        </a:lnTo>
                        <a:lnTo>
                          <a:pt x="155" y="242"/>
                        </a:lnTo>
                        <a:lnTo>
                          <a:pt x="144" y="235"/>
                        </a:lnTo>
                        <a:lnTo>
                          <a:pt x="140" y="231"/>
                        </a:lnTo>
                        <a:lnTo>
                          <a:pt x="134" y="229"/>
                        </a:lnTo>
                        <a:lnTo>
                          <a:pt x="130" y="228"/>
                        </a:lnTo>
                        <a:lnTo>
                          <a:pt x="126" y="227"/>
                        </a:lnTo>
                        <a:lnTo>
                          <a:pt x="119" y="222"/>
                        </a:lnTo>
                        <a:lnTo>
                          <a:pt x="107" y="215"/>
                        </a:lnTo>
                        <a:lnTo>
                          <a:pt x="101" y="212"/>
                        </a:lnTo>
                        <a:lnTo>
                          <a:pt x="97" y="209"/>
                        </a:lnTo>
                        <a:lnTo>
                          <a:pt x="95" y="206"/>
                        </a:lnTo>
                        <a:lnTo>
                          <a:pt x="93" y="203"/>
                        </a:lnTo>
                        <a:lnTo>
                          <a:pt x="95" y="199"/>
                        </a:lnTo>
                        <a:lnTo>
                          <a:pt x="98" y="191"/>
                        </a:lnTo>
                        <a:lnTo>
                          <a:pt x="104" y="181"/>
                        </a:lnTo>
                        <a:lnTo>
                          <a:pt x="111" y="169"/>
                        </a:lnTo>
                        <a:lnTo>
                          <a:pt x="119" y="158"/>
                        </a:lnTo>
                        <a:lnTo>
                          <a:pt x="126" y="148"/>
                        </a:lnTo>
                        <a:lnTo>
                          <a:pt x="134" y="140"/>
                        </a:lnTo>
                        <a:lnTo>
                          <a:pt x="140" y="136"/>
                        </a:lnTo>
                        <a:lnTo>
                          <a:pt x="136" y="129"/>
                        </a:lnTo>
                        <a:lnTo>
                          <a:pt x="132" y="122"/>
                        </a:lnTo>
                        <a:lnTo>
                          <a:pt x="126" y="116"/>
                        </a:lnTo>
                        <a:lnTo>
                          <a:pt x="121" y="111"/>
                        </a:lnTo>
                        <a:lnTo>
                          <a:pt x="115" y="105"/>
                        </a:lnTo>
                        <a:lnTo>
                          <a:pt x="111" y="99"/>
                        </a:lnTo>
                        <a:lnTo>
                          <a:pt x="108" y="93"/>
                        </a:lnTo>
                        <a:lnTo>
                          <a:pt x="107" y="86"/>
                        </a:lnTo>
                        <a:lnTo>
                          <a:pt x="107" y="84"/>
                        </a:lnTo>
                        <a:lnTo>
                          <a:pt x="109" y="81"/>
                        </a:lnTo>
                        <a:lnTo>
                          <a:pt x="111" y="78"/>
                        </a:lnTo>
                        <a:lnTo>
                          <a:pt x="113" y="75"/>
                        </a:lnTo>
                        <a:lnTo>
                          <a:pt x="116" y="72"/>
                        </a:lnTo>
                        <a:lnTo>
                          <a:pt x="120" y="70"/>
                        </a:lnTo>
                        <a:lnTo>
                          <a:pt x="123" y="69"/>
                        </a:lnTo>
                        <a:lnTo>
                          <a:pt x="126" y="68"/>
                        </a:lnTo>
                        <a:lnTo>
                          <a:pt x="126" y="37"/>
                        </a:lnTo>
                        <a:lnTo>
                          <a:pt x="120" y="36"/>
                        </a:lnTo>
                        <a:lnTo>
                          <a:pt x="110" y="32"/>
                        </a:lnTo>
                        <a:lnTo>
                          <a:pt x="99" y="27"/>
                        </a:lnTo>
                        <a:lnTo>
                          <a:pt x="87" y="21"/>
                        </a:lnTo>
                        <a:lnTo>
                          <a:pt x="65" y="8"/>
                        </a:lnTo>
                        <a:lnTo>
                          <a:pt x="53" y="0"/>
                        </a:lnTo>
                        <a:lnTo>
                          <a:pt x="52" y="2"/>
                        </a:lnTo>
                        <a:lnTo>
                          <a:pt x="47" y="11"/>
                        </a:lnTo>
                        <a:lnTo>
                          <a:pt x="41" y="26"/>
                        </a:lnTo>
                        <a:lnTo>
                          <a:pt x="34" y="44"/>
                        </a:lnTo>
                        <a:lnTo>
                          <a:pt x="31" y="56"/>
                        </a:lnTo>
                        <a:lnTo>
                          <a:pt x="28" y="70"/>
                        </a:lnTo>
                        <a:lnTo>
                          <a:pt x="24" y="83"/>
                        </a:lnTo>
                        <a:lnTo>
                          <a:pt x="22" y="99"/>
                        </a:lnTo>
                        <a:lnTo>
                          <a:pt x="20" y="115"/>
                        </a:lnTo>
                        <a:lnTo>
                          <a:pt x="20" y="133"/>
                        </a:lnTo>
                        <a:lnTo>
                          <a:pt x="19" y="152"/>
                        </a:lnTo>
                        <a:lnTo>
                          <a:pt x="20" y="172"/>
                        </a:lnTo>
                        <a:lnTo>
                          <a:pt x="15" y="180"/>
                        </a:lnTo>
                        <a:lnTo>
                          <a:pt x="12" y="188"/>
                        </a:lnTo>
                        <a:lnTo>
                          <a:pt x="9" y="197"/>
                        </a:lnTo>
                        <a:lnTo>
                          <a:pt x="8" y="206"/>
                        </a:lnTo>
                        <a:lnTo>
                          <a:pt x="3" y="222"/>
                        </a:lnTo>
                        <a:lnTo>
                          <a:pt x="0" y="235"/>
                        </a:lnTo>
                        <a:lnTo>
                          <a:pt x="12" y="247"/>
                        </a:lnTo>
                        <a:lnTo>
                          <a:pt x="22" y="259"/>
                        </a:lnTo>
                        <a:lnTo>
                          <a:pt x="32" y="270"/>
                        </a:lnTo>
                        <a:lnTo>
                          <a:pt x="41" y="281"/>
                        </a:lnTo>
                        <a:lnTo>
                          <a:pt x="48" y="294"/>
                        </a:lnTo>
                        <a:lnTo>
                          <a:pt x="55" y="305"/>
                        </a:lnTo>
                        <a:lnTo>
                          <a:pt x="60" y="317"/>
                        </a:lnTo>
                        <a:lnTo>
                          <a:pt x="66" y="329"/>
                        </a:lnTo>
                        <a:lnTo>
                          <a:pt x="71" y="341"/>
                        </a:lnTo>
                        <a:lnTo>
                          <a:pt x="75" y="355"/>
                        </a:lnTo>
                        <a:lnTo>
                          <a:pt x="79" y="369"/>
                        </a:lnTo>
                        <a:lnTo>
                          <a:pt x="82" y="384"/>
                        </a:lnTo>
                        <a:lnTo>
                          <a:pt x="88" y="417"/>
                        </a:lnTo>
                        <a:lnTo>
                          <a:pt x="93" y="455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73" name="Freeform 240"/>
                  <p:cNvSpPr>
                    <a:spLocks/>
                  </p:cNvSpPr>
                  <p:nvPr>
                    <p:custDataLst>
                      <p:tags r:id="rId157"/>
                    </p:custDataLst>
                  </p:nvPr>
                </p:nvSpPr>
                <p:spPr bwMode="auto">
                  <a:xfrm>
                    <a:off x="3579813" y="3065463"/>
                    <a:ext cx="231775" cy="215900"/>
                  </a:xfrm>
                  <a:custGeom>
                    <a:avLst/>
                    <a:gdLst>
                      <a:gd name="T0" fmla="*/ 2147483647 w 518"/>
                      <a:gd name="T1" fmla="*/ 2147483647 h 406"/>
                      <a:gd name="T2" fmla="*/ 2147483647 w 518"/>
                      <a:gd name="T3" fmla="*/ 2147483647 h 406"/>
                      <a:gd name="T4" fmla="*/ 2147483647 w 518"/>
                      <a:gd name="T5" fmla="*/ 2147483647 h 406"/>
                      <a:gd name="T6" fmla="*/ 2147483647 w 518"/>
                      <a:gd name="T7" fmla="*/ 2147483647 h 406"/>
                      <a:gd name="T8" fmla="*/ 2147483647 w 518"/>
                      <a:gd name="T9" fmla="*/ 2147483647 h 406"/>
                      <a:gd name="T10" fmla="*/ 2147483647 w 518"/>
                      <a:gd name="T11" fmla="*/ 2147483647 h 406"/>
                      <a:gd name="T12" fmla="*/ 2147483647 w 518"/>
                      <a:gd name="T13" fmla="*/ 2147483647 h 406"/>
                      <a:gd name="T14" fmla="*/ 2147483647 w 518"/>
                      <a:gd name="T15" fmla="*/ 2147483647 h 406"/>
                      <a:gd name="T16" fmla="*/ 2147483647 w 518"/>
                      <a:gd name="T17" fmla="*/ 2147483647 h 406"/>
                      <a:gd name="T18" fmla="*/ 2147483647 w 518"/>
                      <a:gd name="T19" fmla="*/ 2147483647 h 406"/>
                      <a:gd name="T20" fmla="*/ 2147483647 w 518"/>
                      <a:gd name="T21" fmla="*/ 2147483647 h 406"/>
                      <a:gd name="T22" fmla="*/ 2147483647 w 518"/>
                      <a:gd name="T23" fmla="*/ 2147483647 h 406"/>
                      <a:gd name="T24" fmla="*/ 2147483647 w 518"/>
                      <a:gd name="T25" fmla="*/ 2147483647 h 406"/>
                      <a:gd name="T26" fmla="*/ 2147483647 w 518"/>
                      <a:gd name="T27" fmla="*/ 2147483647 h 406"/>
                      <a:gd name="T28" fmla="*/ 2147483647 w 518"/>
                      <a:gd name="T29" fmla="*/ 2147483647 h 406"/>
                      <a:gd name="T30" fmla="*/ 2147483647 w 518"/>
                      <a:gd name="T31" fmla="*/ 2147483647 h 406"/>
                      <a:gd name="T32" fmla="*/ 2147483647 w 518"/>
                      <a:gd name="T33" fmla="*/ 2147483647 h 406"/>
                      <a:gd name="T34" fmla="*/ 2147483647 w 518"/>
                      <a:gd name="T35" fmla="*/ 2147483647 h 406"/>
                      <a:gd name="T36" fmla="*/ 2147483647 w 518"/>
                      <a:gd name="T37" fmla="*/ 2147483647 h 406"/>
                      <a:gd name="T38" fmla="*/ 2147483647 w 518"/>
                      <a:gd name="T39" fmla="*/ 2147483647 h 406"/>
                      <a:gd name="T40" fmla="*/ 2147483647 w 518"/>
                      <a:gd name="T41" fmla="*/ 2147483647 h 406"/>
                      <a:gd name="T42" fmla="*/ 2147483647 w 518"/>
                      <a:gd name="T43" fmla="*/ 2147483647 h 406"/>
                      <a:gd name="T44" fmla="*/ 2147483647 w 518"/>
                      <a:gd name="T45" fmla="*/ 2147483647 h 406"/>
                      <a:gd name="T46" fmla="*/ 2147483647 w 518"/>
                      <a:gd name="T47" fmla="*/ 2147483647 h 406"/>
                      <a:gd name="T48" fmla="*/ 2147483647 w 518"/>
                      <a:gd name="T49" fmla="*/ 2147483647 h 406"/>
                      <a:gd name="T50" fmla="*/ 2147483647 w 518"/>
                      <a:gd name="T51" fmla="*/ 2147483647 h 406"/>
                      <a:gd name="T52" fmla="*/ 2147483647 w 518"/>
                      <a:gd name="T53" fmla="*/ 2147483647 h 406"/>
                      <a:gd name="T54" fmla="*/ 2147483647 w 518"/>
                      <a:gd name="T55" fmla="*/ 2147483647 h 406"/>
                      <a:gd name="T56" fmla="*/ 2147483647 w 518"/>
                      <a:gd name="T57" fmla="*/ 2147483647 h 406"/>
                      <a:gd name="T58" fmla="*/ 2147483647 w 518"/>
                      <a:gd name="T59" fmla="*/ 2147483647 h 406"/>
                      <a:gd name="T60" fmla="*/ 2147483647 w 518"/>
                      <a:gd name="T61" fmla="*/ 2147483647 h 406"/>
                      <a:gd name="T62" fmla="*/ 2147483647 w 518"/>
                      <a:gd name="T63" fmla="*/ 2147483647 h 406"/>
                      <a:gd name="T64" fmla="*/ 2147483647 w 518"/>
                      <a:gd name="T65" fmla="*/ 2147483647 h 406"/>
                      <a:gd name="T66" fmla="*/ 2147483647 w 518"/>
                      <a:gd name="T67" fmla="*/ 2147483647 h 406"/>
                      <a:gd name="T68" fmla="*/ 2147483647 w 518"/>
                      <a:gd name="T69" fmla="*/ 2147483647 h 406"/>
                      <a:gd name="T70" fmla="*/ 2147483647 w 518"/>
                      <a:gd name="T71" fmla="*/ 2147483647 h 406"/>
                      <a:gd name="T72" fmla="*/ 2147483647 w 518"/>
                      <a:gd name="T73" fmla="*/ 2147483647 h 406"/>
                      <a:gd name="T74" fmla="*/ 2147483647 w 518"/>
                      <a:gd name="T75" fmla="*/ 2147483647 h 406"/>
                      <a:gd name="T76" fmla="*/ 2147483647 w 518"/>
                      <a:gd name="T77" fmla="*/ 0 h 406"/>
                      <a:gd name="T78" fmla="*/ 2147483647 w 518"/>
                      <a:gd name="T79" fmla="*/ 2147483647 h 406"/>
                      <a:gd name="T80" fmla="*/ 2147483647 w 518"/>
                      <a:gd name="T81" fmla="*/ 2147483647 h 40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w 518"/>
                      <a:gd name="T124" fmla="*/ 0 h 406"/>
                      <a:gd name="T125" fmla="*/ 518 w 518"/>
                      <a:gd name="T126" fmla="*/ 406 h 406"/>
                    </a:gdLst>
                    <a:ahLst/>
                    <a:cxnLst>
                      <a:cxn ang="T82">
                        <a:pos x="T0" y="T1"/>
                      </a:cxn>
                      <a:cxn ang="T83">
                        <a:pos x="T2" y="T3"/>
                      </a:cxn>
                      <a:cxn ang="T84">
                        <a:pos x="T4" y="T5"/>
                      </a:cxn>
                      <a:cxn ang="T85">
                        <a:pos x="T6" y="T7"/>
                      </a:cxn>
                      <a:cxn ang="T86">
                        <a:pos x="T8" y="T9"/>
                      </a:cxn>
                      <a:cxn ang="T87">
                        <a:pos x="T10" y="T11"/>
                      </a:cxn>
                      <a:cxn ang="T88">
                        <a:pos x="T12" y="T13"/>
                      </a:cxn>
                      <a:cxn ang="T89">
                        <a:pos x="T14" y="T15"/>
                      </a:cxn>
                      <a:cxn ang="T90">
                        <a:pos x="T16" y="T17"/>
                      </a:cxn>
                      <a:cxn ang="T91">
                        <a:pos x="T18" y="T19"/>
                      </a:cxn>
                      <a:cxn ang="T92">
                        <a:pos x="T20" y="T21"/>
                      </a:cxn>
                      <a:cxn ang="T93">
                        <a:pos x="T22" y="T23"/>
                      </a:cxn>
                      <a:cxn ang="T94">
                        <a:pos x="T24" y="T25"/>
                      </a:cxn>
                      <a:cxn ang="T95">
                        <a:pos x="T26" y="T27"/>
                      </a:cxn>
                      <a:cxn ang="T96">
                        <a:pos x="T28" y="T29"/>
                      </a:cxn>
                      <a:cxn ang="T97">
                        <a:pos x="T30" y="T31"/>
                      </a:cxn>
                      <a:cxn ang="T98">
                        <a:pos x="T32" y="T33"/>
                      </a:cxn>
                      <a:cxn ang="T99">
                        <a:pos x="T34" y="T35"/>
                      </a:cxn>
                      <a:cxn ang="T100">
                        <a:pos x="T36" y="T37"/>
                      </a:cxn>
                      <a:cxn ang="T101">
                        <a:pos x="T38" y="T39"/>
                      </a:cxn>
                      <a:cxn ang="T102">
                        <a:pos x="T40" y="T41"/>
                      </a:cxn>
                      <a:cxn ang="T103">
                        <a:pos x="T42" y="T43"/>
                      </a:cxn>
                      <a:cxn ang="T104">
                        <a:pos x="T44" y="T45"/>
                      </a:cxn>
                      <a:cxn ang="T105">
                        <a:pos x="T46" y="T47"/>
                      </a:cxn>
                      <a:cxn ang="T106">
                        <a:pos x="T48" y="T49"/>
                      </a:cxn>
                      <a:cxn ang="T107">
                        <a:pos x="T50" y="T51"/>
                      </a:cxn>
                      <a:cxn ang="T108">
                        <a:pos x="T52" y="T53"/>
                      </a:cxn>
                      <a:cxn ang="T109">
                        <a:pos x="T54" y="T55"/>
                      </a:cxn>
                      <a:cxn ang="T110">
                        <a:pos x="T56" y="T57"/>
                      </a:cxn>
                      <a:cxn ang="T111">
                        <a:pos x="T58" y="T59"/>
                      </a:cxn>
                      <a:cxn ang="T112">
                        <a:pos x="T60" y="T61"/>
                      </a:cxn>
                      <a:cxn ang="T113">
                        <a:pos x="T62" y="T63"/>
                      </a:cxn>
                      <a:cxn ang="T114">
                        <a:pos x="T64" y="T65"/>
                      </a:cxn>
                      <a:cxn ang="T115">
                        <a:pos x="T66" y="T67"/>
                      </a:cxn>
                      <a:cxn ang="T116">
                        <a:pos x="T68" y="T69"/>
                      </a:cxn>
                      <a:cxn ang="T117">
                        <a:pos x="T70" y="T71"/>
                      </a:cxn>
                      <a:cxn ang="T118">
                        <a:pos x="T72" y="T73"/>
                      </a:cxn>
                      <a:cxn ang="T119">
                        <a:pos x="T74" y="T75"/>
                      </a:cxn>
                      <a:cxn ang="T120">
                        <a:pos x="T76" y="T77"/>
                      </a:cxn>
                      <a:cxn ang="T121">
                        <a:pos x="T78" y="T79"/>
                      </a:cxn>
                      <a:cxn ang="T122">
                        <a:pos x="T80" y="T81"/>
                      </a:cxn>
                    </a:cxnLst>
                    <a:rect l="T123" t="T124" r="T125" b="T126"/>
                    <a:pathLst>
                      <a:path w="518" h="406">
                        <a:moveTo>
                          <a:pt x="518" y="110"/>
                        </a:moveTo>
                        <a:lnTo>
                          <a:pt x="326" y="110"/>
                        </a:lnTo>
                        <a:lnTo>
                          <a:pt x="312" y="104"/>
                        </a:lnTo>
                        <a:lnTo>
                          <a:pt x="326" y="259"/>
                        </a:lnTo>
                        <a:lnTo>
                          <a:pt x="323" y="261"/>
                        </a:lnTo>
                        <a:lnTo>
                          <a:pt x="315" y="264"/>
                        </a:lnTo>
                        <a:lnTo>
                          <a:pt x="304" y="267"/>
                        </a:lnTo>
                        <a:lnTo>
                          <a:pt x="291" y="271"/>
                        </a:lnTo>
                        <a:lnTo>
                          <a:pt x="263" y="277"/>
                        </a:lnTo>
                        <a:lnTo>
                          <a:pt x="246" y="283"/>
                        </a:lnTo>
                        <a:lnTo>
                          <a:pt x="250" y="292"/>
                        </a:lnTo>
                        <a:lnTo>
                          <a:pt x="253" y="302"/>
                        </a:lnTo>
                        <a:lnTo>
                          <a:pt x="258" y="314"/>
                        </a:lnTo>
                        <a:lnTo>
                          <a:pt x="265" y="326"/>
                        </a:lnTo>
                        <a:lnTo>
                          <a:pt x="267" y="335"/>
                        </a:lnTo>
                        <a:lnTo>
                          <a:pt x="269" y="353"/>
                        </a:lnTo>
                        <a:lnTo>
                          <a:pt x="271" y="373"/>
                        </a:lnTo>
                        <a:lnTo>
                          <a:pt x="272" y="382"/>
                        </a:lnTo>
                        <a:lnTo>
                          <a:pt x="67" y="382"/>
                        </a:lnTo>
                        <a:lnTo>
                          <a:pt x="52" y="394"/>
                        </a:lnTo>
                        <a:lnTo>
                          <a:pt x="39" y="406"/>
                        </a:lnTo>
                        <a:lnTo>
                          <a:pt x="22" y="406"/>
                        </a:lnTo>
                        <a:lnTo>
                          <a:pt x="10" y="404"/>
                        </a:lnTo>
                        <a:lnTo>
                          <a:pt x="5" y="403"/>
                        </a:lnTo>
                        <a:lnTo>
                          <a:pt x="2" y="401"/>
                        </a:lnTo>
                        <a:lnTo>
                          <a:pt x="1" y="398"/>
                        </a:lnTo>
                        <a:lnTo>
                          <a:pt x="0" y="394"/>
                        </a:lnTo>
                        <a:lnTo>
                          <a:pt x="1" y="385"/>
                        </a:lnTo>
                        <a:lnTo>
                          <a:pt x="2" y="378"/>
                        </a:lnTo>
                        <a:lnTo>
                          <a:pt x="4" y="371"/>
                        </a:lnTo>
                        <a:lnTo>
                          <a:pt x="6" y="365"/>
                        </a:lnTo>
                        <a:lnTo>
                          <a:pt x="11" y="354"/>
                        </a:lnTo>
                        <a:lnTo>
                          <a:pt x="13" y="344"/>
                        </a:lnTo>
                        <a:lnTo>
                          <a:pt x="20" y="341"/>
                        </a:lnTo>
                        <a:lnTo>
                          <a:pt x="26" y="337"/>
                        </a:lnTo>
                        <a:lnTo>
                          <a:pt x="30" y="334"/>
                        </a:lnTo>
                        <a:lnTo>
                          <a:pt x="35" y="330"/>
                        </a:lnTo>
                        <a:lnTo>
                          <a:pt x="38" y="326"/>
                        </a:lnTo>
                        <a:lnTo>
                          <a:pt x="41" y="321"/>
                        </a:lnTo>
                        <a:lnTo>
                          <a:pt x="44" y="317"/>
                        </a:lnTo>
                        <a:lnTo>
                          <a:pt x="46" y="313"/>
                        </a:lnTo>
                        <a:lnTo>
                          <a:pt x="49" y="292"/>
                        </a:lnTo>
                        <a:lnTo>
                          <a:pt x="52" y="271"/>
                        </a:lnTo>
                        <a:lnTo>
                          <a:pt x="56" y="265"/>
                        </a:lnTo>
                        <a:lnTo>
                          <a:pt x="59" y="261"/>
                        </a:lnTo>
                        <a:lnTo>
                          <a:pt x="62" y="257"/>
                        </a:lnTo>
                        <a:lnTo>
                          <a:pt x="66" y="253"/>
                        </a:lnTo>
                        <a:lnTo>
                          <a:pt x="74" y="246"/>
                        </a:lnTo>
                        <a:lnTo>
                          <a:pt x="83" y="242"/>
                        </a:lnTo>
                        <a:lnTo>
                          <a:pt x="92" y="238"/>
                        </a:lnTo>
                        <a:lnTo>
                          <a:pt x="100" y="235"/>
                        </a:lnTo>
                        <a:lnTo>
                          <a:pt x="107" y="231"/>
                        </a:lnTo>
                        <a:lnTo>
                          <a:pt x="113" y="227"/>
                        </a:lnTo>
                        <a:lnTo>
                          <a:pt x="122" y="218"/>
                        </a:lnTo>
                        <a:lnTo>
                          <a:pt x="129" y="207"/>
                        </a:lnTo>
                        <a:lnTo>
                          <a:pt x="136" y="195"/>
                        </a:lnTo>
                        <a:lnTo>
                          <a:pt x="141" y="182"/>
                        </a:lnTo>
                        <a:lnTo>
                          <a:pt x="150" y="156"/>
                        </a:lnTo>
                        <a:lnTo>
                          <a:pt x="158" y="129"/>
                        </a:lnTo>
                        <a:lnTo>
                          <a:pt x="162" y="117"/>
                        </a:lnTo>
                        <a:lnTo>
                          <a:pt x="168" y="105"/>
                        </a:lnTo>
                        <a:lnTo>
                          <a:pt x="172" y="94"/>
                        </a:lnTo>
                        <a:lnTo>
                          <a:pt x="179" y="83"/>
                        </a:lnTo>
                        <a:lnTo>
                          <a:pt x="186" y="73"/>
                        </a:lnTo>
                        <a:lnTo>
                          <a:pt x="195" y="66"/>
                        </a:lnTo>
                        <a:lnTo>
                          <a:pt x="201" y="62"/>
                        </a:lnTo>
                        <a:lnTo>
                          <a:pt x="206" y="59"/>
                        </a:lnTo>
                        <a:lnTo>
                          <a:pt x="213" y="57"/>
                        </a:lnTo>
                        <a:lnTo>
                          <a:pt x="219" y="55"/>
                        </a:lnTo>
                        <a:lnTo>
                          <a:pt x="219" y="44"/>
                        </a:lnTo>
                        <a:lnTo>
                          <a:pt x="220" y="36"/>
                        </a:lnTo>
                        <a:lnTo>
                          <a:pt x="223" y="28"/>
                        </a:lnTo>
                        <a:lnTo>
                          <a:pt x="225" y="21"/>
                        </a:lnTo>
                        <a:lnTo>
                          <a:pt x="228" y="16"/>
                        </a:lnTo>
                        <a:lnTo>
                          <a:pt x="233" y="11"/>
                        </a:lnTo>
                        <a:lnTo>
                          <a:pt x="239" y="8"/>
                        </a:lnTo>
                        <a:lnTo>
                          <a:pt x="246" y="6"/>
                        </a:lnTo>
                        <a:lnTo>
                          <a:pt x="511" y="0"/>
                        </a:lnTo>
                        <a:lnTo>
                          <a:pt x="513" y="13"/>
                        </a:lnTo>
                        <a:lnTo>
                          <a:pt x="515" y="46"/>
                        </a:lnTo>
                        <a:lnTo>
                          <a:pt x="517" y="83"/>
                        </a:lnTo>
                        <a:lnTo>
                          <a:pt x="518" y="110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74" name="Freeform 241"/>
                  <p:cNvSpPr>
                    <a:spLocks/>
                  </p:cNvSpPr>
                  <p:nvPr>
                    <p:custDataLst>
                      <p:tags r:id="rId158"/>
                    </p:custDataLst>
                  </p:nvPr>
                </p:nvSpPr>
                <p:spPr bwMode="auto">
                  <a:xfrm>
                    <a:off x="3548063" y="1873250"/>
                    <a:ext cx="190500" cy="93663"/>
                  </a:xfrm>
                  <a:custGeom>
                    <a:avLst/>
                    <a:gdLst>
                      <a:gd name="T0" fmla="*/ 2147483647 w 446"/>
                      <a:gd name="T1" fmla="*/ 2147483647 h 178"/>
                      <a:gd name="T2" fmla="*/ 2147483647 w 446"/>
                      <a:gd name="T3" fmla="*/ 2147483647 h 178"/>
                      <a:gd name="T4" fmla="*/ 2147483647 w 446"/>
                      <a:gd name="T5" fmla="*/ 2147483647 h 178"/>
                      <a:gd name="T6" fmla="*/ 2147483647 w 446"/>
                      <a:gd name="T7" fmla="*/ 2147483647 h 178"/>
                      <a:gd name="T8" fmla="*/ 2147483647 w 446"/>
                      <a:gd name="T9" fmla="*/ 2147483647 h 178"/>
                      <a:gd name="T10" fmla="*/ 2147483647 w 446"/>
                      <a:gd name="T11" fmla="*/ 0 h 178"/>
                      <a:gd name="T12" fmla="*/ 2147483647 w 446"/>
                      <a:gd name="T13" fmla="*/ 2147483647 h 178"/>
                      <a:gd name="T14" fmla="*/ 2147483647 w 446"/>
                      <a:gd name="T15" fmla="*/ 2147483647 h 178"/>
                      <a:gd name="T16" fmla="*/ 2147483647 w 446"/>
                      <a:gd name="T17" fmla="*/ 2147483647 h 178"/>
                      <a:gd name="T18" fmla="*/ 2147483647 w 446"/>
                      <a:gd name="T19" fmla="*/ 2147483647 h 178"/>
                      <a:gd name="T20" fmla="*/ 2147483647 w 446"/>
                      <a:gd name="T21" fmla="*/ 2147483647 h 178"/>
                      <a:gd name="T22" fmla="*/ 2147483647 w 446"/>
                      <a:gd name="T23" fmla="*/ 2147483647 h 178"/>
                      <a:gd name="T24" fmla="*/ 2147483647 w 446"/>
                      <a:gd name="T25" fmla="*/ 2147483647 h 178"/>
                      <a:gd name="T26" fmla="*/ 2147483647 w 446"/>
                      <a:gd name="T27" fmla="*/ 2147483647 h 178"/>
                      <a:gd name="T28" fmla="*/ 2147483647 w 446"/>
                      <a:gd name="T29" fmla="*/ 2147483647 h 178"/>
                      <a:gd name="T30" fmla="*/ 2147483647 w 446"/>
                      <a:gd name="T31" fmla="*/ 2147483647 h 178"/>
                      <a:gd name="T32" fmla="*/ 2147483647 w 446"/>
                      <a:gd name="T33" fmla="*/ 2147483647 h 178"/>
                      <a:gd name="T34" fmla="*/ 2147483647 w 446"/>
                      <a:gd name="T35" fmla="*/ 2147483647 h 178"/>
                      <a:gd name="T36" fmla="*/ 2147483647 w 446"/>
                      <a:gd name="T37" fmla="*/ 2147483647 h 178"/>
                      <a:gd name="T38" fmla="*/ 2147483647 w 446"/>
                      <a:gd name="T39" fmla="*/ 2147483647 h 178"/>
                      <a:gd name="T40" fmla="*/ 2147483647 w 446"/>
                      <a:gd name="T41" fmla="*/ 2147483647 h 178"/>
                      <a:gd name="T42" fmla="*/ 2147483647 w 446"/>
                      <a:gd name="T43" fmla="*/ 2147483647 h 178"/>
                      <a:gd name="T44" fmla="*/ 2147483647 w 446"/>
                      <a:gd name="T45" fmla="*/ 2147483647 h 178"/>
                      <a:gd name="T46" fmla="*/ 2147483647 w 446"/>
                      <a:gd name="T47" fmla="*/ 2147483647 h 178"/>
                      <a:gd name="T48" fmla="*/ 2147483647 w 446"/>
                      <a:gd name="T49" fmla="*/ 2147483647 h 178"/>
                      <a:gd name="T50" fmla="*/ 2147483647 w 446"/>
                      <a:gd name="T51" fmla="*/ 2147483647 h 178"/>
                      <a:gd name="T52" fmla="*/ 2147483647 w 446"/>
                      <a:gd name="T53" fmla="*/ 2147483647 h 178"/>
                      <a:gd name="T54" fmla="*/ 2147483647 w 446"/>
                      <a:gd name="T55" fmla="*/ 2147483647 h 178"/>
                      <a:gd name="T56" fmla="*/ 2147483647 w 446"/>
                      <a:gd name="T57" fmla="*/ 2147483647 h 178"/>
                      <a:gd name="T58" fmla="*/ 2147483647 w 446"/>
                      <a:gd name="T59" fmla="*/ 2147483647 h 178"/>
                      <a:gd name="T60" fmla="*/ 2147483647 w 446"/>
                      <a:gd name="T61" fmla="*/ 2147483647 h 178"/>
                      <a:gd name="T62" fmla="*/ 2147483647 w 446"/>
                      <a:gd name="T63" fmla="*/ 2147483647 h 178"/>
                      <a:gd name="T64" fmla="*/ 2147483647 w 446"/>
                      <a:gd name="T65" fmla="*/ 2147483647 h 178"/>
                      <a:gd name="T66" fmla="*/ 2147483647 w 446"/>
                      <a:gd name="T67" fmla="*/ 2147483647 h 178"/>
                      <a:gd name="T68" fmla="*/ 2147483647 w 446"/>
                      <a:gd name="T69" fmla="*/ 2147483647 h 178"/>
                      <a:gd name="T70" fmla="*/ 2147483647 w 446"/>
                      <a:gd name="T71" fmla="*/ 2147483647 h 178"/>
                      <a:gd name="T72" fmla="*/ 2147483647 w 446"/>
                      <a:gd name="T73" fmla="*/ 2147483647 h 178"/>
                      <a:gd name="T74" fmla="*/ 2147483647 w 446"/>
                      <a:gd name="T75" fmla="*/ 2147483647 h 178"/>
                      <a:gd name="T76" fmla="*/ 2147483647 w 446"/>
                      <a:gd name="T77" fmla="*/ 2147483647 h 178"/>
                      <a:gd name="T78" fmla="*/ 2147483647 w 446"/>
                      <a:gd name="T79" fmla="*/ 2147483647 h 178"/>
                      <a:gd name="T80" fmla="*/ 0 w 446"/>
                      <a:gd name="T81" fmla="*/ 2147483647 h 178"/>
                      <a:gd name="T82" fmla="*/ 2147483647 w 446"/>
                      <a:gd name="T83" fmla="*/ 2147483647 h 178"/>
                      <a:gd name="T84" fmla="*/ 2147483647 w 446"/>
                      <a:gd name="T85" fmla="*/ 2147483647 h 178"/>
                      <a:gd name="T86" fmla="*/ 2147483647 w 446"/>
                      <a:gd name="T87" fmla="*/ 2147483647 h 178"/>
                      <a:gd name="T88" fmla="*/ 2147483647 w 446"/>
                      <a:gd name="T89" fmla="*/ 2147483647 h 178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w 446"/>
                      <a:gd name="T136" fmla="*/ 0 h 178"/>
                      <a:gd name="T137" fmla="*/ 446 w 446"/>
                      <a:gd name="T138" fmla="*/ 178 h 178"/>
                    </a:gdLst>
                    <a:ahLst/>
                    <a:cxnLst>
                      <a:cxn ang="T90">
                        <a:pos x="T0" y="T1"/>
                      </a:cxn>
                      <a:cxn ang="T91">
                        <a:pos x="T2" y="T3"/>
                      </a:cxn>
                      <a:cxn ang="T92">
                        <a:pos x="T4" y="T5"/>
                      </a:cxn>
                      <a:cxn ang="T93">
                        <a:pos x="T6" y="T7"/>
                      </a:cxn>
                      <a:cxn ang="T94">
                        <a:pos x="T8" y="T9"/>
                      </a:cxn>
                      <a:cxn ang="T95">
                        <a:pos x="T10" y="T11"/>
                      </a:cxn>
                      <a:cxn ang="T96">
                        <a:pos x="T12" y="T13"/>
                      </a:cxn>
                      <a:cxn ang="T97">
                        <a:pos x="T14" y="T15"/>
                      </a:cxn>
                      <a:cxn ang="T98">
                        <a:pos x="T16" y="T17"/>
                      </a:cxn>
                      <a:cxn ang="T99">
                        <a:pos x="T18" y="T19"/>
                      </a:cxn>
                      <a:cxn ang="T100">
                        <a:pos x="T20" y="T21"/>
                      </a:cxn>
                      <a:cxn ang="T101">
                        <a:pos x="T22" y="T23"/>
                      </a:cxn>
                      <a:cxn ang="T102">
                        <a:pos x="T24" y="T25"/>
                      </a:cxn>
                      <a:cxn ang="T103">
                        <a:pos x="T26" y="T27"/>
                      </a:cxn>
                      <a:cxn ang="T104">
                        <a:pos x="T28" y="T29"/>
                      </a:cxn>
                      <a:cxn ang="T105">
                        <a:pos x="T30" y="T31"/>
                      </a:cxn>
                      <a:cxn ang="T106">
                        <a:pos x="T32" y="T33"/>
                      </a:cxn>
                      <a:cxn ang="T107">
                        <a:pos x="T34" y="T35"/>
                      </a:cxn>
                      <a:cxn ang="T108">
                        <a:pos x="T36" y="T37"/>
                      </a:cxn>
                      <a:cxn ang="T109">
                        <a:pos x="T38" y="T39"/>
                      </a:cxn>
                      <a:cxn ang="T110">
                        <a:pos x="T40" y="T41"/>
                      </a:cxn>
                      <a:cxn ang="T111">
                        <a:pos x="T42" y="T43"/>
                      </a:cxn>
                      <a:cxn ang="T112">
                        <a:pos x="T44" y="T45"/>
                      </a:cxn>
                      <a:cxn ang="T113">
                        <a:pos x="T46" y="T47"/>
                      </a:cxn>
                      <a:cxn ang="T114">
                        <a:pos x="T48" y="T49"/>
                      </a:cxn>
                      <a:cxn ang="T115">
                        <a:pos x="T50" y="T51"/>
                      </a:cxn>
                      <a:cxn ang="T116">
                        <a:pos x="T52" y="T53"/>
                      </a:cxn>
                      <a:cxn ang="T117">
                        <a:pos x="T54" y="T55"/>
                      </a:cxn>
                      <a:cxn ang="T118">
                        <a:pos x="T56" y="T57"/>
                      </a:cxn>
                      <a:cxn ang="T119">
                        <a:pos x="T58" y="T59"/>
                      </a:cxn>
                      <a:cxn ang="T120">
                        <a:pos x="T60" y="T61"/>
                      </a:cxn>
                      <a:cxn ang="T121">
                        <a:pos x="T62" y="T63"/>
                      </a:cxn>
                      <a:cxn ang="T122">
                        <a:pos x="T64" y="T65"/>
                      </a:cxn>
                      <a:cxn ang="T123">
                        <a:pos x="T66" y="T67"/>
                      </a:cxn>
                      <a:cxn ang="T124">
                        <a:pos x="T68" y="T69"/>
                      </a:cxn>
                      <a:cxn ang="T125">
                        <a:pos x="T70" y="T71"/>
                      </a:cxn>
                      <a:cxn ang="T126">
                        <a:pos x="T72" y="T73"/>
                      </a:cxn>
                      <a:cxn ang="T127">
                        <a:pos x="T74" y="T75"/>
                      </a:cxn>
                      <a:cxn ang="T128">
                        <a:pos x="T76" y="T77"/>
                      </a:cxn>
                      <a:cxn ang="T129">
                        <a:pos x="T78" y="T79"/>
                      </a:cxn>
                      <a:cxn ang="T130">
                        <a:pos x="T80" y="T81"/>
                      </a:cxn>
                      <a:cxn ang="T131">
                        <a:pos x="T82" y="T83"/>
                      </a:cxn>
                      <a:cxn ang="T132">
                        <a:pos x="T84" y="T85"/>
                      </a:cxn>
                      <a:cxn ang="T133">
                        <a:pos x="T86" y="T87"/>
                      </a:cxn>
                      <a:cxn ang="T134">
                        <a:pos x="T88" y="T89"/>
                      </a:cxn>
                    </a:cxnLst>
                    <a:rect l="T135" t="T136" r="T137" b="T138"/>
                    <a:pathLst>
                      <a:path w="446" h="178">
                        <a:moveTo>
                          <a:pt x="27" y="43"/>
                        </a:moveTo>
                        <a:lnTo>
                          <a:pt x="31" y="52"/>
                        </a:lnTo>
                        <a:lnTo>
                          <a:pt x="34" y="61"/>
                        </a:lnTo>
                        <a:lnTo>
                          <a:pt x="37" y="53"/>
                        </a:lnTo>
                        <a:lnTo>
                          <a:pt x="40" y="47"/>
                        </a:lnTo>
                        <a:lnTo>
                          <a:pt x="41" y="42"/>
                        </a:lnTo>
                        <a:lnTo>
                          <a:pt x="41" y="37"/>
                        </a:lnTo>
                        <a:lnTo>
                          <a:pt x="55" y="37"/>
                        </a:lnTo>
                        <a:lnTo>
                          <a:pt x="68" y="37"/>
                        </a:lnTo>
                        <a:lnTo>
                          <a:pt x="77" y="37"/>
                        </a:lnTo>
                        <a:lnTo>
                          <a:pt x="80" y="37"/>
                        </a:lnTo>
                        <a:lnTo>
                          <a:pt x="80" y="18"/>
                        </a:lnTo>
                        <a:lnTo>
                          <a:pt x="78" y="17"/>
                        </a:lnTo>
                        <a:lnTo>
                          <a:pt x="75" y="16"/>
                        </a:lnTo>
                        <a:lnTo>
                          <a:pt x="72" y="14"/>
                        </a:lnTo>
                        <a:lnTo>
                          <a:pt x="70" y="11"/>
                        </a:lnTo>
                        <a:lnTo>
                          <a:pt x="65" y="5"/>
                        </a:lnTo>
                        <a:lnTo>
                          <a:pt x="60" y="0"/>
                        </a:lnTo>
                        <a:lnTo>
                          <a:pt x="69" y="3"/>
                        </a:lnTo>
                        <a:lnTo>
                          <a:pt x="78" y="6"/>
                        </a:lnTo>
                        <a:lnTo>
                          <a:pt x="85" y="10"/>
                        </a:lnTo>
                        <a:lnTo>
                          <a:pt x="90" y="15"/>
                        </a:lnTo>
                        <a:lnTo>
                          <a:pt x="100" y="27"/>
                        </a:lnTo>
                        <a:lnTo>
                          <a:pt x="108" y="39"/>
                        </a:lnTo>
                        <a:lnTo>
                          <a:pt x="114" y="49"/>
                        </a:lnTo>
                        <a:lnTo>
                          <a:pt x="121" y="59"/>
                        </a:lnTo>
                        <a:lnTo>
                          <a:pt x="125" y="62"/>
                        </a:lnTo>
                        <a:lnTo>
                          <a:pt x="130" y="65"/>
                        </a:lnTo>
                        <a:lnTo>
                          <a:pt x="134" y="67"/>
                        </a:lnTo>
                        <a:lnTo>
                          <a:pt x="139" y="67"/>
                        </a:lnTo>
                        <a:lnTo>
                          <a:pt x="146" y="67"/>
                        </a:lnTo>
                        <a:lnTo>
                          <a:pt x="152" y="66"/>
                        </a:lnTo>
                        <a:lnTo>
                          <a:pt x="157" y="63"/>
                        </a:lnTo>
                        <a:lnTo>
                          <a:pt x="163" y="61"/>
                        </a:lnTo>
                        <a:lnTo>
                          <a:pt x="172" y="54"/>
                        </a:lnTo>
                        <a:lnTo>
                          <a:pt x="181" y="45"/>
                        </a:lnTo>
                        <a:lnTo>
                          <a:pt x="190" y="37"/>
                        </a:lnTo>
                        <a:lnTo>
                          <a:pt x="198" y="29"/>
                        </a:lnTo>
                        <a:lnTo>
                          <a:pt x="205" y="23"/>
                        </a:lnTo>
                        <a:lnTo>
                          <a:pt x="213" y="18"/>
                        </a:lnTo>
                        <a:lnTo>
                          <a:pt x="216" y="25"/>
                        </a:lnTo>
                        <a:lnTo>
                          <a:pt x="220" y="31"/>
                        </a:lnTo>
                        <a:lnTo>
                          <a:pt x="293" y="31"/>
                        </a:lnTo>
                        <a:lnTo>
                          <a:pt x="352" y="6"/>
                        </a:lnTo>
                        <a:lnTo>
                          <a:pt x="359" y="11"/>
                        </a:lnTo>
                        <a:lnTo>
                          <a:pt x="367" y="17"/>
                        </a:lnTo>
                        <a:lnTo>
                          <a:pt x="371" y="21"/>
                        </a:lnTo>
                        <a:lnTo>
                          <a:pt x="376" y="23"/>
                        </a:lnTo>
                        <a:lnTo>
                          <a:pt x="381" y="24"/>
                        </a:lnTo>
                        <a:lnTo>
                          <a:pt x="385" y="25"/>
                        </a:lnTo>
                        <a:lnTo>
                          <a:pt x="396" y="22"/>
                        </a:lnTo>
                        <a:lnTo>
                          <a:pt x="413" y="18"/>
                        </a:lnTo>
                        <a:lnTo>
                          <a:pt x="413" y="28"/>
                        </a:lnTo>
                        <a:lnTo>
                          <a:pt x="413" y="37"/>
                        </a:lnTo>
                        <a:lnTo>
                          <a:pt x="413" y="39"/>
                        </a:lnTo>
                        <a:lnTo>
                          <a:pt x="414" y="41"/>
                        </a:lnTo>
                        <a:lnTo>
                          <a:pt x="415" y="43"/>
                        </a:lnTo>
                        <a:lnTo>
                          <a:pt x="417" y="45"/>
                        </a:lnTo>
                        <a:lnTo>
                          <a:pt x="423" y="49"/>
                        </a:lnTo>
                        <a:lnTo>
                          <a:pt x="429" y="54"/>
                        </a:lnTo>
                        <a:lnTo>
                          <a:pt x="435" y="59"/>
                        </a:lnTo>
                        <a:lnTo>
                          <a:pt x="440" y="64"/>
                        </a:lnTo>
                        <a:lnTo>
                          <a:pt x="443" y="68"/>
                        </a:lnTo>
                        <a:lnTo>
                          <a:pt x="444" y="71"/>
                        </a:lnTo>
                        <a:lnTo>
                          <a:pt x="445" y="76"/>
                        </a:lnTo>
                        <a:lnTo>
                          <a:pt x="446" y="80"/>
                        </a:lnTo>
                        <a:lnTo>
                          <a:pt x="445" y="87"/>
                        </a:lnTo>
                        <a:lnTo>
                          <a:pt x="443" y="92"/>
                        </a:lnTo>
                        <a:lnTo>
                          <a:pt x="438" y="96"/>
                        </a:lnTo>
                        <a:lnTo>
                          <a:pt x="434" y="100"/>
                        </a:lnTo>
                        <a:lnTo>
                          <a:pt x="423" y="106"/>
                        </a:lnTo>
                        <a:lnTo>
                          <a:pt x="413" y="111"/>
                        </a:lnTo>
                        <a:lnTo>
                          <a:pt x="407" y="115"/>
                        </a:lnTo>
                        <a:lnTo>
                          <a:pt x="402" y="118"/>
                        </a:lnTo>
                        <a:lnTo>
                          <a:pt x="397" y="120"/>
                        </a:lnTo>
                        <a:lnTo>
                          <a:pt x="392" y="121"/>
                        </a:lnTo>
                        <a:lnTo>
                          <a:pt x="380" y="123"/>
                        </a:lnTo>
                        <a:lnTo>
                          <a:pt x="366" y="123"/>
                        </a:lnTo>
                        <a:lnTo>
                          <a:pt x="344" y="129"/>
                        </a:lnTo>
                        <a:lnTo>
                          <a:pt x="322" y="137"/>
                        </a:lnTo>
                        <a:lnTo>
                          <a:pt x="300" y="146"/>
                        </a:lnTo>
                        <a:lnTo>
                          <a:pt x="279" y="156"/>
                        </a:lnTo>
                        <a:lnTo>
                          <a:pt x="257" y="164"/>
                        </a:lnTo>
                        <a:lnTo>
                          <a:pt x="234" y="171"/>
                        </a:lnTo>
                        <a:lnTo>
                          <a:pt x="223" y="174"/>
                        </a:lnTo>
                        <a:lnTo>
                          <a:pt x="211" y="176"/>
                        </a:lnTo>
                        <a:lnTo>
                          <a:pt x="199" y="178"/>
                        </a:lnTo>
                        <a:lnTo>
                          <a:pt x="187" y="178"/>
                        </a:lnTo>
                        <a:lnTo>
                          <a:pt x="181" y="177"/>
                        </a:lnTo>
                        <a:lnTo>
                          <a:pt x="177" y="174"/>
                        </a:lnTo>
                        <a:lnTo>
                          <a:pt x="175" y="171"/>
                        </a:lnTo>
                        <a:lnTo>
                          <a:pt x="173" y="166"/>
                        </a:lnTo>
                        <a:lnTo>
                          <a:pt x="172" y="164"/>
                        </a:lnTo>
                        <a:lnTo>
                          <a:pt x="172" y="163"/>
                        </a:lnTo>
                        <a:lnTo>
                          <a:pt x="171" y="162"/>
                        </a:lnTo>
                        <a:lnTo>
                          <a:pt x="170" y="161"/>
                        </a:lnTo>
                        <a:lnTo>
                          <a:pt x="166" y="161"/>
                        </a:lnTo>
                        <a:lnTo>
                          <a:pt x="161" y="161"/>
                        </a:lnTo>
                        <a:lnTo>
                          <a:pt x="156" y="161"/>
                        </a:lnTo>
                        <a:lnTo>
                          <a:pt x="150" y="162"/>
                        </a:lnTo>
                        <a:lnTo>
                          <a:pt x="145" y="162"/>
                        </a:lnTo>
                        <a:lnTo>
                          <a:pt x="139" y="160"/>
                        </a:lnTo>
                        <a:lnTo>
                          <a:pt x="125" y="156"/>
                        </a:lnTo>
                        <a:lnTo>
                          <a:pt x="112" y="152"/>
                        </a:lnTo>
                        <a:lnTo>
                          <a:pt x="100" y="147"/>
                        </a:lnTo>
                        <a:lnTo>
                          <a:pt x="91" y="143"/>
                        </a:lnTo>
                        <a:lnTo>
                          <a:pt x="87" y="140"/>
                        </a:lnTo>
                        <a:lnTo>
                          <a:pt x="85" y="137"/>
                        </a:lnTo>
                        <a:lnTo>
                          <a:pt x="82" y="134"/>
                        </a:lnTo>
                        <a:lnTo>
                          <a:pt x="81" y="129"/>
                        </a:lnTo>
                        <a:lnTo>
                          <a:pt x="81" y="125"/>
                        </a:lnTo>
                        <a:lnTo>
                          <a:pt x="81" y="121"/>
                        </a:lnTo>
                        <a:lnTo>
                          <a:pt x="83" y="116"/>
                        </a:lnTo>
                        <a:lnTo>
                          <a:pt x="87" y="111"/>
                        </a:lnTo>
                        <a:lnTo>
                          <a:pt x="63" y="108"/>
                        </a:lnTo>
                        <a:lnTo>
                          <a:pt x="38" y="104"/>
                        </a:lnTo>
                        <a:lnTo>
                          <a:pt x="27" y="103"/>
                        </a:lnTo>
                        <a:lnTo>
                          <a:pt x="18" y="103"/>
                        </a:lnTo>
                        <a:lnTo>
                          <a:pt x="13" y="104"/>
                        </a:lnTo>
                        <a:lnTo>
                          <a:pt x="9" y="105"/>
                        </a:lnTo>
                        <a:lnTo>
                          <a:pt x="4" y="108"/>
                        </a:lnTo>
                        <a:lnTo>
                          <a:pt x="0" y="111"/>
                        </a:lnTo>
                        <a:lnTo>
                          <a:pt x="0" y="80"/>
                        </a:lnTo>
                        <a:lnTo>
                          <a:pt x="30" y="82"/>
                        </a:lnTo>
                        <a:lnTo>
                          <a:pt x="51" y="85"/>
                        </a:lnTo>
                        <a:lnTo>
                          <a:pt x="60" y="86"/>
                        </a:lnTo>
                        <a:lnTo>
                          <a:pt x="68" y="86"/>
                        </a:lnTo>
                        <a:lnTo>
                          <a:pt x="77" y="84"/>
                        </a:lnTo>
                        <a:lnTo>
                          <a:pt x="87" y="80"/>
                        </a:lnTo>
                        <a:lnTo>
                          <a:pt x="64" y="76"/>
                        </a:lnTo>
                        <a:lnTo>
                          <a:pt x="44" y="71"/>
                        </a:lnTo>
                        <a:lnTo>
                          <a:pt x="23" y="68"/>
                        </a:lnTo>
                        <a:lnTo>
                          <a:pt x="0" y="67"/>
                        </a:lnTo>
                        <a:lnTo>
                          <a:pt x="9" y="62"/>
                        </a:lnTo>
                        <a:lnTo>
                          <a:pt x="16" y="55"/>
                        </a:lnTo>
                        <a:lnTo>
                          <a:pt x="22" y="49"/>
                        </a:lnTo>
                        <a:lnTo>
                          <a:pt x="27" y="43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75" name="Freeform 242"/>
                  <p:cNvSpPr>
                    <a:spLocks/>
                  </p:cNvSpPr>
                  <p:nvPr>
                    <p:custDataLst>
                      <p:tags r:id="rId159"/>
                    </p:custDataLst>
                  </p:nvPr>
                </p:nvSpPr>
                <p:spPr bwMode="auto">
                  <a:xfrm>
                    <a:off x="4340225" y="2136775"/>
                    <a:ext cx="14288" cy="57150"/>
                  </a:xfrm>
                  <a:custGeom>
                    <a:avLst/>
                    <a:gdLst>
                      <a:gd name="T0" fmla="*/ 0 w 28"/>
                      <a:gd name="T1" fmla="*/ 2147483647 h 73"/>
                      <a:gd name="T2" fmla="*/ 2147483647 w 28"/>
                      <a:gd name="T3" fmla="*/ 2147483647 h 73"/>
                      <a:gd name="T4" fmla="*/ 2147483647 w 28"/>
                      <a:gd name="T5" fmla="*/ 2147483647 h 73"/>
                      <a:gd name="T6" fmla="*/ 2147483647 w 28"/>
                      <a:gd name="T7" fmla="*/ 2147483647 h 73"/>
                      <a:gd name="T8" fmla="*/ 2147483647 w 28"/>
                      <a:gd name="T9" fmla="*/ 2147483647 h 73"/>
                      <a:gd name="T10" fmla="*/ 2147483647 w 28"/>
                      <a:gd name="T11" fmla="*/ 2147483647 h 73"/>
                      <a:gd name="T12" fmla="*/ 0 w 28"/>
                      <a:gd name="T13" fmla="*/ 0 h 73"/>
                      <a:gd name="T14" fmla="*/ 2147483647 w 28"/>
                      <a:gd name="T15" fmla="*/ 0 h 73"/>
                      <a:gd name="T16" fmla="*/ 2147483647 w 28"/>
                      <a:gd name="T17" fmla="*/ 2147483647 h 73"/>
                      <a:gd name="T18" fmla="*/ 2147483647 w 28"/>
                      <a:gd name="T19" fmla="*/ 2147483647 h 73"/>
                      <a:gd name="T20" fmla="*/ 2147483647 w 28"/>
                      <a:gd name="T21" fmla="*/ 2147483647 h 73"/>
                      <a:gd name="T22" fmla="*/ 2147483647 w 28"/>
                      <a:gd name="T23" fmla="*/ 2147483647 h 73"/>
                      <a:gd name="T24" fmla="*/ 0 w 28"/>
                      <a:gd name="T25" fmla="*/ 2147483647 h 73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28"/>
                      <a:gd name="T40" fmla="*/ 0 h 73"/>
                      <a:gd name="T41" fmla="*/ 28 w 28"/>
                      <a:gd name="T42" fmla="*/ 73 h 73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28" h="73">
                        <a:moveTo>
                          <a:pt x="0" y="73"/>
                        </a:moveTo>
                        <a:lnTo>
                          <a:pt x="2" y="47"/>
                        </a:lnTo>
                        <a:lnTo>
                          <a:pt x="6" y="28"/>
                        </a:lnTo>
                        <a:lnTo>
                          <a:pt x="7" y="20"/>
                        </a:lnTo>
                        <a:lnTo>
                          <a:pt x="6" y="13"/>
                        </a:lnTo>
                        <a:lnTo>
                          <a:pt x="4" y="7"/>
                        </a:lnTo>
                        <a:lnTo>
                          <a:pt x="0" y="0"/>
                        </a:lnTo>
                        <a:lnTo>
                          <a:pt x="28" y="0"/>
                        </a:lnTo>
                        <a:lnTo>
                          <a:pt x="22" y="16"/>
                        </a:lnTo>
                        <a:lnTo>
                          <a:pt x="17" y="30"/>
                        </a:lnTo>
                        <a:lnTo>
                          <a:pt x="12" y="43"/>
                        </a:lnTo>
                        <a:lnTo>
                          <a:pt x="7" y="55"/>
                        </a:lnTo>
                        <a:lnTo>
                          <a:pt x="0" y="73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76" name="Freeform 243"/>
                  <p:cNvSpPr>
                    <a:spLocks/>
                  </p:cNvSpPr>
                  <p:nvPr>
                    <p:custDataLst>
                      <p:tags r:id="rId160"/>
                    </p:custDataLst>
                  </p:nvPr>
                </p:nvSpPr>
                <p:spPr bwMode="auto">
                  <a:xfrm>
                    <a:off x="4227513" y="1800225"/>
                    <a:ext cx="234950" cy="395288"/>
                  </a:xfrm>
                  <a:custGeom>
                    <a:avLst/>
                    <a:gdLst>
                      <a:gd name="T0" fmla="*/ 2147483647 w 531"/>
                      <a:gd name="T1" fmla="*/ 2147483647 h 757"/>
                      <a:gd name="T2" fmla="*/ 2147483647 w 531"/>
                      <a:gd name="T3" fmla="*/ 2147483647 h 757"/>
                      <a:gd name="T4" fmla="*/ 2147483647 w 531"/>
                      <a:gd name="T5" fmla="*/ 2147483647 h 757"/>
                      <a:gd name="T6" fmla="*/ 2147483647 w 531"/>
                      <a:gd name="T7" fmla="*/ 2147483647 h 757"/>
                      <a:gd name="T8" fmla="*/ 2147483647 w 531"/>
                      <a:gd name="T9" fmla="*/ 2147483647 h 757"/>
                      <a:gd name="T10" fmla="*/ 2147483647 w 531"/>
                      <a:gd name="T11" fmla="*/ 2147483647 h 757"/>
                      <a:gd name="T12" fmla="*/ 2147483647 w 531"/>
                      <a:gd name="T13" fmla="*/ 2147483647 h 757"/>
                      <a:gd name="T14" fmla="*/ 2147483647 w 531"/>
                      <a:gd name="T15" fmla="*/ 2147483647 h 757"/>
                      <a:gd name="T16" fmla="*/ 2147483647 w 531"/>
                      <a:gd name="T17" fmla="*/ 2147483647 h 757"/>
                      <a:gd name="T18" fmla="*/ 2147483647 w 531"/>
                      <a:gd name="T19" fmla="*/ 2147483647 h 757"/>
                      <a:gd name="T20" fmla="*/ 2147483647 w 531"/>
                      <a:gd name="T21" fmla="*/ 2147483647 h 757"/>
                      <a:gd name="T22" fmla="*/ 2147483647 w 531"/>
                      <a:gd name="T23" fmla="*/ 2147483647 h 757"/>
                      <a:gd name="T24" fmla="*/ 2147483647 w 531"/>
                      <a:gd name="T25" fmla="*/ 2147483647 h 757"/>
                      <a:gd name="T26" fmla="*/ 2147483647 w 531"/>
                      <a:gd name="T27" fmla="*/ 2147483647 h 757"/>
                      <a:gd name="T28" fmla="*/ 2147483647 w 531"/>
                      <a:gd name="T29" fmla="*/ 2147483647 h 757"/>
                      <a:gd name="T30" fmla="*/ 2147483647 w 531"/>
                      <a:gd name="T31" fmla="*/ 2147483647 h 757"/>
                      <a:gd name="T32" fmla="*/ 2147483647 w 531"/>
                      <a:gd name="T33" fmla="*/ 2147483647 h 757"/>
                      <a:gd name="T34" fmla="*/ 2147483647 w 531"/>
                      <a:gd name="T35" fmla="*/ 2147483647 h 757"/>
                      <a:gd name="T36" fmla="*/ 2147483647 w 531"/>
                      <a:gd name="T37" fmla="*/ 2147483647 h 757"/>
                      <a:gd name="T38" fmla="*/ 2147483647 w 531"/>
                      <a:gd name="T39" fmla="*/ 2147483647 h 757"/>
                      <a:gd name="T40" fmla="*/ 2147483647 w 531"/>
                      <a:gd name="T41" fmla="*/ 2147483647 h 757"/>
                      <a:gd name="T42" fmla="*/ 2147483647 w 531"/>
                      <a:gd name="T43" fmla="*/ 2147483647 h 757"/>
                      <a:gd name="T44" fmla="*/ 2147483647 w 531"/>
                      <a:gd name="T45" fmla="*/ 2147483647 h 757"/>
                      <a:gd name="T46" fmla="*/ 2147483647 w 531"/>
                      <a:gd name="T47" fmla="*/ 2147483647 h 757"/>
                      <a:gd name="T48" fmla="*/ 2147483647 w 531"/>
                      <a:gd name="T49" fmla="*/ 2147483647 h 757"/>
                      <a:gd name="T50" fmla="*/ 2147483647 w 531"/>
                      <a:gd name="T51" fmla="*/ 2147483647 h 757"/>
                      <a:gd name="T52" fmla="*/ 2147483647 w 531"/>
                      <a:gd name="T53" fmla="*/ 2147483647 h 757"/>
                      <a:gd name="T54" fmla="*/ 2147483647 w 531"/>
                      <a:gd name="T55" fmla="*/ 2147483647 h 757"/>
                      <a:gd name="T56" fmla="*/ 2147483647 w 531"/>
                      <a:gd name="T57" fmla="*/ 2147483647 h 757"/>
                      <a:gd name="T58" fmla="*/ 2147483647 w 531"/>
                      <a:gd name="T59" fmla="*/ 2147483647 h 757"/>
                      <a:gd name="T60" fmla="*/ 2147483647 w 531"/>
                      <a:gd name="T61" fmla="*/ 2147483647 h 757"/>
                      <a:gd name="T62" fmla="*/ 2147483647 w 531"/>
                      <a:gd name="T63" fmla="*/ 2147483647 h 757"/>
                      <a:gd name="T64" fmla="*/ 2147483647 w 531"/>
                      <a:gd name="T65" fmla="*/ 2147483647 h 757"/>
                      <a:gd name="T66" fmla="*/ 2147483647 w 531"/>
                      <a:gd name="T67" fmla="*/ 2147483647 h 757"/>
                      <a:gd name="T68" fmla="*/ 2147483647 w 531"/>
                      <a:gd name="T69" fmla="*/ 2147483647 h 757"/>
                      <a:gd name="T70" fmla="*/ 2147483647 w 531"/>
                      <a:gd name="T71" fmla="*/ 2147483647 h 757"/>
                      <a:gd name="T72" fmla="*/ 2147483647 w 531"/>
                      <a:gd name="T73" fmla="*/ 2147483647 h 757"/>
                      <a:gd name="T74" fmla="*/ 2147483647 w 531"/>
                      <a:gd name="T75" fmla="*/ 2147483647 h 757"/>
                      <a:gd name="T76" fmla="*/ 2147483647 w 531"/>
                      <a:gd name="T77" fmla="*/ 2147483647 h 757"/>
                      <a:gd name="T78" fmla="*/ 2147483647 w 531"/>
                      <a:gd name="T79" fmla="*/ 2147483647 h 757"/>
                      <a:gd name="T80" fmla="*/ 2147483647 w 531"/>
                      <a:gd name="T81" fmla="*/ 2147483647 h 757"/>
                      <a:gd name="T82" fmla="*/ 2147483647 w 531"/>
                      <a:gd name="T83" fmla="*/ 2147483647 h 757"/>
                      <a:gd name="T84" fmla="*/ 2147483647 w 531"/>
                      <a:gd name="T85" fmla="*/ 2147483647 h 757"/>
                      <a:gd name="T86" fmla="*/ 2147483647 w 531"/>
                      <a:gd name="T87" fmla="*/ 2147483647 h 757"/>
                      <a:gd name="T88" fmla="*/ 2147483647 w 531"/>
                      <a:gd name="T89" fmla="*/ 2147483647 h 757"/>
                      <a:gd name="T90" fmla="*/ 2147483647 w 531"/>
                      <a:gd name="T91" fmla="*/ 2147483647 h 757"/>
                      <a:gd name="T92" fmla="*/ 2147483647 w 531"/>
                      <a:gd name="T93" fmla="*/ 2147483647 h 757"/>
                      <a:gd name="T94" fmla="*/ 2147483647 w 531"/>
                      <a:gd name="T95" fmla="*/ 2147483647 h 757"/>
                      <a:gd name="T96" fmla="*/ 2147483647 w 531"/>
                      <a:gd name="T97" fmla="*/ 2147483647 h 757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w 531"/>
                      <a:gd name="T148" fmla="*/ 0 h 757"/>
                      <a:gd name="T149" fmla="*/ 531 w 531"/>
                      <a:gd name="T150" fmla="*/ 757 h 757"/>
                    </a:gdLst>
                    <a:ahLst/>
                    <a:cxnLst>
                      <a:cxn ang="T98">
                        <a:pos x="T0" y="T1"/>
                      </a:cxn>
                      <a:cxn ang="T99">
                        <a:pos x="T2" y="T3"/>
                      </a:cxn>
                      <a:cxn ang="T100">
                        <a:pos x="T4" y="T5"/>
                      </a:cxn>
                      <a:cxn ang="T101">
                        <a:pos x="T6" y="T7"/>
                      </a:cxn>
                      <a:cxn ang="T102">
                        <a:pos x="T8" y="T9"/>
                      </a:cxn>
                      <a:cxn ang="T103">
                        <a:pos x="T10" y="T11"/>
                      </a:cxn>
                      <a:cxn ang="T104">
                        <a:pos x="T12" y="T13"/>
                      </a:cxn>
                      <a:cxn ang="T105">
                        <a:pos x="T14" y="T15"/>
                      </a:cxn>
                      <a:cxn ang="T106">
                        <a:pos x="T16" y="T17"/>
                      </a:cxn>
                      <a:cxn ang="T107">
                        <a:pos x="T18" y="T19"/>
                      </a:cxn>
                      <a:cxn ang="T108">
                        <a:pos x="T20" y="T21"/>
                      </a:cxn>
                      <a:cxn ang="T109">
                        <a:pos x="T22" y="T23"/>
                      </a:cxn>
                      <a:cxn ang="T110">
                        <a:pos x="T24" y="T25"/>
                      </a:cxn>
                      <a:cxn ang="T111">
                        <a:pos x="T26" y="T27"/>
                      </a:cxn>
                      <a:cxn ang="T112">
                        <a:pos x="T28" y="T29"/>
                      </a:cxn>
                      <a:cxn ang="T113">
                        <a:pos x="T30" y="T31"/>
                      </a:cxn>
                      <a:cxn ang="T114">
                        <a:pos x="T32" y="T33"/>
                      </a:cxn>
                      <a:cxn ang="T115">
                        <a:pos x="T34" y="T35"/>
                      </a:cxn>
                      <a:cxn ang="T116">
                        <a:pos x="T36" y="T37"/>
                      </a:cxn>
                      <a:cxn ang="T117">
                        <a:pos x="T38" y="T39"/>
                      </a:cxn>
                      <a:cxn ang="T118">
                        <a:pos x="T40" y="T41"/>
                      </a:cxn>
                      <a:cxn ang="T119">
                        <a:pos x="T42" y="T43"/>
                      </a:cxn>
                      <a:cxn ang="T120">
                        <a:pos x="T44" y="T45"/>
                      </a:cxn>
                      <a:cxn ang="T121">
                        <a:pos x="T46" y="T47"/>
                      </a:cxn>
                      <a:cxn ang="T122">
                        <a:pos x="T48" y="T49"/>
                      </a:cxn>
                      <a:cxn ang="T123">
                        <a:pos x="T50" y="T51"/>
                      </a:cxn>
                      <a:cxn ang="T124">
                        <a:pos x="T52" y="T53"/>
                      </a:cxn>
                      <a:cxn ang="T125">
                        <a:pos x="T54" y="T55"/>
                      </a:cxn>
                      <a:cxn ang="T126">
                        <a:pos x="T56" y="T57"/>
                      </a:cxn>
                      <a:cxn ang="T127">
                        <a:pos x="T58" y="T59"/>
                      </a:cxn>
                      <a:cxn ang="T128">
                        <a:pos x="T60" y="T61"/>
                      </a:cxn>
                      <a:cxn ang="T129">
                        <a:pos x="T62" y="T63"/>
                      </a:cxn>
                      <a:cxn ang="T130">
                        <a:pos x="T64" y="T65"/>
                      </a:cxn>
                      <a:cxn ang="T131">
                        <a:pos x="T66" y="T67"/>
                      </a:cxn>
                      <a:cxn ang="T132">
                        <a:pos x="T68" y="T69"/>
                      </a:cxn>
                      <a:cxn ang="T133">
                        <a:pos x="T70" y="T71"/>
                      </a:cxn>
                      <a:cxn ang="T134">
                        <a:pos x="T72" y="T73"/>
                      </a:cxn>
                      <a:cxn ang="T135">
                        <a:pos x="T74" y="T75"/>
                      </a:cxn>
                      <a:cxn ang="T136">
                        <a:pos x="T76" y="T77"/>
                      </a:cxn>
                      <a:cxn ang="T137">
                        <a:pos x="T78" y="T79"/>
                      </a:cxn>
                      <a:cxn ang="T138">
                        <a:pos x="T80" y="T81"/>
                      </a:cxn>
                      <a:cxn ang="T139">
                        <a:pos x="T82" y="T83"/>
                      </a:cxn>
                      <a:cxn ang="T140">
                        <a:pos x="T84" y="T85"/>
                      </a:cxn>
                      <a:cxn ang="T141">
                        <a:pos x="T86" y="T87"/>
                      </a:cxn>
                      <a:cxn ang="T142">
                        <a:pos x="T88" y="T89"/>
                      </a:cxn>
                      <a:cxn ang="T143">
                        <a:pos x="T90" y="T91"/>
                      </a:cxn>
                      <a:cxn ang="T144">
                        <a:pos x="T92" y="T93"/>
                      </a:cxn>
                      <a:cxn ang="T145">
                        <a:pos x="T94" y="T95"/>
                      </a:cxn>
                      <a:cxn ang="T146">
                        <a:pos x="T96" y="T97"/>
                      </a:cxn>
                    </a:cxnLst>
                    <a:rect l="T147" t="T148" r="T149" b="T150"/>
                    <a:pathLst>
                      <a:path w="531" h="757">
                        <a:moveTo>
                          <a:pt x="531" y="190"/>
                        </a:moveTo>
                        <a:lnTo>
                          <a:pt x="432" y="190"/>
                        </a:lnTo>
                        <a:lnTo>
                          <a:pt x="428" y="194"/>
                        </a:lnTo>
                        <a:lnTo>
                          <a:pt x="419" y="203"/>
                        </a:lnTo>
                        <a:lnTo>
                          <a:pt x="413" y="208"/>
                        </a:lnTo>
                        <a:lnTo>
                          <a:pt x="409" y="213"/>
                        </a:lnTo>
                        <a:lnTo>
                          <a:pt x="407" y="218"/>
                        </a:lnTo>
                        <a:lnTo>
                          <a:pt x="406" y="221"/>
                        </a:lnTo>
                        <a:lnTo>
                          <a:pt x="404" y="226"/>
                        </a:lnTo>
                        <a:lnTo>
                          <a:pt x="403" y="230"/>
                        </a:lnTo>
                        <a:lnTo>
                          <a:pt x="403" y="233"/>
                        </a:lnTo>
                        <a:lnTo>
                          <a:pt x="404" y="237"/>
                        </a:lnTo>
                        <a:lnTo>
                          <a:pt x="407" y="244"/>
                        </a:lnTo>
                        <a:lnTo>
                          <a:pt x="412" y="252"/>
                        </a:lnTo>
                        <a:lnTo>
                          <a:pt x="397" y="264"/>
                        </a:lnTo>
                        <a:lnTo>
                          <a:pt x="382" y="275"/>
                        </a:lnTo>
                        <a:lnTo>
                          <a:pt x="367" y="284"/>
                        </a:lnTo>
                        <a:lnTo>
                          <a:pt x="353" y="291"/>
                        </a:lnTo>
                        <a:lnTo>
                          <a:pt x="339" y="299"/>
                        </a:lnTo>
                        <a:lnTo>
                          <a:pt x="325" y="306"/>
                        </a:lnTo>
                        <a:lnTo>
                          <a:pt x="311" y="315"/>
                        </a:lnTo>
                        <a:lnTo>
                          <a:pt x="299" y="325"/>
                        </a:lnTo>
                        <a:lnTo>
                          <a:pt x="277" y="338"/>
                        </a:lnTo>
                        <a:lnTo>
                          <a:pt x="252" y="354"/>
                        </a:lnTo>
                        <a:lnTo>
                          <a:pt x="248" y="358"/>
                        </a:lnTo>
                        <a:lnTo>
                          <a:pt x="242" y="361"/>
                        </a:lnTo>
                        <a:lnTo>
                          <a:pt x="239" y="365"/>
                        </a:lnTo>
                        <a:lnTo>
                          <a:pt x="237" y="369"/>
                        </a:lnTo>
                        <a:lnTo>
                          <a:pt x="237" y="372"/>
                        </a:lnTo>
                        <a:lnTo>
                          <a:pt x="238" y="375"/>
                        </a:lnTo>
                        <a:lnTo>
                          <a:pt x="241" y="378"/>
                        </a:lnTo>
                        <a:lnTo>
                          <a:pt x="245" y="381"/>
                        </a:lnTo>
                        <a:lnTo>
                          <a:pt x="245" y="391"/>
                        </a:lnTo>
                        <a:lnTo>
                          <a:pt x="245" y="400"/>
                        </a:lnTo>
                        <a:lnTo>
                          <a:pt x="243" y="413"/>
                        </a:lnTo>
                        <a:lnTo>
                          <a:pt x="240" y="424"/>
                        </a:lnTo>
                        <a:lnTo>
                          <a:pt x="238" y="430"/>
                        </a:lnTo>
                        <a:lnTo>
                          <a:pt x="238" y="436"/>
                        </a:lnTo>
                        <a:lnTo>
                          <a:pt x="238" y="443"/>
                        </a:lnTo>
                        <a:lnTo>
                          <a:pt x="239" y="449"/>
                        </a:lnTo>
                        <a:lnTo>
                          <a:pt x="243" y="456"/>
                        </a:lnTo>
                        <a:lnTo>
                          <a:pt x="249" y="461"/>
                        </a:lnTo>
                        <a:lnTo>
                          <a:pt x="255" y="465"/>
                        </a:lnTo>
                        <a:lnTo>
                          <a:pt x="262" y="468"/>
                        </a:lnTo>
                        <a:lnTo>
                          <a:pt x="277" y="473"/>
                        </a:lnTo>
                        <a:lnTo>
                          <a:pt x="293" y="477"/>
                        </a:lnTo>
                        <a:lnTo>
                          <a:pt x="308" y="480"/>
                        </a:lnTo>
                        <a:lnTo>
                          <a:pt x="320" y="485"/>
                        </a:lnTo>
                        <a:lnTo>
                          <a:pt x="326" y="488"/>
                        </a:lnTo>
                        <a:lnTo>
                          <a:pt x="329" y="492"/>
                        </a:lnTo>
                        <a:lnTo>
                          <a:pt x="331" y="499"/>
                        </a:lnTo>
                        <a:lnTo>
                          <a:pt x="332" y="505"/>
                        </a:lnTo>
                        <a:lnTo>
                          <a:pt x="332" y="517"/>
                        </a:lnTo>
                        <a:lnTo>
                          <a:pt x="332" y="529"/>
                        </a:lnTo>
                        <a:lnTo>
                          <a:pt x="321" y="530"/>
                        </a:lnTo>
                        <a:lnTo>
                          <a:pt x="310" y="531"/>
                        </a:lnTo>
                        <a:lnTo>
                          <a:pt x="299" y="534"/>
                        </a:lnTo>
                        <a:lnTo>
                          <a:pt x="289" y="537"/>
                        </a:lnTo>
                        <a:lnTo>
                          <a:pt x="280" y="542"/>
                        </a:lnTo>
                        <a:lnTo>
                          <a:pt x="272" y="547"/>
                        </a:lnTo>
                        <a:lnTo>
                          <a:pt x="270" y="551"/>
                        </a:lnTo>
                        <a:lnTo>
                          <a:pt x="267" y="554"/>
                        </a:lnTo>
                        <a:lnTo>
                          <a:pt x="266" y="557"/>
                        </a:lnTo>
                        <a:lnTo>
                          <a:pt x="265" y="560"/>
                        </a:lnTo>
                        <a:lnTo>
                          <a:pt x="264" y="576"/>
                        </a:lnTo>
                        <a:lnTo>
                          <a:pt x="262" y="593"/>
                        </a:lnTo>
                        <a:lnTo>
                          <a:pt x="258" y="612"/>
                        </a:lnTo>
                        <a:lnTo>
                          <a:pt x="252" y="631"/>
                        </a:lnTo>
                        <a:lnTo>
                          <a:pt x="248" y="651"/>
                        </a:lnTo>
                        <a:lnTo>
                          <a:pt x="243" y="673"/>
                        </a:lnTo>
                        <a:lnTo>
                          <a:pt x="240" y="695"/>
                        </a:lnTo>
                        <a:lnTo>
                          <a:pt x="239" y="721"/>
                        </a:lnTo>
                        <a:lnTo>
                          <a:pt x="224" y="721"/>
                        </a:lnTo>
                        <a:lnTo>
                          <a:pt x="206" y="722"/>
                        </a:lnTo>
                        <a:lnTo>
                          <a:pt x="189" y="724"/>
                        </a:lnTo>
                        <a:lnTo>
                          <a:pt x="173" y="727"/>
                        </a:lnTo>
                        <a:lnTo>
                          <a:pt x="166" y="730"/>
                        </a:lnTo>
                        <a:lnTo>
                          <a:pt x="161" y="732"/>
                        </a:lnTo>
                        <a:lnTo>
                          <a:pt x="155" y="735"/>
                        </a:lnTo>
                        <a:lnTo>
                          <a:pt x="152" y="738"/>
                        </a:lnTo>
                        <a:lnTo>
                          <a:pt x="150" y="742"/>
                        </a:lnTo>
                        <a:lnTo>
                          <a:pt x="149" y="747"/>
                        </a:lnTo>
                        <a:lnTo>
                          <a:pt x="150" y="751"/>
                        </a:lnTo>
                        <a:lnTo>
                          <a:pt x="153" y="757"/>
                        </a:lnTo>
                        <a:lnTo>
                          <a:pt x="142" y="757"/>
                        </a:lnTo>
                        <a:lnTo>
                          <a:pt x="127" y="757"/>
                        </a:lnTo>
                        <a:lnTo>
                          <a:pt x="113" y="757"/>
                        </a:lnTo>
                        <a:lnTo>
                          <a:pt x="106" y="757"/>
                        </a:lnTo>
                        <a:lnTo>
                          <a:pt x="104" y="757"/>
                        </a:lnTo>
                        <a:lnTo>
                          <a:pt x="101" y="756"/>
                        </a:lnTo>
                        <a:lnTo>
                          <a:pt x="98" y="754"/>
                        </a:lnTo>
                        <a:lnTo>
                          <a:pt x="95" y="752"/>
                        </a:lnTo>
                        <a:lnTo>
                          <a:pt x="90" y="746"/>
                        </a:lnTo>
                        <a:lnTo>
                          <a:pt x="84" y="738"/>
                        </a:lnTo>
                        <a:lnTo>
                          <a:pt x="77" y="729"/>
                        </a:lnTo>
                        <a:lnTo>
                          <a:pt x="71" y="718"/>
                        </a:lnTo>
                        <a:lnTo>
                          <a:pt x="65" y="706"/>
                        </a:lnTo>
                        <a:lnTo>
                          <a:pt x="60" y="693"/>
                        </a:lnTo>
                        <a:lnTo>
                          <a:pt x="49" y="667"/>
                        </a:lnTo>
                        <a:lnTo>
                          <a:pt x="41" y="640"/>
                        </a:lnTo>
                        <a:lnTo>
                          <a:pt x="38" y="628"/>
                        </a:lnTo>
                        <a:lnTo>
                          <a:pt x="35" y="616"/>
                        </a:lnTo>
                        <a:lnTo>
                          <a:pt x="34" y="606"/>
                        </a:lnTo>
                        <a:lnTo>
                          <a:pt x="34" y="597"/>
                        </a:lnTo>
                        <a:lnTo>
                          <a:pt x="27" y="596"/>
                        </a:lnTo>
                        <a:lnTo>
                          <a:pt x="22" y="594"/>
                        </a:lnTo>
                        <a:lnTo>
                          <a:pt x="17" y="590"/>
                        </a:lnTo>
                        <a:lnTo>
                          <a:pt x="14" y="586"/>
                        </a:lnTo>
                        <a:lnTo>
                          <a:pt x="8" y="576"/>
                        </a:lnTo>
                        <a:lnTo>
                          <a:pt x="0" y="566"/>
                        </a:lnTo>
                        <a:lnTo>
                          <a:pt x="9" y="563"/>
                        </a:lnTo>
                        <a:lnTo>
                          <a:pt x="19" y="561"/>
                        </a:lnTo>
                        <a:lnTo>
                          <a:pt x="27" y="560"/>
                        </a:lnTo>
                        <a:lnTo>
                          <a:pt x="34" y="560"/>
                        </a:lnTo>
                        <a:lnTo>
                          <a:pt x="34" y="548"/>
                        </a:lnTo>
                        <a:lnTo>
                          <a:pt x="36" y="538"/>
                        </a:lnTo>
                        <a:lnTo>
                          <a:pt x="38" y="528"/>
                        </a:lnTo>
                        <a:lnTo>
                          <a:pt x="42" y="519"/>
                        </a:lnTo>
                        <a:lnTo>
                          <a:pt x="47" y="511"/>
                        </a:lnTo>
                        <a:lnTo>
                          <a:pt x="53" y="504"/>
                        </a:lnTo>
                        <a:lnTo>
                          <a:pt x="59" y="498"/>
                        </a:lnTo>
                        <a:lnTo>
                          <a:pt x="67" y="492"/>
                        </a:lnTo>
                        <a:lnTo>
                          <a:pt x="62" y="480"/>
                        </a:lnTo>
                        <a:lnTo>
                          <a:pt x="61" y="471"/>
                        </a:lnTo>
                        <a:lnTo>
                          <a:pt x="61" y="464"/>
                        </a:lnTo>
                        <a:lnTo>
                          <a:pt x="61" y="457"/>
                        </a:lnTo>
                        <a:lnTo>
                          <a:pt x="63" y="450"/>
                        </a:lnTo>
                        <a:lnTo>
                          <a:pt x="64" y="441"/>
                        </a:lnTo>
                        <a:lnTo>
                          <a:pt x="65" y="428"/>
                        </a:lnTo>
                        <a:lnTo>
                          <a:pt x="67" y="412"/>
                        </a:lnTo>
                        <a:lnTo>
                          <a:pt x="62" y="410"/>
                        </a:lnTo>
                        <a:lnTo>
                          <a:pt x="58" y="408"/>
                        </a:lnTo>
                        <a:lnTo>
                          <a:pt x="54" y="404"/>
                        </a:lnTo>
                        <a:lnTo>
                          <a:pt x="51" y="400"/>
                        </a:lnTo>
                        <a:lnTo>
                          <a:pt x="47" y="390"/>
                        </a:lnTo>
                        <a:lnTo>
                          <a:pt x="43" y="377"/>
                        </a:lnTo>
                        <a:lnTo>
                          <a:pt x="40" y="354"/>
                        </a:lnTo>
                        <a:lnTo>
                          <a:pt x="40" y="338"/>
                        </a:lnTo>
                        <a:lnTo>
                          <a:pt x="60" y="277"/>
                        </a:lnTo>
                        <a:lnTo>
                          <a:pt x="74" y="276"/>
                        </a:lnTo>
                        <a:lnTo>
                          <a:pt x="88" y="275"/>
                        </a:lnTo>
                        <a:lnTo>
                          <a:pt x="94" y="274"/>
                        </a:lnTo>
                        <a:lnTo>
                          <a:pt x="99" y="274"/>
                        </a:lnTo>
                        <a:lnTo>
                          <a:pt x="103" y="275"/>
                        </a:lnTo>
                        <a:lnTo>
                          <a:pt x="106" y="277"/>
                        </a:lnTo>
                        <a:lnTo>
                          <a:pt x="107" y="261"/>
                        </a:lnTo>
                        <a:lnTo>
                          <a:pt x="109" y="247"/>
                        </a:lnTo>
                        <a:lnTo>
                          <a:pt x="113" y="234"/>
                        </a:lnTo>
                        <a:lnTo>
                          <a:pt x="118" y="222"/>
                        </a:lnTo>
                        <a:lnTo>
                          <a:pt x="124" y="211"/>
                        </a:lnTo>
                        <a:lnTo>
                          <a:pt x="130" y="201"/>
                        </a:lnTo>
                        <a:lnTo>
                          <a:pt x="137" y="192"/>
                        </a:lnTo>
                        <a:lnTo>
                          <a:pt x="144" y="183"/>
                        </a:lnTo>
                        <a:lnTo>
                          <a:pt x="160" y="168"/>
                        </a:lnTo>
                        <a:lnTo>
                          <a:pt x="173" y="152"/>
                        </a:lnTo>
                        <a:lnTo>
                          <a:pt x="180" y="145"/>
                        </a:lnTo>
                        <a:lnTo>
                          <a:pt x="185" y="138"/>
                        </a:lnTo>
                        <a:lnTo>
                          <a:pt x="189" y="130"/>
                        </a:lnTo>
                        <a:lnTo>
                          <a:pt x="193" y="123"/>
                        </a:lnTo>
                        <a:lnTo>
                          <a:pt x="198" y="111"/>
                        </a:lnTo>
                        <a:lnTo>
                          <a:pt x="205" y="97"/>
                        </a:lnTo>
                        <a:lnTo>
                          <a:pt x="213" y="83"/>
                        </a:lnTo>
                        <a:lnTo>
                          <a:pt x="220" y="71"/>
                        </a:lnTo>
                        <a:lnTo>
                          <a:pt x="228" y="60"/>
                        </a:lnTo>
                        <a:lnTo>
                          <a:pt x="237" y="51"/>
                        </a:lnTo>
                        <a:lnTo>
                          <a:pt x="241" y="47"/>
                        </a:lnTo>
                        <a:lnTo>
                          <a:pt x="244" y="44"/>
                        </a:lnTo>
                        <a:lnTo>
                          <a:pt x="249" y="43"/>
                        </a:lnTo>
                        <a:lnTo>
                          <a:pt x="252" y="42"/>
                        </a:lnTo>
                        <a:lnTo>
                          <a:pt x="272" y="36"/>
                        </a:lnTo>
                        <a:lnTo>
                          <a:pt x="291" y="32"/>
                        </a:lnTo>
                        <a:lnTo>
                          <a:pt x="309" y="29"/>
                        </a:lnTo>
                        <a:lnTo>
                          <a:pt x="327" y="25"/>
                        </a:lnTo>
                        <a:lnTo>
                          <a:pt x="344" y="22"/>
                        </a:lnTo>
                        <a:lnTo>
                          <a:pt x="361" y="16"/>
                        </a:lnTo>
                        <a:lnTo>
                          <a:pt x="368" y="13"/>
                        </a:lnTo>
                        <a:lnTo>
                          <a:pt x="376" y="9"/>
                        </a:lnTo>
                        <a:lnTo>
                          <a:pt x="384" y="5"/>
                        </a:lnTo>
                        <a:lnTo>
                          <a:pt x="392" y="0"/>
                        </a:lnTo>
                        <a:lnTo>
                          <a:pt x="401" y="5"/>
                        </a:lnTo>
                        <a:lnTo>
                          <a:pt x="409" y="11"/>
                        </a:lnTo>
                        <a:lnTo>
                          <a:pt x="416" y="18"/>
                        </a:lnTo>
                        <a:lnTo>
                          <a:pt x="423" y="25"/>
                        </a:lnTo>
                        <a:lnTo>
                          <a:pt x="431" y="32"/>
                        </a:lnTo>
                        <a:lnTo>
                          <a:pt x="441" y="37"/>
                        </a:lnTo>
                        <a:lnTo>
                          <a:pt x="445" y="39"/>
                        </a:lnTo>
                        <a:lnTo>
                          <a:pt x="452" y="41"/>
                        </a:lnTo>
                        <a:lnTo>
                          <a:pt x="457" y="42"/>
                        </a:lnTo>
                        <a:lnTo>
                          <a:pt x="465" y="42"/>
                        </a:lnTo>
                        <a:lnTo>
                          <a:pt x="487" y="72"/>
                        </a:lnTo>
                        <a:lnTo>
                          <a:pt x="508" y="102"/>
                        </a:lnTo>
                        <a:lnTo>
                          <a:pt x="513" y="111"/>
                        </a:lnTo>
                        <a:lnTo>
                          <a:pt x="518" y="120"/>
                        </a:lnTo>
                        <a:lnTo>
                          <a:pt x="521" y="129"/>
                        </a:lnTo>
                        <a:lnTo>
                          <a:pt x="524" y="139"/>
                        </a:lnTo>
                        <a:lnTo>
                          <a:pt x="528" y="150"/>
                        </a:lnTo>
                        <a:lnTo>
                          <a:pt x="530" y="163"/>
                        </a:lnTo>
                        <a:lnTo>
                          <a:pt x="531" y="176"/>
                        </a:lnTo>
                        <a:lnTo>
                          <a:pt x="531" y="190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77" name="Freeform 244"/>
                  <p:cNvSpPr>
                    <a:spLocks/>
                  </p:cNvSpPr>
                  <p:nvPr>
                    <p:custDataLst>
                      <p:tags r:id="rId161"/>
                    </p:custDataLst>
                  </p:nvPr>
                </p:nvSpPr>
                <p:spPr bwMode="auto">
                  <a:xfrm>
                    <a:off x="4365625" y="2114550"/>
                    <a:ext cx="26988" cy="57150"/>
                  </a:xfrm>
                  <a:custGeom>
                    <a:avLst/>
                    <a:gdLst>
                      <a:gd name="T0" fmla="*/ 0 w 60"/>
                      <a:gd name="T1" fmla="*/ 2147483647 h 51"/>
                      <a:gd name="T2" fmla="*/ 2147483647 w 60"/>
                      <a:gd name="T3" fmla="*/ 2147483647 h 51"/>
                      <a:gd name="T4" fmla="*/ 2147483647 w 60"/>
                      <a:gd name="T5" fmla="*/ 2147483647 h 51"/>
                      <a:gd name="T6" fmla="*/ 2147483647 w 60"/>
                      <a:gd name="T7" fmla="*/ 2147483647 h 51"/>
                      <a:gd name="T8" fmla="*/ 2147483647 w 60"/>
                      <a:gd name="T9" fmla="*/ 2147483647 h 51"/>
                      <a:gd name="T10" fmla="*/ 2147483647 w 60"/>
                      <a:gd name="T11" fmla="*/ 2147483647 h 51"/>
                      <a:gd name="T12" fmla="*/ 2147483647 w 60"/>
                      <a:gd name="T13" fmla="*/ 0 h 51"/>
                      <a:gd name="T14" fmla="*/ 2147483647 w 60"/>
                      <a:gd name="T15" fmla="*/ 2147483647 h 51"/>
                      <a:gd name="T16" fmla="*/ 2147483647 w 60"/>
                      <a:gd name="T17" fmla="*/ 2147483647 h 51"/>
                      <a:gd name="T18" fmla="*/ 2147483647 w 60"/>
                      <a:gd name="T19" fmla="*/ 2147483647 h 51"/>
                      <a:gd name="T20" fmla="*/ 2147483647 w 60"/>
                      <a:gd name="T21" fmla="*/ 2147483647 h 51"/>
                      <a:gd name="T22" fmla="*/ 2147483647 w 60"/>
                      <a:gd name="T23" fmla="*/ 2147483647 h 51"/>
                      <a:gd name="T24" fmla="*/ 2147483647 w 60"/>
                      <a:gd name="T25" fmla="*/ 2147483647 h 51"/>
                      <a:gd name="T26" fmla="*/ 2147483647 w 60"/>
                      <a:gd name="T27" fmla="*/ 2147483647 h 51"/>
                      <a:gd name="T28" fmla="*/ 2147483647 w 60"/>
                      <a:gd name="T29" fmla="*/ 2147483647 h 51"/>
                      <a:gd name="T30" fmla="*/ 2147483647 w 60"/>
                      <a:gd name="T31" fmla="*/ 2147483647 h 51"/>
                      <a:gd name="T32" fmla="*/ 2147483647 w 60"/>
                      <a:gd name="T33" fmla="*/ 2147483647 h 51"/>
                      <a:gd name="T34" fmla="*/ 2147483647 w 60"/>
                      <a:gd name="T35" fmla="*/ 2147483647 h 51"/>
                      <a:gd name="T36" fmla="*/ 2147483647 w 60"/>
                      <a:gd name="T37" fmla="*/ 2147483647 h 51"/>
                      <a:gd name="T38" fmla="*/ 2147483647 w 60"/>
                      <a:gd name="T39" fmla="*/ 2147483647 h 51"/>
                      <a:gd name="T40" fmla="*/ 2147483647 w 60"/>
                      <a:gd name="T41" fmla="*/ 2147483647 h 51"/>
                      <a:gd name="T42" fmla="*/ 2147483647 w 60"/>
                      <a:gd name="T43" fmla="*/ 2147483647 h 51"/>
                      <a:gd name="T44" fmla="*/ 0 w 60"/>
                      <a:gd name="T45" fmla="*/ 2147483647 h 51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60"/>
                      <a:gd name="T70" fmla="*/ 0 h 51"/>
                      <a:gd name="T71" fmla="*/ 60 w 60"/>
                      <a:gd name="T72" fmla="*/ 51 h 51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60" h="51">
                        <a:moveTo>
                          <a:pt x="0" y="37"/>
                        </a:moveTo>
                        <a:lnTo>
                          <a:pt x="6" y="30"/>
                        </a:lnTo>
                        <a:lnTo>
                          <a:pt x="15" y="19"/>
                        </a:lnTo>
                        <a:lnTo>
                          <a:pt x="20" y="13"/>
                        </a:lnTo>
                        <a:lnTo>
                          <a:pt x="27" y="8"/>
                        </a:lnTo>
                        <a:lnTo>
                          <a:pt x="33" y="4"/>
                        </a:lnTo>
                        <a:lnTo>
                          <a:pt x="40" y="0"/>
                        </a:lnTo>
                        <a:lnTo>
                          <a:pt x="50" y="7"/>
                        </a:lnTo>
                        <a:lnTo>
                          <a:pt x="60" y="13"/>
                        </a:lnTo>
                        <a:lnTo>
                          <a:pt x="59" y="20"/>
                        </a:lnTo>
                        <a:lnTo>
                          <a:pt x="56" y="29"/>
                        </a:lnTo>
                        <a:lnTo>
                          <a:pt x="54" y="34"/>
                        </a:lnTo>
                        <a:lnTo>
                          <a:pt x="52" y="38"/>
                        </a:lnTo>
                        <a:lnTo>
                          <a:pt x="49" y="42"/>
                        </a:lnTo>
                        <a:lnTo>
                          <a:pt x="45" y="45"/>
                        </a:lnTo>
                        <a:lnTo>
                          <a:pt x="41" y="48"/>
                        </a:lnTo>
                        <a:lnTo>
                          <a:pt x="37" y="50"/>
                        </a:lnTo>
                        <a:lnTo>
                          <a:pt x="31" y="51"/>
                        </a:lnTo>
                        <a:lnTo>
                          <a:pt x="27" y="51"/>
                        </a:lnTo>
                        <a:lnTo>
                          <a:pt x="20" y="50"/>
                        </a:lnTo>
                        <a:lnTo>
                          <a:pt x="15" y="47"/>
                        </a:lnTo>
                        <a:lnTo>
                          <a:pt x="7" y="43"/>
                        </a:lnTo>
                        <a:lnTo>
                          <a:pt x="0" y="37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78" name="Freeform 245"/>
                  <p:cNvSpPr>
                    <a:spLocks/>
                  </p:cNvSpPr>
                  <p:nvPr>
                    <p:custDataLst>
                      <p:tags r:id="rId162"/>
                    </p:custDataLst>
                  </p:nvPr>
                </p:nvSpPr>
                <p:spPr bwMode="auto">
                  <a:xfrm>
                    <a:off x="3810000" y="2276475"/>
                    <a:ext cx="28575" cy="57150"/>
                  </a:xfrm>
                  <a:custGeom>
                    <a:avLst/>
                    <a:gdLst>
                      <a:gd name="T0" fmla="*/ 2147483647 w 66"/>
                      <a:gd name="T1" fmla="*/ 2147483647 h 51"/>
                      <a:gd name="T2" fmla="*/ 2147483647 w 66"/>
                      <a:gd name="T3" fmla="*/ 2147483647 h 51"/>
                      <a:gd name="T4" fmla="*/ 2147483647 w 66"/>
                      <a:gd name="T5" fmla="*/ 2147483647 h 51"/>
                      <a:gd name="T6" fmla="*/ 2147483647 w 66"/>
                      <a:gd name="T7" fmla="*/ 2147483647 h 51"/>
                      <a:gd name="T8" fmla="*/ 2147483647 w 66"/>
                      <a:gd name="T9" fmla="*/ 2147483647 h 51"/>
                      <a:gd name="T10" fmla="*/ 2147483647 w 66"/>
                      <a:gd name="T11" fmla="*/ 2147483647 h 51"/>
                      <a:gd name="T12" fmla="*/ 2147483647 w 66"/>
                      <a:gd name="T13" fmla="*/ 2147483647 h 51"/>
                      <a:gd name="T14" fmla="*/ 2147483647 w 66"/>
                      <a:gd name="T15" fmla="*/ 2147483647 h 51"/>
                      <a:gd name="T16" fmla="*/ 2147483647 w 66"/>
                      <a:gd name="T17" fmla="*/ 2147483647 h 51"/>
                      <a:gd name="T18" fmla="*/ 0 w 66"/>
                      <a:gd name="T19" fmla="*/ 2147483647 h 51"/>
                      <a:gd name="T20" fmla="*/ 0 w 66"/>
                      <a:gd name="T21" fmla="*/ 2147483647 h 51"/>
                      <a:gd name="T22" fmla="*/ 2147483647 w 66"/>
                      <a:gd name="T23" fmla="*/ 2147483647 h 51"/>
                      <a:gd name="T24" fmla="*/ 2147483647 w 66"/>
                      <a:gd name="T25" fmla="*/ 2147483647 h 51"/>
                      <a:gd name="T26" fmla="*/ 2147483647 w 66"/>
                      <a:gd name="T27" fmla="*/ 2147483647 h 51"/>
                      <a:gd name="T28" fmla="*/ 2147483647 w 66"/>
                      <a:gd name="T29" fmla="*/ 2147483647 h 51"/>
                      <a:gd name="T30" fmla="*/ 2147483647 w 66"/>
                      <a:gd name="T31" fmla="*/ 2147483647 h 51"/>
                      <a:gd name="T32" fmla="*/ 2147483647 w 66"/>
                      <a:gd name="T33" fmla="*/ 0 h 51"/>
                      <a:gd name="T34" fmla="*/ 2147483647 w 66"/>
                      <a:gd name="T35" fmla="*/ 2147483647 h 51"/>
                      <a:gd name="T36" fmla="*/ 2147483647 w 66"/>
                      <a:gd name="T37" fmla="*/ 2147483647 h 51"/>
                      <a:gd name="T38" fmla="*/ 2147483647 w 66"/>
                      <a:gd name="T39" fmla="*/ 2147483647 h 51"/>
                      <a:gd name="T40" fmla="*/ 2147483647 w 66"/>
                      <a:gd name="T41" fmla="*/ 0 h 51"/>
                      <a:gd name="T42" fmla="*/ 2147483647 w 66"/>
                      <a:gd name="T43" fmla="*/ 2147483647 h 51"/>
                      <a:gd name="T44" fmla="*/ 2147483647 w 66"/>
                      <a:gd name="T45" fmla="*/ 2147483647 h 51"/>
                      <a:gd name="T46" fmla="*/ 2147483647 w 66"/>
                      <a:gd name="T47" fmla="*/ 2147483647 h 51"/>
                      <a:gd name="T48" fmla="*/ 2147483647 w 66"/>
                      <a:gd name="T49" fmla="*/ 2147483647 h 51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w 66"/>
                      <a:gd name="T76" fmla="*/ 0 h 51"/>
                      <a:gd name="T77" fmla="*/ 66 w 66"/>
                      <a:gd name="T78" fmla="*/ 51 h 51"/>
                    </a:gdLst>
                    <a:ahLst/>
                    <a:cxnLst>
                      <a:cxn ang="T50">
                        <a:pos x="T0" y="T1"/>
                      </a:cxn>
                      <a:cxn ang="T51">
                        <a:pos x="T2" y="T3"/>
                      </a:cxn>
                      <a:cxn ang="T52">
                        <a:pos x="T4" y="T5"/>
                      </a:cxn>
                      <a:cxn ang="T53">
                        <a:pos x="T6" y="T7"/>
                      </a:cxn>
                      <a:cxn ang="T54">
                        <a:pos x="T8" y="T9"/>
                      </a:cxn>
                      <a:cxn ang="T55">
                        <a:pos x="T10" y="T11"/>
                      </a:cxn>
                      <a:cxn ang="T56">
                        <a:pos x="T12" y="T13"/>
                      </a:cxn>
                      <a:cxn ang="T57">
                        <a:pos x="T14" y="T15"/>
                      </a:cxn>
                      <a:cxn ang="T58">
                        <a:pos x="T16" y="T17"/>
                      </a:cxn>
                      <a:cxn ang="T59">
                        <a:pos x="T18" y="T19"/>
                      </a:cxn>
                      <a:cxn ang="T60">
                        <a:pos x="T20" y="T21"/>
                      </a:cxn>
                      <a:cxn ang="T61">
                        <a:pos x="T22" y="T23"/>
                      </a:cxn>
                      <a:cxn ang="T62">
                        <a:pos x="T24" y="T25"/>
                      </a:cxn>
                      <a:cxn ang="T63">
                        <a:pos x="T26" y="T27"/>
                      </a:cxn>
                      <a:cxn ang="T64">
                        <a:pos x="T28" y="T29"/>
                      </a:cxn>
                      <a:cxn ang="T65">
                        <a:pos x="T30" y="T31"/>
                      </a:cxn>
                      <a:cxn ang="T66">
                        <a:pos x="T32" y="T33"/>
                      </a:cxn>
                      <a:cxn ang="T67">
                        <a:pos x="T34" y="T35"/>
                      </a:cxn>
                      <a:cxn ang="T68">
                        <a:pos x="T36" y="T37"/>
                      </a:cxn>
                      <a:cxn ang="T69">
                        <a:pos x="T38" y="T39"/>
                      </a:cxn>
                      <a:cxn ang="T70">
                        <a:pos x="T40" y="T41"/>
                      </a:cxn>
                      <a:cxn ang="T71">
                        <a:pos x="T42" y="T43"/>
                      </a:cxn>
                      <a:cxn ang="T72">
                        <a:pos x="T44" y="T45"/>
                      </a:cxn>
                      <a:cxn ang="T73">
                        <a:pos x="T46" y="T47"/>
                      </a:cxn>
                      <a:cxn ang="T74">
                        <a:pos x="T48" y="T49"/>
                      </a:cxn>
                    </a:cxnLst>
                    <a:rect l="T75" t="T76" r="T77" b="T78"/>
                    <a:pathLst>
                      <a:path w="66" h="51">
                        <a:moveTo>
                          <a:pt x="59" y="48"/>
                        </a:moveTo>
                        <a:lnTo>
                          <a:pt x="42" y="50"/>
                        </a:lnTo>
                        <a:lnTo>
                          <a:pt x="22" y="51"/>
                        </a:lnTo>
                        <a:lnTo>
                          <a:pt x="17" y="50"/>
                        </a:lnTo>
                        <a:lnTo>
                          <a:pt x="13" y="49"/>
                        </a:lnTo>
                        <a:lnTo>
                          <a:pt x="10" y="48"/>
                        </a:lnTo>
                        <a:lnTo>
                          <a:pt x="7" y="46"/>
                        </a:lnTo>
                        <a:lnTo>
                          <a:pt x="3" y="43"/>
                        </a:lnTo>
                        <a:lnTo>
                          <a:pt x="1" y="40"/>
                        </a:lnTo>
                        <a:lnTo>
                          <a:pt x="0" y="35"/>
                        </a:lnTo>
                        <a:lnTo>
                          <a:pt x="0" y="30"/>
                        </a:lnTo>
                        <a:lnTo>
                          <a:pt x="4" y="29"/>
                        </a:lnTo>
                        <a:lnTo>
                          <a:pt x="10" y="27"/>
                        </a:lnTo>
                        <a:lnTo>
                          <a:pt x="14" y="24"/>
                        </a:lnTo>
                        <a:lnTo>
                          <a:pt x="19" y="20"/>
                        </a:lnTo>
                        <a:lnTo>
                          <a:pt x="26" y="10"/>
                        </a:lnTo>
                        <a:lnTo>
                          <a:pt x="33" y="0"/>
                        </a:lnTo>
                        <a:lnTo>
                          <a:pt x="46" y="1"/>
                        </a:lnTo>
                        <a:lnTo>
                          <a:pt x="52" y="2"/>
                        </a:lnTo>
                        <a:lnTo>
                          <a:pt x="56" y="3"/>
                        </a:lnTo>
                        <a:lnTo>
                          <a:pt x="66" y="0"/>
                        </a:lnTo>
                        <a:lnTo>
                          <a:pt x="65" y="13"/>
                        </a:lnTo>
                        <a:lnTo>
                          <a:pt x="63" y="24"/>
                        </a:lnTo>
                        <a:lnTo>
                          <a:pt x="60" y="36"/>
                        </a:lnTo>
                        <a:lnTo>
                          <a:pt x="59" y="48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79" name="Freeform 246"/>
                  <p:cNvSpPr>
                    <a:spLocks/>
                  </p:cNvSpPr>
                  <p:nvPr>
                    <p:custDataLst>
                      <p:tags r:id="rId163"/>
                    </p:custDataLst>
                  </p:nvPr>
                </p:nvSpPr>
                <p:spPr bwMode="auto">
                  <a:xfrm>
                    <a:off x="4762500" y="2805113"/>
                    <a:ext cx="50800" cy="57150"/>
                  </a:xfrm>
                  <a:custGeom>
                    <a:avLst/>
                    <a:gdLst>
                      <a:gd name="T0" fmla="*/ 0 w 113"/>
                      <a:gd name="T1" fmla="*/ 2147483647 h 74"/>
                      <a:gd name="T2" fmla="*/ 2147483647 w 113"/>
                      <a:gd name="T3" fmla="*/ 2147483647 h 74"/>
                      <a:gd name="T4" fmla="*/ 2147483647 w 113"/>
                      <a:gd name="T5" fmla="*/ 2147483647 h 74"/>
                      <a:gd name="T6" fmla="*/ 2147483647 w 113"/>
                      <a:gd name="T7" fmla="*/ 2147483647 h 74"/>
                      <a:gd name="T8" fmla="*/ 2147483647 w 113"/>
                      <a:gd name="T9" fmla="*/ 2147483647 h 74"/>
                      <a:gd name="T10" fmla="*/ 2147483647 w 113"/>
                      <a:gd name="T11" fmla="*/ 2147483647 h 74"/>
                      <a:gd name="T12" fmla="*/ 2147483647 w 113"/>
                      <a:gd name="T13" fmla="*/ 2147483647 h 74"/>
                      <a:gd name="T14" fmla="*/ 2147483647 w 113"/>
                      <a:gd name="T15" fmla="*/ 2147483647 h 74"/>
                      <a:gd name="T16" fmla="*/ 2147483647 w 113"/>
                      <a:gd name="T17" fmla="*/ 2147483647 h 74"/>
                      <a:gd name="T18" fmla="*/ 2147483647 w 113"/>
                      <a:gd name="T19" fmla="*/ 2147483647 h 74"/>
                      <a:gd name="T20" fmla="*/ 2147483647 w 113"/>
                      <a:gd name="T21" fmla="*/ 2147483647 h 74"/>
                      <a:gd name="T22" fmla="*/ 2147483647 w 113"/>
                      <a:gd name="T23" fmla="*/ 2147483647 h 74"/>
                      <a:gd name="T24" fmla="*/ 2147483647 w 113"/>
                      <a:gd name="T25" fmla="*/ 2147483647 h 74"/>
                      <a:gd name="T26" fmla="*/ 2147483647 w 113"/>
                      <a:gd name="T27" fmla="*/ 2147483647 h 74"/>
                      <a:gd name="T28" fmla="*/ 2147483647 w 113"/>
                      <a:gd name="T29" fmla="*/ 2147483647 h 74"/>
                      <a:gd name="T30" fmla="*/ 2147483647 w 113"/>
                      <a:gd name="T31" fmla="*/ 2147483647 h 74"/>
                      <a:gd name="T32" fmla="*/ 2147483647 w 113"/>
                      <a:gd name="T33" fmla="*/ 2147483647 h 74"/>
                      <a:gd name="T34" fmla="*/ 2147483647 w 113"/>
                      <a:gd name="T35" fmla="*/ 2147483647 h 74"/>
                      <a:gd name="T36" fmla="*/ 2147483647 w 113"/>
                      <a:gd name="T37" fmla="*/ 2147483647 h 74"/>
                      <a:gd name="T38" fmla="*/ 2147483647 w 113"/>
                      <a:gd name="T39" fmla="*/ 0 h 74"/>
                      <a:gd name="T40" fmla="*/ 2147483647 w 113"/>
                      <a:gd name="T41" fmla="*/ 2147483647 h 74"/>
                      <a:gd name="T42" fmla="*/ 2147483647 w 113"/>
                      <a:gd name="T43" fmla="*/ 2147483647 h 74"/>
                      <a:gd name="T44" fmla="*/ 2147483647 w 113"/>
                      <a:gd name="T45" fmla="*/ 2147483647 h 74"/>
                      <a:gd name="T46" fmla="*/ 2147483647 w 113"/>
                      <a:gd name="T47" fmla="*/ 2147483647 h 74"/>
                      <a:gd name="T48" fmla="*/ 2147483647 w 113"/>
                      <a:gd name="T49" fmla="*/ 2147483647 h 74"/>
                      <a:gd name="T50" fmla="*/ 0 w 113"/>
                      <a:gd name="T51" fmla="*/ 2147483647 h 74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w 113"/>
                      <a:gd name="T79" fmla="*/ 0 h 74"/>
                      <a:gd name="T80" fmla="*/ 113 w 113"/>
                      <a:gd name="T81" fmla="*/ 74 h 74"/>
                    </a:gdLst>
                    <a:ahLst/>
                    <a:cxnLst>
                      <a:cxn ang="T52">
                        <a:pos x="T0" y="T1"/>
                      </a:cxn>
                      <a:cxn ang="T53">
                        <a:pos x="T2" y="T3"/>
                      </a:cxn>
                      <a:cxn ang="T54">
                        <a:pos x="T4" y="T5"/>
                      </a:cxn>
                      <a:cxn ang="T55">
                        <a:pos x="T6" y="T7"/>
                      </a:cxn>
                      <a:cxn ang="T56">
                        <a:pos x="T8" y="T9"/>
                      </a:cxn>
                      <a:cxn ang="T57">
                        <a:pos x="T10" y="T11"/>
                      </a:cxn>
                      <a:cxn ang="T58">
                        <a:pos x="T12" y="T13"/>
                      </a:cxn>
                      <a:cxn ang="T59">
                        <a:pos x="T14" y="T15"/>
                      </a:cxn>
                      <a:cxn ang="T60">
                        <a:pos x="T16" y="T17"/>
                      </a:cxn>
                      <a:cxn ang="T61">
                        <a:pos x="T18" y="T19"/>
                      </a:cxn>
                      <a:cxn ang="T62">
                        <a:pos x="T20" y="T21"/>
                      </a:cxn>
                      <a:cxn ang="T63">
                        <a:pos x="T22" y="T23"/>
                      </a:cxn>
                      <a:cxn ang="T64">
                        <a:pos x="T24" y="T25"/>
                      </a:cxn>
                      <a:cxn ang="T65">
                        <a:pos x="T26" y="T27"/>
                      </a:cxn>
                      <a:cxn ang="T66">
                        <a:pos x="T28" y="T29"/>
                      </a:cxn>
                      <a:cxn ang="T67">
                        <a:pos x="T30" y="T31"/>
                      </a:cxn>
                      <a:cxn ang="T68">
                        <a:pos x="T32" y="T33"/>
                      </a:cxn>
                      <a:cxn ang="T69">
                        <a:pos x="T34" y="T35"/>
                      </a:cxn>
                      <a:cxn ang="T70">
                        <a:pos x="T36" y="T37"/>
                      </a:cxn>
                      <a:cxn ang="T71">
                        <a:pos x="T38" y="T39"/>
                      </a:cxn>
                      <a:cxn ang="T72">
                        <a:pos x="T40" y="T41"/>
                      </a:cxn>
                      <a:cxn ang="T73">
                        <a:pos x="T42" y="T43"/>
                      </a:cxn>
                      <a:cxn ang="T74">
                        <a:pos x="T44" y="T45"/>
                      </a:cxn>
                      <a:cxn ang="T75">
                        <a:pos x="T46" y="T47"/>
                      </a:cxn>
                      <a:cxn ang="T76">
                        <a:pos x="T48" y="T49"/>
                      </a:cxn>
                      <a:cxn ang="T77">
                        <a:pos x="T50" y="T51"/>
                      </a:cxn>
                    </a:cxnLst>
                    <a:rect l="T78" t="T79" r="T80" b="T81"/>
                    <a:pathLst>
                      <a:path w="113" h="74">
                        <a:moveTo>
                          <a:pt x="0" y="44"/>
                        </a:moveTo>
                        <a:lnTo>
                          <a:pt x="20" y="74"/>
                        </a:lnTo>
                        <a:lnTo>
                          <a:pt x="37" y="69"/>
                        </a:lnTo>
                        <a:lnTo>
                          <a:pt x="51" y="65"/>
                        </a:lnTo>
                        <a:lnTo>
                          <a:pt x="64" y="59"/>
                        </a:lnTo>
                        <a:lnTo>
                          <a:pt x="74" y="53"/>
                        </a:lnTo>
                        <a:lnTo>
                          <a:pt x="78" y="49"/>
                        </a:lnTo>
                        <a:lnTo>
                          <a:pt x="83" y="45"/>
                        </a:lnTo>
                        <a:lnTo>
                          <a:pt x="86" y="41"/>
                        </a:lnTo>
                        <a:lnTo>
                          <a:pt x="88" y="37"/>
                        </a:lnTo>
                        <a:lnTo>
                          <a:pt x="90" y="32"/>
                        </a:lnTo>
                        <a:lnTo>
                          <a:pt x="91" y="26"/>
                        </a:lnTo>
                        <a:lnTo>
                          <a:pt x="93" y="19"/>
                        </a:lnTo>
                        <a:lnTo>
                          <a:pt x="94" y="13"/>
                        </a:lnTo>
                        <a:lnTo>
                          <a:pt x="99" y="12"/>
                        </a:lnTo>
                        <a:lnTo>
                          <a:pt x="106" y="9"/>
                        </a:lnTo>
                        <a:lnTo>
                          <a:pt x="108" y="7"/>
                        </a:lnTo>
                        <a:lnTo>
                          <a:pt x="111" y="5"/>
                        </a:lnTo>
                        <a:lnTo>
                          <a:pt x="112" y="3"/>
                        </a:lnTo>
                        <a:lnTo>
                          <a:pt x="113" y="0"/>
                        </a:lnTo>
                        <a:lnTo>
                          <a:pt x="98" y="4"/>
                        </a:lnTo>
                        <a:lnTo>
                          <a:pt x="82" y="8"/>
                        </a:lnTo>
                        <a:lnTo>
                          <a:pt x="65" y="13"/>
                        </a:lnTo>
                        <a:lnTo>
                          <a:pt x="49" y="19"/>
                        </a:lnTo>
                        <a:lnTo>
                          <a:pt x="20" y="33"/>
                        </a:lnTo>
                        <a:lnTo>
                          <a:pt x="0" y="44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80" name="Freeform 247"/>
                  <p:cNvSpPr>
                    <a:spLocks/>
                  </p:cNvSpPr>
                  <p:nvPr>
                    <p:custDataLst>
                      <p:tags r:id="rId164"/>
                    </p:custDataLst>
                  </p:nvPr>
                </p:nvSpPr>
                <p:spPr bwMode="auto">
                  <a:xfrm>
                    <a:off x="4370388" y="3597275"/>
                    <a:ext cx="325437" cy="244475"/>
                  </a:xfrm>
                  <a:custGeom>
                    <a:avLst/>
                    <a:gdLst>
                      <a:gd name="T0" fmla="*/ 2147483647 w 746"/>
                      <a:gd name="T1" fmla="*/ 2147483647 h 469"/>
                      <a:gd name="T2" fmla="*/ 2147483647 w 746"/>
                      <a:gd name="T3" fmla="*/ 2147483647 h 469"/>
                      <a:gd name="T4" fmla="*/ 2147483647 w 746"/>
                      <a:gd name="T5" fmla="*/ 2147483647 h 469"/>
                      <a:gd name="T6" fmla="*/ 2147483647 w 746"/>
                      <a:gd name="T7" fmla="*/ 2147483647 h 469"/>
                      <a:gd name="T8" fmla="*/ 0 w 746"/>
                      <a:gd name="T9" fmla="*/ 2147483647 h 469"/>
                      <a:gd name="T10" fmla="*/ 2147483647 w 746"/>
                      <a:gd name="T11" fmla="*/ 2147483647 h 469"/>
                      <a:gd name="T12" fmla="*/ 2147483647 w 746"/>
                      <a:gd name="T13" fmla="*/ 2147483647 h 469"/>
                      <a:gd name="T14" fmla="*/ 2147483647 w 746"/>
                      <a:gd name="T15" fmla="*/ 2147483647 h 469"/>
                      <a:gd name="T16" fmla="*/ 2147483647 w 746"/>
                      <a:gd name="T17" fmla="*/ 2147483647 h 469"/>
                      <a:gd name="T18" fmla="*/ 2147483647 w 746"/>
                      <a:gd name="T19" fmla="*/ 2147483647 h 469"/>
                      <a:gd name="T20" fmla="*/ 2147483647 w 746"/>
                      <a:gd name="T21" fmla="*/ 2147483647 h 469"/>
                      <a:gd name="T22" fmla="*/ 2147483647 w 746"/>
                      <a:gd name="T23" fmla="*/ 2147483647 h 469"/>
                      <a:gd name="T24" fmla="*/ 2147483647 w 746"/>
                      <a:gd name="T25" fmla="*/ 2147483647 h 469"/>
                      <a:gd name="T26" fmla="*/ 2147483647 w 746"/>
                      <a:gd name="T27" fmla="*/ 2147483647 h 469"/>
                      <a:gd name="T28" fmla="*/ 2147483647 w 746"/>
                      <a:gd name="T29" fmla="*/ 2147483647 h 469"/>
                      <a:gd name="T30" fmla="*/ 2147483647 w 746"/>
                      <a:gd name="T31" fmla="*/ 2147483647 h 469"/>
                      <a:gd name="T32" fmla="*/ 2147483647 w 746"/>
                      <a:gd name="T33" fmla="*/ 2147483647 h 469"/>
                      <a:gd name="T34" fmla="*/ 2147483647 w 746"/>
                      <a:gd name="T35" fmla="*/ 2147483647 h 469"/>
                      <a:gd name="T36" fmla="*/ 2147483647 w 746"/>
                      <a:gd name="T37" fmla="*/ 2147483647 h 469"/>
                      <a:gd name="T38" fmla="*/ 2147483647 w 746"/>
                      <a:gd name="T39" fmla="*/ 0 h 469"/>
                      <a:gd name="T40" fmla="*/ 2147483647 w 746"/>
                      <a:gd name="T41" fmla="*/ 2147483647 h 469"/>
                      <a:gd name="T42" fmla="*/ 2147483647 w 746"/>
                      <a:gd name="T43" fmla="*/ 2147483647 h 469"/>
                      <a:gd name="T44" fmla="*/ 2147483647 w 746"/>
                      <a:gd name="T45" fmla="*/ 2147483647 h 469"/>
                      <a:gd name="T46" fmla="*/ 2147483647 w 746"/>
                      <a:gd name="T47" fmla="*/ 2147483647 h 469"/>
                      <a:gd name="T48" fmla="*/ 2147483647 w 746"/>
                      <a:gd name="T49" fmla="*/ 2147483647 h 469"/>
                      <a:gd name="T50" fmla="*/ 2147483647 w 746"/>
                      <a:gd name="T51" fmla="*/ 2147483647 h 469"/>
                      <a:gd name="T52" fmla="*/ 2147483647 w 746"/>
                      <a:gd name="T53" fmla="*/ 2147483647 h 469"/>
                      <a:gd name="T54" fmla="*/ 2147483647 w 746"/>
                      <a:gd name="T55" fmla="*/ 2147483647 h 469"/>
                      <a:gd name="T56" fmla="*/ 2147483647 w 746"/>
                      <a:gd name="T57" fmla="*/ 2147483647 h 469"/>
                      <a:gd name="T58" fmla="*/ 2147483647 w 746"/>
                      <a:gd name="T59" fmla="*/ 2147483647 h 469"/>
                      <a:gd name="T60" fmla="*/ 2147483647 w 746"/>
                      <a:gd name="T61" fmla="*/ 2147483647 h 469"/>
                      <a:gd name="T62" fmla="*/ 2147483647 w 746"/>
                      <a:gd name="T63" fmla="*/ 2147483647 h 469"/>
                      <a:gd name="T64" fmla="*/ 2147483647 w 746"/>
                      <a:gd name="T65" fmla="*/ 2147483647 h 469"/>
                      <a:gd name="T66" fmla="*/ 2147483647 w 746"/>
                      <a:gd name="T67" fmla="*/ 2147483647 h 469"/>
                      <a:gd name="T68" fmla="*/ 2147483647 w 746"/>
                      <a:gd name="T69" fmla="*/ 2147483647 h 469"/>
                      <a:gd name="T70" fmla="*/ 2147483647 w 746"/>
                      <a:gd name="T71" fmla="*/ 2147483647 h 469"/>
                      <a:gd name="T72" fmla="*/ 2147483647 w 746"/>
                      <a:gd name="T73" fmla="*/ 2147483647 h 469"/>
                      <a:gd name="T74" fmla="*/ 2147483647 w 746"/>
                      <a:gd name="T75" fmla="*/ 2147483647 h 469"/>
                      <a:gd name="T76" fmla="*/ 2147483647 w 746"/>
                      <a:gd name="T77" fmla="*/ 2147483647 h 469"/>
                      <a:gd name="T78" fmla="*/ 2147483647 w 746"/>
                      <a:gd name="T79" fmla="*/ 2147483647 h 469"/>
                      <a:gd name="T80" fmla="*/ 2147483647 w 746"/>
                      <a:gd name="T81" fmla="*/ 2147483647 h 469"/>
                      <a:gd name="T82" fmla="*/ 2147483647 w 746"/>
                      <a:gd name="T83" fmla="*/ 2147483647 h 469"/>
                      <a:gd name="T84" fmla="*/ 2147483647 w 746"/>
                      <a:gd name="T85" fmla="*/ 2147483647 h 469"/>
                      <a:gd name="T86" fmla="*/ 2147483647 w 746"/>
                      <a:gd name="T87" fmla="*/ 2147483647 h 469"/>
                      <a:gd name="T88" fmla="*/ 2147483647 w 746"/>
                      <a:gd name="T89" fmla="*/ 2147483647 h 469"/>
                      <a:gd name="T90" fmla="*/ 2147483647 w 746"/>
                      <a:gd name="T91" fmla="*/ 2147483647 h 469"/>
                      <a:gd name="T92" fmla="*/ 2147483647 w 746"/>
                      <a:gd name="T93" fmla="*/ 2147483647 h 469"/>
                      <a:gd name="T94" fmla="*/ 2147483647 w 746"/>
                      <a:gd name="T95" fmla="*/ 2147483647 h 46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746"/>
                      <a:gd name="T145" fmla="*/ 0 h 469"/>
                      <a:gd name="T146" fmla="*/ 746 w 746"/>
                      <a:gd name="T147" fmla="*/ 469 h 46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746" h="469">
                        <a:moveTo>
                          <a:pt x="114" y="469"/>
                        </a:moveTo>
                        <a:lnTo>
                          <a:pt x="109" y="463"/>
                        </a:lnTo>
                        <a:lnTo>
                          <a:pt x="103" y="456"/>
                        </a:lnTo>
                        <a:lnTo>
                          <a:pt x="98" y="452"/>
                        </a:lnTo>
                        <a:lnTo>
                          <a:pt x="92" y="449"/>
                        </a:lnTo>
                        <a:lnTo>
                          <a:pt x="79" y="445"/>
                        </a:lnTo>
                        <a:lnTo>
                          <a:pt x="67" y="442"/>
                        </a:lnTo>
                        <a:lnTo>
                          <a:pt x="54" y="440"/>
                        </a:lnTo>
                        <a:lnTo>
                          <a:pt x="39" y="437"/>
                        </a:lnTo>
                        <a:lnTo>
                          <a:pt x="33" y="435"/>
                        </a:lnTo>
                        <a:lnTo>
                          <a:pt x="26" y="433"/>
                        </a:lnTo>
                        <a:lnTo>
                          <a:pt x="21" y="429"/>
                        </a:lnTo>
                        <a:lnTo>
                          <a:pt x="14" y="425"/>
                        </a:lnTo>
                        <a:lnTo>
                          <a:pt x="11" y="422"/>
                        </a:lnTo>
                        <a:lnTo>
                          <a:pt x="8" y="418"/>
                        </a:lnTo>
                        <a:lnTo>
                          <a:pt x="5" y="413"/>
                        </a:lnTo>
                        <a:lnTo>
                          <a:pt x="3" y="408"/>
                        </a:lnTo>
                        <a:lnTo>
                          <a:pt x="1" y="396"/>
                        </a:lnTo>
                        <a:lnTo>
                          <a:pt x="0" y="385"/>
                        </a:lnTo>
                        <a:lnTo>
                          <a:pt x="0" y="363"/>
                        </a:lnTo>
                        <a:lnTo>
                          <a:pt x="1" y="345"/>
                        </a:lnTo>
                        <a:lnTo>
                          <a:pt x="1" y="332"/>
                        </a:lnTo>
                        <a:lnTo>
                          <a:pt x="3" y="320"/>
                        </a:lnTo>
                        <a:lnTo>
                          <a:pt x="5" y="309"/>
                        </a:lnTo>
                        <a:lnTo>
                          <a:pt x="10" y="299"/>
                        </a:lnTo>
                        <a:lnTo>
                          <a:pt x="13" y="289"/>
                        </a:lnTo>
                        <a:lnTo>
                          <a:pt x="19" y="281"/>
                        </a:lnTo>
                        <a:lnTo>
                          <a:pt x="23" y="273"/>
                        </a:lnTo>
                        <a:lnTo>
                          <a:pt x="30" y="265"/>
                        </a:lnTo>
                        <a:lnTo>
                          <a:pt x="41" y="251"/>
                        </a:lnTo>
                        <a:lnTo>
                          <a:pt x="52" y="236"/>
                        </a:lnTo>
                        <a:lnTo>
                          <a:pt x="56" y="228"/>
                        </a:lnTo>
                        <a:lnTo>
                          <a:pt x="60" y="220"/>
                        </a:lnTo>
                        <a:lnTo>
                          <a:pt x="65" y="212"/>
                        </a:lnTo>
                        <a:lnTo>
                          <a:pt x="67" y="204"/>
                        </a:lnTo>
                        <a:lnTo>
                          <a:pt x="121" y="204"/>
                        </a:lnTo>
                        <a:lnTo>
                          <a:pt x="131" y="198"/>
                        </a:lnTo>
                        <a:lnTo>
                          <a:pt x="142" y="194"/>
                        </a:lnTo>
                        <a:lnTo>
                          <a:pt x="154" y="191"/>
                        </a:lnTo>
                        <a:lnTo>
                          <a:pt x="166" y="188"/>
                        </a:lnTo>
                        <a:lnTo>
                          <a:pt x="190" y="184"/>
                        </a:lnTo>
                        <a:lnTo>
                          <a:pt x="213" y="178"/>
                        </a:lnTo>
                        <a:lnTo>
                          <a:pt x="224" y="176"/>
                        </a:lnTo>
                        <a:lnTo>
                          <a:pt x="235" y="173"/>
                        </a:lnTo>
                        <a:lnTo>
                          <a:pt x="244" y="170"/>
                        </a:lnTo>
                        <a:lnTo>
                          <a:pt x="251" y="165"/>
                        </a:lnTo>
                        <a:lnTo>
                          <a:pt x="258" y="160"/>
                        </a:lnTo>
                        <a:lnTo>
                          <a:pt x="262" y="153"/>
                        </a:lnTo>
                        <a:lnTo>
                          <a:pt x="265" y="150"/>
                        </a:lnTo>
                        <a:lnTo>
                          <a:pt x="266" y="145"/>
                        </a:lnTo>
                        <a:lnTo>
                          <a:pt x="267" y="141"/>
                        </a:lnTo>
                        <a:lnTo>
                          <a:pt x="267" y="136"/>
                        </a:lnTo>
                        <a:lnTo>
                          <a:pt x="267" y="126"/>
                        </a:lnTo>
                        <a:lnTo>
                          <a:pt x="267" y="117"/>
                        </a:lnTo>
                        <a:lnTo>
                          <a:pt x="280" y="119"/>
                        </a:lnTo>
                        <a:lnTo>
                          <a:pt x="292" y="120"/>
                        </a:lnTo>
                        <a:lnTo>
                          <a:pt x="303" y="120"/>
                        </a:lnTo>
                        <a:lnTo>
                          <a:pt x="313" y="119"/>
                        </a:lnTo>
                        <a:lnTo>
                          <a:pt x="323" y="117"/>
                        </a:lnTo>
                        <a:lnTo>
                          <a:pt x="332" y="115"/>
                        </a:lnTo>
                        <a:lnTo>
                          <a:pt x="339" y="112"/>
                        </a:lnTo>
                        <a:lnTo>
                          <a:pt x="347" y="109"/>
                        </a:lnTo>
                        <a:lnTo>
                          <a:pt x="354" y="105"/>
                        </a:lnTo>
                        <a:lnTo>
                          <a:pt x="359" y="101"/>
                        </a:lnTo>
                        <a:lnTo>
                          <a:pt x="366" y="96"/>
                        </a:lnTo>
                        <a:lnTo>
                          <a:pt x="370" y="91"/>
                        </a:lnTo>
                        <a:lnTo>
                          <a:pt x="380" y="80"/>
                        </a:lnTo>
                        <a:lnTo>
                          <a:pt x="389" y="67"/>
                        </a:lnTo>
                        <a:lnTo>
                          <a:pt x="397" y="56"/>
                        </a:lnTo>
                        <a:lnTo>
                          <a:pt x="405" y="44"/>
                        </a:lnTo>
                        <a:lnTo>
                          <a:pt x="414" y="32"/>
                        </a:lnTo>
                        <a:lnTo>
                          <a:pt x="425" y="22"/>
                        </a:lnTo>
                        <a:lnTo>
                          <a:pt x="430" y="18"/>
                        </a:lnTo>
                        <a:lnTo>
                          <a:pt x="436" y="13"/>
                        </a:lnTo>
                        <a:lnTo>
                          <a:pt x="442" y="9"/>
                        </a:lnTo>
                        <a:lnTo>
                          <a:pt x="450" y="6"/>
                        </a:lnTo>
                        <a:lnTo>
                          <a:pt x="458" y="3"/>
                        </a:lnTo>
                        <a:lnTo>
                          <a:pt x="467" y="1"/>
                        </a:lnTo>
                        <a:lnTo>
                          <a:pt x="475" y="0"/>
                        </a:lnTo>
                        <a:lnTo>
                          <a:pt x="486" y="0"/>
                        </a:lnTo>
                        <a:lnTo>
                          <a:pt x="486" y="6"/>
                        </a:lnTo>
                        <a:lnTo>
                          <a:pt x="492" y="14"/>
                        </a:lnTo>
                        <a:lnTo>
                          <a:pt x="498" y="22"/>
                        </a:lnTo>
                        <a:lnTo>
                          <a:pt x="507" y="29"/>
                        </a:lnTo>
                        <a:lnTo>
                          <a:pt x="515" y="35"/>
                        </a:lnTo>
                        <a:lnTo>
                          <a:pt x="523" y="41"/>
                        </a:lnTo>
                        <a:lnTo>
                          <a:pt x="530" y="49"/>
                        </a:lnTo>
                        <a:lnTo>
                          <a:pt x="532" y="53"/>
                        </a:lnTo>
                        <a:lnTo>
                          <a:pt x="536" y="57"/>
                        </a:lnTo>
                        <a:lnTo>
                          <a:pt x="538" y="62"/>
                        </a:lnTo>
                        <a:lnTo>
                          <a:pt x="539" y="67"/>
                        </a:lnTo>
                        <a:lnTo>
                          <a:pt x="553" y="107"/>
                        </a:lnTo>
                        <a:lnTo>
                          <a:pt x="564" y="141"/>
                        </a:lnTo>
                        <a:lnTo>
                          <a:pt x="569" y="148"/>
                        </a:lnTo>
                        <a:lnTo>
                          <a:pt x="573" y="154"/>
                        </a:lnTo>
                        <a:lnTo>
                          <a:pt x="579" y="159"/>
                        </a:lnTo>
                        <a:lnTo>
                          <a:pt x="585" y="164"/>
                        </a:lnTo>
                        <a:lnTo>
                          <a:pt x="593" y="168"/>
                        </a:lnTo>
                        <a:lnTo>
                          <a:pt x="602" y="170"/>
                        </a:lnTo>
                        <a:lnTo>
                          <a:pt x="613" y="172"/>
                        </a:lnTo>
                        <a:lnTo>
                          <a:pt x="626" y="172"/>
                        </a:lnTo>
                        <a:lnTo>
                          <a:pt x="626" y="179"/>
                        </a:lnTo>
                        <a:lnTo>
                          <a:pt x="627" y="187"/>
                        </a:lnTo>
                        <a:lnTo>
                          <a:pt x="628" y="193"/>
                        </a:lnTo>
                        <a:lnTo>
                          <a:pt x="630" y="199"/>
                        </a:lnTo>
                        <a:lnTo>
                          <a:pt x="636" y="211"/>
                        </a:lnTo>
                        <a:lnTo>
                          <a:pt x="642" y="222"/>
                        </a:lnTo>
                        <a:lnTo>
                          <a:pt x="650" y="233"/>
                        </a:lnTo>
                        <a:lnTo>
                          <a:pt x="660" y="244"/>
                        </a:lnTo>
                        <a:lnTo>
                          <a:pt x="670" y="254"/>
                        </a:lnTo>
                        <a:lnTo>
                          <a:pt x="681" y="263"/>
                        </a:lnTo>
                        <a:lnTo>
                          <a:pt x="702" y="279"/>
                        </a:lnTo>
                        <a:lnTo>
                          <a:pt x="720" y="294"/>
                        </a:lnTo>
                        <a:lnTo>
                          <a:pt x="729" y="302"/>
                        </a:lnTo>
                        <a:lnTo>
                          <a:pt x="736" y="309"/>
                        </a:lnTo>
                        <a:lnTo>
                          <a:pt x="741" y="315"/>
                        </a:lnTo>
                        <a:lnTo>
                          <a:pt x="746" y="321"/>
                        </a:lnTo>
                        <a:lnTo>
                          <a:pt x="738" y="345"/>
                        </a:lnTo>
                        <a:lnTo>
                          <a:pt x="728" y="345"/>
                        </a:lnTo>
                        <a:lnTo>
                          <a:pt x="711" y="345"/>
                        </a:lnTo>
                        <a:lnTo>
                          <a:pt x="706" y="345"/>
                        </a:lnTo>
                        <a:lnTo>
                          <a:pt x="700" y="344"/>
                        </a:lnTo>
                        <a:lnTo>
                          <a:pt x="695" y="343"/>
                        </a:lnTo>
                        <a:lnTo>
                          <a:pt x="691" y="342"/>
                        </a:lnTo>
                        <a:lnTo>
                          <a:pt x="685" y="339"/>
                        </a:lnTo>
                        <a:lnTo>
                          <a:pt x="682" y="335"/>
                        </a:lnTo>
                        <a:lnTo>
                          <a:pt x="680" y="329"/>
                        </a:lnTo>
                        <a:lnTo>
                          <a:pt x="679" y="321"/>
                        </a:lnTo>
                        <a:lnTo>
                          <a:pt x="666" y="321"/>
                        </a:lnTo>
                        <a:lnTo>
                          <a:pt x="659" y="321"/>
                        </a:lnTo>
                        <a:lnTo>
                          <a:pt x="654" y="325"/>
                        </a:lnTo>
                        <a:lnTo>
                          <a:pt x="651" y="330"/>
                        </a:lnTo>
                        <a:lnTo>
                          <a:pt x="648" y="334"/>
                        </a:lnTo>
                        <a:lnTo>
                          <a:pt x="647" y="338"/>
                        </a:lnTo>
                        <a:lnTo>
                          <a:pt x="642" y="345"/>
                        </a:lnTo>
                        <a:lnTo>
                          <a:pt x="639" y="352"/>
                        </a:lnTo>
                        <a:lnTo>
                          <a:pt x="630" y="354"/>
                        </a:lnTo>
                        <a:lnTo>
                          <a:pt x="621" y="355"/>
                        </a:lnTo>
                        <a:lnTo>
                          <a:pt x="613" y="355"/>
                        </a:lnTo>
                        <a:lnTo>
                          <a:pt x="604" y="356"/>
                        </a:lnTo>
                        <a:lnTo>
                          <a:pt x="586" y="355"/>
                        </a:lnTo>
                        <a:lnTo>
                          <a:pt x="570" y="355"/>
                        </a:lnTo>
                        <a:lnTo>
                          <a:pt x="561" y="355"/>
                        </a:lnTo>
                        <a:lnTo>
                          <a:pt x="553" y="356"/>
                        </a:lnTo>
                        <a:lnTo>
                          <a:pt x="545" y="357"/>
                        </a:lnTo>
                        <a:lnTo>
                          <a:pt x="537" y="359"/>
                        </a:lnTo>
                        <a:lnTo>
                          <a:pt x="529" y="361"/>
                        </a:lnTo>
                        <a:lnTo>
                          <a:pt x="522" y="365"/>
                        </a:lnTo>
                        <a:lnTo>
                          <a:pt x="514" y="370"/>
                        </a:lnTo>
                        <a:lnTo>
                          <a:pt x="506" y="376"/>
                        </a:lnTo>
                        <a:lnTo>
                          <a:pt x="501" y="381"/>
                        </a:lnTo>
                        <a:lnTo>
                          <a:pt x="496" y="387"/>
                        </a:lnTo>
                        <a:lnTo>
                          <a:pt x="493" y="390"/>
                        </a:lnTo>
                        <a:lnTo>
                          <a:pt x="491" y="392"/>
                        </a:lnTo>
                        <a:lnTo>
                          <a:pt x="489" y="394"/>
                        </a:lnTo>
                        <a:lnTo>
                          <a:pt x="486" y="394"/>
                        </a:lnTo>
                        <a:lnTo>
                          <a:pt x="466" y="395"/>
                        </a:lnTo>
                        <a:lnTo>
                          <a:pt x="451" y="397"/>
                        </a:lnTo>
                        <a:lnTo>
                          <a:pt x="439" y="399"/>
                        </a:lnTo>
                        <a:lnTo>
                          <a:pt x="426" y="400"/>
                        </a:lnTo>
                        <a:lnTo>
                          <a:pt x="417" y="400"/>
                        </a:lnTo>
                        <a:lnTo>
                          <a:pt x="410" y="398"/>
                        </a:lnTo>
                        <a:lnTo>
                          <a:pt x="403" y="395"/>
                        </a:lnTo>
                        <a:lnTo>
                          <a:pt x="396" y="392"/>
                        </a:lnTo>
                        <a:lnTo>
                          <a:pt x="384" y="383"/>
                        </a:lnTo>
                        <a:lnTo>
                          <a:pt x="373" y="373"/>
                        </a:lnTo>
                        <a:lnTo>
                          <a:pt x="361" y="363"/>
                        </a:lnTo>
                        <a:lnTo>
                          <a:pt x="349" y="354"/>
                        </a:lnTo>
                        <a:lnTo>
                          <a:pt x="343" y="351"/>
                        </a:lnTo>
                        <a:lnTo>
                          <a:pt x="336" y="347"/>
                        </a:lnTo>
                        <a:lnTo>
                          <a:pt x="328" y="345"/>
                        </a:lnTo>
                        <a:lnTo>
                          <a:pt x="319" y="345"/>
                        </a:lnTo>
                        <a:lnTo>
                          <a:pt x="313" y="345"/>
                        </a:lnTo>
                        <a:lnTo>
                          <a:pt x="305" y="347"/>
                        </a:lnTo>
                        <a:lnTo>
                          <a:pt x="299" y="351"/>
                        </a:lnTo>
                        <a:lnTo>
                          <a:pt x="291" y="355"/>
                        </a:lnTo>
                        <a:lnTo>
                          <a:pt x="284" y="360"/>
                        </a:lnTo>
                        <a:lnTo>
                          <a:pt x="278" y="365"/>
                        </a:lnTo>
                        <a:lnTo>
                          <a:pt x="272" y="371"/>
                        </a:lnTo>
                        <a:lnTo>
                          <a:pt x="266" y="377"/>
                        </a:lnTo>
                        <a:lnTo>
                          <a:pt x="255" y="392"/>
                        </a:lnTo>
                        <a:lnTo>
                          <a:pt x="244" y="408"/>
                        </a:lnTo>
                        <a:lnTo>
                          <a:pt x="235" y="423"/>
                        </a:lnTo>
                        <a:lnTo>
                          <a:pt x="227" y="437"/>
                        </a:lnTo>
                        <a:lnTo>
                          <a:pt x="197" y="437"/>
                        </a:lnTo>
                        <a:lnTo>
                          <a:pt x="176" y="437"/>
                        </a:lnTo>
                        <a:lnTo>
                          <a:pt x="160" y="437"/>
                        </a:lnTo>
                        <a:lnTo>
                          <a:pt x="150" y="439"/>
                        </a:lnTo>
                        <a:lnTo>
                          <a:pt x="146" y="440"/>
                        </a:lnTo>
                        <a:lnTo>
                          <a:pt x="143" y="442"/>
                        </a:lnTo>
                        <a:lnTo>
                          <a:pt x="139" y="445"/>
                        </a:lnTo>
                        <a:lnTo>
                          <a:pt x="135" y="448"/>
                        </a:lnTo>
                        <a:lnTo>
                          <a:pt x="126" y="456"/>
                        </a:lnTo>
                        <a:lnTo>
                          <a:pt x="114" y="469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81" name="Freeform 248"/>
                  <p:cNvSpPr>
                    <a:spLocks/>
                  </p:cNvSpPr>
                  <p:nvPr>
                    <p:custDataLst>
                      <p:tags r:id="rId165"/>
                    </p:custDataLst>
                  </p:nvPr>
                </p:nvSpPr>
                <p:spPr bwMode="auto">
                  <a:xfrm>
                    <a:off x="4306888" y="3765550"/>
                    <a:ext cx="500062" cy="552450"/>
                  </a:xfrm>
                  <a:custGeom>
                    <a:avLst/>
                    <a:gdLst>
                      <a:gd name="T0" fmla="*/ 2147483647 w 1145"/>
                      <a:gd name="T1" fmla="*/ 2147483647 h 1053"/>
                      <a:gd name="T2" fmla="*/ 2147483647 w 1145"/>
                      <a:gd name="T3" fmla="*/ 2147483647 h 1053"/>
                      <a:gd name="T4" fmla="*/ 2147483647 w 1145"/>
                      <a:gd name="T5" fmla="*/ 2147483647 h 1053"/>
                      <a:gd name="T6" fmla="*/ 2147483647 w 1145"/>
                      <a:gd name="T7" fmla="*/ 2147483647 h 1053"/>
                      <a:gd name="T8" fmla="*/ 2147483647 w 1145"/>
                      <a:gd name="T9" fmla="*/ 2147483647 h 1053"/>
                      <a:gd name="T10" fmla="*/ 2147483647 w 1145"/>
                      <a:gd name="T11" fmla="*/ 2147483647 h 1053"/>
                      <a:gd name="T12" fmla="*/ 2147483647 w 1145"/>
                      <a:gd name="T13" fmla="*/ 2147483647 h 1053"/>
                      <a:gd name="T14" fmla="*/ 2147483647 w 1145"/>
                      <a:gd name="T15" fmla="*/ 2147483647 h 1053"/>
                      <a:gd name="T16" fmla="*/ 2147483647 w 1145"/>
                      <a:gd name="T17" fmla="*/ 2147483647 h 1053"/>
                      <a:gd name="T18" fmla="*/ 2147483647 w 1145"/>
                      <a:gd name="T19" fmla="*/ 2147483647 h 1053"/>
                      <a:gd name="T20" fmla="*/ 2147483647 w 1145"/>
                      <a:gd name="T21" fmla="*/ 2147483647 h 1053"/>
                      <a:gd name="T22" fmla="*/ 2147483647 w 1145"/>
                      <a:gd name="T23" fmla="*/ 2147483647 h 1053"/>
                      <a:gd name="T24" fmla="*/ 2147483647 w 1145"/>
                      <a:gd name="T25" fmla="*/ 2147483647 h 1053"/>
                      <a:gd name="T26" fmla="*/ 2147483647 w 1145"/>
                      <a:gd name="T27" fmla="*/ 2147483647 h 1053"/>
                      <a:gd name="T28" fmla="*/ 2147483647 w 1145"/>
                      <a:gd name="T29" fmla="*/ 2147483647 h 1053"/>
                      <a:gd name="T30" fmla="*/ 2147483647 w 1145"/>
                      <a:gd name="T31" fmla="*/ 2147483647 h 1053"/>
                      <a:gd name="T32" fmla="*/ 2147483647 w 1145"/>
                      <a:gd name="T33" fmla="*/ 2147483647 h 1053"/>
                      <a:gd name="T34" fmla="*/ 2147483647 w 1145"/>
                      <a:gd name="T35" fmla="*/ 2147483647 h 1053"/>
                      <a:gd name="T36" fmla="*/ 2147483647 w 1145"/>
                      <a:gd name="T37" fmla="*/ 2147483647 h 1053"/>
                      <a:gd name="T38" fmla="*/ 2147483647 w 1145"/>
                      <a:gd name="T39" fmla="*/ 2147483647 h 1053"/>
                      <a:gd name="T40" fmla="*/ 2147483647 w 1145"/>
                      <a:gd name="T41" fmla="*/ 2147483647 h 1053"/>
                      <a:gd name="T42" fmla="*/ 2147483647 w 1145"/>
                      <a:gd name="T43" fmla="*/ 2147483647 h 1053"/>
                      <a:gd name="T44" fmla="*/ 2147483647 w 1145"/>
                      <a:gd name="T45" fmla="*/ 2147483647 h 1053"/>
                      <a:gd name="T46" fmla="*/ 2147483647 w 1145"/>
                      <a:gd name="T47" fmla="*/ 2147483647 h 1053"/>
                      <a:gd name="T48" fmla="*/ 2147483647 w 1145"/>
                      <a:gd name="T49" fmla="*/ 2147483647 h 1053"/>
                      <a:gd name="T50" fmla="*/ 2147483647 w 1145"/>
                      <a:gd name="T51" fmla="*/ 2147483647 h 1053"/>
                      <a:gd name="T52" fmla="*/ 2147483647 w 1145"/>
                      <a:gd name="T53" fmla="*/ 2147483647 h 1053"/>
                      <a:gd name="T54" fmla="*/ 2147483647 w 1145"/>
                      <a:gd name="T55" fmla="*/ 2147483647 h 1053"/>
                      <a:gd name="T56" fmla="*/ 2147483647 w 1145"/>
                      <a:gd name="T57" fmla="*/ 2147483647 h 1053"/>
                      <a:gd name="T58" fmla="*/ 2147483647 w 1145"/>
                      <a:gd name="T59" fmla="*/ 2147483647 h 1053"/>
                      <a:gd name="T60" fmla="*/ 2147483647 w 1145"/>
                      <a:gd name="T61" fmla="*/ 2147483647 h 1053"/>
                      <a:gd name="T62" fmla="*/ 2147483647 w 1145"/>
                      <a:gd name="T63" fmla="*/ 2147483647 h 1053"/>
                      <a:gd name="T64" fmla="*/ 2147483647 w 1145"/>
                      <a:gd name="T65" fmla="*/ 2147483647 h 1053"/>
                      <a:gd name="T66" fmla="*/ 2147483647 w 1145"/>
                      <a:gd name="T67" fmla="*/ 2147483647 h 1053"/>
                      <a:gd name="T68" fmla="*/ 2147483647 w 1145"/>
                      <a:gd name="T69" fmla="*/ 2147483647 h 1053"/>
                      <a:gd name="T70" fmla="*/ 2147483647 w 1145"/>
                      <a:gd name="T71" fmla="*/ 2147483647 h 1053"/>
                      <a:gd name="T72" fmla="*/ 2147483647 w 1145"/>
                      <a:gd name="T73" fmla="*/ 2147483647 h 1053"/>
                      <a:gd name="T74" fmla="*/ 2147483647 w 1145"/>
                      <a:gd name="T75" fmla="*/ 2147483647 h 1053"/>
                      <a:gd name="T76" fmla="*/ 2147483647 w 1145"/>
                      <a:gd name="T77" fmla="*/ 2147483647 h 1053"/>
                      <a:gd name="T78" fmla="*/ 2147483647 w 1145"/>
                      <a:gd name="T79" fmla="*/ 2147483647 h 1053"/>
                      <a:gd name="T80" fmla="*/ 2147483647 w 1145"/>
                      <a:gd name="T81" fmla="*/ 2147483647 h 1053"/>
                      <a:gd name="T82" fmla="*/ 2147483647 w 1145"/>
                      <a:gd name="T83" fmla="*/ 2147483647 h 1053"/>
                      <a:gd name="T84" fmla="*/ 2147483647 w 1145"/>
                      <a:gd name="T85" fmla="*/ 2147483647 h 1053"/>
                      <a:gd name="T86" fmla="*/ 2147483647 w 1145"/>
                      <a:gd name="T87" fmla="*/ 2147483647 h 1053"/>
                      <a:gd name="T88" fmla="*/ 2147483647 w 1145"/>
                      <a:gd name="T89" fmla="*/ 2147483647 h 1053"/>
                      <a:gd name="T90" fmla="*/ 2147483647 w 1145"/>
                      <a:gd name="T91" fmla="*/ 2147483647 h 1053"/>
                      <a:gd name="T92" fmla="*/ 2147483647 w 1145"/>
                      <a:gd name="T93" fmla="*/ 2147483647 h 1053"/>
                      <a:gd name="T94" fmla="*/ 2147483647 w 1145"/>
                      <a:gd name="T95" fmla="*/ 2147483647 h 1053"/>
                      <a:gd name="T96" fmla="*/ 2147483647 w 1145"/>
                      <a:gd name="T97" fmla="*/ 2147483647 h 1053"/>
                      <a:gd name="T98" fmla="*/ 2147483647 w 1145"/>
                      <a:gd name="T99" fmla="*/ 2147483647 h 1053"/>
                      <a:gd name="T100" fmla="*/ 2147483647 w 1145"/>
                      <a:gd name="T101" fmla="*/ 2147483647 h 1053"/>
                      <a:gd name="T102" fmla="*/ 2147483647 w 1145"/>
                      <a:gd name="T103" fmla="*/ 2147483647 h 1053"/>
                      <a:gd name="T104" fmla="*/ 2147483647 w 1145"/>
                      <a:gd name="T105" fmla="*/ 2147483647 h 1053"/>
                      <a:gd name="T106" fmla="*/ 2147483647 w 1145"/>
                      <a:gd name="T107" fmla="*/ 2147483647 h 1053"/>
                      <a:gd name="T108" fmla="*/ 2147483647 w 1145"/>
                      <a:gd name="T109" fmla="*/ 2147483647 h 1053"/>
                      <a:gd name="T110" fmla="*/ 2147483647 w 1145"/>
                      <a:gd name="T111" fmla="*/ 2147483647 h 1053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w 1145"/>
                      <a:gd name="T169" fmla="*/ 0 h 1053"/>
                      <a:gd name="T170" fmla="*/ 1145 w 1145"/>
                      <a:gd name="T171" fmla="*/ 1053 h 1053"/>
                    </a:gdLst>
                    <a:ahLst/>
                    <a:cxnLst>
                      <a:cxn ang="T112">
                        <a:pos x="T0" y="T1"/>
                      </a:cxn>
                      <a:cxn ang="T113">
                        <a:pos x="T2" y="T3"/>
                      </a:cxn>
                      <a:cxn ang="T114">
                        <a:pos x="T4" y="T5"/>
                      </a:cxn>
                      <a:cxn ang="T115">
                        <a:pos x="T6" y="T7"/>
                      </a:cxn>
                      <a:cxn ang="T116">
                        <a:pos x="T8" y="T9"/>
                      </a:cxn>
                      <a:cxn ang="T117">
                        <a:pos x="T10" y="T11"/>
                      </a:cxn>
                      <a:cxn ang="T118">
                        <a:pos x="T12" y="T13"/>
                      </a:cxn>
                      <a:cxn ang="T119">
                        <a:pos x="T14" y="T15"/>
                      </a:cxn>
                      <a:cxn ang="T120">
                        <a:pos x="T16" y="T17"/>
                      </a:cxn>
                      <a:cxn ang="T121">
                        <a:pos x="T18" y="T19"/>
                      </a:cxn>
                      <a:cxn ang="T122">
                        <a:pos x="T20" y="T21"/>
                      </a:cxn>
                      <a:cxn ang="T123">
                        <a:pos x="T22" y="T23"/>
                      </a:cxn>
                      <a:cxn ang="T124">
                        <a:pos x="T24" y="T25"/>
                      </a:cxn>
                      <a:cxn ang="T125">
                        <a:pos x="T26" y="T27"/>
                      </a:cxn>
                      <a:cxn ang="T126">
                        <a:pos x="T28" y="T29"/>
                      </a:cxn>
                      <a:cxn ang="T127">
                        <a:pos x="T30" y="T31"/>
                      </a:cxn>
                      <a:cxn ang="T128">
                        <a:pos x="T32" y="T33"/>
                      </a:cxn>
                      <a:cxn ang="T129">
                        <a:pos x="T34" y="T35"/>
                      </a:cxn>
                      <a:cxn ang="T130">
                        <a:pos x="T36" y="T37"/>
                      </a:cxn>
                      <a:cxn ang="T131">
                        <a:pos x="T38" y="T39"/>
                      </a:cxn>
                      <a:cxn ang="T132">
                        <a:pos x="T40" y="T41"/>
                      </a:cxn>
                      <a:cxn ang="T133">
                        <a:pos x="T42" y="T43"/>
                      </a:cxn>
                      <a:cxn ang="T134">
                        <a:pos x="T44" y="T45"/>
                      </a:cxn>
                      <a:cxn ang="T135">
                        <a:pos x="T46" y="T47"/>
                      </a:cxn>
                      <a:cxn ang="T136">
                        <a:pos x="T48" y="T49"/>
                      </a:cxn>
                      <a:cxn ang="T137">
                        <a:pos x="T50" y="T51"/>
                      </a:cxn>
                      <a:cxn ang="T138">
                        <a:pos x="T52" y="T53"/>
                      </a:cxn>
                      <a:cxn ang="T139">
                        <a:pos x="T54" y="T55"/>
                      </a:cxn>
                      <a:cxn ang="T140">
                        <a:pos x="T56" y="T57"/>
                      </a:cxn>
                      <a:cxn ang="T141">
                        <a:pos x="T58" y="T59"/>
                      </a:cxn>
                      <a:cxn ang="T142">
                        <a:pos x="T60" y="T61"/>
                      </a:cxn>
                      <a:cxn ang="T143">
                        <a:pos x="T62" y="T63"/>
                      </a:cxn>
                      <a:cxn ang="T144">
                        <a:pos x="T64" y="T65"/>
                      </a:cxn>
                      <a:cxn ang="T145">
                        <a:pos x="T66" y="T67"/>
                      </a:cxn>
                      <a:cxn ang="T146">
                        <a:pos x="T68" y="T69"/>
                      </a:cxn>
                      <a:cxn ang="T147">
                        <a:pos x="T70" y="T71"/>
                      </a:cxn>
                      <a:cxn ang="T148">
                        <a:pos x="T72" y="T73"/>
                      </a:cxn>
                      <a:cxn ang="T149">
                        <a:pos x="T74" y="T75"/>
                      </a:cxn>
                      <a:cxn ang="T150">
                        <a:pos x="T76" y="T77"/>
                      </a:cxn>
                      <a:cxn ang="T151">
                        <a:pos x="T78" y="T79"/>
                      </a:cxn>
                      <a:cxn ang="T152">
                        <a:pos x="T80" y="T81"/>
                      </a:cxn>
                      <a:cxn ang="T153">
                        <a:pos x="T82" y="T83"/>
                      </a:cxn>
                      <a:cxn ang="T154">
                        <a:pos x="T84" y="T85"/>
                      </a:cxn>
                      <a:cxn ang="T155">
                        <a:pos x="T86" y="T87"/>
                      </a:cxn>
                      <a:cxn ang="T156">
                        <a:pos x="T88" y="T89"/>
                      </a:cxn>
                      <a:cxn ang="T157">
                        <a:pos x="T90" y="T91"/>
                      </a:cxn>
                      <a:cxn ang="T158">
                        <a:pos x="T92" y="T93"/>
                      </a:cxn>
                      <a:cxn ang="T159">
                        <a:pos x="T94" y="T95"/>
                      </a:cxn>
                      <a:cxn ang="T160">
                        <a:pos x="T96" y="T97"/>
                      </a:cxn>
                      <a:cxn ang="T161">
                        <a:pos x="T98" y="T99"/>
                      </a:cxn>
                      <a:cxn ang="T162">
                        <a:pos x="T100" y="T101"/>
                      </a:cxn>
                      <a:cxn ang="T163">
                        <a:pos x="T102" y="T103"/>
                      </a:cxn>
                      <a:cxn ang="T164">
                        <a:pos x="T104" y="T105"/>
                      </a:cxn>
                      <a:cxn ang="T165">
                        <a:pos x="T106" y="T107"/>
                      </a:cxn>
                      <a:cxn ang="T166">
                        <a:pos x="T108" y="T109"/>
                      </a:cxn>
                      <a:cxn ang="T167">
                        <a:pos x="T110" y="T111"/>
                      </a:cxn>
                    </a:cxnLst>
                    <a:rect l="T168" t="T169" r="T170" b="T171"/>
                    <a:pathLst>
                      <a:path w="1145" h="1053">
                        <a:moveTo>
                          <a:pt x="894" y="24"/>
                        </a:moveTo>
                        <a:lnTo>
                          <a:pt x="894" y="32"/>
                        </a:lnTo>
                        <a:lnTo>
                          <a:pt x="895" y="38"/>
                        </a:lnTo>
                        <a:lnTo>
                          <a:pt x="896" y="44"/>
                        </a:lnTo>
                        <a:lnTo>
                          <a:pt x="897" y="49"/>
                        </a:lnTo>
                        <a:lnTo>
                          <a:pt x="900" y="53"/>
                        </a:lnTo>
                        <a:lnTo>
                          <a:pt x="902" y="57"/>
                        </a:lnTo>
                        <a:lnTo>
                          <a:pt x="906" y="61"/>
                        </a:lnTo>
                        <a:lnTo>
                          <a:pt x="909" y="64"/>
                        </a:lnTo>
                        <a:lnTo>
                          <a:pt x="918" y="68"/>
                        </a:lnTo>
                        <a:lnTo>
                          <a:pt x="926" y="71"/>
                        </a:lnTo>
                        <a:lnTo>
                          <a:pt x="936" y="72"/>
                        </a:lnTo>
                        <a:lnTo>
                          <a:pt x="947" y="72"/>
                        </a:lnTo>
                        <a:lnTo>
                          <a:pt x="993" y="66"/>
                        </a:lnTo>
                        <a:lnTo>
                          <a:pt x="1033" y="61"/>
                        </a:lnTo>
                        <a:lnTo>
                          <a:pt x="1038" y="61"/>
                        </a:lnTo>
                        <a:lnTo>
                          <a:pt x="1045" y="63"/>
                        </a:lnTo>
                        <a:lnTo>
                          <a:pt x="1051" y="64"/>
                        </a:lnTo>
                        <a:lnTo>
                          <a:pt x="1057" y="67"/>
                        </a:lnTo>
                        <a:lnTo>
                          <a:pt x="1069" y="73"/>
                        </a:lnTo>
                        <a:lnTo>
                          <a:pt x="1080" y="81"/>
                        </a:lnTo>
                        <a:lnTo>
                          <a:pt x="1099" y="98"/>
                        </a:lnTo>
                        <a:lnTo>
                          <a:pt x="1112" y="110"/>
                        </a:lnTo>
                        <a:lnTo>
                          <a:pt x="1113" y="124"/>
                        </a:lnTo>
                        <a:lnTo>
                          <a:pt x="1114" y="138"/>
                        </a:lnTo>
                        <a:lnTo>
                          <a:pt x="1117" y="152"/>
                        </a:lnTo>
                        <a:lnTo>
                          <a:pt x="1122" y="164"/>
                        </a:lnTo>
                        <a:lnTo>
                          <a:pt x="1126" y="175"/>
                        </a:lnTo>
                        <a:lnTo>
                          <a:pt x="1132" y="183"/>
                        </a:lnTo>
                        <a:lnTo>
                          <a:pt x="1135" y="186"/>
                        </a:lnTo>
                        <a:lnTo>
                          <a:pt x="1138" y="188"/>
                        </a:lnTo>
                        <a:lnTo>
                          <a:pt x="1142" y="190"/>
                        </a:lnTo>
                        <a:lnTo>
                          <a:pt x="1145" y="190"/>
                        </a:lnTo>
                        <a:lnTo>
                          <a:pt x="1139" y="202"/>
                        </a:lnTo>
                        <a:lnTo>
                          <a:pt x="1133" y="211"/>
                        </a:lnTo>
                        <a:lnTo>
                          <a:pt x="1125" y="220"/>
                        </a:lnTo>
                        <a:lnTo>
                          <a:pt x="1117" y="227"/>
                        </a:lnTo>
                        <a:lnTo>
                          <a:pt x="1100" y="240"/>
                        </a:lnTo>
                        <a:lnTo>
                          <a:pt x="1082" y="253"/>
                        </a:lnTo>
                        <a:lnTo>
                          <a:pt x="1074" y="259"/>
                        </a:lnTo>
                        <a:lnTo>
                          <a:pt x="1066" y="266"/>
                        </a:lnTo>
                        <a:lnTo>
                          <a:pt x="1058" y="272"/>
                        </a:lnTo>
                        <a:lnTo>
                          <a:pt x="1052" y="280"/>
                        </a:lnTo>
                        <a:lnTo>
                          <a:pt x="1046" y="288"/>
                        </a:lnTo>
                        <a:lnTo>
                          <a:pt x="1043" y="297"/>
                        </a:lnTo>
                        <a:lnTo>
                          <a:pt x="1040" y="308"/>
                        </a:lnTo>
                        <a:lnTo>
                          <a:pt x="1040" y="320"/>
                        </a:lnTo>
                        <a:lnTo>
                          <a:pt x="1041" y="339"/>
                        </a:lnTo>
                        <a:lnTo>
                          <a:pt x="1045" y="360"/>
                        </a:lnTo>
                        <a:lnTo>
                          <a:pt x="1046" y="371"/>
                        </a:lnTo>
                        <a:lnTo>
                          <a:pt x="1047" y="381"/>
                        </a:lnTo>
                        <a:lnTo>
                          <a:pt x="1047" y="391"/>
                        </a:lnTo>
                        <a:lnTo>
                          <a:pt x="1046" y="400"/>
                        </a:lnTo>
                        <a:lnTo>
                          <a:pt x="1034" y="410"/>
                        </a:lnTo>
                        <a:lnTo>
                          <a:pt x="1013" y="430"/>
                        </a:lnTo>
                        <a:lnTo>
                          <a:pt x="1003" y="440"/>
                        </a:lnTo>
                        <a:lnTo>
                          <a:pt x="995" y="450"/>
                        </a:lnTo>
                        <a:lnTo>
                          <a:pt x="991" y="455"/>
                        </a:lnTo>
                        <a:lnTo>
                          <a:pt x="988" y="460"/>
                        </a:lnTo>
                        <a:lnTo>
                          <a:pt x="987" y="464"/>
                        </a:lnTo>
                        <a:lnTo>
                          <a:pt x="986" y="467"/>
                        </a:lnTo>
                        <a:lnTo>
                          <a:pt x="987" y="470"/>
                        </a:lnTo>
                        <a:lnTo>
                          <a:pt x="990" y="476"/>
                        </a:lnTo>
                        <a:lnTo>
                          <a:pt x="995" y="481"/>
                        </a:lnTo>
                        <a:lnTo>
                          <a:pt x="999" y="486"/>
                        </a:lnTo>
                        <a:lnTo>
                          <a:pt x="1009" y="495"/>
                        </a:lnTo>
                        <a:lnTo>
                          <a:pt x="1012" y="499"/>
                        </a:lnTo>
                        <a:lnTo>
                          <a:pt x="1016" y="524"/>
                        </a:lnTo>
                        <a:lnTo>
                          <a:pt x="1019" y="550"/>
                        </a:lnTo>
                        <a:lnTo>
                          <a:pt x="1019" y="576"/>
                        </a:lnTo>
                        <a:lnTo>
                          <a:pt x="1019" y="610"/>
                        </a:lnTo>
                        <a:lnTo>
                          <a:pt x="1020" y="618"/>
                        </a:lnTo>
                        <a:lnTo>
                          <a:pt x="1022" y="625"/>
                        </a:lnTo>
                        <a:lnTo>
                          <a:pt x="1025" y="632"/>
                        </a:lnTo>
                        <a:lnTo>
                          <a:pt x="1026" y="640"/>
                        </a:lnTo>
                        <a:lnTo>
                          <a:pt x="1026" y="650"/>
                        </a:lnTo>
                        <a:lnTo>
                          <a:pt x="1026" y="664"/>
                        </a:lnTo>
                        <a:lnTo>
                          <a:pt x="1027" y="679"/>
                        </a:lnTo>
                        <a:lnTo>
                          <a:pt x="1031" y="696"/>
                        </a:lnTo>
                        <a:lnTo>
                          <a:pt x="1033" y="705"/>
                        </a:lnTo>
                        <a:lnTo>
                          <a:pt x="1035" y="713"/>
                        </a:lnTo>
                        <a:lnTo>
                          <a:pt x="1038" y="720"/>
                        </a:lnTo>
                        <a:lnTo>
                          <a:pt x="1043" y="726"/>
                        </a:lnTo>
                        <a:lnTo>
                          <a:pt x="1047" y="731"/>
                        </a:lnTo>
                        <a:lnTo>
                          <a:pt x="1053" y="735"/>
                        </a:lnTo>
                        <a:lnTo>
                          <a:pt x="1058" y="738"/>
                        </a:lnTo>
                        <a:lnTo>
                          <a:pt x="1066" y="739"/>
                        </a:lnTo>
                        <a:lnTo>
                          <a:pt x="1067" y="745"/>
                        </a:lnTo>
                        <a:lnTo>
                          <a:pt x="1070" y="751"/>
                        </a:lnTo>
                        <a:lnTo>
                          <a:pt x="1074" y="759"/>
                        </a:lnTo>
                        <a:lnTo>
                          <a:pt x="1079" y="765"/>
                        </a:lnTo>
                        <a:lnTo>
                          <a:pt x="1083" y="772"/>
                        </a:lnTo>
                        <a:lnTo>
                          <a:pt x="1088" y="780"/>
                        </a:lnTo>
                        <a:lnTo>
                          <a:pt x="1091" y="790"/>
                        </a:lnTo>
                        <a:lnTo>
                          <a:pt x="1092" y="800"/>
                        </a:lnTo>
                        <a:lnTo>
                          <a:pt x="1092" y="807"/>
                        </a:lnTo>
                        <a:lnTo>
                          <a:pt x="1092" y="816"/>
                        </a:lnTo>
                        <a:lnTo>
                          <a:pt x="1092" y="825"/>
                        </a:lnTo>
                        <a:lnTo>
                          <a:pt x="1092" y="831"/>
                        </a:lnTo>
                        <a:lnTo>
                          <a:pt x="1092" y="837"/>
                        </a:lnTo>
                        <a:lnTo>
                          <a:pt x="1080" y="836"/>
                        </a:lnTo>
                        <a:lnTo>
                          <a:pt x="1069" y="837"/>
                        </a:lnTo>
                        <a:lnTo>
                          <a:pt x="1059" y="840"/>
                        </a:lnTo>
                        <a:lnTo>
                          <a:pt x="1049" y="842"/>
                        </a:lnTo>
                        <a:lnTo>
                          <a:pt x="1040" y="844"/>
                        </a:lnTo>
                        <a:lnTo>
                          <a:pt x="1029" y="844"/>
                        </a:lnTo>
                        <a:lnTo>
                          <a:pt x="1023" y="844"/>
                        </a:lnTo>
                        <a:lnTo>
                          <a:pt x="1018" y="842"/>
                        </a:lnTo>
                        <a:lnTo>
                          <a:pt x="1012" y="840"/>
                        </a:lnTo>
                        <a:lnTo>
                          <a:pt x="1005" y="837"/>
                        </a:lnTo>
                        <a:lnTo>
                          <a:pt x="1001" y="846"/>
                        </a:lnTo>
                        <a:lnTo>
                          <a:pt x="997" y="856"/>
                        </a:lnTo>
                        <a:lnTo>
                          <a:pt x="993" y="869"/>
                        </a:lnTo>
                        <a:lnTo>
                          <a:pt x="990" y="883"/>
                        </a:lnTo>
                        <a:lnTo>
                          <a:pt x="982" y="914"/>
                        </a:lnTo>
                        <a:lnTo>
                          <a:pt x="975" y="947"/>
                        </a:lnTo>
                        <a:lnTo>
                          <a:pt x="970" y="962"/>
                        </a:lnTo>
                        <a:lnTo>
                          <a:pt x="966" y="978"/>
                        </a:lnTo>
                        <a:lnTo>
                          <a:pt x="960" y="992"/>
                        </a:lnTo>
                        <a:lnTo>
                          <a:pt x="955" y="1004"/>
                        </a:lnTo>
                        <a:lnTo>
                          <a:pt x="951" y="1009"/>
                        </a:lnTo>
                        <a:lnTo>
                          <a:pt x="947" y="1014"/>
                        </a:lnTo>
                        <a:lnTo>
                          <a:pt x="944" y="1018"/>
                        </a:lnTo>
                        <a:lnTo>
                          <a:pt x="940" y="1021"/>
                        </a:lnTo>
                        <a:lnTo>
                          <a:pt x="935" y="1024"/>
                        </a:lnTo>
                        <a:lnTo>
                          <a:pt x="930" y="1026"/>
                        </a:lnTo>
                        <a:lnTo>
                          <a:pt x="925" y="1028"/>
                        </a:lnTo>
                        <a:lnTo>
                          <a:pt x="920" y="1028"/>
                        </a:lnTo>
                        <a:lnTo>
                          <a:pt x="918" y="1029"/>
                        </a:lnTo>
                        <a:lnTo>
                          <a:pt x="912" y="1031"/>
                        </a:lnTo>
                        <a:lnTo>
                          <a:pt x="909" y="1032"/>
                        </a:lnTo>
                        <a:lnTo>
                          <a:pt x="906" y="1032"/>
                        </a:lnTo>
                        <a:lnTo>
                          <a:pt x="902" y="1031"/>
                        </a:lnTo>
                        <a:lnTo>
                          <a:pt x="900" y="1028"/>
                        </a:lnTo>
                        <a:lnTo>
                          <a:pt x="888" y="1035"/>
                        </a:lnTo>
                        <a:lnTo>
                          <a:pt x="873" y="1043"/>
                        </a:lnTo>
                        <a:lnTo>
                          <a:pt x="864" y="1047"/>
                        </a:lnTo>
                        <a:lnTo>
                          <a:pt x="856" y="1050"/>
                        </a:lnTo>
                        <a:lnTo>
                          <a:pt x="847" y="1052"/>
                        </a:lnTo>
                        <a:lnTo>
                          <a:pt x="840" y="1053"/>
                        </a:lnTo>
                        <a:lnTo>
                          <a:pt x="828" y="1053"/>
                        </a:lnTo>
                        <a:lnTo>
                          <a:pt x="816" y="1052"/>
                        </a:lnTo>
                        <a:lnTo>
                          <a:pt x="805" y="1049"/>
                        </a:lnTo>
                        <a:lnTo>
                          <a:pt x="795" y="1046"/>
                        </a:lnTo>
                        <a:lnTo>
                          <a:pt x="789" y="1043"/>
                        </a:lnTo>
                        <a:lnTo>
                          <a:pt x="786" y="1040"/>
                        </a:lnTo>
                        <a:lnTo>
                          <a:pt x="782" y="1037"/>
                        </a:lnTo>
                        <a:lnTo>
                          <a:pt x="779" y="1033"/>
                        </a:lnTo>
                        <a:lnTo>
                          <a:pt x="777" y="1027"/>
                        </a:lnTo>
                        <a:lnTo>
                          <a:pt x="775" y="1022"/>
                        </a:lnTo>
                        <a:lnTo>
                          <a:pt x="774" y="1016"/>
                        </a:lnTo>
                        <a:lnTo>
                          <a:pt x="774" y="1010"/>
                        </a:lnTo>
                        <a:lnTo>
                          <a:pt x="761" y="1011"/>
                        </a:lnTo>
                        <a:lnTo>
                          <a:pt x="743" y="1014"/>
                        </a:lnTo>
                        <a:lnTo>
                          <a:pt x="734" y="1014"/>
                        </a:lnTo>
                        <a:lnTo>
                          <a:pt x="727" y="1012"/>
                        </a:lnTo>
                        <a:lnTo>
                          <a:pt x="723" y="1011"/>
                        </a:lnTo>
                        <a:lnTo>
                          <a:pt x="719" y="1009"/>
                        </a:lnTo>
                        <a:lnTo>
                          <a:pt x="717" y="1007"/>
                        </a:lnTo>
                        <a:lnTo>
                          <a:pt x="713" y="1004"/>
                        </a:lnTo>
                        <a:lnTo>
                          <a:pt x="707" y="997"/>
                        </a:lnTo>
                        <a:lnTo>
                          <a:pt x="701" y="993"/>
                        </a:lnTo>
                        <a:lnTo>
                          <a:pt x="697" y="992"/>
                        </a:lnTo>
                        <a:lnTo>
                          <a:pt x="694" y="992"/>
                        </a:lnTo>
                        <a:lnTo>
                          <a:pt x="689" y="993"/>
                        </a:lnTo>
                        <a:lnTo>
                          <a:pt x="686" y="993"/>
                        </a:lnTo>
                        <a:lnTo>
                          <a:pt x="680" y="991"/>
                        </a:lnTo>
                        <a:lnTo>
                          <a:pt x="674" y="986"/>
                        </a:lnTo>
                        <a:lnTo>
                          <a:pt x="662" y="987"/>
                        </a:lnTo>
                        <a:lnTo>
                          <a:pt x="653" y="989"/>
                        </a:lnTo>
                        <a:lnTo>
                          <a:pt x="643" y="991"/>
                        </a:lnTo>
                        <a:lnTo>
                          <a:pt x="627" y="992"/>
                        </a:lnTo>
                        <a:lnTo>
                          <a:pt x="618" y="991"/>
                        </a:lnTo>
                        <a:lnTo>
                          <a:pt x="611" y="988"/>
                        </a:lnTo>
                        <a:lnTo>
                          <a:pt x="608" y="987"/>
                        </a:lnTo>
                        <a:lnTo>
                          <a:pt x="605" y="984"/>
                        </a:lnTo>
                        <a:lnTo>
                          <a:pt x="603" y="982"/>
                        </a:lnTo>
                        <a:lnTo>
                          <a:pt x="600" y="979"/>
                        </a:lnTo>
                        <a:lnTo>
                          <a:pt x="597" y="971"/>
                        </a:lnTo>
                        <a:lnTo>
                          <a:pt x="596" y="963"/>
                        </a:lnTo>
                        <a:lnTo>
                          <a:pt x="595" y="953"/>
                        </a:lnTo>
                        <a:lnTo>
                          <a:pt x="594" y="942"/>
                        </a:lnTo>
                        <a:lnTo>
                          <a:pt x="593" y="933"/>
                        </a:lnTo>
                        <a:lnTo>
                          <a:pt x="590" y="925"/>
                        </a:lnTo>
                        <a:lnTo>
                          <a:pt x="587" y="916"/>
                        </a:lnTo>
                        <a:lnTo>
                          <a:pt x="584" y="908"/>
                        </a:lnTo>
                        <a:lnTo>
                          <a:pt x="581" y="900"/>
                        </a:lnTo>
                        <a:lnTo>
                          <a:pt x="577" y="892"/>
                        </a:lnTo>
                        <a:lnTo>
                          <a:pt x="575" y="884"/>
                        </a:lnTo>
                        <a:lnTo>
                          <a:pt x="574" y="875"/>
                        </a:lnTo>
                        <a:lnTo>
                          <a:pt x="575" y="870"/>
                        </a:lnTo>
                        <a:lnTo>
                          <a:pt x="577" y="866"/>
                        </a:lnTo>
                        <a:lnTo>
                          <a:pt x="581" y="860"/>
                        </a:lnTo>
                        <a:lnTo>
                          <a:pt x="584" y="856"/>
                        </a:lnTo>
                        <a:lnTo>
                          <a:pt x="587" y="851"/>
                        </a:lnTo>
                        <a:lnTo>
                          <a:pt x="590" y="846"/>
                        </a:lnTo>
                        <a:lnTo>
                          <a:pt x="593" y="842"/>
                        </a:lnTo>
                        <a:lnTo>
                          <a:pt x="594" y="837"/>
                        </a:lnTo>
                        <a:lnTo>
                          <a:pt x="593" y="825"/>
                        </a:lnTo>
                        <a:lnTo>
                          <a:pt x="589" y="809"/>
                        </a:lnTo>
                        <a:lnTo>
                          <a:pt x="588" y="798"/>
                        </a:lnTo>
                        <a:lnTo>
                          <a:pt x="588" y="789"/>
                        </a:lnTo>
                        <a:lnTo>
                          <a:pt x="590" y="779"/>
                        </a:lnTo>
                        <a:lnTo>
                          <a:pt x="594" y="770"/>
                        </a:lnTo>
                        <a:lnTo>
                          <a:pt x="571" y="766"/>
                        </a:lnTo>
                        <a:lnTo>
                          <a:pt x="521" y="759"/>
                        </a:lnTo>
                        <a:lnTo>
                          <a:pt x="494" y="756"/>
                        </a:lnTo>
                        <a:lnTo>
                          <a:pt x="471" y="755"/>
                        </a:lnTo>
                        <a:lnTo>
                          <a:pt x="461" y="754"/>
                        </a:lnTo>
                        <a:lnTo>
                          <a:pt x="454" y="755"/>
                        </a:lnTo>
                        <a:lnTo>
                          <a:pt x="450" y="756"/>
                        </a:lnTo>
                        <a:lnTo>
                          <a:pt x="448" y="758"/>
                        </a:lnTo>
                        <a:lnTo>
                          <a:pt x="448" y="762"/>
                        </a:lnTo>
                        <a:lnTo>
                          <a:pt x="448" y="770"/>
                        </a:lnTo>
                        <a:lnTo>
                          <a:pt x="447" y="775"/>
                        </a:lnTo>
                        <a:lnTo>
                          <a:pt x="446" y="780"/>
                        </a:lnTo>
                        <a:lnTo>
                          <a:pt x="443" y="785"/>
                        </a:lnTo>
                        <a:lnTo>
                          <a:pt x="440" y="790"/>
                        </a:lnTo>
                        <a:lnTo>
                          <a:pt x="437" y="796"/>
                        </a:lnTo>
                        <a:lnTo>
                          <a:pt x="431" y="801"/>
                        </a:lnTo>
                        <a:lnTo>
                          <a:pt x="425" y="806"/>
                        </a:lnTo>
                        <a:lnTo>
                          <a:pt x="417" y="811"/>
                        </a:lnTo>
                        <a:lnTo>
                          <a:pt x="407" y="814"/>
                        </a:lnTo>
                        <a:lnTo>
                          <a:pt x="396" y="817"/>
                        </a:lnTo>
                        <a:lnTo>
                          <a:pt x="383" y="819"/>
                        </a:lnTo>
                        <a:lnTo>
                          <a:pt x="369" y="819"/>
                        </a:lnTo>
                        <a:lnTo>
                          <a:pt x="362" y="818"/>
                        </a:lnTo>
                        <a:lnTo>
                          <a:pt x="355" y="816"/>
                        </a:lnTo>
                        <a:lnTo>
                          <a:pt x="349" y="811"/>
                        </a:lnTo>
                        <a:lnTo>
                          <a:pt x="342" y="804"/>
                        </a:lnTo>
                        <a:lnTo>
                          <a:pt x="337" y="797"/>
                        </a:lnTo>
                        <a:lnTo>
                          <a:pt x="330" y="789"/>
                        </a:lnTo>
                        <a:lnTo>
                          <a:pt x="325" y="780"/>
                        </a:lnTo>
                        <a:lnTo>
                          <a:pt x="319" y="771"/>
                        </a:lnTo>
                        <a:lnTo>
                          <a:pt x="309" y="749"/>
                        </a:lnTo>
                        <a:lnTo>
                          <a:pt x="302" y="728"/>
                        </a:lnTo>
                        <a:lnTo>
                          <a:pt x="298" y="718"/>
                        </a:lnTo>
                        <a:lnTo>
                          <a:pt x="297" y="708"/>
                        </a:lnTo>
                        <a:lnTo>
                          <a:pt x="295" y="699"/>
                        </a:lnTo>
                        <a:lnTo>
                          <a:pt x="295" y="689"/>
                        </a:lnTo>
                        <a:lnTo>
                          <a:pt x="3" y="689"/>
                        </a:lnTo>
                        <a:lnTo>
                          <a:pt x="2" y="683"/>
                        </a:lnTo>
                        <a:lnTo>
                          <a:pt x="0" y="680"/>
                        </a:lnTo>
                        <a:lnTo>
                          <a:pt x="0" y="677"/>
                        </a:lnTo>
                        <a:lnTo>
                          <a:pt x="3" y="671"/>
                        </a:lnTo>
                        <a:lnTo>
                          <a:pt x="10" y="669"/>
                        </a:lnTo>
                        <a:lnTo>
                          <a:pt x="16" y="668"/>
                        </a:lnTo>
                        <a:lnTo>
                          <a:pt x="23" y="668"/>
                        </a:lnTo>
                        <a:lnTo>
                          <a:pt x="28" y="668"/>
                        </a:lnTo>
                        <a:lnTo>
                          <a:pt x="34" y="668"/>
                        </a:lnTo>
                        <a:lnTo>
                          <a:pt x="39" y="668"/>
                        </a:lnTo>
                        <a:lnTo>
                          <a:pt x="45" y="667"/>
                        </a:lnTo>
                        <a:lnTo>
                          <a:pt x="49" y="665"/>
                        </a:lnTo>
                        <a:lnTo>
                          <a:pt x="49" y="640"/>
                        </a:lnTo>
                        <a:lnTo>
                          <a:pt x="36" y="640"/>
                        </a:lnTo>
                        <a:lnTo>
                          <a:pt x="27" y="640"/>
                        </a:lnTo>
                        <a:lnTo>
                          <a:pt x="18" y="640"/>
                        </a:lnTo>
                        <a:lnTo>
                          <a:pt x="10" y="640"/>
                        </a:lnTo>
                        <a:lnTo>
                          <a:pt x="26" y="631"/>
                        </a:lnTo>
                        <a:lnTo>
                          <a:pt x="39" y="622"/>
                        </a:lnTo>
                        <a:lnTo>
                          <a:pt x="46" y="619"/>
                        </a:lnTo>
                        <a:lnTo>
                          <a:pt x="52" y="615"/>
                        </a:lnTo>
                        <a:lnTo>
                          <a:pt x="60" y="612"/>
                        </a:lnTo>
                        <a:lnTo>
                          <a:pt x="69" y="610"/>
                        </a:lnTo>
                        <a:lnTo>
                          <a:pt x="72" y="613"/>
                        </a:lnTo>
                        <a:lnTo>
                          <a:pt x="75" y="615"/>
                        </a:lnTo>
                        <a:lnTo>
                          <a:pt x="79" y="616"/>
                        </a:lnTo>
                        <a:lnTo>
                          <a:pt x="82" y="617"/>
                        </a:lnTo>
                        <a:lnTo>
                          <a:pt x="91" y="618"/>
                        </a:lnTo>
                        <a:lnTo>
                          <a:pt x="101" y="616"/>
                        </a:lnTo>
                        <a:lnTo>
                          <a:pt x="122" y="612"/>
                        </a:lnTo>
                        <a:lnTo>
                          <a:pt x="142" y="610"/>
                        </a:lnTo>
                        <a:lnTo>
                          <a:pt x="145" y="614"/>
                        </a:lnTo>
                        <a:lnTo>
                          <a:pt x="148" y="617"/>
                        </a:lnTo>
                        <a:lnTo>
                          <a:pt x="152" y="619"/>
                        </a:lnTo>
                        <a:lnTo>
                          <a:pt x="157" y="620"/>
                        </a:lnTo>
                        <a:lnTo>
                          <a:pt x="166" y="621"/>
                        </a:lnTo>
                        <a:lnTo>
                          <a:pt x="175" y="622"/>
                        </a:lnTo>
                        <a:lnTo>
                          <a:pt x="179" y="621"/>
                        </a:lnTo>
                        <a:lnTo>
                          <a:pt x="183" y="620"/>
                        </a:lnTo>
                        <a:lnTo>
                          <a:pt x="186" y="618"/>
                        </a:lnTo>
                        <a:lnTo>
                          <a:pt x="190" y="616"/>
                        </a:lnTo>
                        <a:lnTo>
                          <a:pt x="195" y="610"/>
                        </a:lnTo>
                        <a:lnTo>
                          <a:pt x="201" y="603"/>
                        </a:lnTo>
                        <a:lnTo>
                          <a:pt x="209" y="588"/>
                        </a:lnTo>
                        <a:lnTo>
                          <a:pt x="215" y="578"/>
                        </a:lnTo>
                        <a:lnTo>
                          <a:pt x="220" y="574"/>
                        </a:lnTo>
                        <a:lnTo>
                          <a:pt x="225" y="571"/>
                        </a:lnTo>
                        <a:lnTo>
                          <a:pt x="230" y="569"/>
                        </a:lnTo>
                        <a:lnTo>
                          <a:pt x="236" y="567"/>
                        </a:lnTo>
                        <a:lnTo>
                          <a:pt x="246" y="564"/>
                        </a:lnTo>
                        <a:lnTo>
                          <a:pt x="256" y="560"/>
                        </a:lnTo>
                        <a:lnTo>
                          <a:pt x="258" y="558"/>
                        </a:lnTo>
                        <a:lnTo>
                          <a:pt x="260" y="555"/>
                        </a:lnTo>
                        <a:lnTo>
                          <a:pt x="262" y="550"/>
                        </a:lnTo>
                        <a:lnTo>
                          <a:pt x="264" y="544"/>
                        </a:lnTo>
                        <a:lnTo>
                          <a:pt x="268" y="528"/>
                        </a:lnTo>
                        <a:lnTo>
                          <a:pt x="270" y="511"/>
                        </a:lnTo>
                        <a:lnTo>
                          <a:pt x="274" y="477"/>
                        </a:lnTo>
                        <a:lnTo>
                          <a:pt x="275" y="449"/>
                        </a:lnTo>
                        <a:lnTo>
                          <a:pt x="281" y="440"/>
                        </a:lnTo>
                        <a:lnTo>
                          <a:pt x="287" y="432"/>
                        </a:lnTo>
                        <a:lnTo>
                          <a:pt x="294" y="425"/>
                        </a:lnTo>
                        <a:lnTo>
                          <a:pt x="302" y="416"/>
                        </a:lnTo>
                        <a:lnTo>
                          <a:pt x="316" y="404"/>
                        </a:lnTo>
                        <a:lnTo>
                          <a:pt x="328" y="394"/>
                        </a:lnTo>
                        <a:lnTo>
                          <a:pt x="338" y="382"/>
                        </a:lnTo>
                        <a:lnTo>
                          <a:pt x="346" y="370"/>
                        </a:lnTo>
                        <a:lnTo>
                          <a:pt x="352" y="357"/>
                        </a:lnTo>
                        <a:lnTo>
                          <a:pt x="357" y="345"/>
                        </a:lnTo>
                        <a:lnTo>
                          <a:pt x="361" y="334"/>
                        </a:lnTo>
                        <a:lnTo>
                          <a:pt x="364" y="323"/>
                        </a:lnTo>
                        <a:lnTo>
                          <a:pt x="366" y="312"/>
                        </a:lnTo>
                        <a:lnTo>
                          <a:pt x="369" y="299"/>
                        </a:lnTo>
                        <a:lnTo>
                          <a:pt x="370" y="276"/>
                        </a:lnTo>
                        <a:lnTo>
                          <a:pt x="370" y="251"/>
                        </a:lnTo>
                        <a:lnTo>
                          <a:pt x="369" y="225"/>
                        </a:lnTo>
                        <a:lnTo>
                          <a:pt x="369" y="197"/>
                        </a:lnTo>
                        <a:lnTo>
                          <a:pt x="369" y="191"/>
                        </a:lnTo>
                        <a:lnTo>
                          <a:pt x="369" y="187"/>
                        </a:lnTo>
                        <a:lnTo>
                          <a:pt x="371" y="183"/>
                        </a:lnTo>
                        <a:lnTo>
                          <a:pt x="372" y="180"/>
                        </a:lnTo>
                        <a:lnTo>
                          <a:pt x="375" y="174"/>
                        </a:lnTo>
                        <a:lnTo>
                          <a:pt x="380" y="167"/>
                        </a:lnTo>
                        <a:lnTo>
                          <a:pt x="383" y="160"/>
                        </a:lnTo>
                        <a:lnTo>
                          <a:pt x="385" y="149"/>
                        </a:lnTo>
                        <a:lnTo>
                          <a:pt x="385" y="140"/>
                        </a:lnTo>
                        <a:lnTo>
                          <a:pt x="385" y="132"/>
                        </a:lnTo>
                        <a:lnTo>
                          <a:pt x="383" y="122"/>
                        </a:lnTo>
                        <a:lnTo>
                          <a:pt x="382" y="110"/>
                        </a:lnTo>
                        <a:lnTo>
                          <a:pt x="397" y="87"/>
                        </a:lnTo>
                        <a:lnTo>
                          <a:pt x="417" y="58"/>
                        </a:lnTo>
                        <a:lnTo>
                          <a:pt x="422" y="51"/>
                        </a:lnTo>
                        <a:lnTo>
                          <a:pt x="428" y="45"/>
                        </a:lnTo>
                        <a:lnTo>
                          <a:pt x="435" y="40"/>
                        </a:lnTo>
                        <a:lnTo>
                          <a:pt x="440" y="35"/>
                        </a:lnTo>
                        <a:lnTo>
                          <a:pt x="447" y="31"/>
                        </a:lnTo>
                        <a:lnTo>
                          <a:pt x="453" y="26"/>
                        </a:lnTo>
                        <a:lnTo>
                          <a:pt x="461" y="24"/>
                        </a:lnTo>
                        <a:lnTo>
                          <a:pt x="467" y="24"/>
                        </a:lnTo>
                        <a:lnTo>
                          <a:pt x="476" y="24"/>
                        </a:lnTo>
                        <a:lnTo>
                          <a:pt x="484" y="26"/>
                        </a:lnTo>
                        <a:lnTo>
                          <a:pt x="491" y="30"/>
                        </a:lnTo>
                        <a:lnTo>
                          <a:pt x="497" y="33"/>
                        </a:lnTo>
                        <a:lnTo>
                          <a:pt x="509" y="42"/>
                        </a:lnTo>
                        <a:lnTo>
                          <a:pt x="521" y="52"/>
                        </a:lnTo>
                        <a:lnTo>
                          <a:pt x="532" y="62"/>
                        </a:lnTo>
                        <a:lnTo>
                          <a:pt x="544" y="71"/>
                        </a:lnTo>
                        <a:lnTo>
                          <a:pt x="551" y="74"/>
                        </a:lnTo>
                        <a:lnTo>
                          <a:pt x="558" y="77"/>
                        </a:lnTo>
                        <a:lnTo>
                          <a:pt x="565" y="79"/>
                        </a:lnTo>
                        <a:lnTo>
                          <a:pt x="574" y="79"/>
                        </a:lnTo>
                        <a:lnTo>
                          <a:pt x="587" y="78"/>
                        </a:lnTo>
                        <a:lnTo>
                          <a:pt x="599" y="76"/>
                        </a:lnTo>
                        <a:lnTo>
                          <a:pt x="614" y="74"/>
                        </a:lnTo>
                        <a:lnTo>
                          <a:pt x="634" y="73"/>
                        </a:lnTo>
                        <a:lnTo>
                          <a:pt x="637" y="73"/>
                        </a:lnTo>
                        <a:lnTo>
                          <a:pt x="639" y="71"/>
                        </a:lnTo>
                        <a:lnTo>
                          <a:pt x="641" y="69"/>
                        </a:lnTo>
                        <a:lnTo>
                          <a:pt x="644" y="66"/>
                        </a:lnTo>
                        <a:lnTo>
                          <a:pt x="649" y="60"/>
                        </a:lnTo>
                        <a:lnTo>
                          <a:pt x="654" y="55"/>
                        </a:lnTo>
                        <a:lnTo>
                          <a:pt x="662" y="49"/>
                        </a:lnTo>
                        <a:lnTo>
                          <a:pt x="670" y="44"/>
                        </a:lnTo>
                        <a:lnTo>
                          <a:pt x="677" y="40"/>
                        </a:lnTo>
                        <a:lnTo>
                          <a:pt x="685" y="38"/>
                        </a:lnTo>
                        <a:lnTo>
                          <a:pt x="693" y="36"/>
                        </a:lnTo>
                        <a:lnTo>
                          <a:pt x="701" y="35"/>
                        </a:lnTo>
                        <a:lnTo>
                          <a:pt x="709" y="34"/>
                        </a:lnTo>
                        <a:lnTo>
                          <a:pt x="718" y="34"/>
                        </a:lnTo>
                        <a:lnTo>
                          <a:pt x="734" y="34"/>
                        </a:lnTo>
                        <a:lnTo>
                          <a:pt x="752" y="35"/>
                        </a:lnTo>
                        <a:lnTo>
                          <a:pt x="761" y="34"/>
                        </a:lnTo>
                        <a:lnTo>
                          <a:pt x="769" y="34"/>
                        </a:lnTo>
                        <a:lnTo>
                          <a:pt x="778" y="33"/>
                        </a:lnTo>
                        <a:lnTo>
                          <a:pt x="787" y="31"/>
                        </a:lnTo>
                        <a:lnTo>
                          <a:pt x="790" y="24"/>
                        </a:lnTo>
                        <a:lnTo>
                          <a:pt x="795" y="17"/>
                        </a:lnTo>
                        <a:lnTo>
                          <a:pt x="796" y="13"/>
                        </a:lnTo>
                        <a:lnTo>
                          <a:pt x="799" y="9"/>
                        </a:lnTo>
                        <a:lnTo>
                          <a:pt x="802" y="4"/>
                        </a:lnTo>
                        <a:lnTo>
                          <a:pt x="807" y="0"/>
                        </a:lnTo>
                        <a:lnTo>
                          <a:pt x="814" y="0"/>
                        </a:lnTo>
                        <a:lnTo>
                          <a:pt x="827" y="0"/>
                        </a:lnTo>
                        <a:lnTo>
                          <a:pt x="828" y="8"/>
                        </a:lnTo>
                        <a:lnTo>
                          <a:pt x="830" y="14"/>
                        </a:lnTo>
                        <a:lnTo>
                          <a:pt x="833" y="18"/>
                        </a:lnTo>
                        <a:lnTo>
                          <a:pt x="839" y="21"/>
                        </a:lnTo>
                        <a:lnTo>
                          <a:pt x="843" y="22"/>
                        </a:lnTo>
                        <a:lnTo>
                          <a:pt x="848" y="23"/>
                        </a:lnTo>
                        <a:lnTo>
                          <a:pt x="854" y="24"/>
                        </a:lnTo>
                        <a:lnTo>
                          <a:pt x="859" y="24"/>
                        </a:lnTo>
                        <a:lnTo>
                          <a:pt x="869" y="24"/>
                        </a:lnTo>
                        <a:lnTo>
                          <a:pt x="879" y="24"/>
                        </a:lnTo>
                        <a:lnTo>
                          <a:pt x="887" y="24"/>
                        </a:lnTo>
                        <a:lnTo>
                          <a:pt x="894" y="24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82" name="Freeform 249"/>
                  <p:cNvSpPr>
                    <a:spLocks/>
                  </p:cNvSpPr>
                  <p:nvPr>
                    <p:custDataLst>
                      <p:tags r:id="rId166"/>
                    </p:custDataLst>
                  </p:nvPr>
                </p:nvSpPr>
                <p:spPr bwMode="auto">
                  <a:xfrm>
                    <a:off x="4243388" y="3865563"/>
                    <a:ext cx="55562" cy="55562"/>
                  </a:xfrm>
                  <a:custGeom>
                    <a:avLst/>
                    <a:gdLst>
                      <a:gd name="T0" fmla="*/ 2147483647 w 125"/>
                      <a:gd name="T1" fmla="*/ 0 h 81"/>
                      <a:gd name="T2" fmla="*/ 2147483647 w 125"/>
                      <a:gd name="T3" fmla="*/ 2147483647 h 81"/>
                      <a:gd name="T4" fmla="*/ 2147483647 w 125"/>
                      <a:gd name="T5" fmla="*/ 2147483647 h 81"/>
                      <a:gd name="T6" fmla="*/ 2147483647 w 125"/>
                      <a:gd name="T7" fmla="*/ 2147483647 h 81"/>
                      <a:gd name="T8" fmla="*/ 2147483647 w 125"/>
                      <a:gd name="T9" fmla="*/ 2147483647 h 81"/>
                      <a:gd name="T10" fmla="*/ 2147483647 w 125"/>
                      <a:gd name="T11" fmla="*/ 2147483647 h 81"/>
                      <a:gd name="T12" fmla="*/ 2147483647 w 125"/>
                      <a:gd name="T13" fmla="*/ 2147483647 h 81"/>
                      <a:gd name="T14" fmla="*/ 2147483647 w 125"/>
                      <a:gd name="T15" fmla="*/ 2147483647 h 81"/>
                      <a:gd name="T16" fmla="*/ 2147483647 w 125"/>
                      <a:gd name="T17" fmla="*/ 2147483647 h 81"/>
                      <a:gd name="T18" fmla="*/ 2147483647 w 125"/>
                      <a:gd name="T19" fmla="*/ 2147483647 h 81"/>
                      <a:gd name="T20" fmla="*/ 2147483647 w 125"/>
                      <a:gd name="T21" fmla="*/ 2147483647 h 81"/>
                      <a:gd name="T22" fmla="*/ 2147483647 w 125"/>
                      <a:gd name="T23" fmla="*/ 2147483647 h 81"/>
                      <a:gd name="T24" fmla="*/ 2147483647 w 125"/>
                      <a:gd name="T25" fmla="*/ 2147483647 h 81"/>
                      <a:gd name="T26" fmla="*/ 2147483647 w 125"/>
                      <a:gd name="T27" fmla="*/ 2147483647 h 81"/>
                      <a:gd name="T28" fmla="*/ 2147483647 w 125"/>
                      <a:gd name="T29" fmla="*/ 2147483647 h 81"/>
                      <a:gd name="T30" fmla="*/ 2147483647 w 125"/>
                      <a:gd name="T31" fmla="*/ 2147483647 h 81"/>
                      <a:gd name="T32" fmla="*/ 0 w 125"/>
                      <a:gd name="T33" fmla="*/ 2147483647 h 81"/>
                      <a:gd name="T34" fmla="*/ 0 w 125"/>
                      <a:gd name="T35" fmla="*/ 2147483647 h 81"/>
                      <a:gd name="T36" fmla="*/ 2147483647 w 125"/>
                      <a:gd name="T37" fmla="*/ 2147483647 h 81"/>
                      <a:gd name="T38" fmla="*/ 2147483647 w 125"/>
                      <a:gd name="T39" fmla="*/ 2147483647 h 81"/>
                      <a:gd name="T40" fmla="*/ 2147483647 w 125"/>
                      <a:gd name="T41" fmla="*/ 2147483647 h 81"/>
                      <a:gd name="T42" fmla="*/ 2147483647 w 125"/>
                      <a:gd name="T43" fmla="*/ 2147483647 h 81"/>
                      <a:gd name="T44" fmla="*/ 2147483647 w 125"/>
                      <a:gd name="T45" fmla="*/ 2147483647 h 81"/>
                      <a:gd name="T46" fmla="*/ 2147483647 w 125"/>
                      <a:gd name="T47" fmla="*/ 2147483647 h 81"/>
                      <a:gd name="T48" fmla="*/ 2147483647 w 125"/>
                      <a:gd name="T49" fmla="*/ 0 h 81"/>
                      <a:gd name="T50" fmla="*/ 2147483647 w 125"/>
                      <a:gd name="T51" fmla="*/ 0 h 81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w 125"/>
                      <a:gd name="T79" fmla="*/ 0 h 81"/>
                      <a:gd name="T80" fmla="*/ 125 w 125"/>
                      <a:gd name="T81" fmla="*/ 81 h 81"/>
                    </a:gdLst>
                    <a:ahLst/>
                    <a:cxnLst>
                      <a:cxn ang="T52">
                        <a:pos x="T0" y="T1"/>
                      </a:cxn>
                      <a:cxn ang="T53">
                        <a:pos x="T2" y="T3"/>
                      </a:cxn>
                      <a:cxn ang="T54">
                        <a:pos x="T4" y="T5"/>
                      </a:cxn>
                      <a:cxn ang="T55">
                        <a:pos x="T6" y="T7"/>
                      </a:cxn>
                      <a:cxn ang="T56">
                        <a:pos x="T8" y="T9"/>
                      </a:cxn>
                      <a:cxn ang="T57">
                        <a:pos x="T10" y="T11"/>
                      </a:cxn>
                      <a:cxn ang="T58">
                        <a:pos x="T12" y="T13"/>
                      </a:cxn>
                      <a:cxn ang="T59">
                        <a:pos x="T14" y="T15"/>
                      </a:cxn>
                      <a:cxn ang="T60">
                        <a:pos x="T16" y="T17"/>
                      </a:cxn>
                      <a:cxn ang="T61">
                        <a:pos x="T18" y="T19"/>
                      </a:cxn>
                      <a:cxn ang="T62">
                        <a:pos x="T20" y="T21"/>
                      </a:cxn>
                      <a:cxn ang="T63">
                        <a:pos x="T22" y="T23"/>
                      </a:cxn>
                      <a:cxn ang="T64">
                        <a:pos x="T24" y="T25"/>
                      </a:cxn>
                      <a:cxn ang="T65">
                        <a:pos x="T26" y="T27"/>
                      </a:cxn>
                      <a:cxn ang="T66">
                        <a:pos x="T28" y="T29"/>
                      </a:cxn>
                      <a:cxn ang="T67">
                        <a:pos x="T30" y="T31"/>
                      </a:cxn>
                      <a:cxn ang="T68">
                        <a:pos x="T32" y="T33"/>
                      </a:cxn>
                      <a:cxn ang="T69">
                        <a:pos x="T34" y="T35"/>
                      </a:cxn>
                      <a:cxn ang="T70">
                        <a:pos x="T36" y="T37"/>
                      </a:cxn>
                      <a:cxn ang="T71">
                        <a:pos x="T38" y="T39"/>
                      </a:cxn>
                      <a:cxn ang="T72">
                        <a:pos x="T40" y="T41"/>
                      </a:cxn>
                      <a:cxn ang="T73">
                        <a:pos x="T42" y="T43"/>
                      </a:cxn>
                      <a:cxn ang="T74">
                        <a:pos x="T44" y="T45"/>
                      </a:cxn>
                      <a:cxn ang="T75">
                        <a:pos x="T46" y="T47"/>
                      </a:cxn>
                      <a:cxn ang="T76">
                        <a:pos x="T48" y="T49"/>
                      </a:cxn>
                      <a:cxn ang="T77">
                        <a:pos x="T50" y="T51"/>
                      </a:cxn>
                    </a:cxnLst>
                    <a:rect l="T78" t="T79" r="T80" b="T81"/>
                    <a:pathLst>
                      <a:path w="125" h="81">
                        <a:moveTo>
                          <a:pt x="120" y="0"/>
                        </a:moveTo>
                        <a:lnTo>
                          <a:pt x="121" y="27"/>
                        </a:lnTo>
                        <a:lnTo>
                          <a:pt x="124" y="46"/>
                        </a:lnTo>
                        <a:lnTo>
                          <a:pt x="125" y="53"/>
                        </a:lnTo>
                        <a:lnTo>
                          <a:pt x="125" y="59"/>
                        </a:lnTo>
                        <a:lnTo>
                          <a:pt x="125" y="65"/>
                        </a:lnTo>
                        <a:lnTo>
                          <a:pt x="123" y="69"/>
                        </a:lnTo>
                        <a:lnTo>
                          <a:pt x="119" y="72"/>
                        </a:lnTo>
                        <a:lnTo>
                          <a:pt x="112" y="74"/>
                        </a:lnTo>
                        <a:lnTo>
                          <a:pt x="103" y="76"/>
                        </a:lnTo>
                        <a:lnTo>
                          <a:pt x="91" y="77"/>
                        </a:lnTo>
                        <a:lnTo>
                          <a:pt x="57" y="79"/>
                        </a:lnTo>
                        <a:lnTo>
                          <a:pt x="7" y="81"/>
                        </a:lnTo>
                        <a:lnTo>
                          <a:pt x="5" y="79"/>
                        </a:lnTo>
                        <a:lnTo>
                          <a:pt x="3" y="72"/>
                        </a:lnTo>
                        <a:lnTo>
                          <a:pt x="1" y="59"/>
                        </a:lnTo>
                        <a:lnTo>
                          <a:pt x="0" y="43"/>
                        </a:lnTo>
                        <a:lnTo>
                          <a:pt x="0" y="37"/>
                        </a:lnTo>
                        <a:lnTo>
                          <a:pt x="1" y="31"/>
                        </a:lnTo>
                        <a:lnTo>
                          <a:pt x="2" y="25"/>
                        </a:lnTo>
                        <a:lnTo>
                          <a:pt x="4" y="20"/>
                        </a:lnTo>
                        <a:lnTo>
                          <a:pt x="8" y="15"/>
                        </a:lnTo>
                        <a:lnTo>
                          <a:pt x="11" y="10"/>
                        </a:lnTo>
                        <a:lnTo>
                          <a:pt x="14" y="5"/>
                        </a:lnTo>
                        <a:lnTo>
                          <a:pt x="20" y="0"/>
                        </a:lnTo>
                        <a:lnTo>
                          <a:pt x="120" y="0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83" name="Freeform 250"/>
                  <p:cNvSpPr>
                    <a:spLocks/>
                  </p:cNvSpPr>
                  <p:nvPr>
                    <p:custDataLst>
                      <p:tags r:id="rId167"/>
                    </p:custDataLst>
                  </p:nvPr>
                </p:nvSpPr>
                <p:spPr bwMode="auto">
                  <a:xfrm>
                    <a:off x="4225925" y="3865563"/>
                    <a:ext cx="152400" cy="201612"/>
                  </a:xfrm>
                  <a:custGeom>
                    <a:avLst/>
                    <a:gdLst>
                      <a:gd name="T0" fmla="*/ 2147483647 w 355"/>
                      <a:gd name="T1" fmla="*/ 2147483647 h 388"/>
                      <a:gd name="T2" fmla="*/ 2147483647 w 355"/>
                      <a:gd name="T3" fmla="*/ 2147483647 h 388"/>
                      <a:gd name="T4" fmla="*/ 2147483647 w 355"/>
                      <a:gd name="T5" fmla="*/ 2147483647 h 388"/>
                      <a:gd name="T6" fmla="*/ 2147483647 w 355"/>
                      <a:gd name="T7" fmla="*/ 2147483647 h 388"/>
                      <a:gd name="T8" fmla="*/ 2147483647 w 355"/>
                      <a:gd name="T9" fmla="*/ 2147483647 h 388"/>
                      <a:gd name="T10" fmla="*/ 2147483647 w 355"/>
                      <a:gd name="T11" fmla="*/ 2147483647 h 388"/>
                      <a:gd name="T12" fmla="*/ 2147483647 w 355"/>
                      <a:gd name="T13" fmla="*/ 2147483647 h 388"/>
                      <a:gd name="T14" fmla="*/ 2147483647 w 355"/>
                      <a:gd name="T15" fmla="*/ 2147483647 h 388"/>
                      <a:gd name="T16" fmla="*/ 2147483647 w 355"/>
                      <a:gd name="T17" fmla="*/ 2147483647 h 388"/>
                      <a:gd name="T18" fmla="*/ 2147483647 w 355"/>
                      <a:gd name="T19" fmla="*/ 2147483647 h 388"/>
                      <a:gd name="T20" fmla="*/ 2147483647 w 355"/>
                      <a:gd name="T21" fmla="*/ 2147483647 h 388"/>
                      <a:gd name="T22" fmla="*/ 2147483647 w 355"/>
                      <a:gd name="T23" fmla="*/ 2147483647 h 388"/>
                      <a:gd name="T24" fmla="*/ 2147483647 w 355"/>
                      <a:gd name="T25" fmla="*/ 2147483647 h 388"/>
                      <a:gd name="T26" fmla="*/ 2147483647 w 355"/>
                      <a:gd name="T27" fmla="*/ 2147483647 h 388"/>
                      <a:gd name="T28" fmla="*/ 2147483647 w 355"/>
                      <a:gd name="T29" fmla="*/ 2147483647 h 388"/>
                      <a:gd name="T30" fmla="*/ 2147483647 w 355"/>
                      <a:gd name="T31" fmla="*/ 2147483647 h 388"/>
                      <a:gd name="T32" fmla="*/ 2147483647 w 355"/>
                      <a:gd name="T33" fmla="*/ 2147483647 h 388"/>
                      <a:gd name="T34" fmla="*/ 2147483647 w 355"/>
                      <a:gd name="T35" fmla="*/ 2147483647 h 388"/>
                      <a:gd name="T36" fmla="*/ 2147483647 w 355"/>
                      <a:gd name="T37" fmla="*/ 2147483647 h 388"/>
                      <a:gd name="T38" fmla="*/ 2147483647 w 355"/>
                      <a:gd name="T39" fmla="*/ 2147483647 h 388"/>
                      <a:gd name="T40" fmla="*/ 2147483647 w 355"/>
                      <a:gd name="T41" fmla="*/ 2147483647 h 388"/>
                      <a:gd name="T42" fmla="*/ 2147483647 w 355"/>
                      <a:gd name="T43" fmla="*/ 2147483647 h 388"/>
                      <a:gd name="T44" fmla="*/ 2147483647 w 355"/>
                      <a:gd name="T45" fmla="*/ 2147483647 h 388"/>
                      <a:gd name="T46" fmla="*/ 2147483647 w 355"/>
                      <a:gd name="T47" fmla="*/ 2147483647 h 388"/>
                      <a:gd name="T48" fmla="*/ 2147483647 w 355"/>
                      <a:gd name="T49" fmla="*/ 2147483647 h 388"/>
                      <a:gd name="T50" fmla="*/ 2147483647 w 355"/>
                      <a:gd name="T51" fmla="*/ 2147483647 h 388"/>
                      <a:gd name="T52" fmla="*/ 2147483647 w 355"/>
                      <a:gd name="T53" fmla="*/ 2147483647 h 388"/>
                      <a:gd name="T54" fmla="*/ 2147483647 w 355"/>
                      <a:gd name="T55" fmla="*/ 2147483647 h 388"/>
                      <a:gd name="T56" fmla="*/ 2147483647 w 355"/>
                      <a:gd name="T57" fmla="*/ 2147483647 h 388"/>
                      <a:gd name="T58" fmla="*/ 2147483647 w 355"/>
                      <a:gd name="T59" fmla="*/ 2147483647 h 388"/>
                      <a:gd name="T60" fmla="*/ 2147483647 w 355"/>
                      <a:gd name="T61" fmla="*/ 2147483647 h 388"/>
                      <a:gd name="T62" fmla="*/ 2147483647 w 355"/>
                      <a:gd name="T63" fmla="*/ 2147483647 h 388"/>
                      <a:gd name="T64" fmla="*/ 2147483647 w 355"/>
                      <a:gd name="T65" fmla="*/ 2147483647 h 388"/>
                      <a:gd name="T66" fmla="*/ 2147483647 w 355"/>
                      <a:gd name="T67" fmla="*/ 2147483647 h 388"/>
                      <a:gd name="T68" fmla="*/ 2147483647 w 355"/>
                      <a:gd name="T69" fmla="*/ 2147483647 h 388"/>
                      <a:gd name="T70" fmla="*/ 2147483647 w 355"/>
                      <a:gd name="T71" fmla="*/ 2147483647 h 388"/>
                      <a:gd name="T72" fmla="*/ 2147483647 w 355"/>
                      <a:gd name="T73" fmla="*/ 2147483647 h 388"/>
                      <a:gd name="T74" fmla="*/ 2147483647 w 355"/>
                      <a:gd name="T75" fmla="*/ 2147483647 h 388"/>
                      <a:gd name="T76" fmla="*/ 2147483647 w 355"/>
                      <a:gd name="T77" fmla="*/ 2147483647 h 388"/>
                      <a:gd name="T78" fmla="*/ 2147483647 w 355"/>
                      <a:gd name="T79" fmla="*/ 2147483647 h 388"/>
                      <a:gd name="T80" fmla="*/ 2147483647 w 355"/>
                      <a:gd name="T81" fmla="*/ 2147483647 h 388"/>
                      <a:gd name="T82" fmla="*/ 2147483647 w 355"/>
                      <a:gd name="T83" fmla="*/ 2147483647 h 388"/>
                      <a:gd name="T84" fmla="*/ 2147483647 w 355"/>
                      <a:gd name="T85" fmla="*/ 2147483647 h 388"/>
                      <a:gd name="T86" fmla="*/ 2147483647 w 355"/>
                      <a:gd name="T87" fmla="*/ 2147483647 h 388"/>
                      <a:gd name="T88" fmla="*/ 2147483647 w 355"/>
                      <a:gd name="T89" fmla="*/ 2147483647 h 388"/>
                      <a:gd name="T90" fmla="*/ 2147483647 w 355"/>
                      <a:gd name="T91" fmla="*/ 2147483647 h 388"/>
                      <a:gd name="T92" fmla="*/ 2147483647 w 355"/>
                      <a:gd name="T93" fmla="*/ 2147483647 h 388"/>
                      <a:gd name="T94" fmla="*/ 2147483647 w 355"/>
                      <a:gd name="T95" fmla="*/ 2147483647 h 388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355"/>
                      <a:gd name="T145" fmla="*/ 0 h 388"/>
                      <a:gd name="T146" fmla="*/ 355 w 355"/>
                      <a:gd name="T147" fmla="*/ 388 h 388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355" h="388">
                        <a:moveTo>
                          <a:pt x="266" y="7"/>
                        </a:moveTo>
                        <a:lnTo>
                          <a:pt x="265" y="9"/>
                        </a:lnTo>
                        <a:lnTo>
                          <a:pt x="262" y="15"/>
                        </a:lnTo>
                        <a:lnTo>
                          <a:pt x="259" y="23"/>
                        </a:lnTo>
                        <a:lnTo>
                          <a:pt x="257" y="32"/>
                        </a:lnTo>
                        <a:lnTo>
                          <a:pt x="257" y="37"/>
                        </a:lnTo>
                        <a:lnTo>
                          <a:pt x="258" y="42"/>
                        </a:lnTo>
                        <a:lnTo>
                          <a:pt x="261" y="46"/>
                        </a:lnTo>
                        <a:lnTo>
                          <a:pt x="264" y="51"/>
                        </a:lnTo>
                        <a:lnTo>
                          <a:pt x="268" y="54"/>
                        </a:lnTo>
                        <a:lnTo>
                          <a:pt x="275" y="58"/>
                        </a:lnTo>
                        <a:lnTo>
                          <a:pt x="283" y="60"/>
                        </a:lnTo>
                        <a:lnTo>
                          <a:pt x="294" y="63"/>
                        </a:lnTo>
                        <a:lnTo>
                          <a:pt x="301" y="58"/>
                        </a:lnTo>
                        <a:lnTo>
                          <a:pt x="319" y="55"/>
                        </a:lnTo>
                        <a:lnTo>
                          <a:pt x="323" y="55"/>
                        </a:lnTo>
                        <a:lnTo>
                          <a:pt x="328" y="55"/>
                        </a:lnTo>
                        <a:lnTo>
                          <a:pt x="332" y="57"/>
                        </a:lnTo>
                        <a:lnTo>
                          <a:pt x="335" y="59"/>
                        </a:lnTo>
                        <a:lnTo>
                          <a:pt x="337" y="63"/>
                        </a:lnTo>
                        <a:lnTo>
                          <a:pt x="340" y="68"/>
                        </a:lnTo>
                        <a:lnTo>
                          <a:pt x="340" y="74"/>
                        </a:lnTo>
                        <a:lnTo>
                          <a:pt x="340" y="81"/>
                        </a:lnTo>
                        <a:lnTo>
                          <a:pt x="345" y="83"/>
                        </a:lnTo>
                        <a:lnTo>
                          <a:pt x="348" y="87"/>
                        </a:lnTo>
                        <a:lnTo>
                          <a:pt x="350" y="90"/>
                        </a:lnTo>
                        <a:lnTo>
                          <a:pt x="351" y="94"/>
                        </a:lnTo>
                        <a:lnTo>
                          <a:pt x="350" y="99"/>
                        </a:lnTo>
                        <a:lnTo>
                          <a:pt x="347" y="103"/>
                        </a:lnTo>
                        <a:lnTo>
                          <a:pt x="345" y="108"/>
                        </a:lnTo>
                        <a:lnTo>
                          <a:pt x="342" y="113"/>
                        </a:lnTo>
                        <a:lnTo>
                          <a:pt x="328" y="129"/>
                        </a:lnTo>
                        <a:lnTo>
                          <a:pt x="320" y="136"/>
                        </a:lnTo>
                        <a:lnTo>
                          <a:pt x="326" y="143"/>
                        </a:lnTo>
                        <a:lnTo>
                          <a:pt x="341" y="162"/>
                        </a:lnTo>
                        <a:lnTo>
                          <a:pt x="348" y="175"/>
                        </a:lnTo>
                        <a:lnTo>
                          <a:pt x="353" y="188"/>
                        </a:lnTo>
                        <a:lnTo>
                          <a:pt x="355" y="195"/>
                        </a:lnTo>
                        <a:lnTo>
                          <a:pt x="355" y="202"/>
                        </a:lnTo>
                        <a:lnTo>
                          <a:pt x="355" y="209"/>
                        </a:lnTo>
                        <a:lnTo>
                          <a:pt x="353" y="216"/>
                        </a:lnTo>
                        <a:lnTo>
                          <a:pt x="353" y="219"/>
                        </a:lnTo>
                        <a:lnTo>
                          <a:pt x="352" y="228"/>
                        </a:lnTo>
                        <a:lnTo>
                          <a:pt x="350" y="241"/>
                        </a:lnTo>
                        <a:lnTo>
                          <a:pt x="345" y="254"/>
                        </a:lnTo>
                        <a:lnTo>
                          <a:pt x="342" y="260"/>
                        </a:lnTo>
                        <a:lnTo>
                          <a:pt x="339" y="266"/>
                        </a:lnTo>
                        <a:lnTo>
                          <a:pt x="333" y="271"/>
                        </a:lnTo>
                        <a:lnTo>
                          <a:pt x="328" y="276"/>
                        </a:lnTo>
                        <a:lnTo>
                          <a:pt x="321" y="279"/>
                        </a:lnTo>
                        <a:lnTo>
                          <a:pt x="312" y="280"/>
                        </a:lnTo>
                        <a:lnTo>
                          <a:pt x="303" y="280"/>
                        </a:lnTo>
                        <a:lnTo>
                          <a:pt x="294" y="277"/>
                        </a:lnTo>
                        <a:lnTo>
                          <a:pt x="286" y="282"/>
                        </a:lnTo>
                        <a:lnTo>
                          <a:pt x="280" y="285"/>
                        </a:lnTo>
                        <a:lnTo>
                          <a:pt x="275" y="285"/>
                        </a:lnTo>
                        <a:lnTo>
                          <a:pt x="270" y="282"/>
                        </a:lnTo>
                        <a:lnTo>
                          <a:pt x="263" y="276"/>
                        </a:lnTo>
                        <a:lnTo>
                          <a:pt x="255" y="268"/>
                        </a:lnTo>
                        <a:lnTo>
                          <a:pt x="252" y="265"/>
                        </a:lnTo>
                        <a:lnTo>
                          <a:pt x="249" y="261"/>
                        </a:lnTo>
                        <a:lnTo>
                          <a:pt x="244" y="259"/>
                        </a:lnTo>
                        <a:lnTo>
                          <a:pt x="240" y="259"/>
                        </a:lnTo>
                        <a:lnTo>
                          <a:pt x="234" y="260"/>
                        </a:lnTo>
                        <a:lnTo>
                          <a:pt x="229" y="263"/>
                        </a:lnTo>
                        <a:lnTo>
                          <a:pt x="221" y="269"/>
                        </a:lnTo>
                        <a:lnTo>
                          <a:pt x="213" y="277"/>
                        </a:lnTo>
                        <a:lnTo>
                          <a:pt x="211" y="278"/>
                        </a:lnTo>
                        <a:lnTo>
                          <a:pt x="205" y="279"/>
                        </a:lnTo>
                        <a:lnTo>
                          <a:pt x="201" y="280"/>
                        </a:lnTo>
                        <a:lnTo>
                          <a:pt x="197" y="282"/>
                        </a:lnTo>
                        <a:lnTo>
                          <a:pt x="194" y="285"/>
                        </a:lnTo>
                        <a:lnTo>
                          <a:pt x="190" y="288"/>
                        </a:lnTo>
                        <a:lnTo>
                          <a:pt x="187" y="292"/>
                        </a:lnTo>
                        <a:lnTo>
                          <a:pt x="185" y="298"/>
                        </a:lnTo>
                        <a:lnTo>
                          <a:pt x="185" y="304"/>
                        </a:lnTo>
                        <a:lnTo>
                          <a:pt x="185" y="312"/>
                        </a:lnTo>
                        <a:lnTo>
                          <a:pt x="187" y="321"/>
                        </a:lnTo>
                        <a:lnTo>
                          <a:pt x="191" y="331"/>
                        </a:lnTo>
                        <a:lnTo>
                          <a:pt x="198" y="344"/>
                        </a:lnTo>
                        <a:lnTo>
                          <a:pt x="207" y="358"/>
                        </a:lnTo>
                        <a:lnTo>
                          <a:pt x="206" y="357"/>
                        </a:lnTo>
                        <a:lnTo>
                          <a:pt x="201" y="355"/>
                        </a:lnTo>
                        <a:lnTo>
                          <a:pt x="195" y="353"/>
                        </a:lnTo>
                        <a:lnTo>
                          <a:pt x="187" y="353"/>
                        </a:lnTo>
                        <a:lnTo>
                          <a:pt x="183" y="353"/>
                        </a:lnTo>
                        <a:lnTo>
                          <a:pt x="177" y="355"/>
                        </a:lnTo>
                        <a:lnTo>
                          <a:pt x="173" y="357"/>
                        </a:lnTo>
                        <a:lnTo>
                          <a:pt x="167" y="361"/>
                        </a:lnTo>
                        <a:lnTo>
                          <a:pt x="162" y="365"/>
                        </a:lnTo>
                        <a:lnTo>
                          <a:pt x="157" y="371"/>
                        </a:lnTo>
                        <a:lnTo>
                          <a:pt x="152" y="379"/>
                        </a:lnTo>
                        <a:lnTo>
                          <a:pt x="146" y="388"/>
                        </a:lnTo>
                        <a:lnTo>
                          <a:pt x="137" y="380"/>
                        </a:lnTo>
                        <a:lnTo>
                          <a:pt x="128" y="373"/>
                        </a:lnTo>
                        <a:lnTo>
                          <a:pt x="123" y="370"/>
                        </a:lnTo>
                        <a:lnTo>
                          <a:pt x="120" y="366"/>
                        </a:lnTo>
                        <a:lnTo>
                          <a:pt x="117" y="362"/>
                        </a:lnTo>
                        <a:lnTo>
                          <a:pt x="113" y="358"/>
                        </a:lnTo>
                        <a:lnTo>
                          <a:pt x="109" y="346"/>
                        </a:lnTo>
                        <a:lnTo>
                          <a:pt x="102" y="334"/>
                        </a:lnTo>
                        <a:lnTo>
                          <a:pt x="96" y="324"/>
                        </a:lnTo>
                        <a:lnTo>
                          <a:pt x="87" y="315"/>
                        </a:lnTo>
                        <a:lnTo>
                          <a:pt x="70" y="297"/>
                        </a:lnTo>
                        <a:lnTo>
                          <a:pt x="50" y="280"/>
                        </a:lnTo>
                        <a:lnTo>
                          <a:pt x="40" y="271"/>
                        </a:lnTo>
                        <a:lnTo>
                          <a:pt x="31" y="263"/>
                        </a:lnTo>
                        <a:lnTo>
                          <a:pt x="22" y="254"/>
                        </a:lnTo>
                        <a:lnTo>
                          <a:pt x="16" y="245"/>
                        </a:lnTo>
                        <a:lnTo>
                          <a:pt x="9" y="235"/>
                        </a:lnTo>
                        <a:lnTo>
                          <a:pt x="5" y="223"/>
                        </a:lnTo>
                        <a:lnTo>
                          <a:pt x="1" y="211"/>
                        </a:lnTo>
                        <a:lnTo>
                          <a:pt x="0" y="198"/>
                        </a:lnTo>
                        <a:lnTo>
                          <a:pt x="1" y="187"/>
                        </a:lnTo>
                        <a:lnTo>
                          <a:pt x="4" y="178"/>
                        </a:lnTo>
                        <a:lnTo>
                          <a:pt x="7" y="169"/>
                        </a:lnTo>
                        <a:lnTo>
                          <a:pt x="11" y="162"/>
                        </a:lnTo>
                        <a:lnTo>
                          <a:pt x="22" y="150"/>
                        </a:lnTo>
                        <a:lnTo>
                          <a:pt x="34" y="139"/>
                        </a:lnTo>
                        <a:lnTo>
                          <a:pt x="41" y="134"/>
                        </a:lnTo>
                        <a:lnTo>
                          <a:pt x="45" y="129"/>
                        </a:lnTo>
                        <a:lnTo>
                          <a:pt x="50" y="123"/>
                        </a:lnTo>
                        <a:lnTo>
                          <a:pt x="54" y="116"/>
                        </a:lnTo>
                        <a:lnTo>
                          <a:pt x="56" y="109"/>
                        </a:lnTo>
                        <a:lnTo>
                          <a:pt x="57" y="101"/>
                        </a:lnTo>
                        <a:lnTo>
                          <a:pt x="56" y="91"/>
                        </a:lnTo>
                        <a:lnTo>
                          <a:pt x="54" y="81"/>
                        </a:lnTo>
                        <a:lnTo>
                          <a:pt x="84" y="83"/>
                        </a:lnTo>
                        <a:lnTo>
                          <a:pt x="108" y="83"/>
                        </a:lnTo>
                        <a:lnTo>
                          <a:pt x="129" y="83"/>
                        </a:lnTo>
                        <a:lnTo>
                          <a:pt x="144" y="82"/>
                        </a:lnTo>
                        <a:lnTo>
                          <a:pt x="156" y="80"/>
                        </a:lnTo>
                        <a:lnTo>
                          <a:pt x="165" y="77"/>
                        </a:lnTo>
                        <a:lnTo>
                          <a:pt x="168" y="75"/>
                        </a:lnTo>
                        <a:lnTo>
                          <a:pt x="172" y="73"/>
                        </a:lnTo>
                        <a:lnTo>
                          <a:pt x="174" y="71"/>
                        </a:lnTo>
                        <a:lnTo>
                          <a:pt x="175" y="69"/>
                        </a:lnTo>
                        <a:lnTo>
                          <a:pt x="177" y="63"/>
                        </a:lnTo>
                        <a:lnTo>
                          <a:pt x="176" y="56"/>
                        </a:lnTo>
                        <a:lnTo>
                          <a:pt x="175" y="49"/>
                        </a:lnTo>
                        <a:lnTo>
                          <a:pt x="174" y="41"/>
                        </a:lnTo>
                        <a:lnTo>
                          <a:pt x="172" y="32"/>
                        </a:lnTo>
                        <a:lnTo>
                          <a:pt x="169" y="22"/>
                        </a:lnTo>
                        <a:lnTo>
                          <a:pt x="167" y="12"/>
                        </a:lnTo>
                        <a:lnTo>
                          <a:pt x="167" y="0"/>
                        </a:lnTo>
                        <a:lnTo>
                          <a:pt x="266" y="7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84" name="Freeform 251"/>
                  <p:cNvSpPr>
                    <a:spLocks/>
                  </p:cNvSpPr>
                  <p:nvPr>
                    <p:custDataLst>
                      <p:tags r:id="rId168"/>
                    </p:custDataLst>
                  </p:nvPr>
                </p:nvSpPr>
                <p:spPr bwMode="auto">
                  <a:xfrm>
                    <a:off x="4759325" y="4270375"/>
                    <a:ext cx="260350" cy="520700"/>
                  </a:xfrm>
                  <a:custGeom>
                    <a:avLst/>
                    <a:gdLst>
                      <a:gd name="T0" fmla="*/ 0 w 599"/>
                      <a:gd name="T1" fmla="*/ 259 h 993"/>
                      <a:gd name="T2" fmla="*/ 182 w 599"/>
                      <a:gd name="T3" fmla="*/ 224 h 993"/>
                      <a:gd name="T4" fmla="*/ 230 w 599"/>
                      <a:gd name="T5" fmla="*/ 240 h 993"/>
                      <a:gd name="T6" fmla="*/ 258 w 599"/>
                      <a:gd name="T7" fmla="*/ 258 h 993"/>
                      <a:gd name="T8" fmla="*/ 252 w 599"/>
                      <a:gd name="T9" fmla="*/ 296 h 993"/>
                      <a:gd name="T10" fmla="*/ 234 w 599"/>
                      <a:gd name="T11" fmla="*/ 327 h 993"/>
                      <a:gd name="T12" fmla="*/ 250 w 599"/>
                      <a:gd name="T13" fmla="*/ 357 h 993"/>
                      <a:gd name="T14" fmla="*/ 294 w 599"/>
                      <a:gd name="T15" fmla="*/ 365 h 993"/>
                      <a:gd name="T16" fmla="*/ 319 w 599"/>
                      <a:gd name="T17" fmla="*/ 340 h 993"/>
                      <a:gd name="T18" fmla="*/ 338 w 599"/>
                      <a:gd name="T19" fmla="*/ 317 h 993"/>
                      <a:gd name="T20" fmla="*/ 332 w 599"/>
                      <a:gd name="T21" fmla="*/ 261 h 993"/>
                      <a:gd name="T22" fmla="*/ 314 w 599"/>
                      <a:gd name="T23" fmla="*/ 204 h 993"/>
                      <a:gd name="T24" fmla="*/ 271 w 599"/>
                      <a:gd name="T25" fmla="*/ 157 h 993"/>
                      <a:gd name="T26" fmla="*/ 254 w 599"/>
                      <a:gd name="T27" fmla="*/ 125 h 993"/>
                      <a:gd name="T28" fmla="*/ 270 w 599"/>
                      <a:gd name="T29" fmla="*/ 62 h 993"/>
                      <a:gd name="T30" fmla="*/ 320 w 599"/>
                      <a:gd name="T31" fmla="*/ 55 h 993"/>
                      <a:gd name="T32" fmla="*/ 418 w 599"/>
                      <a:gd name="T33" fmla="*/ 60 h 993"/>
                      <a:gd name="T34" fmla="*/ 521 w 599"/>
                      <a:gd name="T35" fmla="*/ 36 h 993"/>
                      <a:gd name="T36" fmla="*/ 597 w 599"/>
                      <a:gd name="T37" fmla="*/ 3 h 993"/>
                      <a:gd name="T38" fmla="*/ 597 w 599"/>
                      <a:gd name="T39" fmla="*/ 30 h 993"/>
                      <a:gd name="T40" fmla="*/ 597 w 599"/>
                      <a:gd name="T41" fmla="*/ 126 h 993"/>
                      <a:gd name="T42" fmla="*/ 592 w 599"/>
                      <a:gd name="T43" fmla="*/ 228 h 993"/>
                      <a:gd name="T44" fmla="*/ 585 w 599"/>
                      <a:gd name="T45" fmla="*/ 276 h 993"/>
                      <a:gd name="T46" fmla="*/ 550 w 599"/>
                      <a:gd name="T47" fmla="*/ 337 h 993"/>
                      <a:gd name="T48" fmla="*/ 468 w 599"/>
                      <a:gd name="T49" fmla="*/ 402 h 993"/>
                      <a:gd name="T50" fmla="*/ 374 w 599"/>
                      <a:gd name="T51" fmla="*/ 426 h 993"/>
                      <a:gd name="T52" fmla="*/ 353 w 599"/>
                      <a:gd name="T53" fmla="*/ 464 h 993"/>
                      <a:gd name="T54" fmla="*/ 293 w 599"/>
                      <a:gd name="T55" fmla="*/ 507 h 993"/>
                      <a:gd name="T56" fmla="*/ 243 w 599"/>
                      <a:gd name="T57" fmla="*/ 549 h 993"/>
                      <a:gd name="T58" fmla="*/ 229 w 599"/>
                      <a:gd name="T59" fmla="*/ 582 h 993"/>
                      <a:gd name="T60" fmla="*/ 237 w 599"/>
                      <a:gd name="T61" fmla="*/ 619 h 993"/>
                      <a:gd name="T62" fmla="*/ 267 w 599"/>
                      <a:gd name="T63" fmla="*/ 654 h 993"/>
                      <a:gd name="T64" fmla="*/ 254 w 599"/>
                      <a:gd name="T65" fmla="*/ 694 h 993"/>
                      <a:gd name="T66" fmla="*/ 265 w 599"/>
                      <a:gd name="T67" fmla="*/ 729 h 993"/>
                      <a:gd name="T68" fmla="*/ 267 w 599"/>
                      <a:gd name="T69" fmla="*/ 790 h 993"/>
                      <a:gd name="T70" fmla="*/ 256 w 599"/>
                      <a:gd name="T71" fmla="*/ 814 h 993"/>
                      <a:gd name="T72" fmla="*/ 193 w 599"/>
                      <a:gd name="T73" fmla="*/ 873 h 993"/>
                      <a:gd name="T74" fmla="*/ 147 w 599"/>
                      <a:gd name="T75" fmla="*/ 887 h 993"/>
                      <a:gd name="T76" fmla="*/ 102 w 599"/>
                      <a:gd name="T77" fmla="*/ 894 h 993"/>
                      <a:gd name="T78" fmla="*/ 87 w 599"/>
                      <a:gd name="T79" fmla="*/ 913 h 993"/>
                      <a:gd name="T80" fmla="*/ 95 w 599"/>
                      <a:gd name="T81" fmla="*/ 939 h 993"/>
                      <a:gd name="T82" fmla="*/ 91 w 599"/>
                      <a:gd name="T83" fmla="*/ 992 h 993"/>
                      <a:gd name="T84" fmla="*/ 74 w 599"/>
                      <a:gd name="T85" fmla="*/ 810 h 993"/>
                      <a:gd name="T86" fmla="*/ 58 w 599"/>
                      <a:gd name="T87" fmla="*/ 765 h 993"/>
                      <a:gd name="T88" fmla="*/ 41 w 599"/>
                      <a:gd name="T89" fmla="*/ 720 h 993"/>
                      <a:gd name="T90" fmla="*/ 108 w 599"/>
                      <a:gd name="T91" fmla="*/ 666 h 993"/>
                      <a:gd name="T92" fmla="*/ 109 w 599"/>
                      <a:gd name="T93" fmla="*/ 614 h 993"/>
                      <a:gd name="T94" fmla="*/ 149 w 599"/>
                      <a:gd name="T95" fmla="*/ 571 h 993"/>
                      <a:gd name="T96" fmla="*/ 174 w 599"/>
                      <a:gd name="T97" fmla="*/ 526 h 993"/>
                      <a:gd name="T98" fmla="*/ 168 w 599"/>
                      <a:gd name="T99" fmla="*/ 441 h 993"/>
                      <a:gd name="T100" fmla="*/ 152 w 599"/>
                      <a:gd name="T101" fmla="*/ 364 h 993"/>
                      <a:gd name="T102" fmla="*/ 81 w 599"/>
                      <a:gd name="T103" fmla="*/ 341 h 993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w 599"/>
                      <a:gd name="T157" fmla="*/ 0 h 993"/>
                      <a:gd name="T158" fmla="*/ 599 w 599"/>
                      <a:gd name="T159" fmla="*/ 993 h 993"/>
                    </a:gdLst>
                    <a:ahLst/>
                    <a:cxnLst>
                      <a:cxn ang="T104">
                        <a:pos x="T0" y="T1"/>
                      </a:cxn>
                      <a:cxn ang="T105">
                        <a:pos x="T2" y="T3"/>
                      </a:cxn>
                      <a:cxn ang="T106">
                        <a:pos x="T4" y="T5"/>
                      </a:cxn>
                      <a:cxn ang="T107">
                        <a:pos x="T6" y="T7"/>
                      </a:cxn>
                      <a:cxn ang="T108">
                        <a:pos x="T8" y="T9"/>
                      </a:cxn>
                      <a:cxn ang="T109">
                        <a:pos x="T10" y="T11"/>
                      </a:cxn>
                      <a:cxn ang="T110">
                        <a:pos x="T12" y="T13"/>
                      </a:cxn>
                      <a:cxn ang="T111">
                        <a:pos x="T14" y="T15"/>
                      </a:cxn>
                      <a:cxn ang="T112">
                        <a:pos x="T16" y="T17"/>
                      </a:cxn>
                      <a:cxn ang="T113">
                        <a:pos x="T18" y="T19"/>
                      </a:cxn>
                      <a:cxn ang="T114">
                        <a:pos x="T20" y="T21"/>
                      </a:cxn>
                      <a:cxn ang="T115">
                        <a:pos x="T22" y="T23"/>
                      </a:cxn>
                      <a:cxn ang="T116">
                        <a:pos x="T24" y="T25"/>
                      </a:cxn>
                      <a:cxn ang="T117">
                        <a:pos x="T26" y="T27"/>
                      </a:cxn>
                      <a:cxn ang="T118">
                        <a:pos x="T28" y="T29"/>
                      </a:cxn>
                      <a:cxn ang="T119">
                        <a:pos x="T30" y="T31"/>
                      </a:cxn>
                      <a:cxn ang="T120">
                        <a:pos x="T32" y="T33"/>
                      </a:cxn>
                      <a:cxn ang="T121">
                        <a:pos x="T34" y="T35"/>
                      </a:cxn>
                      <a:cxn ang="T122">
                        <a:pos x="T36" y="T37"/>
                      </a:cxn>
                      <a:cxn ang="T123">
                        <a:pos x="T38" y="T39"/>
                      </a:cxn>
                      <a:cxn ang="T124">
                        <a:pos x="T40" y="T41"/>
                      </a:cxn>
                      <a:cxn ang="T125">
                        <a:pos x="T42" y="T43"/>
                      </a:cxn>
                      <a:cxn ang="T126">
                        <a:pos x="T44" y="T45"/>
                      </a:cxn>
                      <a:cxn ang="T127">
                        <a:pos x="T46" y="T47"/>
                      </a:cxn>
                      <a:cxn ang="T128">
                        <a:pos x="T48" y="T49"/>
                      </a:cxn>
                      <a:cxn ang="T129">
                        <a:pos x="T50" y="T51"/>
                      </a:cxn>
                      <a:cxn ang="T130">
                        <a:pos x="T52" y="T53"/>
                      </a:cxn>
                      <a:cxn ang="T131">
                        <a:pos x="T54" y="T55"/>
                      </a:cxn>
                      <a:cxn ang="T132">
                        <a:pos x="T56" y="T57"/>
                      </a:cxn>
                      <a:cxn ang="T133">
                        <a:pos x="T58" y="T59"/>
                      </a:cxn>
                      <a:cxn ang="T134">
                        <a:pos x="T60" y="T61"/>
                      </a:cxn>
                      <a:cxn ang="T135">
                        <a:pos x="T62" y="T63"/>
                      </a:cxn>
                      <a:cxn ang="T136">
                        <a:pos x="T64" y="T65"/>
                      </a:cxn>
                      <a:cxn ang="T137">
                        <a:pos x="T66" y="T67"/>
                      </a:cxn>
                      <a:cxn ang="T138">
                        <a:pos x="T68" y="T69"/>
                      </a:cxn>
                      <a:cxn ang="T139">
                        <a:pos x="T70" y="T71"/>
                      </a:cxn>
                      <a:cxn ang="T140">
                        <a:pos x="T72" y="T73"/>
                      </a:cxn>
                      <a:cxn ang="T141">
                        <a:pos x="T74" y="T75"/>
                      </a:cxn>
                      <a:cxn ang="T142">
                        <a:pos x="T76" y="T77"/>
                      </a:cxn>
                      <a:cxn ang="T143">
                        <a:pos x="T78" y="T79"/>
                      </a:cxn>
                      <a:cxn ang="T144">
                        <a:pos x="T80" y="T81"/>
                      </a:cxn>
                      <a:cxn ang="T145">
                        <a:pos x="T82" y="T83"/>
                      </a:cxn>
                      <a:cxn ang="T146">
                        <a:pos x="T84" y="T85"/>
                      </a:cxn>
                      <a:cxn ang="T147">
                        <a:pos x="T86" y="T87"/>
                      </a:cxn>
                      <a:cxn ang="T148">
                        <a:pos x="T88" y="T89"/>
                      </a:cxn>
                      <a:cxn ang="T149">
                        <a:pos x="T90" y="T91"/>
                      </a:cxn>
                      <a:cxn ang="T150">
                        <a:pos x="T92" y="T93"/>
                      </a:cxn>
                      <a:cxn ang="T151">
                        <a:pos x="T94" y="T95"/>
                      </a:cxn>
                      <a:cxn ang="T152">
                        <a:pos x="T96" y="T97"/>
                      </a:cxn>
                      <a:cxn ang="T153">
                        <a:pos x="T98" y="T99"/>
                      </a:cxn>
                      <a:cxn ang="T154">
                        <a:pos x="T100" y="T101"/>
                      </a:cxn>
                      <a:cxn ang="T155">
                        <a:pos x="T102" y="T103"/>
                      </a:cxn>
                    </a:cxnLst>
                    <a:rect l="T156" t="T157" r="T158" b="T159"/>
                    <a:pathLst>
                      <a:path w="599" h="993">
                        <a:moveTo>
                          <a:pt x="15" y="309"/>
                        </a:moveTo>
                        <a:lnTo>
                          <a:pt x="9" y="291"/>
                        </a:lnTo>
                        <a:lnTo>
                          <a:pt x="3" y="273"/>
                        </a:lnTo>
                        <a:lnTo>
                          <a:pt x="1" y="266"/>
                        </a:lnTo>
                        <a:lnTo>
                          <a:pt x="0" y="259"/>
                        </a:lnTo>
                        <a:lnTo>
                          <a:pt x="0" y="253"/>
                        </a:lnTo>
                        <a:lnTo>
                          <a:pt x="2" y="248"/>
                        </a:lnTo>
                        <a:lnTo>
                          <a:pt x="174" y="216"/>
                        </a:lnTo>
                        <a:lnTo>
                          <a:pt x="177" y="220"/>
                        </a:lnTo>
                        <a:lnTo>
                          <a:pt x="182" y="224"/>
                        </a:lnTo>
                        <a:lnTo>
                          <a:pt x="187" y="227"/>
                        </a:lnTo>
                        <a:lnTo>
                          <a:pt x="193" y="229"/>
                        </a:lnTo>
                        <a:lnTo>
                          <a:pt x="207" y="234"/>
                        </a:lnTo>
                        <a:lnTo>
                          <a:pt x="222" y="238"/>
                        </a:lnTo>
                        <a:lnTo>
                          <a:pt x="230" y="240"/>
                        </a:lnTo>
                        <a:lnTo>
                          <a:pt x="237" y="242"/>
                        </a:lnTo>
                        <a:lnTo>
                          <a:pt x="243" y="245"/>
                        </a:lnTo>
                        <a:lnTo>
                          <a:pt x="249" y="249"/>
                        </a:lnTo>
                        <a:lnTo>
                          <a:pt x="253" y="253"/>
                        </a:lnTo>
                        <a:lnTo>
                          <a:pt x="258" y="258"/>
                        </a:lnTo>
                        <a:lnTo>
                          <a:pt x="260" y="264"/>
                        </a:lnTo>
                        <a:lnTo>
                          <a:pt x="261" y="272"/>
                        </a:lnTo>
                        <a:lnTo>
                          <a:pt x="260" y="280"/>
                        </a:lnTo>
                        <a:lnTo>
                          <a:pt x="256" y="289"/>
                        </a:lnTo>
                        <a:lnTo>
                          <a:pt x="252" y="296"/>
                        </a:lnTo>
                        <a:lnTo>
                          <a:pt x="248" y="302"/>
                        </a:lnTo>
                        <a:lnTo>
                          <a:pt x="242" y="308"/>
                        </a:lnTo>
                        <a:lnTo>
                          <a:pt x="238" y="314"/>
                        </a:lnTo>
                        <a:lnTo>
                          <a:pt x="236" y="321"/>
                        </a:lnTo>
                        <a:lnTo>
                          <a:pt x="234" y="327"/>
                        </a:lnTo>
                        <a:lnTo>
                          <a:pt x="234" y="333"/>
                        </a:lnTo>
                        <a:lnTo>
                          <a:pt x="236" y="338"/>
                        </a:lnTo>
                        <a:lnTo>
                          <a:pt x="238" y="344"/>
                        </a:lnTo>
                        <a:lnTo>
                          <a:pt x="241" y="349"/>
                        </a:lnTo>
                        <a:lnTo>
                          <a:pt x="250" y="357"/>
                        </a:lnTo>
                        <a:lnTo>
                          <a:pt x="259" y="365"/>
                        </a:lnTo>
                        <a:lnTo>
                          <a:pt x="278" y="378"/>
                        </a:lnTo>
                        <a:lnTo>
                          <a:pt x="294" y="389"/>
                        </a:lnTo>
                        <a:lnTo>
                          <a:pt x="294" y="376"/>
                        </a:lnTo>
                        <a:lnTo>
                          <a:pt x="294" y="365"/>
                        </a:lnTo>
                        <a:lnTo>
                          <a:pt x="294" y="356"/>
                        </a:lnTo>
                        <a:lnTo>
                          <a:pt x="294" y="346"/>
                        </a:lnTo>
                        <a:lnTo>
                          <a:pt x="305" y="346"/>
                        </a:lnTo>
                        <a:lnTo>
                          <a:pt x="315" y="343"/>
                        </a:lnTo>
                        <a:lnTo>
                          <a:pt x="319" y="340"/>
                        </a:lnTo>
                        <a:lnTo>
                          <a:pt x="323" y="338"/>
                        </a:lnTo>
                        <a:lnTo>
                          <a:pt x="327" y="335"/>
                        </a:lnTo>
                        <a:lnTo>
                          <a:pt x="329" y="332"/>
                        </a:lnTo>
                        <a:lnTo>
                          <a:pt x="334" y="326"/>
                        </a:lnTo>
                        <a:lnTo>
                          <a:pt x="338" y="317"/>
                        </a:lnTo>
                        <a:lnTo>
                          <a:pt x="340" y="308"/>
                        </a:lnTo>
                        <a:lnTo>
                          <a:pt x="340" y="297"/>
                        </a:lnTo>
                        <a:lnTo>
                          <a:pt x="339" y="283"/>
                        </a:lnTo>
                        <a:lnTo>
                          <a:pt x="337" y="272"/>
                        </a:lnTo>
                        <a:lnTo>
                          <a:pt x="332" y="261"/>
                        </a:lnTo>
                        <a:lnTo>
                          <a:pt x="327" y="251"/>
                        </a:lnTo>
                        <a:lnTo>
                          <a:pt x="322" y="240"/>
                        </a:lnTo>
                        <a:lnTo>
                          <a:pt x="318" y="229"/>
                        </a:lnTo>
                        <a:lnTo>
                          <a:pt x="315" y="217"/>
                        </a:lnTo>
                        <a:lnTo>
                          <a:pt x="314" y="204"/>
                        </a:lnTo>
                        <a:lnTo>
                          <a:pt x="309" y="202"/>
                        </a:lnTo>
                        <a:lnTo>
                          <a:pt x="301" y="194"/>
                        </a:lnTo>
                        <a:lnTo>
                          <a:pt x="292" y="184"/>
                        </a:lnTo>
                        <a:lnTo>
                          <a:pt x="282" y="171"/>
                        </a:lnTo>
                        <a:lnTo>
                          <a:pt x="271" y="157"/>
                        </a:lnTo>
                        <a:lnTo>
                          <a:pt x="262" y="144"/>
                        </a:lnTo>
                        <a:lnTo>
                          <a:pt x="259" y="139"/>
                        </a:lnTo>
                        <a:lnTo>
                          <a:pt x="256" y="133"/>
                        </a:lnTo>
                        <a:lnTo>
                          <a:pt x="254" y="128"/>
                        </a:lnTo>
                        <a:lnTo>
                          <a:pt x="254" y="125"/>
                        </a:lnTo>
                        <a:lnTo>
                          <a:pt x="255" y="110"/>
                        </a:lnTo>
                        <a:lnTo>
                          <a:pt x="259" y="90"/>
                        </a:lnTo>
                        <a:lnTo>
                          <a:pt x="262" y="80"/>
                        </a:lnTo>
                        <a:lnTo>
                          <a:pt x="265" y="71"/>
                        </a:lnTo>
                        <a:lnTo>
                          <a:pt x="270" y="62"/>
                        </a:lnTo>
                        <a:lnTo>
                          <a:pt x="274" y="56"/>
                        </a:lnTo>
                        <a:lnTo>
                          <a:pt x="286" y="57"/>
                        </a:lnTo>
                        <a:lnTo>
                          <a:pt x="298" y="58"/>
                        </a:lnTo>
                        <a:lnTo>
                          <a:pt x="309" y="57"/>
                        </a:lnTo>
                        <a:lnTo>
                          <a:pt x="320" y="55"/>
                        </a:lnTo>
                        <a:lnTo>
                          <a:pt x="343" y="52"/>
                        </a:lnTo>
                        <a:lnTo>
                          <a:pt x="367" y="50"/>
                        </a:lnTo>
                        <a:lnTo>
                          <a:pt x="378" y="52"/>
                        </a:lnTo>
                        <a:lnTo>
                          <a:pt x="398" y="56"/>
                        </a:lnTo>
                        <a:lnTo>
                          <a:pt x="418" y="60"/>
                        </a:lnTo>
                        <a:lnTo>
                          <a:pt x="433" y="62"/>
                        </a:lnTo>
                        <a:lnTo>
                          <a:pt x="445" y="60"/>
                        </a:lnTo>
                        <a:lnTo>
                          <a:pt x="466" y="54"/>
                        </a:lnTo>
                        <a:lnTo>
                          <a:pt x="493" y="46"/>
                        </a:lnTo>
                        <a:lnTo>
                          <a:pt x="521" y="36"/>
                        </a:lnTo>
                        <a:lnTo>
                          <a:pt x="550" y="26"/>
                        </a:lnTo>
                        <a:lnTo>
                          <a:pt x="574" y="16"/>
                        </a:lnTo>
                        <a:lnTo>
                          <a:pt x="584" y="12"/>
                        </a:lnTo>
                        <a:lnTo>
                          <a:pt x="591" y="7"/>
                        </a:lnTo>
                        <a:lnTo>
                          <a:pt x="597" y="3"/>
                        </a:lnTo>
                        <a:lnTo>
                          <a:pt x="599" y="0"/>
                        </a:lnTo>
                        <a:lnTo>
                          <a:pt x="598" y="12"/>
                        </a:lnTo>
                        <a:lnTo>
                          <a:pt x="597" y="20"/>
                        </a:lnTo>
                        <a:lnTo>
                          <a:pt x="597" y="25"/>
                        </a:lnTo>
                        <a:lnTo>
                          <a:pt x="597" y="30"/>
                        </a:lnTo>
                        <a:lnTo>
                          <a:pt x="598" y="36"/>
                        </a:lnTo>
                        <a:lnTo>
                          <a:pt x="599" y="44"/>
                        </a:lnTo>
                        <a:lnTo>
                          <a:pt x="599" y="76"/>
                        </a:lnTo>
                        <a:lnTo>
                          <a:pt x="598" y="102"/>
                        </a:lnTo>
                        <a:lnTo>
                          <a:pt x="597" y="126"/>
                        </a:lnTo>
                        <a:lnTo>
                          <a:pt x="596" y="146"/>
                        </a:lnTo>
                        <a:lnTo>
                          <a:pt x="595" y="165"/>
                        </a:lnTo>
                        <a:lnTo>
                          <a:pt x="594" y="185"/>
                        </a:lnTo>
                        <a:lnTo>
                          <a:pt x="592" y="205"/>
                        </a:lnTo>
                        <a:lnTo>
                          <a:pt x="592" y="228"/>
                        </a:lnTo>
                        <a:lnTo>
                          <a:pt x="592" y="239"/>
                        </a:lnTo>
                        <a:lnTo>
                          <a:pt x="591" y="249"/>
                        </a:lnTo>
                        <a:lnTo>
                          <a:pt x="589" y="258"/>
                        </a:lnTo>
                        <a:lnTo>
                          <a:pt x="587" y="267"/>
                        </a:lnTo>
                        <a:lnTo>
                          <a:pt x="585" y="276"/>
                        </a:lnTo>
                        <a:lnTo>
                          <a:pt x="581" y="285"/>
                        </a:lnTo>
                        <a:lnTo>
                          <a:pt x="577" y="295"/>
                        </a:lnTo>
                        <a:lnTo>
                          <a:pt x="573" y="304"/>
                        </a:lnTo>
                        <a:lnTo>
                          <a:pt x="562" y="321"/>
                        </a:lnTo>
                        <a:lnTo>
                          <a:pt x="550" y="337"/>
                        </a:lnTo>
                        <a:lnTo>
                          <a:pt x="535" y="353"/>
                        </a:lnTo>
                        <a:lnTo>
                          <a:pt x="520" y="367"/>
                        </a:lnTo>
                        <a:lnTo>
                          <a:pt x="503" y="379"/>
                        </a:lnTo>
                        <a:lnTo>
                          <a:pt x="487" y="391"/>
                        </a:lnTo>
                        <a:lnTo>
                          <a:pt x="468" y="402"/>
                        </a:lnTo>
                        <a:lnTo>
                          <a:pt x="450" y="410"/>
                        </a:lnTo>
                        <a:lnTo>
                          <a:pt x="431" y="417"/>
                        </a:lnTo>
                        <a:lnTo>
                          <a:pt x="411" y="422"/>
                        </a:lnTo>
                        <a:lnTo>
                          <a:pt x="393" y="425"/>
                        </a:lnTo>
                        <a:lnTo>
                          <a:pt x="374" y="426"/>
                        </a:lnTo>
                        <a:lnTo>
                          <a:pt x="372" y="433"/>
                        </a:lnTo>
                        <a:lnTo>
                          <a:pt x="368" y="440"/>
                        </a:lnTo>
                        <a:lnTo>
                          <a:pt x="365" y="446"/>
                        </a:lnTo>
                        <a:lnTo>
                          <a:pt x="362" y="452"/>
                        </a:lnTo>
                        <a:lnTo>
                          <a:pt x="353" y="464"/>
                        </a:lnTo>
                        <a:lnTo>
                          <a:pt x="342" y="474"/>
                        </a:lnTo>
                        <a:lnTo>
                          <a:pt x="331" y="483"/>
                        </a:lnTo>
                        <a:lnTo>
                          <a:pt x="318" y="491"/>
                        </a:lnTo>
                        <a:lnTo>
                          <a:pt x="306" y="499"/>
                        </a:lnTo>
                        <a:lnTo>
                          <a:pt x="293" y="507"/>
                        </a:lnTo>
                        <a:lnTo>
                          <a:pt x="281" y="516"/>
                        </a:lnTo>
                        <a:lnTo>
                          <a:pt x="269" y="525"/>
                        </a:lnTo>
                        <a:lnTo>
                          <a:pt x="258" y="534"/>
                        </a:lnTo>
                        <a:lnTo>
                          <a:pt x="248" y="544"/>
                        </a:lnTo>
                        <a:lnTo>
                          <a:pt x="243" y="549"/>
                        </a:lnTo>
                        <a:lnTo>
                          <a:pt x="239" y="555"/>
                        </a:lnTo>
                        <a:lnTo>
                          <a:pt x="236" y="561"/>
                        </a:lnTo>
                        <a:lnTo>
                          <a:pt x="232" y="568"/>
                        </a:lnTo>
                        <a:lnTo>
                          <a:pt x="230" y="575"/>
                        </a:lnTo>
                        <a:lnTo>
                          <a:pt x="229" y="582"/>
                        </a:lnTo>
                        <a:lnTo>
                          <a:pt x="228" y="590"/>
                        </a:lnTo>
                        <a:lnTo>
                          <a:pt x="227" y="598"/>
                        </a:lnTo>
                        <a:lnTo>
                          <a:pt x="228" y="604"/>
                        </a:lnTo>
                        <a:lnTo>
                          <a:pt x="231" y="611"/>
                        </a:lnTo>
                        <a:lnTo>
                          <a:pt x="237" y="619"/>
                        </a:lnTo>
                        <a:lnTo>
                          <a:pt x="242" y="629"/>
                        </a:lnTo>
                        <a:lnTo>
                          <a:pt x="249" y="637"/>
                        </a:lnTo>
                        <a:lnTo>
                          <a:pt x="255" y="645"/>
                        </a:lnTo>
                        <a:lnTo>
                          <a:pt x="262" y="650"/>
                        </a:lnTo>
                        <a:lnTo>
                          <a:pt x="267" y="654"/>
                        </a:lnTo>
                        <a:lnTo>
                          <a:pt x="262" y="663"/>
                        </a:lnTo>
                        <a:lnTo>
                          <a:pt x="258" y="671"/>
                        </a:lnTo>
                        <a:lnTo>
                          <a:pt x="255" y="680"/>
                        </a:lnTo>
                        <a:lnTo>
                          <a:pt x="254" y="685"/>
                        </a:lnTo>
                        <a:lnTo>
                          <a:pt x="254" y="694"/>
                        </a:lnTo>
                        <a:lnTo>
                          <a:pt x="256" y="701"/>
                        </a:lnTo>
                        <a:lnTo>
                          <a:pt x="258" y="709"/>
                        </a:lnTo>
                        <a:lnTo>
                          <a:pt x="261" y="715"/>
                        </a:lnTo>
                        <a:lnTo>
                          <a:pt x="263" y="722"/>
                        </a:lnTo>
                        <a:lnTo>
                          <a:pt x="265" y="729"/>
                        </a:lnTo>
                        <a:lnTo>
                          <a:pt x="266" y="738"/>
                        </a:lnTo>
                        <a:lnTo>
                          <a:pt x="267" y="747"/>
                        </a:lnTo>
                        <a:lnTo>
                          <a:pt x="267" y="766"/>
                        </a:lnTo>
                        <a:lnTo>
                          <a:pt x="267" y="780"/>
                        </a:lnTo>
                        <a:lnTo>
                          <a:pt x="267" y="790"/>
                        </a:lnTo>
                        <a:lnTo>
                          <a:pt x="267" y="796"/>
                        </a:lnTo>
                        <a:lnTo>
                          <a:pt x="266" y="799"/>
                        </a:lnTo>
                        <a:lnTo>
                          <a:pt x="264" y="803"/>
                        </a:lnTo>
                        <a:lnTo>
                          <a:pt x="261" y="808"/>
                        </a:lnTo>
                        <a:lnTo>
                          <a:pt x="256" y="814"/>
                        </a:lnTo>
                        <a:lnTo>
                          <a:pt x="244" y="827"/>
                        </a:lnTo>
                        <a:lnTo>
                          <a:pt x="230" y="841"/>
                        </a:lnTo>
                        <a:lnTo>
                          <a:pt x="215" y="856"/>
                        </a:lnTo>
                        <a:lnTo>
                          <a:pt x="200" y="868"/>
                        </a:lnTo>
                        <a:lnTo>
                          <a:pt x="193" y="873"/>
                        </a:lnTo>
                        <a:lnTo>
                          <a:pt x="186" y="877"/>
                        </a:lnTo>
                        <a:lnTo>
                          <a:pt x="180" y="880"/>
                        </a:lnTo>
                        <a:lnTo>
                          <a:pt x="174" y="882"/>
                        </a:lnTo>
                        <a:lnTo>
                          <a:pt x="161" y="885"/>
                        </a:lnTo>
                        <a:lnTo>
                          <a:pt x="147" y="887"/>
                        </a:lnTo>
                        <a:lnTo>
                          <a:pt x="132" y="889"/>
                        </a:lnTo>
                        <a:lnTo>
                          <a:pt x="118" y="890"/>
                        </a:lnTo>
                        <a:lnTo>
                          <a:pt x="113" y="891"/>
                        </a:lnTo>
                        <a:lnTo>
                          <a:pt x="106" y="892"/>
                        </a:lnTo>
                        <a:lnTo>
                          <a:pt x="102" y="894"/>
                        </a:lnTo>
                        <a:lnTo>
                          <a:pt x="96" y="896"/>
                        </a:lnTo>
                        <a:lnTo>
                          <a:pt x="93" y="900"/>
                        </a:lnTo>
                        <a:lnTo>
                          <a:pt x="91" y="904"/>
                        </a:lnTo>
                        <a:lnTo>
                          <a:pt x="88" y="908"/>
                        </a:lnTo>
                        <a:lnTo>
                          <a:pt x="87" y="913"/>
                        </a:lnTo>
                        <a:lnTo>
                          <a:pt x="88" y="920"/>
                        </a:lnTo>
                        <a:lnTo>
                          <a:pt x="90" y="925"/>
                        </a:lnTo>
                        <a:lnTo>
                          <a:pt x="91" y="931"/>
                        </a:lnTo>
                        <a:lnTo>
                          <a:pt x="93" y="935"/>
                        </a:lnTo>
                        <a:lnTo>
                          <a:pt x="95" y="939"/>
                        </a:lnTo>
                        <a:lnTo>
                          <a:pt x="99" y="941"/>
                        </a:lnTo>
                        <a:lnTo>
                          <a:pt x="103" y="943"/>
                        </a:lnTo>
                        <a:lnTo>
                          <a:pt x="108" y="943"/>
                        </a:lnTo>
                        <a:lnTo>
                          <a:pt x="94" y="993"/>
                        </a:lnTo>
                        <a:lnTo>
                          <a:pt x="91" y="992"/>
                        </a:lnTo>
                        <a:lnTo>
                          <a:pt x="82" y="990"/>
                        </a:lnTo>
                        <a:lnTo>
                          <a:pt x="75" y="988"/>
                        </a:lnTo>
                        <a:lnTo>
                          <a:pt x="74" y="987"/>
                        </a:lnTo>
                        <a:lnTo>
                          <a:pt x="74" y="820"/>
                        </a:lnTo>
                        <a:lnTo>
                          <a:pt x="74" y="810"/>
                        </a:lnTo>
                        <a:lnTo>
                          <a:pt x="73" y="801"/>
                        </a:lnTo>
                        <a:lnTo>
                          <a:pt x="71" y="793"/>
                        </a:lnTo>
                        <a:lnTo>
                          <a:pt x="70" y="785"/>
                        </a:lnTo>
                        <a:lnTo>
                          <a:pt x="64" y="774"/>
                        </a:lnTo>
                        <a:lnTo>
                          <a:pt x="58" y="765"/>
                        </a:lnTo>
                        <a:lnTo>
                          <a:pt x="52" y="755"/>
                        </a:lnTo>
                        <a:lnTo>
                          <a:pt x="47" y="744"/>
                        </a:lnTo>
                        <a:lnTo>
                          <a:pt x="45" y="738"/>
                        </a:lnTo>
                        <a:lnTo>
                          <a:pt x="42" y="729"/>
                        </a:lnTo>
                        <a:lnTo>
                          <a:pt x="41" y="720"/>
                        </a:lnTo>
                        <a:lnTo>
                          <a:pt x="41" y="709"/>
                        </a:lnTo>
                        <a:lnTo>
                          <a:pt x="51" y="704"/>
                        </a:lnTo>
                        <a:lnTo>
                          <a:pt x="72" y="690"/>
                        </a:lnTo>
                        <a:lnTo>
                          <a:pt x="95" y="675"/>
                        </a:lnTo>
                        <a:lnTo>
                          <a:pt x="108" y="666"/>
                        </a:lnTo>
                        <a:lnTo>
                          <a:pt x="107" y="653"/>
                        </a:lnTo>
                        <a:lnTo>
                          <a:pt x="106" y="636"/>
                        </a:lnTo>
                        <a:lnTo>
                          <a:pt x="106" y="627"/>
                        </a:lnTo>
                        <a:lnTo>
                          <a:pt x="108" y="617"/>
                        </a:lnTo>
                        <a:lnTo>
                          <a:pt x="109" y="614"/>
                        </a:lnTo>
                        <a:lnTo>
                          <a:pt x="110" y="610"/>
                        </a:lnTo>
                        <a:lnTo>
                          <a:pt x="113" y="607"/>
                        </a:lnTo>
                        <a:lnTo>
                          <a:pt x="115" y="604"/>
                        </a:lnTo>
                        <a:lnTo>
                          <a:pt x="129" y="591"/>
                        </a:lnTo>
                        <a:lnTo>
                          <a:pt x="149" y="571"/>
                        </a:lnTo>
                        <a:lnTo>
                          <a:pt x="159" y="558"/>
                        </a:lnTo>
                        <a:lnTo>
                          <a:pt x="166" y="546"/>
                        </a:lnTo>
                        <a:lnTo>
                          <a:pt x="170" y="539"/>
                        </a:lnTo>
                        <a:lnTo>
                          <a:pt x="172" y="532"/>
                        </a:lnTo>
                        <a:lnTo>
                          <a:pt x="174" y="526"/>
                        </a:lnTo>
                        <a:lnTo>
                          <a:pt x="174" y="519"/>
                        </a:lnTo>
                        <a:lnTo>
                          <a:pt x="174" y="498"/>
                        </a:lnTo>
                        <a:lnTo>
                          <a:pt x="172" y="479"/>
                        </a:lnTo>
                        <a:lnTo>
                          <a:pt x="170" y="460"/>
                        </a:lnTo>
                        <a:lnTo>
                          <a:pt x="168" y="441"/>
                        </a:lnTo>
                        <a:lnTo>
                          <a:pt x="165" y="423"/>
                        </a:lnTo>
                        <a:lnTo>
                          <a:pt x="163" y="404"/>
                        </a:lnTo>
                        <a:lnTo>
                          <a:pt x="161" y="384"/>
                        </a:lnTo>
                        <a:lnTo>
                          <a:pt x="161" y="364"/>
                        </a:lnTo>
                        <a:lnTo>
                          <a:pt x="152" y="364"/>
                        </a:lnTo>
                        <a:lnTo>
                          <a:pt x="142" y="363"/>
                        </a:lnTo>
                        <a:lnTo>
                          <a:pt x="132" y="361"/>
                        </a:lnTo>
                        <a:lnTo>
                          <a:pt x="122" y="358"/>
                        </a:lnTo>
                        <a:lnTo>
                          <a:pt x="102" y="350"/>
                        </a:lnTo>
                        <a:lnTo>
                          <a:pt x="81" y="341"/>
                        </a:lnTo>
                        <a:lnTo>
                          <a:pt x="42" y="323"/>
                        </a:lnTo>
                        <a:lnTo>
                          <a:pt x="15" y="309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85" name="Freeform 252"/>
                  <p:cNvSpPr>
                    <a:spLocks/>
                  </p:cNvSpPr>
                  <p:nvPr>
                    <p:custDataLst>
                      <p:tags r:id="rId169"/>
                    </p:custDataLst>
                  </p:nvPr>
                </p:nvSpPr>
                <p:spPr bwMode="auto">
                  <a:xfrm>
                    <a:off x="4494213" y="4510088"/>
                    <a:ext cx="238125" cy="287337"/>
                  </a:xfrm>
                  <a:custGeom>
                    <a:avLst/>
                    <a:gdLst>
                      <a:gd name="T0" fmla="*/ 30 w 545"/>
                      <a:gd name="T1" fmla="*/ 428 h 549"/>
                      <a:gd name="T2" fmla="*/ 46 w 545"/>
                      <a:gd name="T3" fmla="*/ 454 h 549"/>
                      <a:gd name="T4" fmla="*/ 46 w 545"/>
                      <a:gd name="T5" fmla="*/ 512 h 549"/>
                      <a:gd name="T6" fmla="*/ 48 w 545"/>
                      <a:gd name="T7" fmla="*/ 527 h 549"/>
                      <a:gd name="T8" fmla="*/ 55 w 545"/>
                      <a:gd name="T9" fmla="*/ 537 h 549"/>
                      <a:gd name="T10" fmla="*/ 68 w 545"/>
                      <a:gd name="T11" fmla="*/ 545 h 549"/>
                      <a:gd name="T12" fmla="*/ 100 w 545"/>
                      <a:gd name="T13" fmla="*/ 549 h 549"/>
                      <a:gd name="T14" fmla="*/ 113 w 545"/>
                      <a:gd name="T15" fmla="*/ 546 h 549"/>
                      <a:gd name="T16" fmla="*/ 130 w 545"/>
                      <a:gd name="T17" fmla="*/ 533 h 549"/>
                      <a:gd name="T18" fmla="*/ 143 w 545"/>
                      <a:gd name="T19" fmla="*/ 507 h 549"/>
                      <a:gd name="T20" fmla="*/ 154 w 545"/>
                      <a:gd name="T21" fmla="*/ 477 h 549"/>
                      <a:gd name="T22" fmla="*/ 169 w 545"/>
                      <a:gd name="T23" fmla="*/ 454 h 549"/>
                      <a:gd name="T24" fmla="*/ 183 w 545"/>
                      <a:gd name="T25" fmla="*/ 445 h 549"/>
                      <a:gd name="T26" fmla="*/ 201 w 545"/>
                      <a:gd name="T27" fmla="*/ 444 h 549"/>
                      <a:gd name="T28" fmla="*/ 222 w 545"/>
                      <a:gd name="T29" fmla="*/ 448 h 549"/>
                      <a:gd name="T30" fmla="*/ 252 w 545"/>
                      <a:gd name="T31" fmla="*/ 461 h 549"/>
                      <a:gd name="T32" fmla="*/ 272 w 545"/>
                      <a:gd name="T33" fmla="*/ 468 h 549"/>
                      <a:gd name="T34" fmla="*/ 297 w 545"/>
                      <a:gd name="T35" fmla="*/ 469 h 549"/>
                      <a:gd name="T36" fmla="*/ 319 w 545"/>
                      <a:gd name="T37" fmla="*/ 464 h 549"/>
                      <a:gd name="T38" fmla="*/ 332 w 545"/>
                      <a:gd name="T39" fmla="*/ 453 h 549"/>
                      <a:gd name="T40" fmla="*/ 359 w 545"/>
                      <a:gd name="T41" fmla="*/ 388 h 549"/>
                      <a:gd name="T42" fmla="*/ 382 w 545"/>
                      <a:gd name="T43" fmla="*/ 363 h 549"/>
                      <a:gd name="T44" fmla="*/ 447 w 545"/>
                      <a:gd name="T45" fmla="*/ 314 h 549"/>
                      <a:gd name="T46" fmla="*/ 527 w 545"/>
                      <a:gd name="T47" fmla="*/ 264 h 549"/>
                      <a:gd name="T48" fmla="*/ 528 w 545"/>
                      <a:gd name="T49" fmla="*/ 232 h 549"/>
                      <a:gd name="T50" fmla="*/ 503 w 545"/>
                      <a:gd name="T51" fmla="*/ 218 h 549"/>
                      <a:gd name="T52" fmla="*/ 485 w 545"/>
                      <a:gd name="T53" fmla="*/ 199 h 549"/>
                      <a:gd name="T54" fmla="*/ 460 w 545"/>
                      <a:gd name="T55" fmla="*/ 157 h 549"/>
                      <a:gd name="T56" fmla="*/ 440 w 545"/>
                      <a:gd name="T57" fmla="*/ 132 h 549"/>
                      <a:gd name="T58" fmla="*/ 377 w 545"/>
                      <a:gd name="T59" fmla="*/ 76 h 549"/>
                      <a:gd name="T60" fmla="*/ 359 w 545"/>
                      <a:gd name="T61" fmla="*/ 53 h 549"/>
                      <a:gd name="T62" fmla="*/ 348 w 545"/>
                      <a:gd name="T63" fmla="*/ 24 h 549"/>
                      <a:gd name="T64" fmla="*/ 319 w 545"/>
                      <a:gd name="T65" fmla="*/ 0 h 549"/>
                      <a:gd name="T66" fmla="*/ 244 w 545"/>
                      <a:gd name="T67" fmla="*/ 2 h 549"/>
                      <a:gd name="T68" fmla="*/ 176 w 545"/>
                      <a:gd name="T69" fmla="*/ 13 h 549"/>
                      <a:gd name="T70" fmla="*/ 95 w 545"/>
                      <a:gd name="T71" fmla="*/ 22 h 549"/>
                      <a:gd name="T72" fmla="*/ 71 w 545"/>
                      <a:gd name="T73" fmla="*/ 27 h 549"/>
                      <a:gd name="T74" fmla="*/ 67 w 545"/>
                      <a:gd name="T75" fmla="*/ 38 h 549"/>
                      <a:gd name="T76" fmla="*/ 73 w 545"/>
                      <a:gd name="T77" fmla="*/ 56 h 549"/>
                      <a:gd name="T78" fmla="*/ 84 w 545"/>
                      <a:gd name="T79" fmla="*/ 74 h 549"/>
                      <a:gd name="T80" fmla="*/ 86 w 545"/>
                      <a:gd name="T81" fmla="*/ 107 h 549"/>
                      <a:gd name="T82" fmla="*/ 74 w 545"/>
                      <a:gd name="T83" fmla="*/ 171 h 549"/>
                      <a:gd name="T84" fmla="*/ 62 w 545"/>
                      <a:gd name="T85" fmla="*/ 237 h 549"/>
                      <a:gd name="T86" fmla="*/ 47 w 545"/>
                      <a:gd name="T87" fmla="*/ 263 h 549"/>
                      <a:gd name="T88" fmla="*/ 26 w 545"/>
                      <a:gd name="T89" fmla="*/ 277 h 549"/>
                      <a:gd name="T90" fmla="*/ 5 w 545"/>
                      <a:gd name="T91" fmla="*/ 307 h 549"/>
                      <a:gd name="T92" fmla="*/ 1 w 545"/>
                      <a:gd name="T93" fmla="*/ 339 h 549"/>
                      <a:gd name="T94" fmla="*/ 8 w 545"/>
                      <a:gd name="T95" fmla="*/ 367 h 549"/>
                      <a:gd name="T96" fmla="*/ 8 w 545"/>
                      <a:gd name="T97" fmla="*/ 391 h 549"/>
                      <a:gd name="T98" fmla="*/ 0 w 545"/>
                      <a:gd name="T99" fmla="*/ 408 h 549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w 545"/>
                      <a:gd name="T151" fmla="*/ 0 h 549"/>
                      <a:gd name="T152" fmla="*/ 545 w 545"/>
                      <a:gd name="T153" fmla="*/ 549 h 549"/>
                    </a:gdLst>
                    <a:ahLst/>
                    <a:cxnLst>
                      <a:cxn ang="T100">
                        <a:pos x="T0" y="T1"/>
                      </a:cxn>
                      <a:cxn ang="T101">
                        <a:pos x="T2" y="T3"/>
                      </a:cxn>
                      <a:cxn ang="T102">
                        <a:pos x="T4" y="T5"/>
                      </a:cxn>
                      <a:cxn ang="T103">
                        <a:pos x="T6" y="T7"/>
                      </a:cxn>
                      <a:cxn ang="T104">
                        <a:pos x="T8" y="T9"/>
                      </a:cxn>
                      <a:cxn ang="T105">
                        <a:pos x="T10" y="T11"/>
                      </a:cxn>
                      <a:cxn ang="T106">
                        <a:pos x="T12" y="T13"/>
                      </a:cxn>
                      <a:cxn ang="T107">
                        <a:pos x="T14" y="T15"/>
                      </a:cxn>
                      <a:cxn ang="T108">
                        <a:pos x="T16" y="T17"/>
                      </a:cxn>
                      <a:cxn ang="T109">
                        <a:pos x="T18" y="T19"/>
                      </a:cxn>
                      <a:cxn ang="T110">
                        <a:pos x="T20" y="T21"/>
                      </a:cxn>
                      <a:cxn ang="T111">
                        <a:pos x="T22" y="T23"/>
                      </a:cxn>
                      <a:cxn ang="T112">
                        <a:pos x="T24" y="T25"/>
                      </a:cxn>
                      <a:cxn ang="T113">
                        <a:pos x="T26" y="T27"/>
                      </a:cxn>
                      <a:cxn ang="T114">
                        <a:pos x="T28" y="T29"/>
                      </a:cxn>
                      <a:cxn ang="T115">
                        <a:pos x="T30" y="T31"/>
                      </a:cxn>
                      <a:cxn ang="T116">
                        <a:pos x="T32" y="T33"/>
                      </a:cxn>
                      <a:cxn ang="T117">
                        <a:pos x="T34" y="T35"/>
                      </a:cxn>
                      <a:cxn ang="T118">
                        <a:pos x="T36" y="T37"/>
                      </a:cxn>
                      <a:cxn ang="T119">
                        <a:pos x="T38" y="T39"/>
                      </a:cxn>
                      <a:cxn ang="T120">
                        <a:pos x="T40" y="T41"/>
                      </a:cxn>
                      <a:cxn ang="T121">
                        <a:pos x="T42" y="T43"/>
                      </a:cxn>
                      <a:cxn ang="T122">
                        <a:pos x="T44" y="T45"/>
                      </a:cxn>
                      <a:cxn ang="T123">
                        <a:pos x="T46" y="T47"/>
                      </a:cxn>
                      <a:cxn ang="T124">
                        <a:pos x="T48" y="T49"/>
                      </a:cxn>
                      <a:cxn ang="T125">
                        <a:pos x="T50" y="T51"/>
                      </a:cxn>
                      <a:cxn ang="T126">
                        <a:pos x="T52" y="T53"/>
                      </a:cxn>
                      <a:cxn ang="T127">
                        <a:pos x="T54" y="T55"/>
                      </a:cxn>
                      <a:cxn ang="T128">
                        <a:pos x="T56" y="T57"/>
                      </a:cxn>
                      <a:cxn ang="T129">
                        <a:pos x="T58" y="T59"/>
                      </a:cxn>
                      <a:cxn ang="T130">
                        <a:pos x="T60" y="T61"/>
                      </a:cxn>
                      <a:cxn ang="T131">
                        <a:pos x="T62" y="T63"/>
                      </a:cxn>
                      <a:cxn ang="T132">
                        <a:pos x="T64" y="T65"/>
                      </a:cxn>
                      <a:cxn ang="T133">
                        <a:pos x="T66" y="T67"/>
                      </a:cxn>
                      <a:cxn ang="T134">
                        <a:pos x="T68" y="T69"/>
                      </a:cxn>
                      <a:cxn ang="T135">
                        <a:pos x="T70" y="T71"/>
                      </a:cxn>
                      <a:cxn ang="T136">
                        <a:pos x="T72" y="T73"/>
                      </a:cxn>
                      <a:cxn ang="T137">
                        <a:pos x="T74" y="T75"/>
                      </a:cxn>
                      <a:cxn ang="T138">
                        <a:pos x="T76" y="T77"/>
                      </a:cxn>
                      <a:cxn ang="T139">
                        <a:pos x="T78" y="T79"/>
                      </a:cxn>
                      <a:cxn ang="T140">
                        <a:pos x="T80" y="T81"/>
                      </a:cxn>
                      <a:cxn ang="T141">
                        <a:pos x="T82" y="T83"/>
                      </a:cxn>
                      <a:cxn ang="T142">
                        <a:pos x="T84" y="T85"/>
                      </a:cxn>
                      <a:cxn ang="T143">
                        <a:pos x="T86" y="T87"/>
                      </a:cxn>
                      <a:cxn ang="T144">
                        <a:pos x="T88" y="T89"/>
                      </a:cxn>
                      <a:cxn ang="T145">
                        <a:pos x="T90" y="T91"/>
                      </a:cxn>
                      <a:cxn ang="T146">
                        <a:pos x="T92" y="T93"/>
                      </a:cxn>
                      <a:cxn ang="T147">
                        <a:pos x="T94" y="T95"/>
                      </a:cxn>
                      <a:cxn ang="T148">
                        <a:pos x="T96" y="T97"/>
                      </a:cxn>
                      <a:cxn ang="T149">
                        <a:pos x="T98" y="T99"/>
                      </a:cxn>
                    </a:cxnLst>
                    <a:rect l="T150" t="T151" r="T152" b="T153"/>
                    <a:pathLst>
                      <a:path w="545" h="549">
                        <a:moveTo>
                          <a:pt x="13" y="420"/>
                        </a:moveTo>
                        <a:lnTo>
                          <a:pt x="21" y="424"/>
                        </a:lnTo>
                        <a:lnTo>
                          <a:pt x="30" y="428"/>
                        </a:lnTo>
                        <a:lnTo>
                          <a:pt x="40" y="431"/>
                        </a:lnTo>
                        <a:lnTo>
                          <a:pt x="46" y="432"/>
                        </a:lnTo>
                        <a:lnTo>
                          <a:pt x="46" y="454"/>
                        </a:lnTo>
                        <a:lnTo>
                          <a:pt x="46" y="472"/>
                        </a:lnTo>
                        <a:lnTo>
                          <a:pt x="46" y="491"/>
                        </a:lnTo>
                        <a:lnTo>
                          <a:pt x="46" y="512"/>
                        </a:lnTo>
                        <a:lnTo>
                          <a:pt x="47" y="518"/>
                        </a:lnTo>
                        <a:lnTo>
                          <a:pt x="47" y="523"/>
                        </a:lnTo>
                        <a:lnTo>
                          <a:pt x="48" y="527"/>
                        </a:lnTo>
                        <a:lnTo>
                          <a:pt x="51" y="531"/>
                        </a:lnTo>
                        <a:lnTo>
                          <a:pt x="53" y="534"/>
                        </a:lnTo>
                        <a:lnTo>
                          <a:pt x="55" y="537"/>
                        </a:lnTo>
                        <a:lnTo>
                          <a:pt x="57" y="540"/>
                        </a:lnTo>
                        <a:lnTo>
                          <a:pt x="61" y="542"/>
                        </a:lnTo>
                        <a:lnTo>
                          <a:pt x="68" y="545"/>
                        </a:lnTo>
                        <a:lnTo>
                          <a:pt x="77" y="547"/>
                        </a:lnTo>
                        <a:lnTo>
                          <a:pt x="88" y="548"/>
                        </a:lnTo>
                        <a:lnTo>
                          <a:pt x="100" y="549"/>
                        </a:lnTo>
                        <a:lnTo>
                          <a:pt x="104" y="548"/>
                        </a:lnTo>
                        <a:lnTo>
                          <a:pt x="109" y="548"/>
                        </a:lnTo>
                        <a:lnTo>
                          <a:pt x="113" y="546"/>
                        </a:lnTo>
                        <a:lnTo>
                          <a:pt x="117" y="544"/>
                        </a:lnTo>
                        <a:lnTo>
                          <a:pt x="123" y="539"/>
                        </a:lnTo>
                        <a:lnTo>
                          <a:pt x="130" y="533"/>
                        </a:lnTo>
                        <a:lnTo>
                          <a:pt x="134" y="525"/>
                        </a:lnTo>
                        <a:lnTo>
                          <a:pt x="138" y="516"/>
                        </a:lnTo>
                        <a:lnTo>
                          <a:pt x="143" y="507"/>
                        </a:lnTo>
                        <a:lnTo>
                          <a:pt x="146" y="496"/>
                        </a:lnTo>
                        <a:lnTo>
                          <a:pt x="151" y="487"/>
                        </a:lnTo>
                        <a:lnTo>
                          <a:pt x="154" y="477"/>
                        </a:lnTo>
                        <a:lnTo>
                          <a:pt x="158" y="469"/>
                        </a:lnTo>
                        <a:lnTo>
                          <a:pt x="164" y="461"/>
                        </a:lnTo>
                        <a:lnTo>
                          <a:pt x="169" y="454"/>
                        </a:lnTo>
                        <a:lnTo>
                          <a:pt x="176" y="448"/>
                        </a:lnTo>
                        <a:lnTo>
                          <a:pt x="179" y="446"/>
                        </a:lnTo>
                        <a:lnTo>
                          <a:pt x="183" y="445"/>
                        </a:lnTo>
                        <a:lnTo>
                          <a:pt x="188" y="444"/>
                        </a:lnTo>
                        <a:lnTo>
                          <a:pt x="193" y="444"/>
                        </a:lnTo>
                        <a:lnTo>
                          <a:pt x="201" y="444"/>
                        </a:lnTo>
                        <a:lnTo>
                          <a:pt x="209" y="445"/>
                        </a:lnTo>
                        <a:lnTo>
                          <a:pt x="215" y="446"/>
                        </a:lnTo>
                        <a:lnTo>
                          <a:pt x="222" y="448"/>
                        </a:lnTo>
                        <a:lnTo>
                          <a:pt x="232" y="453"/>
                        </a:lnTo>
                        <a:lnTo>
                          <a:pt x="242" y="457"/>
                        </a:lnTo>
                        <a:lnTo>
                          <a:pt x="252" y="461"/>
                        </a:lnTo>
                        <a:lnTo>
                          <a:pt x="261" y="465"/>
                        </a:lnTo>
                        <a:lnTo>
                          <a:pt x="267" y="467"/>
                        </a:lnTo>
                        <a:lnTo>
                          <a:pt x="272" y="468"/>
                        </a:lnTo>
                        <a:lnTo>
                          <a:pt x="279" y="469"/>
                        </a:lnTo>
                        <a:lnTo>
                          <a:pt x="286" y="469"/>
                        </a:lnTo>
                        <a:lnTo>
                          <a:pt x="297" y="469"/>
                        </a:lnTo>
                        <a:lnTo>
                          <a:pt x="305" y="468"/>
                        </a:lnTo>
                        <a:lnTo>
                          <a:pt x="313" y="466"/>
                        </a:lnTo>
                        <a:lnTo>
                          <a:pt x="319" y="464"/>
                        </a:lnTo>
                        <a:lnTo>
                          <a:pt x="324" y="461"/>
                        </a:lnTo>
                        <a:lnTo>
                          <a:pt x="328" y="457"/>
                        </a:lnTo>
                        <a:lnTo>
                          <a:pt x="332" y="453"/>
                        </a:lnTo>
                        <a:lnTo>
                          <a:pt x="335" y="447"/>
                        </a:lnTo>
                        <a:lnTo>
                          <a:pt x="345" y="422"/>
                        </a:lnTo>
                        <a:lnTo>
                          <a:pt x="359" y="388"/>
                        </a:lnTo>
                        <a:lnTo>
                          <a:pt x="365" y="380"/>
                        </a:lnTo>
                        <a:lnTo>
                          <a:pt x="373" y="372"/>
                        </a:lnTo>
                        <a:lnTo>
                          <a:pt x="382" y="363"/>
                        </a:lnTo>
                        <a:lnTo>
                          <a:pt x="393" y="353"/>
                        </a:lnTo>
                        <a:lnTo>
                          <a:pt x="418" y="333"/>
                        </a:lnTo>
                        <a:lnTo>
                          <a:pt x="447" y="314"/>
                        </a:lnTo>
                        <a:lnTo>
                          <a:pt x="476" y="296"/>
                        </a:lnTo>
                        <a:lnTo>
                          <a:pt x="503" y="278"/>
                        </a:lnTo>
                        <a:lnTo>
                          <a:pt x="527" y="264"/>
                        </a:lnTo>
                        <a:lnTo>
                          <a:pt x="545" y="253"/>
                        </a:lnTo>
                        <a:lnTo>
                          <a:pt x="538" y="235"/>
                        </a:lnTo>
                        <a:lnTo>
                          <a:pt x="528" y="232"/>
                        </a:lnTo>
                        <a:lnTo>
                          <a:pt x="518" y="229"/>
                        </a:lnTo>
                        <a:lnTo>
                          <a:pt x="511" y="223"/>
                        </a:lnTo>
                        <a:lnTo>
                          <a:pt x="503" y="218"/>
                        </a:lnTo>
                        <a:lnTo>
                          <a:pt x="496" y="212"/>
                        </a:lnTo>
                        <a:lnTo>
                          <a:pt x="491" y="206"/>
                        </a:lnTo>
                        <a:lnTo>
                          <a:pt x="485" y="199"/>
                        </a:lnTo>
                        <a:lnTo>
                          <a:pt x="480" y="191"/>
                        </a:lnTo>
                        <a:lnTo>
                          <a:pt x="470" y="175"/>
                        </a:lnTo>
                        <a:lnTo>
                          <a:pt x="460" y="157"/>
                        </a:lnTo>
                        <a:lnTo>
                          <a:pt x="454" y="149"/>
                        </a:lnTo>
                        <a:lnTo>
                          <a:pt x="447" y="141"/>
                        </a:lnTo>
                        <a:lnTo>
                          <a:pt x="440" y="132"/>
                        </a:lnTo>
                        <a:lnTo>
                          <a:pt x="432" y="124"/>
                        </a:lnTo>
                        <a:lnTo>
                          <a:pt x="404" y="101"/>
                        </a:lnTo>
                        <a:lnTo>
                          <a:pt x="377" y="76"/>
                        </a:lnTo>
                        <a:lnTo>
                          <a:pt x="370" y="69"/>
                        </a:lnTo>
                        <a:lnTo>
                          <a:pt x="365" y="62"/>
                        </a:lnTo>
                        <a:lnTo>
                          <a:pt x="359" y="53"/>
                        </a:lnTo>
                        <a:lnTo>
                          <a:pt x="355" y="44"/>
                        </a:lnTo>
                        <a:lnTo>
                          <a:pt x="350" y="35"/>
                        </a:lnTo>
                        <a:lnTo>
                          <a:pt x="348" y="24"/>
                        </a:lnTo>
                        <a:lnTo>
                          <a:pt x="346" y="13"/>
                        </a:lnTo>
                        <a:lnTo>
                          <a:pt x="346" y="0"/>
                        </a:lnTo>
                        <a:lnTo>
                          <a:pt x="319" y="0"/>
                        </a:lnTo>
                        <a:lnTo>
                          <a:pt x="293" y="0"/>
                        </a:lnTo>
                        <a:lnTo>
                          <a:pt x="268" y="1"/>
                        </a:lnTo>
                        <a:lnTo>
                          <a:pt x="244" y="2"/>
                        </a:lnTo>
                        <a:lnTo>
                          <a:pt x="221" y="6"/>
                        </a:lnTo>
                        <a:lnTo>
                          <a:pt x="198" y="9"/>
                        </a:lnTo>
                        <a:lnTo>
                          <a:pt x="176" y="13"/>
                        </a:lnTo>
                        <a:lnTo>
                          <a:pt x="153" y="19"/>
                        </a:lnTo>
                        <a:lnTo>
                          <a:pt x="123" y="21"/>
                        </a:lnTo>
                        <a:lnTo>
                          <a:pt x="95" y="22"/>
                        </a:lnTo>
                        <a:lnTo>
                          <a:pt x="84" y="23"/>
                        </a:lnTo>
                        <a:lnTo>
                          <a:pt x="75" y="25"/>
                        </a:lnTo>
                        <a:lnTo>
                          <a:pt x="71" y="27"/>
                        </a:lnTo>
                        <a:lnTo>
                          <a:pt x="68" y="30"/>
                        </a:lnTo>
                        <a:lnTo>
                          <a:pt x="67" y="33"/>
                        </a:lnTo>
                        <a:lnTo>
                          <a:pt x="67" y="38"/>
                        </a:lnTo>
                        <a:lnTo>
                          <a:pt x="67" y="44"/>
                        </a:lnTo>
                        <a:lnTo>
                          <a:pt x="69" y="50"/>
                        </a:lnTo>
                        <a:lnTo>
                          <a:pt x="73" y="56"/>
                        </a:lnTo>
                        <a:lnTo>
                          <a:pt x="77" y="63"/>
                        </a:lnTo>
                        <a:lnTo>
                          <a:pt x="80" y="68"/>
                        </a:lnTo>
                        <a:lnTo>
                          <a:pt x="84" y="74"/>
                        </a:lnTo>
                        <a:lnTo>
                          <a:pt x="86" y="80"/>
                        </a:lnTo>
                        <a:lnTo>
                          <a:pt x="87" y="87"/>
                        </a:lnTo>
                        <a:lnTo>
                          <a:pt x="86" y="107"/>
                        </a:lnTo>
                        <a:lnTo>
                          <a:pt x="82" y="129"/>
                        </a:lnTo>
                        <a:lnTo>
                          <a:pt x="78" y="150"/>
                        </a:lnTo>
                        <a:lnTo>
                          <a:pt x="74" y="171"/>
                        </a:lnTo>
                        <a:lnTo>
                          <a:pt x="68" y="193"/>
                        </a:lnTo>
                        <a:lnTo>
                          <a:pt x="64" y="214"/>
                        </a:lnTo>
                        <a:lnTo>
                          <a:pt x="62" y="237"/>
                        </a:lnTo>
                        <a:lnTo>
                          <a:pt x="61" y="259"/>
                        </a:lnTo>
                        <a:lnTo>
                          <a:pt x="54" y="261"/>
                        </a:lnTo>
                        <a:lnTo>
                          <a:pt x="47" y="263"/>
                        </a:lnTo>
                        <a:lnTo>
                          <a:pt x="42" y="266"/>
                        </a:lnTo>
                        <a:lnTo>
                          <a:pt x="36" y="269"/>
                        </a:lnTo>
                        <a:lnTo>
                          <a:pt x="26" y="277"/>
                        </a:lnTo>
                        <a:lnTo>
                          <a:pt x="18" y="287"/>
                        </a:lnTo>
                        <a:lnTo>
                          <a:pt x="10" y="297"/>
                        </a:lnTo>
                        <a:lnTo>
                          <a:pt x="5" y="307"/>
                        </a:lnTo>
                        <a:lnTo>
                          <a:pt x="1" y="317"/>
                        </a:lnTo>
                        <a:lnTo>
                          <a:pt x="0" y="327"/>
                        </a:lnTo>
                        <a:lnTo>
                          <a:pt x="1" y="339"/>
                        </a:lnTo>
                        <a:lnTo>
                          <a:pt x="3" y="349"/>
                        </a:lnTo>
                        <a:lnTo>
                          <a:pt x="6" y="358"/>
                        </a:lnTo>
                        <a:lnTo>
                          <a:pt x="8" y="367"/>
                        </a:lnTo>
                        <a:lnTo>
                          <a:pt x="9" y="376"/>
                        </a:lnTo>
                        <a:lnTo>
                          <a:pt x="9" y="386"/>
                        </a:lnTo>
                        <a:lnTo>
                          <a:pt x="8" y="391"/>
                        </a:lnTo>
                        <a:lnTo>
                          <a:pt x="6" y="397"/>
                        </a:lnTo>
                        <a:lnTo>
                          <a:pt x="3" y="402"/>
                        </a:lnTo>
                        <a:lnTo>
                          <a:pt x="0" y="408"/>
                        </a:lnTo>
                        <a:lnTo>
                          <a:pt x="13" y="420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86" name="Freeform 253"/>
                  <p:cNvSpPr>
                    <a:spLocks/>
                  </p:cNvSpPr>
                  <p:nvPr>
                    <p:custDataLst>
                      <p:tags r:id="rId170"/>
                    </p:custDataLst>
                  </p:nvPr>
                </p:nvSpPr>
                <p:spPr bwMode="auto">
                  <a:xfrm>
                    <a:off x="5067300" y="4311650"/>
                    <a:ext cx="196850" cy="434975"/>
                  </a:xfrm>
                  <a:custGeom>
                    <a:avLst/>
                    <a:gdLst>
                      <a:gd name="T0" fmla="*/ 112 w 452"/>
                      <a:gd name="T1" fmla="*/ 261 h 832"/>
                      <a:gd name="T2" fmla="*/ 138 w 452"/>
                      <a:gd name="T3" fmla="*/ 248 h 832"/>
                      <a:gd name="T4" fmla="*/ 165 w 452"/>
                      <a:gd name="T5" fmla="*/ 240 h 832"/>
                      <a:gd name="T6" fmla="*/ 192 w 452"/>
                      <a:gd name="T7" fmla="*/ 232 h 832"/>
                      <a:gd name="T8" fmla="*/ 215 w 452"/>
                      <a:gd name="T9" fmla="*/ 217 h 832"/>
                      <a:gd name="T10" fmla="*/ 232 w 452"/>
                      <a:gd name="T11" fmla="*/ 200 h 832"/>
                      <a:gd name="T12" fmla="*/ 232 w 452"/>
                      <a:gd name="T13" fmla="*/ 179 h 832"/>
                      <a:gd name="T14" fmla="*/ 265 w 452"/>
                      <a:gd name="T15" fmla="*/ 178 h 832"/>
                      <a:gd name="T16" fmla="*/ 282 w 452"/>
                      <a:gd name="T17" fmla="*/ 173 h 832"/>
                      <a:gd name="T18" fmla="*/ 298 w 452"/>
                      <a:gd name="T19" fmla="*/ 162 h 832"/>
                      <a:gd name="T20" fmla="*/ 320 w 452"/>
                      <a:gd name="T21" fmla="*/ 133 h 832"/>
                      <a:gd name="T22" fmla="*/ 350 w 452"/>
                      <a:gd name="T23" fmla="*/ 75 h 832"/>
                      <a:gd name="T24" fmla="*/ 378 w 452"/>
                      <a:gd name="T25" fmla="*/ 0 h 832"/>
                      <a:gd name="T26" fmla="*/ 385 w 452"/>
                      <a:gd name="T27" fmla="*/ 19 h 832"/>
                      <a:gd name="T28" fmla="*/ 407 w 452"/>
                      <a:gd name="T29" fmla="*/ 47 h 832"/>
                      <a:gd name="T30" fmla="*/ 448 w 452"/>
                      <a:gd name="T31" fmla="*/ 85 h 832"/>
                      <a:gd name="T32" fmla="*/ 440 w 452"/>
                      <a:gd name="T33" fmla="*/ 103 h 832"/>
                      <a:gd name="T34" fmla="*/ 444 w 452"/>
                      <a:gd name="T35" fmla="*/ 138 h 832"/>
                      <a:gd name="T36" fmla="*/ 452 w 452"/>
                      <a:gd name="T37" fmla="*/ 185 h 832"/>
                      <a:gd name="T38" fmla="*/ 448 w 452"/>
                      <a:gd name="T39" fmla="*/ 206 h 832"/>
                      <a:gd name="T40" fmla="*/ 428 w 452"/>
                      <a:gd name="T41" fmla="*/ 234 h 832"/>
                      <a:gd name="T42" fmla="*/ 409 w 452"/>
                      <a:gd name="T43" fmla="*/ 261 h 832"/>
                      <a:gd name="T44" fmla="*/ 405 w 452"/>
                      <a:gd name="T45" fmla="*/ 283 h 832"/>
                      <a:gd name="T46" fmla="*/ 393 w 452"/>
                      <a:gd name="T47" fmla="*/ 308 h 832"/>
                      <a:gd name="T48" fmla="*/ 383 w 452"/>
                      <a:gd name="T49" fmla="*/ 318 h 832"/>
                      <a:gd name="T50" fmla="*/ 377 w 452"/>
                      <a:gd name="T51" fmla="*/ 332 h 832"/>
                      <a:gd name="T52" fmla="*/ 368 w 452"/>
                      <a:gd name="T53" fmla="*/ 364 h 832"/>
                      <a:gd name="T54" fmla="*/ 338 w 452"/>
                      <a:gd name="T55" fmla="*/ 427 h 832"/>
                      <a:gd name="T56" fmla="*/ 321 w 452"/>
                      <a:gd name="T57" fmla="*/ 470 h 832"/>
                      <a:gd name="T58" fmla="*/ 318 w 452"/>
                      <a:gd name="T59" fmla="*/ 500 h 832"/>
                      <a:gd name="T60" fmla="*/ 310 w 452"/>
                      <a:gd name="T61" fmla="*/ 531 h 832"/>
                      <a:gd name="T62" fmla="*/ 281 w 452"/>
                      <a:gd name="T63" fmla="*/ 602 h 832"/>
                      <a:gd name="T64" fmla="*/ 260 w 452"/>
                      <a:gd name="T65" fmla="*/ 637 h 832"/>
                      <a:gd name="T66" fmla="*/ 242 w 452"/>
                      <a:gd name="T67" fmla="*/ 655 h 832"/>
                      <a:gd name="T68" fmla="*/ 232 w 452"/>
                      <a:gd name="T69" fmla="*/ 660 h 832"/>
                      <a:gd name="T70" fmla="*/ 228 w 452"/>
                      <a:gd name="T71" fmla="*/ 714 h 832"/>
                      <a:gd name="T72" fmla="*/ 215 w 452"/>
                      <a:gd name="T73" fmla="*/ 759 h 832"/>
                      <a:gd name="T74" fmla="*/ 191 w 452"/>
                      <a:gd name="T75" fmla="*/ 795 h 832"/>
                      <a:gd name="T76" fmla="*/ 157 w 452"/>
                      <a:gd name="T77" fmla="*/ 819 h 832"/>
                      <a:gd name="T78" fmla="*/ 110 w 452"/>
                      <a:gd name="T79" fmla="*/ 831 h 832"/>
                      <a:gd name="T80" fmla="*/ 80 w 452"/>
                      <a:gd name="T81" fmla="*/ 827 h 832"/>
                      <a:gd name="T82" fmla="*/ 73 w 452"/>
                      <a:gd name="T83" fmla="*/ 817 h 832"/>
                      <a:gd name="T84" fmla="*/ 50 w 452"/>
                      <a:gd name="T85" fmla="*/ 810 h 832"/>
                      <a:gd name="T86" fmla="*/ 26 w 452"/>
                      <a:gd name="T87" fmla="*/ 798 h 832"/>
                      <a:gd name="T88" fmla="*/ 12 w 452"/>
                      <a:gd name="T89" fmla="*/ 777 h 832"/>
                      <a:gd name="T90" fmla="*/ 3 w 452"/>
                      <a:gd name="T91" fmla="*/ 752 h 832"/>
                      <a:gd name="T92" fmla="*/ 0 w 452"/>
                      <a:gd name="T93" fmla="*/ 708 h 832"/>
                      <a:gd name="T94" fmla="*/ 4 w 452"/>
                      <a:gd name="T95" fmla="*/ 694 h 832"/>
                      <a:gd name="T96" fmla="*/ 19 w 452"/>
                      <a:gd name="T97" fmla="*/ 678 h 832"/>
                      <a:gd name="T98" fmla="*/ 11 w 452"/>
                      <a:gd name="T99" fmla="*/ 672 h 832"/>
                      <a:gd name="T100" fmla="*/ 0 w 452"/>
                      <a:gd name="T101" fmla="*/ 652 h 832"/>
                      <a:gd name="T102" fmla="*/ 5 w 452"/>
                      <a:gd name="T103" fmla="*/ 628 h 832"/>
                      <a:gd name="T104" fmla="*/ 8 w 452"/>
                      <a:gd name="T105" fmla="*/ 610 h 832"/>
                      <a:gd name="T106" fmla="*/ 5 w 452"/>
                      <a:gd name="T107" fmla="*/ 591 h 832"/>
                      <a:gd name="T108" fmla="*/ 18 w 452"/>
                      <a:gd name="T109" fmla="*/ 587 h 832"/>
                      <a:gd name="T110" fmla="*/ 43 w 452"/>
                      <a:gd name="T111" fmla="*/ 568 h 832"/>
                      <a:gd name="T112" fmla="*/ 63 w 452"/>
                      <a:gd name="T113" fmla="*/ 538 h 832"/>
                      <a:gd name="T114" fmla="*/ 76 w 452"/>
                      <a:gd name="T115" fmla="*/ 506 h 832"/>
                      <a:gd name="T116" fmla="*/ 86 w 452"/>
                      <a:gd name="T117" fmla="*/ 462 h 832"/>
                      <a:gd name="T118" fmla="*/ 83 w 452"/>
                      <a:gd name="T119" fmla="*/ 438 h 832"/>
                      <a:gd name="T120" fmla="*/ 70 w 452"/>
                      <a:gd name="T121" fmla="*/ 408 h 832"/>
                      <a:gd name="T122" fmla="*/ 56 w 452"/>
                      <a:gd name="T123" fmla="*/ 382 h 832"/>
                      <a:gd name="T124" fmla="*/ 53 w 452"/>
                      <a:gd name="T125" fmla="*/ 363 h 832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60000 65536"/>
                      <a:gd name="T187" fmla="*/ 0 60000 65536"/>
                      <a:gd name="T188" fmla="*/ 0 60000 65536"/>
                      <a:gd name="T189" fmla="*/ 0 w 452"/>
                      <a:gd name="T190" fmla="*/ 0 h 832"/>
                      <a:gd name="T191" fmla="*/ 452 w 452"/>
                      <a:gd name="T192" fmla="*/ 832 h 832"/>
                    </a:gdLst>
                    <a:ahLst/>
                    <a:cxnLst>
                      <a:cxn ang="T126">
                        <a:pos x="T0" y="T1"/>
                      </a:cxn>
                      <a:cxn ang="T127">
                        <a:pos x="T2" y="T3"/>
                      </a:cxn>
                      <a:cxn ang="T128">
                        <a:pos x="T4" y="T5"/>
                      </a:cxn>
                      <a:cxn ang="T129">
                        <a:pos x="T6" y="T7"/>
                      </a:cxn>
                      <a:cxn ang="T130">
                        <a:pos x="T8" y="T9"/>
                      </a:cxn>
                      <a:cxn ang="T131">
                        <a:pos x="T10" y="T11"/>
                      </a:cxn>
                      <a:cxn ang="T132">
                        <a:pos x="T12" y="T13"/>
                      </a:cxn>
                      <a:cxn ang="T133">
                        <a:pos x="T14" y="T15"/>
                      </a:cxn>
                      <a:cxn ang="T134">
                        <a:pos x="T16" y="T17"/>
                      </a:cxn>
                      <a:cxn ang="T135">
                        <a:pos x="T18" y="T19"/>
                      </a:cxn>
                      <a:cxn ang="T136">
                        <a:pos x="T20" y="T21"/>
                      </a:cxn>
                      <a:cxn ang="T137">
                        <a:pos x="T22" y="T23"/>
                      </a:cxn>
                      <a:cxn ang="T138">
                        <a:pos x="T24" y="T25"/>
                      </a:cxn>
                      <a:cxn ang="T139">
                        <a:pos x="T26" y="T27"/>
                      </a:cxn>
                      <a:cxn ang="T140">
                        <a:pos x="T28" y="T29"/>
                      </a:cxn>
                      <a:cxn ang="T141">
                        <a:pos x="T30" y="T31"/>
                      </a:cxn>
                      <a:cxn ang="T142">
                        <a:pos x="T32" y="T33"/>
                      </a:cxn>
                      <a:cxn ang="T143">
                        <a:pos x="T34" y="T35"/>
                      </a:cxn>
                      <a:cxn ang="T144">
                        <a:pos x="T36" y="T37"/>
                      </a:cxn>
                      <a:cxn ang="T145">
                        <a:pos x="T38" y="T39"/>
                      </a:cxn>
                      <a:cxn ang="T146">
                        <a:pos x="T40" y="T41"/>
                      </a:cxn>
                      <a:cxn ang="T147">
                        <a:pos x="T42" y="T43"/>
                      </a:cxn>
                      <a:cxn ang="T148">
                        <a:pos x="T44" y="T45"/>
                      </a:cxn>
                      <a:cxn ang="T149">
                        <a:pos x="T46" y="T47"/>
                      </a:cxn>
                      <a:cxn ang="T150">
                        <a:pos x="T48" y="T49"/>
                      </a:cxn>
                      <a:cxn ang="T151">
                        <a:pos x="T50" y="T51"/>
                      </a:cxn>
                      <a:cxn ang="T152">
                        <a:pos x="T52" y="T53"/>
                      </a:cxn>
                      <a:cxn ang="T153">
                        <a:pos x="T54" y="T55"/>
                      </a:cxn>
                      <a:cxn ang="T154">
                        <a:pos x="T56" y="T57"/>
                      </a:cxn>
                      <a:cxn ang="T155">
                        <a:pos x="T58" y="T59"/>
                      </a:cxn>
                      <a:cxn ang="T156">
                        <a:pos x="T60" y="T61"/>
                      </a:cxn>
                      <a:cxn ang="T157">
                        <a:pos x="T62" y="T63"/>
                      </a:cxn>
                      <a:cxn ang="T158">
                        <a:pos x="T64" y="T65"/>
                      </a:cxn>
                      <a:cxn ang="T159">
                        <a:pos x="T66" y="T67"/>
                      </a:cxn>
                      <a:cxn ang="T160">
                        <a:pos x="T68" y="T69"/>
                      </a:cxn>
                      <a:cxn ang="T161">
                        <a:pos x="T70" y="T71"/>
                      </a:cxn>
                      <a:cxn ang="T162">
                        <a:pos x="T72" y="T73"/>
                      </a:cxn>
                      <a:cxn ang="T163">
                        <a:pos x="T74" y="T75"/>
                      </a:cxn>
                      <a:cxn ang="T164">
                        <a:pos x="T76" y="T77"/>
                      </a:cxn>
                      <a:cxn ang="T165">
                        <a:pos x="T78" y="T79"/>
                      </a:cxn>
                      <a:cxn ang="T166">
                        <a:pos x="T80" y="T81"/>
                      </a:cxn>
                      <a:cxn ang="T167">
                        <a:pos x="T82" y="T83"/>
                      </a:cxn>
                      <a:cxn ang="T168">
                        <a:pos x="T84" y="T85"/>
                      </a:cxn>
                      <a:cxn ang="T169">
                        <a:pos x="T86" y="T87"/>
                      </a:cxn>
                      <a:cxn ang="T170">
                        <a:pos x="T88" y="T89"/>
                      </a:cxn>
                      <a:cxn ang="T171">
                        <a:pos x="T90" y="T91"/>
                      </a:cxn>
                      <a:cxn ang="T172">
                        <a:pos x="T92" y="T93"/>
                      </a:cxn>
                      <a:cxn ang="T173">
                        <a:pos x="T94" y="T95"/>
                      </a:cxn>
                      <a:cxn ang="T174">
                        <a:pos x="T96" y="T97"/>
                      </a:cxn>
                      <a:cxn ang="T175">
                        <a:pos x="T98" y="T99"/>
                      </a:cxn>
                      <a:cxn ang="T176">
                        <a:pos x="T100" y="T101"/>
                      </a:cxn>
                      <a:cxn ang="T177">
                        <a:pos x="T102" y="T103"/>
                      </a:cxn>
                      <a:cxn ang="T178">
                        <a:pos x="T104" y="T105"/>
                      </a:cxn>
                      <a:cxn ang="T179">
                        <a:pos x="T106" y="T107"/>
                      </a:cxn>
                      <a:cxn ang="T180">
                        <a:pos x="T108" y="T109"/>
                      </a:cxn>
                      <a:cxn ang="T181">
                        <a:pos x="T110" y="T111"/>
                      </a:cxn>
                      <a:cxn ang="T182">
                        <a:pos x="T112" y="T113"/>
                      </a:cxn>
                      <a:cxn ang="T183">
                        <a:pos x="T114" y="T115"/>
                      </a:cxn>
                      <a:cxn ang="T184">
                        <a:pos x="T116" y="T117"/>
                      </a:cxn>
                      <a:cxn ang="T185">
                        <a:pos x="T118" y="T119"/>
                      </a:cxn>
                      <a:cxn ang="T186">
                        <a:pos x="T120" y="T121"/>
                      </a:cxn>
                      <a:cxn ang="T187">
                        <a:pos x="T122" y="T123"/>
                      </a:cxn>
                      <a:cxn ang="T188">
                        <a:pos x="T124" y="T125"/>
                      </a:cxn>
                    </a:cxnLst>
                    <a:rect l="T189" t="T190" r="T191" b="T192"/>
                    <a:pathLst>
                      <a:path w="452" h="832">
                        <a:moveTo>
                          <a:pt x="93" y="264"/>
                        </a:moveTo>
                        <a:lnTo>
                          <a:pt x="103" y="263"/>
                        </a:lnTo>
                        <a:lnTo>
                          <a:pt x="112" y="261"/>
                        </a:lnTo>
                        <a:lnTo>
                          <a:pt x="120" y="257"/>
                        </a:lnTo>
                        <a:lnTo>
                          <a:pt x="129" y="252"/>
                        </a:lnTo>
                        <a:lnTo>
                          <a:pt x="138" y="248"/>
                        </a:lnTo>
                        <a:lnTo>
                          <a:pt x="147" y="244"/>
                        </a:lnTo>
                        <a:lnTo>
                          <a:pt x="157" y="241"/>
                        </a:lnTo>
                        <a:lnTo>
                          <a:pt x="165" y="240"/>
                        </a:lnTo>
                        <a:lnTo>
                          <a:pt x="175" y="239"/>
                        </a:lnTo>
                        <a:lnTo>
                          <a:pt x="184" y="236"/>
                        </a:lnTo>
                        <a:lnTo>
                          <a:pt x="192" y="232"/>
                        </a:lnTo>
                        <a:lnTo>
                          <a:pt x="199" y="227"/>
                        </a:lnTo>
                        <a:lnTo>
                          <a:pt x="206" y="222"/>
                        </a:lnTo>
                        <a:lnTo>
                          <a:pt x="215" y="217"/>
                        </a:lnTo>
                        <a:lnTo>
                          <a:pt x="222" y="213"/>
                        </a:lnTo>
                        <a:lnTo>
                          <a:pt x="232" y="209"/>
                        </a:lnTo>
                        <a:lnTo>
                          <a:pt x="232" y="200"/>
                        </a:lnTo>
                        <a:lnTo>
                          <a:pt x="232" y="191"/>
                        </a:lnTo>
                        <a:lnTo>
                          <a:pt x="232" y="184"/>
                        </a:lnTo>
                        <a:lnTo>
                          <a:pt x="232" y="179"/>
                        </a:lnTo>
                        <a:lnTo>
                          <a:pt x="248" y="179"/>
                        </a:lnTo>
                        <a:lnTo>
                          <a:pt x="259" y="179"/>
                        </a:lnTo>
                        <a:lnTo>
                          <a:pt x="265" y="178"/>
                        </a:lnTo>
                        <a:lnTo>
                          <a:pt x="271" y="177"/>
                        </a:lnTo>
                        <a:lnTo>
                          <a:pt x="276" y="175"/>
                        </a:lnTo>
                        <a:lnTo>
                          <a:pt x="282" y="173"/>
                        </a:lnTo>
                        <a:lnTo>
                          <a:pt x="287" y="170"/>
                        </a:lnTo>
                        <a:lnTo>
                          <a:pt x="293" y="166"/>
                        </a:lnTo>
                        <a:lnTo>
                          <a:pt x="298" y="162"/>
                        </a:lnTo>
                        <a:lnTo>
                          <a:pt x="303" y="157"/>
                        </a:lnTo>
                        <a:lnTo>
                          <a:pt x="311" y="145"/>
                        </a:lnTo>
                        <a:lnTo>
                          <a:pt x="320" y="133"/>
                        </a:lnTo>
                        <a:lnTo>
                          <a:pt x="329" y="120"/>
                        </a:lnTo>
                        <a:lnTo>
                          <a:pt x="336" y="106"/>
                        </a:lnTo>
                        <a:lnTo>
                          <a:pt x="350" y="75"/>
                        </a:lnTo>
                        <a:lnTo>
                          <a:pt x="361" y="46"/>
                        </a:lnTo>
                        <a:lnTo>
                          <a:pt x="371" y="20"/>
                        </a:lnTo>
                        <a:lnTo>
                          <a:pt x="378" y="0"/>
                        </a:lnTo>
                        <a:lnTo>
                          <a:pt x="379" y="7"/>
                        </a:lnTo>
                        <a:lnTo>
                          <a:pt x="383" y="13"/>
                        </a:lnTo>
                        <a:lnTo>
                          <a:pt x="385" y="19"/>
                        </a:lnTo>
                        <a:lnTo>
                          <a:pt x="389" y="25"/>
                        </a:lnTo>
                        <a:lnTo>
                          <a:pt x="397" y="36"/>
                        </a:lnTo>
                        <a:lnTo>
                          <a:pt x="407" y="47"/>
                        </a:lnTo>
                        <a:lnTo>
                          <a:pt x="430" y="65"/>
                        </a:lnTo>
                        <a:lnTo>
                          <a:pt x="452" y="80"/>
                        </a:lnTo>
                        <a:lnTo>
                          <a:pt x="448" y="85"/>
                        </a:lnTo>
                        <a:lnTo>
                          <a:pt x="444" y="91"/>
                        </a:lnTo>
                        <a:lnTo>
                          <a:pt x="442" y="96"/>
                        </a:lnTo>
                        <a:lnTo>
                          <a:pt x="440" y="103"/>
                        </a:lnTo>
                        <a:lnTo>
                          <a:pt x="440" y="114"/>
                        </a:lnTo>
                        <a:lnTo>
                          <a:pt x="442" y="125"/>
                        </a:lnTo>
                        <a:lnTo>
                          <a:pt x="444" y="138"/>
                        </a:lnTo>
                        <a:lnTo>
                          <a:pt x="448" y="151"/>
                        </a:lnTo>
                        <a:lnTo>
                          <a:pt x="451" y="168"/>
                        </a:lnTo>
                        <a:lnTo>
                          <a:pt x="452" y="185"/>
                        </a:lnTo>
                        <a:lnTo>
                          <a:pt x="451" y="192"/>
                        </a:lnTo>
                        <a:lnTo>
                          <a:pt x="450" y="199"/>
                        </a:lnTo>
                        <a:lnTo>
                          <a:pt x="448" y="206"/>
                        </a:lnTo>
                        <a:lnTo>
                          <a:pt x="444" y="213"/>
                        </a:lnTo>
                        <a:lnTo>
                          <a:pt x="437" y="224"/>
                        </a:lnTo>
                        <a:lnTo>
                          <a:pt x="428" y="234"/>
                        </a:lnTo>
                        <a:lnTo>
                          <a:pt x="420" y="244"/>
                        </a:lnTo>
                        <a:lnTo>
                          <a:pt x="412" y="255"/>
                        </a:lnTo>
                        <a:lnTo>
                          <a:pt x="409" y="261"/>
                        </a:lnTo>
                        <a:lnTo>
                          <a:pt x="407" y="269"/>
                        </a:lnTo>
                        <a:lnTo>
                          <a:pt x="406" y="276"/>
                        </a:lnTo>
                        <a:lnTo>
                          <a:pt x="405" y="283"/>
                        </a:lnTo>
                        <a:lnTo>
                          <a:pt x="402" y="289"/>
                        </a:lnTo>
                        <a:lnTo>
                          <a:pt x="397" y="302"/>
                        </a:lnTo>
                        <a:lnTo>
                          <a:pt x="393" y="308"/>
                        </a:lnTo>
                        <a:lnTo>
                          <a:pt x="388" y="314"/>
                        </a:lnTo>
                        <a:lnTo>
                          <a:pt x="386" y="316"/>
                        </a:lnTo>
                        <a:lnTo>
                          <a:pt x="383" y="318"/>
                        </a:lnTo>
                        <a:lnTo>
                          <a:pt x="381" y="319"/>
                        </a:lnTo>
                        <a:lnTo>
                          <a:pt x="378" y="320"/>
                        </a:lnTo>
                        <a:lnTo>
                          <a:pt x="377" y="332"/>
                        </a:lnTo>
                        <a:lnTo>
                          <a:pt x="376" y="343"/>
                        </a:lnTo>
                        <a:lnTo>
                          <a:pt x="373" y="354"/>
                        </a:lnTo>
                        <a:lnTo>
                          <a:pt x="368" y="364"/>
                        </a:lnTo>
                        <a:lnTo>
                          <a:pt x="360" y="386"/>
                        </a:lnTo>
                        <a:lnTo>
                          <a:pt x="349" y="406"/>
                        </a:lnTo>
                        <a:lnTo>
                          <a:pt x="338" y="427"/>
                        </a:lnTo>
                        <a:lnTo>
                          <a:pt x="328" y="449"/>
                        </a:lnTo>
                        <a:lnTo>
                          <a:pt x="325" y="459"/>
                        </a:lnTo>
                        <a:lnTo>
                          <a:pt x="321" y="470"/>
                        </a:lnTo>
                        <a:lnTo>
                          <a:pt x="319" y="481"/>
                        </a:lnTo>
                        <a:lnTo>
                          <a:pt x="319" y="493"/>
                        </a:lnTo>
                        <a:lnTo>
                          <a:pt x="318" y="500"/>
                        </a:lnTo>
                        <a:lnTo>
                          <a:pt x="316" y="509"/>
                        </a:lnTo>
                        <a:lnTo>
                          <a:pt x="314" y="520"/>
                        </a:lnTo>
                        <a:lnTo>
                          <a:pt x="310" y="531"/>
                        </a:lnTo>
                        <a:lnTo>
                          <a:pt x="300" y="559"/>
                        </a:lnTo>
                        <a:lnTo>
                          <a:pt x="288" y="587"/>
                        </a:lnTo>
                        <a:lnTo>
                          <a:pt x="281" y="602"/>
                        </a:lnTo>
                        <a:lnTo>
                          <a:pt x="274" y="615"/>
                        </a:lnTo>
                        <a:lnTo>
                          <a:pt x="266" y="627"/>
                        </a:lnTo>
                        <a:lnTo>
                          <a:pt x="260" y="637"/>
                        </a:lnTo>
                        <a:lnTo>
                          <a:pt x="252" y="646"/>
                        </a:lnTo>
                        <a:lnTo>
                          <a:pt x="245" y="653"/>
                        </a:lnTo>
                        <a:lnTo>
                          <a:pt x="242" y="655"/>
                        </a:lnTo>
                        <a:lnTo>
                          <a:pt x="239" y="658"/>
                        </a:lnTo>
                        <a:lnTo>
                          <a:pt x="236" y="659"/>
                        </a:lnTo>
                        <a:lnTo>
                          <a:pt x="232" y="660"/>
                        </a:lnTo>
                        <a:lnTo>
                          <a:pt x="231" y="678"/>
                        </a:lnTo>
                        <a:lnTo>
                          <a:pt x="230" y="696"/>
                        </a:lnTo>
                        <a:lnTo>
                          <a:pt x="228" y="714"/>
                        </a:lnTo>
                        <a:lnTo>
                          <a:pt x="225" y="730"/>
                        </a:lnTo>
                        <a:lnTo>
                          <a:pt x="220" y="745"/>
                        </a:lnTo>
                        <a:lnTo>
                          <a:pt x="215" y="759"/>
                        </a:lnTo>
                        <a:lnTo>
                          <a:pt x="207" y="773"/>
                        </a:lnTo>
                        <a:lnTo>
                          <a:pt x="199" y="785"/>
                        </a:lnTo>
                        <a:lnTo>
                          <a:pt x="191" y="795"/>
                        </a:lnTo>
                        <a:lnTo>
                          <a:pt x="181" y="805"/>
                        </a:lnTo>
                        <a:lnTo>
                          <a:pt x="169" y="812"/>
                        </a:lnTo>
                        <a:lnTo>
                          <a:pt x="157" y="819"/>
                        </a:lnTo>
                        <a:lnTo>
                          <a:pt x="142" y="825"/>
                        </a:lnTo>
                        <a:lnTo>
                          <a:pt x="127" y="829"/>
                        </a:lnTo>
                        <a:lnTo>
                          <a:pt x="110" y="831"/>
                        </a:lnTo>
                        <a:lnTo>
                          <a:pt x="93" y="832"/>
                        </a:lnTo>
                        <a:lnTo>
                          <a:pt x="86" y="831"/>
                        </a:lnTo>
                        <a:lnTo>
                          <a:pt x="80" y="827"/>
                        </a:lnTo>
                        <a:lnTo>
                          <a:pt x="77" y="825"/>
                        </a:lnTo>
                        <a:lnTo>
                          <a:pt x="75" y="821"/>
                        </a:lnTo>
                        <a:lnTo>
                          <a:pt x="73" y="817"/>
                        </a:lnTo>
                        <a:lnTo>
                          <a:pt x="73" y="813"/>
                        </a:lnTo>
                        <a:lnTo>
                          <a:pt x="61" y="812"/>
                        </a:lnTo>
                        <a:lnTo>
                          <a:pt x="50" y="810"/>
                        </a:lnTo>
                        <a:lnTo>
                          <a:pt x="41" y="807"/>
                        </a:lnTo>
                        <a:lnTo>
                          <a:pt x="34" y="803"/>
                        </a:lnTo>
                        <a:lnTo>
                          <a:pt x="26" y="798"/>
                        </a:lnTo>
                        <a:lnTo>
                          <a:pt x="20" y="791"/>
                        </a:lnTo>
                        <a:lnTo>
                          <a:pt x="15" y="785"/>
                        </a:lnTo>
                        <a:lnTo>
                          <a:pt x="12" y="777"/>
                        </a:lnTo>
                        <a:lnTo>
                          <a:pt x="8" y="769"/>
                        </a:lnTo>
                        <a:lnTo>
                          <a:pt x="5" y="760"/>
                        </a:lnTo>
                        <a:lnTo>
                          <a:pt x="3" y="752"/>
                        </a:lnTo>
                        <a:lnTo>
                          <a:pt x="2" y="743"/>
                        </a:lnTo>
                        <a:lnTo>
                          <a:pt x="0" y="726"/>
                        </a:lnTo>
                        <a:lnTo>
                          <a:pt x="0" y="708"/>
                        </a:lnTo>
                        <a:lnTo>
                          <a:pt x="1" y="702"/>
                        </a:lnTo>
                        <a:lnTo>
                          <a:pt x="2" y="697"/>
                        </a:lnTo>
                        <a:lnTo>
                          <a:pt x="4" y="694"/>
                        </a:lnTo>
                        <a:lnTo>
                          <a:pt x="7" y="691"/>
                        </a:lnTo>
                        <a:lnTo>
                          <a:pt x="14" y="685"/>
                        </a:lnTo>
                        <a:lnTo>
                          <a:pt x="19" y="678"/>
                        </a:lnTo>
                        <a:lnTo>
                          <a:pt x="17" y="677"/>
                        </a:lnTo>
                        <a:lnTo>
                          <a:pt x="14" y="675"/>
                        </a:lnTo>
                        <a:lnTo>
                          <a:pt x="11" y="672"/>
                        </a:lnTo>
                        <a:lnTo>
                          <a:pt x="7" y="668"/>
                        </a:lnTo>
                        <a:lnTo>
                          <a:pt x="2" y="660"/>
                        </a:lnTo>
                        <a:lnTo>
                          <a:pt x="0" y="652"/>
                        </a:lnTo>
                        <a:lnTo>
                          <a:pt x="1" y="642"/>
                        </a:lnTo>
                        <a:lnTo>
                          <a:pt x="3" y="635"/>
                        </a:lnTo>
                        <a:lnTo>
                          <a:pt x="5" y="628"/>
                        </a:lnTo>
                        <a:lnTo>
                          <a:pt x="7" y="622"/>
                        </a:lnTo>
                        <a:lnTo>
                          <a:pt x="8" y="616"/>
                        </a:lnTo>
                        <a:lnTo>
                          <a:pt x="8" y="610"/>
                        </a:lnTo>
                        <a:lnTo>
                          <a:pt x="5" y="602"/>
                        </a:lnTo>
                        <a:lnTo>
                          <a:pt x="0" y="591"/>
                        </a:lnTo>
                        <a:lnTo>
                          <a:pt x="5" y="591"/>
                        </a:lnTo>
                        <a:lnTo>
                          <a:pt x="9" y="590"/>
                        </a:lnTo>
                        <a:lnTo>
                          <a:pt x="14" y="589"/>
                        </a:lnTo>
                        <a:lnTo>
                          <a:pt x="18" y="587"/>
                        </a:lnTo>
                        <a:lnTo>
                          <a:pt x="27" y="582"/>
                        </a:lnTo>
                        <a:lnTo>
                          <a:pt x="36" y="575"/>
                        </a:lnTo>
                        <a:lnTo>
                          <a:pt x="43" y="568"/>
                        </a:lnTo>
                        <a:lnTo>
                          <a:pt x="50" y="559"/>
                        </a:lnTo>
                        <a:lnTo>
                          <a:pt x="57" y="549"/>
                        </a:lnTo>
                        <a:lnTo>
                          <a:pt x="63" y="538"/>
                        </a:lnTo>
                        <a:lnTo>
                          <a:pt x="68" y="527"/>
                        </a:lnTo>
                        <a:lnTo>
                          <a:pt x="73" y="516"/>
                        </a:lnTo>
                        <a:lnTo>
                          <a:pt x="76" y="506"/>
                        </a:lnTo>
                        <a:lnTo>
                          <a:pt x="80" y="496"/>
                        </a:lnTo>
                        <a:lnTo>
                          <a:pt x="84" y="476"/>
                        </a:lnTo>
                        <a:lnTo>
                          <a:pt x="86" y="462"/>
                        </a:lnTo>
                        <a:lnTo>
                          <a:pt x="85" y="453"/>
                        </a:lnTo>
                        <a:lnTo>
                          <a:pt x="84" y="445"/>
                        </a:lnTo>
                        <a:lnTo>
                          <a:pt x="83" y="438"/>
                        </a:lnTo>
                        <a:lnTo>
                          <a:pt x="81" y="430"/>
                        </a:lnTo>
                        <a:lnTo>
                          <a:pt x="75" y="419"/>
                        </a:lnTo>
                        <a:lnTo>
                          <a:pt x="70" y="408"/>
                        </a:lnTo>
                        <a:lnTo>
                          <a:pt x="63" y="398"/>
                        </a:lnTo>
                        <a:lnTo>
                          <a:pt x="58" y="388"/>
                        </a:lnTo>
                        <a:lnTo>
                          <a:pt x="56" y="382"/>
                        </a:lnTo>
                        <a:lnTo>
                          <a:pt x="54" y="376"/>
                        </a:lnTo>
                        <a:lnTo>
                          <a:pt x="53" y="370"/>
                        </a:lnTo>
                        <a:lnTo>
                          <a:pt x="53" y="363"/>
                        </a:lnTo>
                        <a:lnTo>
                          <a:pt x="93" y="264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87" name="Freeform 254"/>
                  <p:cNvSpPr>
                    <a:spLocks/>
                  </p:cNvSpPr>
                  <p:nvPr>
                    <p:custDataLst>
                      <p:tags r:id="rId171"/>
                    </p:custDataLst>
                  </p:nvPr>
                </p:nvSpPr>
                <p:spPr bwMode="auto">
                  <a:xfrm>
                    <a:off x="4743450" y="4010025"/>
                    <a:ext cx="36513" cy="66675"/>
                  </a:xfrm>
                  <a:custGeom>
                    <a:avLst/>
                    <a:gdLst>
                      <a:gd name="T0" fmla="*/ 2147483647 w 80"/>
                      <a:gd name="T1" fmla="*/ 2147483647 h 126"/>
                      <a:gd name="T2" fmla="*/ 2147483647 w 80"/>
                      <a:gd name="T3" fmla="*/ 2147483647 h 126"/>
                      <a:gd name="T4" fmla="*/ 2147483647 w 80"/>
                      <a:gd name="T5" fmla="*/ 2147483647 h 126"/>
                      <a:gd name="T6" fmla="*/ 2147483647 w 80"/>
                      <a:gd name="T7" fmla="*/ 2147483647 h 126"/>
                      <a:gd name="T8" fmla="*/ 2147483647 w 80"/>
                      <a:gd name="T9" fmla="*/ 2147483647 h 126"/>
                      <a:gd name="T10" fmla="*/ 2147483647 w 80"/>
                      <a:gd name="T11" fmla="*/ 2147483647 h 126"/>
                      <a:gd name="T12" fmla="*/ 2147483647 w 80"/>
                      <a:gd name="T13" fmla="*/ 2147483647 h 126"/>
                      <a:gd name="T14" fmla="*/ 2147483647 w 80"/>
                      <a:gd name="T15" fmla="*/ 2147483647 h 126"/>
                      <a:gd name="T16" fmla="*/ 2147483647 w 80"/>
                      <a:gd name="T17" fmla="*/ 2147483647 h 126"/>
                      <a:gd name="T18" fmla="*/ 2147483647 w 80"/>
                      <a:gd name="T19" fmla="*/ 2147483647 h 126"/>
                      <a:gd name="T20" fmla="*/ 2147483647 w 80"/>
                      <a:gd name="T21" fmla="*/ 2147483647 h 126"/>
                      <a:gd name="T22" fmla="*/ 0 w 80"/>
                      <a:gd name="T23" fmla="*/ 2147483647 h 126"/>
                      <a:gd name="T24" fmla="*/ 2147483647 w 80"/>
                      <a:gd name="T25" fmla="*/ 2147483647 h 126"/>
                      <a:gd name="T26" fmla="*/ 2147483647 w 80"/>
                      <a:gd name="T27" fmla="*/ 2147483647 h 126"/>
                      <a:gd name="T28" fmla="*/ 2147483647 w 80"/>
                      <a:gd name="T29" fmla="*/ 2147483647 h 126"/>
                      <a:gd name="T30" fmla="*/ 2147483647 w 80"/>
                      <a:gd name="T31" fmla="*/ 2147483647 h 126"/>
                      <a:gd name="T32" fmla="*/ 2147483647 w 80"/>
                      <a:gd name="T33" fmla="*/ 2147483647 h 126"/>
                      <a:gd name="T34" fmla="*/ 2147483647 w 80"/>
                      <a:gd name="T35" fmla="*/ 0 h 126"/>
                      <a:gd name="T36" fmla="*/ 2147483647 w 80"/>
                      <a:gd name="T37" fmla="*/ 0 h 126"/>
                      <a:gd name="T38" fmla="*/ 2147483647 w 80"/>
                      <a:gd name="T39" fmla="*/ 2147483647 h 126"/>
                      <a:gd name="T40" fmla="*/ 2147483647 w 80"/>
                      <a:gd name="T41" fmla="*/ 2147483647 h 12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w 80"/>
                      <a:gd name="T64" fmla="*/ 0 h 126"/>
                      <a:gd name="T65" fmla="*/ 80 w 80"/>
                      <a:gd name="T66" fmla="*/ 126 h 126"/>
                    </a:gdLst>
                    <a:ahLst/>
                    <a:cxnLst>
                      <a:cxn ang="T42">
                        <a:pos x="T0" y="T1"/>
                      </a:cxn>
                      <a:cxn ang="T43">
                        <a:pos x="T2" y="T3"/>
                      </a:cxn>
                      <a:cxn ang="T44">
                        <a:pos x="T4" y="T5"/>
                      </a:cxn>
                      <a:cxn ang="T45">
                        <a:pos x="T6" y="T7"/>
                      </a:cxn>
                      <a:cxn ang="T46">
                        <a:pos x="T8" y="T9"/>
                      </a:cxn>
                      <a:cxn ang="T47">
                        <a:pos x="T10" y="T11"/>
                      </a:cxn>
                      <a:cxn ang="T48">
                        <a:pos x="T12" y="T13"/>
                      </a:cxn>
                      <a:cxn ang="T49">
                        <a:pos x="T14" y="T15"/>
                      </a:cxn>
                      <a:cxn ang="T50">
                        <a:pos x="T16" y="T17"/>
                      </a:cxn>
                      <a:cxn ang="T51">
                        <a:pos x="T18" y="T19"/>
                      </a:cxn>
                      <a:cxn ang="T52">
                        <a:pos x="T20" y="T21"/>
                      </a:cxn>
                      <a:cxn ang="T53">
                        <a:pos x="T22" y="T23"/>
                      </a:cxn>
                      <a:cxn ang="T54">
                        <a:pos x="T24" y="T25"/>
                      </a:cxn>
                      <a:cxn ang="T55">
                        <a:pos x="T26" y="T27"/>
                      </a:cxn>
                      <a:cxn ang="T56">
                        <a:pos x="T28" y="T29"/>
                      </a:cxn>
                      <a:cxn ang="T57">
                        <a:pos x="T30" y="T31"/>
                      </a:cxn>
                      <a:cxn ang="T58">
                        <a:pos x="T32" y="T33"/>
                      </a:cxn>
                      <a:cxn ang="T59">
                        <a:pos x="T34" y="T35"/>
                      </a:cxn>
                      <a:cxn ang="T60">
                        <a:pos x="T36" y="T37"/>
                      </a:cxn>
                      <a:cxn ang="T61">
                        <a:pos x="T38" y="T39"/>
                      </a:cxn>
                      <a:cxn ang="T62">
                        <a:pos x="T40" y="T41"/>
                      </a:cxn>
                    </a:cxnLst>
                    <a:rect l="T63" t="T64" r="T65" b="T66"/>
                    <a:pathLst>
                      <a:path w="80" h="126">
                        <a:moveTo>
                          <a:pt x="80" y="2"/>
                        </a:moveTo>
                        <a:lnTo>
                          <a:pt x="80" y="101"/>
                        </a:lnTo>
                        <a:lnTo>
                          <a:pt x="78" y="104"/>
                        </a:lnTo>
                        <a:lnTo>
                          <a:pt x="75" y="107"/>
                        </a:lnTo>
                        <a:lnTo>
                          <a:pt x="70" y="109"/>
                        </a:lnTo>
                        <a:lnTo>
                          <a:pt x="67" y="111"/>
                        </a:lnTo>
                        <a:lnTo>
                          <a:pt x="58" y="114"/>
                        </a:lnTo>
                        <a:lnTo>
                          <a:pt x="48" y="116"/>
                        </a:lnTo>
                        <a:lnTo>
                          <a:pt x="36" y="117"/>
                        </a:lnTo>
                        <a:lnTo>
                          <a:pt x="25" y="119"/>
                        </a:lnTo>
                        <a:lnTo>
                          <a:pt x="13" y="123"/>
                        </a:lnTo>
                        <a:lnTo>
                          <a:pt x="0" y="126"/>
                        </a:lnTo>
                        <a:lnTo>
                          <a:pt x="7" y="40"/>
                        </a:lnTo>
                        <a:lnTo>
                          <a:pt x="23" y="27"/>
                        </a:lnTo>
                        <a:lnTo>
                          <a:pt x="41" y="12"/>
                        </a:lnTo>
                        <a:lnTo>
                          <a:pt x="51" y="5"/>
                        </a:lnTo>
                        <a:lnTo>
                          <a:pt x="60" y="1"/>
                        </a:lnTo>
                        <a:lnTo>
                          <a:pt x="65" y="0"/>
                        </a:lnTo>
                        <a:lnTo>
                          <a:pt x="70" y="0"/>
                        </a:lnTo>
                        <a:lnTo>
                          <a:pt x="75" y="1"/>
                        </a:lnTo>
                        <a:lnTo>
                          <a:pt x="80" y="2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88" name="Freeform 255"/>
                  <p:cNvSpPr>
                    <a:spLocks/>
                  </p:cNvSpPr>
                  <p:nvPr>
                    <p:custDataLst>
                      <p:tags r:id="rId172"/>
                    </p:custDataLst>
                  </p:nvPr>
                </p:nvSpPr>
                <p:spPr bwMode="auto">
                  <a:xfrm>
                    <a:off x="4732338" y="3970338"/>
                    <a:ext cx="55562" cy="60325"/>
                  </a:xfrm>
                  <a:custGeom>
                    <a:avLst/>
                    <a:gdLst>
                      <a:gd name="T0" fmla="*/ 2147483647 w 124"/>
                      <a:gd name="T1" fmla="*/ 0 h 117"/>
                      <a:gd name="T2" fmla="*/ 2147483647 w 124"/>
                      <a:gd name="T3" fmla="*/ 2147483647 h 117"/>
                      <a:gd name="T4" fmla="*/ 2147483647 w 124"/>
                      <a:gd name="T5" fmla="*/ 2147483647 h 117"/>
                      <a:gd name="T6" fmla="*/ 2147483647 w 124"/>
                      <a:gd name="T7" fmla="*/ 2147483647 h 117"/>
                      <a:gd name="T8" fmla="*/ 2147483647 w 124"/>
                      <a:gd name="T9" fmla="*/ 2147483647 h 117"/>
                      <a:gd name="T10" fmla="*/ 2147483647 w 124"/>
                      <a:gd name="T11" fmla="*/ 2147483647 h 117"/>
                      <a:gd name="T12" fmla="*/ 2147483647 w 124"/>
                      <a:gd name="T13" fmla="*/ 2147483647 h 117"/>
                      <a:gd name="T14" fmla="*/ 2147483647 w 124"/>
                      <a:gd name="T15" fmla="*/ 2147483647 h 117"/>
                      <a:gd name="T16" fmla="*/ 2147483647 w 124"/>
                      <a:gd name="T17" fmla="*/ 2147483647 h 117"/>
                      <a:gd name="T18" fmla="*/ 2147483647 w 124"/>
                      <a:gd name="T19" fmla="*/ 2147483647 h 117"/>
                      <a:gd name="T20" fmla="*/ 2147483647 w 124"/>
                      <a:gd name="T21" fmla="*/ 2147483647 h 117"/>
                      <a:gd name="T22" fmla="*/ 2147483647 w 124"/>
                      <a:gd name="T23" fmla="*/ 2147483647 h 117"/>
                      <a:gd name="T24" fmla="*/ 2147483647 w 124"/>
                      <a:gd name="T25" fmla="*/ 2147483647 h 117"/>
                      <a:gd name="T26" fmla="*/ 2147483647 w 124"/>
                      <a:gd name="T27" fmla="*/ 2147483647 h 117"/>
                      <a:gd name="T28" fmla="*/ 2147483647 w 124"/>
                      <a:gd name="T29" fmla="*/ 2147483647 h 117"/>
                      <a:gd name="T30" fmla="*/ 2147483647 w 124"/>
                      <a:gd name="T31" fmla="*/ 2147483647 h 117"/>
                      <a:gd name="T32" fmla="*/ 2147483647 w 124"/>
                      <a:gd name="T33" fmla="*/ 2147483647 h 117"/>
                      <a:gd name="T34" fmla="*/ 2147483647 w 124"/>
                      <a:gd name="T35" fmla="*/ 2147483647 h 117"/>
                      <a:gd name="T36" fmla="*/ 2147483647 w 124"/>
                      <a:gd name="T37" fmla="*/ 2147483647 h 117"/>
                      <a:gd name="T38" fmla="*/ 2147483647 w 124"/>
                      <a:gd name="T39" fmla="*/ 2147483647 h 117"/>
                      <a:gd name="T40" fmla="*/ 0 w 124"/>
                      <a:gd name="T41" fmla="*/ 2147483647 h 117"/>
                      <a:gd name="T42" fmla="*/ 2147483647 w 124"/>
                      <a:gd name="T43" fmla="*/ 2147483647 h 117"/>
                      <a:gd name="T44" fmla="*/ 2147483647 w 124"/>
                      <a:gd name="T45" fmla="*/ 2147483647 h 117"/>
                      <a:gd name="T46" fmla="*/ 2147483647 w 124"/>
                      <a:gd name="T47" fmla="*/ 2147483647 h 117"/>
                      <a:gd name="T48" fmla="*/ 2147483647 w 124"/>
                      <a:gd name="T49" fmla="*/ 2147483647 h 117"/>
                      <a:gd name="T50" fmla="*/ 2147483647 w 124"/>
                      <a:gd name="T51" fmla="*/ 2147483647 h 117"/>
                      <a:gd name="T52" fmla="*/ 2147483647 w 124"/>
                      <a:gd name="T53" fmla="*/ 2147483647 h 117"/>
                      <a:gd name="T54" fmla="*/ 2147483647 w 124"/>
                      <a:gd name="T55" fmla="*/ 2147483647 h 117"/>
                      <a:gd name="T56" fmla="*/ 2147483647 w 124"/>
                      <a:gd name="T57" fmla="*/ 2147483647 h 117"/>
                      <a:gd name="T58" fmla="*/ 2147483647 w 124"/>
                      <a:gd name="T59" fmla="*/ 2147483647 h 117"/>
                      <a:gd name="T60" fmla="*/ 2147483647 w 124"/>
                      <a:gd name="T61" fmla="*/ 2147483647 h 117"/>
                      <a:gd name="T62" fmla="*/ 2147483647 w 124"/>
                      <a:gd name="T63" fmla="*/ 2147483647 h 117"/>
                      <a:gd name="T64" fmla="*/ 2147483647 w 124"/>
                      <a:gd name="T65" fmla="*/ 0 h 117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4"/>
                      <a:gd name="T100" fmla="*/ 0 h 117"/>
                      <a:gd name="T101" fmla="*/ 124 w 124"/>
                      <a:gd name="T102" fmla="*/ 117 h 117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4" h="117">
                        <a:moveTo>
                          <a:pt x="113" y="0"/>
                        </a:moveTo>
                        <a:lnTo>
                          <a:pt x="116" y="15"/>
                        </a:lnTo>
                        <a:lnTo>
                          <a:pt x="122" y="35"/>
                        </a:lnTo>
                        <a:lnTo>
                          <a:pt x="124" y="45"/>
                        </a:lnTo>
                        <a:lnTo>
                          <a:pt x="124" y="54"/>
                        </a:lnTo>
                        <a:lnTo>
                          <a:pt x="124" y="59"/>
                        </a:lnTo>
                        <a:lnTo>
                          <a:pt x="123" y="64"/>
                        </a:lnTo>
                        <a:lnTo>
                          <a:pt x="122" y="69"/>
                        </a:lnTo>
                        <a:lnTo>
                          <a:pt x="119" y="73"/>
                        </a:lnTo>
                        <a:lnTo>
                          <a:pt x="114" y="72"/>
                        </a:lnTo>
                        <a:lnTo>
                          <a:pt x="108" y="71"/>
                        </a:lnTo>
                        <a:lnTo>
                          <a:pt x="103" y="72"/>
                        </a:lnTo>
                        <a:lnTo>
                          <a:pt x="96" y="73"/>
                        </a:lnTo>
                        <a:lnTo>
                          <a:pt x="83" y="78"/>
                        </a:lnTo>
                        <a:lnTo>
                          <a:pt x="71" y="85"/>
                        </a:lnTo>
                        <a:lnTo>
                          <a:pt x="46" y="103"/>
                        </a:lnTo>
                        <a:lnTo>
                          <a:pt x="26" y="117"/>
                        </a:lnTo>
                        <a:lnTo>
                          <a:pt x="23" y="112"/>
                        </a:lnTo>
                        <a:lnTo>
                          <a:pt x="13" y="101"/>
                        </a:lnTo>
                        <a:lnTo>
                          <a:pt x="4" y="89"/>
                        </a:lnTo>
                        <a:lnTo>
                          <a:pt x="0" y="79"/>
                        </a:lnTo>
                        <a:lnTo>
                          <a:pt x="1" y="76"/>
                        </a:lnTo>
                        <a:lnTo>
                          <a:pt x="2" y="72"/>
                        </a:lnTo>
                        <a:lnTo>
                          <a:pt x="5" y="67"/>
                        </a:lnTo>
                        <a:lnTo>
                          <a:pt x="9" y="62"/>
                        </a:lnTo>
                        <a:lnTo>
                          <a:pt x="17" y="52"/>
                        </a:lnTo>
                        <a:lnTo>
                          <a:pt x="27" y="42"/>
                        </a:lnTo>
                        <a:lnTo>
                          <a:pt x="48" y="22"/>
                        </a:lnTo>
                        <a:lnTo>
                          <a:pt x="60" y="12"/>
                        </a:lnTo>
                        <a:lnTo>
                          <a:pt x="73" y="12"/>
                        </a:lnTo>
                        <a:lnTo>
                          <a:pt x="86" y="12"/>
                        </a:lnTo>
                        <a:lnTo>
                          <a:pt x="100" y="6"/>
                        </a:lnTo>
                        <a:lnTo>
                          <a:pt x="113" y="0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89" name="Freeform 256"/>
                  <p:cNvSpPr>
                    <a:spLocks/>
                  </p:cNvSpPr>
                  <p:nvPr>
                    <p:custDataLst>
                      <p:tags r:id="rId173"/>
                    </p:custDataLst>
                  </p:nvPr>
                </p:nvSpPr>
                <p:spPr bwMode="auto">
                  <a:xfrm>
                    <a:off x="5041900" y="2670175"/>
                    <a:ext cx="503238" cy="473075"/>
                  </a:xfrm>
                  <a:custGeom>
                    <a:avLst/>
                    <a:gdLst>
                      <a:gd name="T0" fmla="*/ 2147483647 w 1156"/>
                      <a:gd name="T1" fmla="*/ 2147483647 h 900"/>
                      <a:gd name="T2" fmla="*/ 2147483647 w 1156"/>
                      <a:gd name="T3" fmla="*/ 2147483647 h 900"/>
                      <a:gd name="T4" fmla="*/ 2147483647 w 1156"/>
                      <a:gd name="T5" fmla="*/ 2147483647 h 900"/>
                      <a:gd name="T6" fmla="*/ 2147483647 w 1156"/>
                      <a:gd name="T7" fmla="*/ 2147483647 h 900"/>
                      <a:gd name="T8" fmla="*/ 2147483647 w 1156"/>
                      <a:gd name="T9" fmla="*/ 2147483647 h 900"/>
                      <a:gd name="T10" fmla="*/ 2147483647 w 1156"/>
                      <a:gd name="T11" fmla="*/ 2147483647 h 900"/>
                      <a:gd name="T12" fmla="*/ 2147483647 w 1156"/>
                      <a:gd name="T13" fmla="*/ 2147483647 h 900"/>
                      <a:gd name="T14" fmla="*/ 2147483647 w 1156"/>
                      <a:gd name="T15" fmla="*/ 2147483647 h 900"/>
                      <a:gd name="T16" fmla="*/ 2147483647 w 1156"/>
                      <a:gd name="T17" fmla="*/ 2147483647 h 900"/>
                      <a:gd name="T18" fmla="*/ 2147483647 w 1156"/>
                      <a:gd name="T19" fmla="*/ 2147483647 h 900"/>
                      <a:gd name="T20" fmla="*/ 2147483647 w 1156"/>
                      <a:gd name="T21" fmla="*/ 2147483647 h 900"/>
                      <a:gd name="T22" fmla="*/ 2147483647 w 1156"/>
                      <a:gd name="T23" fmla="*/ 2147483647 h 900"/>
                      <a:gd name="T24" fmla="*/ 2147483647 w 1156"/>
                      <a:gd name="T25" fmla="*/ 2147483647 h 900"/>
                      <a:gd name="T26" fmla="*/ 2147483647 w 1156"/>
                      <a:gd name="T27" fmla="*/ 2147483647 h 900"/>
                      <a:gd name="T28" fmla="*/ 2147483647 w 1156"/>
                      <a:gd name="T29" fmla="*/ 2147483647 h 900"/>
                      <a:gd name="T30" fmla="*/ 2147483647 w 1156"/>
                      <a:gd name="T31" fmla="*/ 2147483647 h 900"/>
                      <a:gd name="T32" fmla="*/ 2147483647 w 1156"/>
                      <a:gd name="T33" fmla="*/ 2147483647 h 900"/>
                      <a:gd name="T34" fmla="*/ 2147483647 w 1156"/>
                      <a:gd name="T35" fmla="*/ 2147483647 h 900"/>
                      <a:gd name="T36" fmla="*/ 2147483647 w 1156"/>
                      <a:gd name="T37" fmla="*/ 2147483647 h 900"/>
                      <a:gd name="T38" fmla="*/ 2147483647 w 1156"/>
                      <a:gd name="T39" fmla="*/ 2147483647 h 900"/>
                      <a:gd name="T40" fmla="*/ 2147483647 w 1156"/>
                      <a:gd name="T41" fmla="*/ 2147483647 h 900"/>
                      <a:gd name="T42" fmla="*/ 2147483647 w 1156"/>
                      <a:gd name="T43" fmla="*/ 2147483647 h 900"/>
                      <a:gd name="T44" fmla="*/ 2147483647 w 1156"/>
                      <a:gd name="T45" fmla="*/ 2147483647 h 900"/>
                      <a:gd name="T46" fmla="*/ 2147483647 w 1156"/>
                      <a:gd name="T47" fmla="*/ 2147483647 h 900"/>
                      <a:gd name="T48" fmla="*/ 2147483647 w 1156"/>
                      <a:gd name="T49" fmla="*/ 2147483647 h 900"/>
                      <a:gd name="T50" fmla="*/ 2147483647 w 1156"/>
                      <a:gd name="T51" fmla="*/ 2147483647 h 900"/>
                      <a:gd name="T52" fmla="*/ 2147483647 w 1156"/>
                      <a:gd name="T53" fmla="*/ 2147483647 h 900"/>
                      <a:gd name="T54" fmla="*/ 2147483647 w 1156"/>
                      <a:gd name="T55" fmla="*/ 2147483647 h 900"/>
                      <a:gd name="T56" fmla="*/ 2147483647 w 1156"/>
                      <a:gd name="T57" fmla="*/ 2147483647 h 900"/>
                      <a:gd name="T58" fmla="*/ 2147483647 w 1156"/>
                      <a:gd name="T59" fmla="*/ 2147483647 h 900"/>
                      <a:gd name="T60" fmla="*/ 2147483647 w 1156"/>
                      <a:gd name="T61" fmla="*/ 2147483647 h 900"/>
                      <a:gd name="T62" fmla="*/ 2147483647 w 1156"/>
                      <a:gd name="T63" fmla="*/ 2147483647 h 900"/>
                      <a:gd name="T64" fmla="*/ 2147483647 w 1156"/>
                      <a:gd name="T65" fmla="*/ 2147483647 h 900"/>
                      <a:gd name="T66" fmla="*/ 2147483647 w 1156"/>
                      <a:gd name="T67" fmla="*/ 2147483647 h 900"/>
                      <a:gd name="T68" fmla="*/ 2147483647 w 1156"/>
                      <a:gd name="T69" fmla="*/ 2147483647 h 900"/>
                      <a:gd name="T70" fmla="*/ 2147483647 w 1156"/>
                      <a:gd name="T71" fmla="*/ 2147483647 h 900"/>
                      <a:gd name="T72" fmla="*/ 2147483647 w 1156"/>
                      <a:gd name="T73" fmla="*/ 2147483647 h 900"/>
                      <a:gd name="T74" fmla="*/ 2147483647 w 1156"/>
                      <a:gd name="T75" fmla="*/ 2147483647 h 900"/>
                      <a:gd name="T76" fmla="*/ 2147483647 w 1156"/>
                      <a:gd name="T77" fmla="*/ 2147483647 h 900"/>
                      <a:gd name="T78" fmla="*/ 2147483647 w 1156"/>
                      <a:gd name="T79" fmla="*/ 2147483647 h 900"/>
                      <a:gd name="T80" fmla="*/ 2147483647 w 1156"/>
                      <a:gd name="T81" fmla="*/ 2147483647 h 900"/>
                      <a:gd name="T82" fmla="*/ 2147483647 w 1156"/>
                      <a:gd name="T83" fmla="*/ 2147483647 h 900"/>
                      <a:gd name="T84" fmla="*/ 2147483647 w 1156"/>
                      <a:gd name="T85" fmla="*/ 2147483647 h 900"/>
                      <a:gd name="T86" fmla="*/ 2147483647 w 1156"/>
                      <a:gd name="T87" fmla="*/ 2147483647 h 900"/>
                      <a:gd name="T88" fmla="*/ 2147483647 w 1156"/>
                      <a:gd name="T89" fmla="*/ 2147483647 h 900"/>
                      <a:gd name="T90" fmla="*/ 2147483647 w 1156"/>
                      <a:gd name="T91" fmla="*/ 2147483647 h 900"/>
                      <a:gd name="T92" fmla="*/ 2147483647 w 1156"/>
                      <a:gd name="T93" fmla="*/ 2147483647 h 900"/>
                      <a:gd name="T94" fmla="*/ 2147483647 w 1156"/>
                      <a:gd name="T95" fmla="*/ 2147483647 h 900"/>
                      <a:gd name="T96" fmla="*/ 2147483647 w 1156"/>
                      <a:gd name="T97" fmla="*/ 2147483647 h 900"/>
                      <a:gd name="T98" fmla="*/ 2147483647 w 1156"/>
                      <a:gd name="T99" fmla="*/ 2147483647 h 900"/>
                      <a:gd name="T100" fmla="*/ 2147483647 w 1156"/>
                      <a:gd name="T101" fmla="*/ 2147483647 h 900"/>
                      <a:gd name="T102" fmla="*/ 2147483647 w 1156"/>
                      <a:gd name="T103" fmla="*/ 2147483647 h 900"/>
                      <a:gd name="T104" fmla="*/ 2147483647 w 1156"/>
                      <a:gd name="T105" fmla="*/ 2147483647 h 900"/>
                      <a:gd name="T106" fmla="*/ 2147483647 w 1156"/>
                      <a:gd name="T107" fmla="*/ 2147483647 h 900"/>
                      <a:gd name="T108" fmla="*/ 2147483647 w 1156"/>
                      <a:gd name="T109" fmla="*/ 2147483647 h 900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w 1156"/>
                      <a:gd name="T166" fmla="*/ 0 h 900"/>
                      <a:gd name="T167" fmla="*/ 1156 w 1156"/>
                      <a:gd name="T168" fmla="*/ 900 h 900"/>
                    </a:gdLst>
                    <a:ahLst/>
                    <a:cxnLst>
                      <a:cxn ang="T110">
                        <a:pos x="T0" y="T1"/>
                      </a:cxn>
                      <a:cxn ang="T111">
                        <a:pos x="T2" y="T3"/>
                      </a:cxn>
                      <a:cxn ang="T112">
                        <a:pos x="T4" y="T5"/>
                      </a:cxn>
                      <a:cxn ang="T113">
                        <a:pos x="T6" y="T7"/>
                      </a:cxn>
                      <a:cxn ang="T114">
                        <a:pos x="T8" y="T9"/>
                      </a:cxn>
                      <a:cxn ang="T115">
                        <a:pos x="T10" y="T11"/>
                      </a:cxn>
                      <a:cxn ang="T116">
                        <a:pos x="T12" y="T13"/>
                      </a:cxn>
                      <a:cxn ang="T117">
                        <a:pos x="T14" y="T15"/>
                      </a:cxn>
                      <a:cxn ang="T118">
                        <a:pos x="T16" y="T17"/>
                      </a:cxn>
                      <a:cxn ang="T119">
                        <a:pos x="T18" y="T19"/>
                      </a:cxn>
                      <a:cxn ang="T120">
                        <a:pos x="T20" y="T21"/>
                      </a:cxn>
                      <a:cxn ang="T121">
                        <a:pos x="T22" y="T23"/>
                      </a:cxn>
                      <a:cxn ang="T122">
                        <a:pos x="T24" y="T25"/>
                      </a:cxn>
                      <a:cxn ang="T123">
                        <a:pos x="T26" y="T27"/>
                      </a:cxn>
                      <a:cxn ang="T124">
                        <a:pos x="T28" y="T29"/>
                      </a:cxn>
                      <a:cxn ang="T125">
                        <a:pos x="T30" y="T31"/>
                      </a:cxn>
                      <a:cxn ang="T126">
                        <a:pos x="T32" y="T33"/>
                      </a:cxn>
                      <a:cxn ang="T127">
                        <a:pos x="T34" y="T35"/>
                      </a:cxn>
                      <a:cxn ang="T128">
                        <a:pos x="T36" y="T37"/>
                      </a:cxn>
                      <a:cxn ang="T129">
                        <a:pos x="T38" y="T39"/>
                      </a:cxn>
                      <a:cxn ang="T130">
                        <a:pos x="T40" y="T41"/>
                      </a:cxn>
                      <a:cxn ang="T131">
                        <a:pos x="T42" y="T43"/>
                      </a:cxn>
                      <a:cxn ang="T132">
                        <a:pos x="T44" y="T45"/>
                      </a:cxn>
                      <a:cxn ang="T133">
                        <a:pos x="T46" y="T47"/>
                      </a:cxn>
                      <a:cxn ang="T134">
                        <a:pos x="T48" y="T49"/>
                      </a:cxn>
                      <a:cxn ang="T135">
                        <a:pos x="T50" y="T51"/>
                      </a:cxn>
                      <a:cxn ang="T136">
                        <a:pos x="T52" y="T53"/>
                      </a:cxn>
                      <a:cxn ang="T137">
                        <a:pos x="T54" y="T55"/>
                      </a:cxn>
                      <a:cxn ang="T138">
                        <a:pos x="T56" y="T57"/>
                      </a:cxn>
                      <a:cxn ang="T139">
                        <a:pos x="T58" y="T59"/>
                      </a:cxn>
                      <a:cxn ang="T140">
                        <a:pos x="T60" y="T61"/>
                      </a:cxn>
                      <a:cxn ang="T141">
                        <a:pos x="T62" y="T63"/>
                      </a:cxn>
                      <a:cxn ang="T142">
                        <a:pos x="T64" y="T65"/>
                      </a:cxn>
                      <a:cxn ang="T143">
                        <a:pos x="T66" y="T67"/>
                      </a:cxn>
                      <a:cxn ang="T144">
                        <a:pos x="T68" y="T69"/>
                      </a:cxn>
                      <a:cxn ang="T145">
                        <a:pos x="T70" y="T71"/>
                      </a:cxn>
                      <a:cxn ang="T146">
                        <a:pos x="T72" y="T73"/>
                      </a:cxn>
                      <a:cxn ang="T147">
                        <a:pos x="T74" y="T75"/>
                      </a:cxn>
                      <a:cxn ang="T148">
                        <a:pos x="T76" y="T77"/>
                      </a:cxn>
                      <a:cxn ang="T149">
                        <a:pos x="T78" y="T79"/>
                      </a:cxn>
                      <a:cxn ang="T150">
                        <a:pos x="T80" y="T81"/>
                      </a:cxn>
                      <a:cxn ang="T151">
                        <a:pos x="T82" y="T83"/>
                      </a:cxn>
                      <a:cxn ang="T152">
                        <a:pos x="T84" y="T85"/>
                      </a:cxn>
                      <a:cxn ang="T153">
                        <a:pos x="T86" y="T87"/>
                      </a:cxn>
                      <a:cxn ang="T154">
                        <a:pos x="T88" y="T89"/>
                      </a:cxn>
                      <a:cxn ang="T155">
                        <a:pos x="T90" y="T91"/>
                      </a:cxn>
                      <a:cxn ang="T156">
                        <a:pos x="T92" y="T93"/>
                      </a:cxn>
                      <a:cxn ang="T157">
                        <a:pos x="T94" y="T95"/>
                      </a:cxn>
                      <a:cxn ang="T158">
                        <a:pos x="T96" y="T97"/>
                      </a:cxn>
                      <a:cxn ang="T159">
                        <a:pos x="T98" y="T99"/>
                      </a:cxn>
                      <a:cxn ang="T160">
                        <a:pos x="T100" y="T101"/>
                      </a:cxn>
                      <a:cxn ang="T161">
                        <a:pos x="T102" y="T103"/>
                      </a:cxn>
                      <a:cxn ang="T162">
                        <a:pos x="T104" y="T105"/>
                      </a:cxn>
                      <a:cxn ang="T163">
                        <a:pos x="T106" y="T107"/>
                      </a:cxn>
                      <a:cxn ang="T164">
                        <a:pos x="T108" y="T109"/>
                      </a:cxn>
                    </a:cxnLst>
                    <a:rect l="T165" t="T166" r="T167" b="T168"/>
                    <a:pathLst>
                      <a:path w="1156" h="900">
                        <a:moveTo>
                          <a:pt x="963" y="271"/>
                        </a:moveTo>
                        <a:lnTo>
                          <a:pt x="954" y="252"/>
                        </a:lnTo>
                        <a:lnTo>
                          <a:pt x="948" y="234"/>
                        </a:lnTo>
                        <a:lnTo>
                          <a:pt x="941" y="213"/>
                        </a:lnTo>
                        <a:lnTo>
                          <a:pt x="937" y="191"/>
                        </a:lnTo>
                        <a:lnTo>
                          <a:pt x="928" y="191"/>
                        </a:lnTo>
                        <a:lnTo>
                          <a:pt x="920" y="190"/>
                        </a:lnTo>
                        <a:lnTo>
                          <a:pt x="913" y="189"/>
                        </a:lnTo>
                        <a:lnTo>
                          <a:pt x="906" y="187"/>
                        </a:lnTo>
                        <a:lnTo>
                          <a:pt x="893" y="183"/>
                        </a:lnTo>
                        <a:lnTo>
                          <a:pt x="881" y="177"/>
                        </a:lnTo>
                        <a:lnTo>
                          <a:pt x="859" y="162"/>
                        </a:lnTo>
                        <a:lnTo>
                          <a:pt x="839" y="145"/>
                        </a:lnTo>
                        <a:lnTo>
                          <a:pt x="828" y="137"/>
                        </a:lnTo>
                        <a:lnTo>
                          <a:pt x="816" y="129"/>
                        </a:lnTo>
                        <a:lnTo>
                          <a:pt x="803" y="122"/>
                        </a:lnTo>
                        <a:lnTo>
                          <a:pt x="789" y="116"/>
                        </a:lnTo>
                        <a:lnTo>
                          <a:pt x="773" y="111"/>
                        </a:lnTo>
                        <a:lnTo>
                          <a:pt x="755" y="106"/>
                        </a:lnTo>
                        <a:lnTo>
                          <a:pt x="745" y="105"/>
                        </a:lnTo>
                        <a:lnTo>
                          <a:pt x="734" y="104"/>
                        </a:lnTo>
                        <a:lnTo>
                          <a:pt x="723" y="104"/>
                        </a:lnTo>
                        <a:lnTo>
                          <a:pt x="711" y="104"/>
                        </a:lnTo>
                        <a:lnTo>
                          <a:pt x="617" y="104"/>
                        </a:lnTo>
                        <a:lnTo>
                          <a:pt x="609" y="113"/>
                        </a:lnTo>
                        <a:lnTo>
                          <a:pt x="587" y="129"/>
                        </a:lnTo>
                        <a:lnTo>
                          <a:pt x="576" y="138"/>
                        </a:lnTo>
                        <a:lnTo>
                          <a:pt x="565" y="146"/>
                        </a:lnTo>
                        <a:lnTo>
                          <a:pt x="556" y="152"/>
                        </a:lnTo>
                        <a:lnTo>
                          <a:pt x="551" y="154"/>
                        </a:lnTo>
                        <a:lnTo>
                          <a:pt x="542" y="155"/>
                        </a:lnTo>
                        <a:lnTo>
                          <a:pt x="532" y="157"/>
                        </a:lnTo>
                        <a:lnTo>
                          <a:pt x="522" y="159"/>
                        </a:lnTo>
                        <a:lnTo>
                          <a:pt x="512" y="160"/>
                        </a:lnTo>
                        <a:lnTo>
                          <a:pt x="518" y="173"/>
                        </a:lnTo>
                        <a:lnTo>
                          <a:pt x="504" y="179"/>
                        </a:lnTo>
                        <a:lnTo>
                          <a:pt x="490" y="184"/>
                        </a:lnTo>
                        <a:lnTo>
                          <a:pt x="478" y="188"/>
                        </a:lnTo>
                        <a:lnTo>
                          <a:pt x="465" y="192"/>
                        </a:lnTo>
                        <a:lnTo>
                          <a:pt x="453" y="194"/>
                        </a:lnTo>
                        <a:lnTo>
                          <a:pt x="439" y="196"/>
                        </a:lnTo>
                        <a:lnTo>
                          <a:pt x="426" y="197"/>
                        </a:lnTo>
                        <a:lnTo>
                          <a:pt x="412" y="197"/>
                        </a:lnTo>
                        <a:lnTo>
                          <a:pt x="405" y="198"/>
                        </a:lnTo>
                        <a:lnTo>
                          <a:pt x="398" y="199"/>
                        </a:lnTo>
                        <a:lnTo>
                          <a:pt x="393" y="200"/>
                        </a:lnTo>
                        <a:lnTo>
                          <a:pt x="389" y="200"/>
                        </a:lnTo>
                        <a:lnTo>
                          <a:pt x="383" y="199"/>
                        </a:lnTo>
                        <a:lnTo>
                          <a:pt x="379" y="197"/>
                        </a:lnTo>
                        <a:lnTo>
                          <a:pt x="371" y="194"/>
                        </a:lnTo>
                        <a:lnTo>
                          <a:pt x="367" y="190"/>
                        </a:lnTo>
                        <a:lnTo>
                          <a:pt x="363" y="184"/>
                        </a:lnTo>
                        <a:lnTo>
                          <a:pt x="358" y="179"/>
                        </a:lnTo>
                        <a:lnTo>
                          <a:pt x="355" y="173"/>
                        </a:lnTo>
                        <a:lnTo>
                          <a:pt x="351" y="168"/>
                        </a:lnTo>
                        <a:lnTo>
                          <a:pt x="345" y="163"/>
                        </a:lnTo>
                        <a:lnTo>
                          <a:pt x="338" y="160"/>
                        </a:lnTo>
                        <a:lnTo>
                          <a:pt x="316" y="153"/>
                        </a:lnTo>
                        <a:lnTo>
                          <a:pt x="280" y="142"/>
                        </a:lnTo>
                        <a:lnTo>
                          <a:pt x="260" y="136"/>
                        </a:lnTo>
                        <a:lnTo>
                          <a:pt x="244" y="128"/>
                        </a:lnTo>
                        <a:lnTo>
                          <a:pt x="237" y="124"/>
                        </a:lnTo>
                        <a:lnTo>
                          <a:pt x="232" y="120"/>
                        </a:lnTo>
                        <a:lnTo>
                          <a:pt x="228" y="116"/>
                        </a:lnTo>
                        <a:lnTo>
                          <a:pt x="225" y="111"/>
                        </a:lnTo>
                        <a:lnTo>
                          <a:pt x="228" y="86"/>
                        </a:lnTo>
                        <a:lnTo>
                          <a:pt x="228" y="65"/>
                        </a:lnTo>
                        <a:lnTo>
                          <a:pt x="228" y="56"/>
                        </a:lnTo>
                        <a:lnTo>
                          <a:pt x="226" y="46"/>
                        </a:lnTo>
                        <a:lnTo>
                          <a:pt x="224" y="37"/>
                        </a:lnTo>
                        <a:lnTo>
                          <a:pt x="222" y="30"/>
                        </a:lnTo>
                        <a:lnTo>
                          <a:pt x="220" y="23"/>
                        </a:lnTo>
                        <a:lnTo>
                          <a:pt x="217" y="17"/>
                        </a:lnTo>
                        <a:lnTo>
                          <a:pt x="212" y="12"/>
                        </a:lnTo>
                        <a:lnTo>
                          <a:pt x="207" y="8"/>
                        </a:lnTo>
                        <a:lnTo>
                          <a:pt x="201" y="5"/>
                        </a:lnTo>
                        <a:lnTo>
                          <a:pt x="195" y="2"/>
                        </a:lnTo>
                        <a:lnTo>
                          <a:pt x="188" y="1"/>
                        </a:lnTo>
                        <a:lnTo>
                          <a:pt x="179" y="0"/>
                        </a:lnTo>
                        <a:lnTo>
                          <a:pt x="174" y="1"/>
                        </a:lnTo>
                        <a:lnTo>
                          <a:pt x="168" y="3"/>
                        </a:lnTo>
                        <a:lnTo>
                          <a:pt x="164" y="7"/>
                        </a:lnTo>
                        <a:lnTo>
                          <a:pt x="161" y="11"/>
                        </a:lnTo>
                        <a:lnTo>
                          <a:pt x="155" y="21"/>
                        </a:lnTo>
                        <a:lnTo>
                          <a:pt x="151" y="34"/>
                        </a:lnTo>
                        <a:lnTo>
                          <a:pt x="147" y="46"/>
                        </a:lnTo>
                        <a:lnTo>
                          <a:pt x="144" y="57"/>
                        </a:lnTo>
                        <a:lnTo>
                          <a:pt x="142" y="62"/>
                        </a:lnTo>
                        <a:lnTo>
                          <a:pt x="139" y="65"/>
                        </a:lnTo>
                        <a:lnTo>
                          <a:pt x="136" y="67"/>
                        </a:lnTo>
                        <a:lnTo>
                          <a:pt x="133" y="68"/>
                        </a:lnTo>
                        <a:lnTo>
                          <a:pt x="125" y="68"/>
                        </a:lnTo>
                        <a:lnTo>
                          <a:pt x="118" y="66"/>
                        </a:lnTo>
                        <a:lnTo>
                          <a:pt x="109" y="64"/>
                        </a:lnTo>
                        <a:lnTo>
                          <a:pt x="100" y="62"/>
                        </a:lnTo>
                        <a:lnTo>
                          <a:pt x="79" y="54"/>
                        </a:lnTo>
                        <a:lnTo>
                          <a:pt x="58" y="46"/>
                        </a:lnTo>
                        <a:lnTo>
                          <a:pt x="39" y="38"/>
                        </a:lnTo>
                        <a:lnTo>
                          <a:pt x="21" y="29"/>
                        </a:lnTo>
                        <a:lnTo>
                          <a:pt x="15" y="24"/>
                        </a:lnTo>
                        <a:lnTo>
                          <a:pt x="8" y="20"/>
                        </a:lnTo>
                        <a:lnTo>
                          <a:pt x="4" y="16"/>
                        </a:lnTo>
                        <a:lnTo>
                          <a:pt x="0" y="12"/>
                        </a:lnTo>
                        <a:lnTo>
                          <a:pt x="0" y="25"/>
                        </a:lnTo>
                        <a:lnTo>
                          <a:pt x="0" y="37"/>
                        </a:lnTo>
                        <a:lnTo>
                          <a:pt x="0" y="49"/>
                        </a:lnTo>
                        <a:lnTo>
                          <a:pt x="1" y="62"/>
                        </a:lnTo>
                        <a:lnTo>
                          <a:pt x="5" y="72"/>
                        </a:lnTo>
                        <a:lnTo>
                          <a:pt x="7" y="81"/>
                        </a:lnTo>
                        <a:lnTo>
                          <a:pt x="15" y="96"/>
                        </a:lnTo>
                        <a:lnTo>
                          <a:pt x="24" y="111"/>
                        </a:lnTo>
                        <a:lnTo>
                          <a:pt x="33" y="124"/>
                        </a:lnTo>
                        <a:lnTo>
                          <a:pt x="42" y="138"/>
                        </a:lnTo>
                        <a:lnTo>
                          <a:pt x="45" y="146"/>
                        </a:lnTo>
                        <a:lnTo>
                          <a:pt x="49" y="156"/>
                        </a:lnTo>
                        <a:lnTo>
                          <a:pt x="52" y="167"/>
                        </a:lnTo>
                        <a:lnTo>
                          <a:pt x="53" y="179"/>
                        </a:lnTo>
                        <a:lnTo>
                          <a:pt x="60" y="179"/>
                        </a:lnTo>
                        <a:lnTo>
                          <a:pt x="64" y="190"/>
                        </a:lnTo>
                        <a:lnTo>
                          <a:pt x="73" y="205"/>
                        </a:lnTo>
                        <a:lnTo>
                          <a:pt x="83" y="223"/>
                        </a:lnTo>
                        <a:lnTo>
                          <a:pt x="96" y="241"/>
                        </a:lnTo>
                        <a:lnTo>
                          <a:pt x="109" y="258"/>
                        </a:lnTo>
                        <a:lnTo>
                          <a:pt x="122" y="273"/>
                        </a:lnTo>
                        <a:lnTo>
                          <a:pt x="129" y="280"/>
                        </a:lnTo>
                        <a:lnTo>
                          <a:pt x="135" y="284"/>
                        </a:lnTo>
                        <a:lnTo>
                          <a:pt x="141" y="288"/>
                        </a:lnTo>
                        <a:lnTo>
                          <a:pt x="146" y="290"/>
                        </a:lnTo>
                        <a:lnTo>
                          <a:pt x="139" y="296"/>
                        </a:lnTo>
                        <a:lnTo>
                          <a:pt x="130" y="304"/>
                        </a:lnTo>
                        <a:lnTo>
                          <a:pt x="127" y="310"/>
                        </a:lnTo>
                        <a:lnTo>
                          <a:pt x="122" y="316"/>
                        </a:lnTo>
                        <a:lnTo>
                          <a:pt x="120" y="324"/>
                        </a:lnTo>
                        <a:lnTo>
                          <a:pt x="120" y="332"/>
                        </a:lnTo>
                        <a:lnTo>
                          <a:pt x="120" y="341"/>
                        </a:lnTo>
                        <a:lnTo>
                          <a:pt x="123" y="350"/>
                        </a:lnTo>
                        <a:lnTo>
                          <a:pt x="128" y="360"/>
                        </a:lnTo>
                        <a:lnTo>
                          <a:pt x="133" y="370"/>
                        </a:lnTo>
                        <a:lnTo>
                          <a:pt x="140" y="380"/>
                        </a:lnTo>
                        <a:lnTo>
                          <a:pt x="147" y="391"/>
                        </a:lnTo>
                        <a:lnTo>
                          <a:pt x="157" y="401"/>
                        </a:lnTo>
                        <a:lnTo>
                          <a:pt x="167" y="410"/>
                        </a:lnTo>
                        <a:lnTo>
                          <a:pt x="177" y="420"/>
                        </a:lnTo>
                        <a:lnTo>
                          <a:pt x="188" y="428"/>
                        </a:lnTo>
                        <a:lnTo>
                          <a:pt x="200" y="436"/>
                        </a:lnTo>
                        <a:lnTo>
                          <a:pt x="212" y="442"/>
                        </a:lnTo>
                        <a:lnTo>
                          <a:pt x="224" y="449"/>
                        </a:lnTo>
                        <a:lnTo>
                          <a:pt x="236" y="453"/>
                        </a:lnTo>
                        <a:lnTo>
                          <a:pt x="247" y="455"/>
                        </a:lnTo>
                        <a:lnTo>
                          <a:pt x="259" y="456"/>
                        </a:lnTo>
                        <a:lnTo>
                          <a:pt x="260" y="469"/>
                        </a:lnTo>
                        <a:lnTo>
                          <a:pt x="264" y="483"/>
                        </a:lnTo>
                        <a:lnTo>
                          <a:pt x="265" y="490"/>
                        </a:lnTo>
                        <a:lnTo>
                          <a:pt x="265" y="500"/>
                        </a:lnTo>
                        <a:lnTo>
                          <a:pt x="263" y="511"/>
                        </a:lnTo>
                        <a:lnTo>
                          <a:pt x="259" y="524"/>
                        </a:lnTo>
                        <a:lnTo>
                          <a:pt x="305" y="573"/>
                        </a:lnTo>
                        <a:lnTo>
                          <a:pt x="312" y="574"/>
                        </a:lnTo>
                        <a:lnTo>
                          <a:pt x="319" y="576"/>
                        </a:lnTo>
                        <a:lnTo>
                          <a:pt x="324" y="578"/>
                        </a:lnTo>
                        <a:lnTo>
                          <a:pt x="330" y="580"/>
                        </a:lnTo>
                        <a:lnTo>
                          <a:pt x="335" y="581"/>
                        </a:lnTo>
                        <a:lnTo>
                          <a:pt x="342" y="581"/>
                        </a:lnTo>
                        <a:lnTo>
                          <a:pt x="349" y="578"/>
                        </a:lnTo>
                        <a:lnTo>
                          <a:pt x="358" y="573"/>
                        </a:lnTo>
                        <a:lnTo>
                          <a:pt x="372" y="593"/>
                        </a:lnTo>
                        <a:lnTo>
                          <a:pt x="404" y="639"/>
                        </a:lnTo>
                        <a:lnTo>
                          <a:pt x="423" y="664"/>
                        </a:lnTo>
                        <a:lnTo>
                          <a:pt x="439" y="687"/>
                        </a:lnTo>
                        <a:lnTo>
                          <a:pt x="447" y="697"/>
                        </a:lnTo>
                        <a:lnTo>
                          <a:pt x="455" y="705"/>
                        </a:lnTo>
                        <a:lnTo>
                          <a:pt x="460" y="711"/>
                        </a:lnTo>
                        <a:lnTo>
                          <a:pt x="465" y="714"/>
                        </a:lnTo>
                        <a:lnTo>
                          <a:pt x="471" y="720"/>
                        </a:lnTo>
                        <a:lnTo>
                          <a:pt x="479" y="727"/>
                        </a:lnTo>
                        <a:lnTo>
                          <a:pt x="483" y="729"/>
                        </a:lnTo>
                        <a:lnTo>
                          <a:pt x="488" y="731"/>
                        </a:lnTo>
                        <a:lnTo>
                          <a:pt x="493" y="733"/>
                        </a:lnTo>
                        <a:lnTo>
                          <a:pt x="498" y="733"/>
                        </a:lnTo>
                        <a:lnTo>
                          <a:pt x="504" y="733"/>
                        </a:lnTo>
                        <a:lnTo>
                          <a:pt x="512" y="733"/>
                        </a:lnTo>
                        <a:lnTo>
                          <a:pt x="522" y="733"/>
                        </a:lnTo>
                        <a:lnTo>
                          <a:pt x="532" y="733"/>
                        </a:lnTo>
                        <a:lnTo>
                          <a:pt x="533" y="741"/>
                        </a:lnTo>
                        <a:lnTo>
                          <a:pt x="537" y="748"/>
                        </a:lnTo>
                        <a:lnTo>
                          <a:pt x="542" y="755"/>
                        </a:lnTo>
                        <a:lnTo>
                          <a:pt x="547" y="761"/>
                        </a:lnTo>
                        <a:lnTo>
                          <a:pt x="554" y="766"/>
                        </a:lnTo>
                        <a:lnTo>
                          <a:pt x="561" y="771"/>
                        </a:lnTo>
                        <a:lnTo>
                          <a:pt x="570" y="776"/>
                        </a:lnTo>
                        <a:lnTo>
                          <a:pt x="579" y="781"/>
                        </a:lnTo>
                        <a:lnTo>
                          <a:pt x="598" y="787"/>
                        </a:lnTo>
                        <a:lnTo>
                          <a:pt x="616" y="791"/>
                        </a:lnTo>
                        <a:lnTo>
                          <a:pt x="635" y="794"/>
                        </a:lnTo>
                        <a:lnTo>
                          <a:pt x="651" y="795"/>
                        </a:lnTo>
                        <a:lnTo>
                          <a:pt x="663" y="795"/>
                        </a:lnTo>
                        <a:lnTo>
                          <a:pt x="671" y="795"/>
                        </a:lnTo>
                        <a:lnTo>
                          <a:pt x="685" y="795"/>
                        </a:lnTo>
                        <a:lnTo>
                          <a:pt x="700" y="793"/>
                        </a:lnTo>
                        <a:lnTo>
                          <a:pt x="706" y="792"/>
                        </a:lnTo>
                        <a:lnTo>
                          <a:pt x="713" y="790"/>
                        </a:lnTo>
                        <a:lnTo>
                          <a:pt x="718" y="787"/>
                        </a:lnTo>
                        <a:lnTo>
                          <a:pt x="724" y="783"/>
                        </a:lnTo>
                        <a:lnTo>
                          <a:pt x="732" y="780"/>
                        </a:lnTo>
                        <a:lnTo>
                          <a:pt x="742" y="773"/>
                        </a:lnTo>
                        <a:lnTo>
                          <a:pt x="749" y="769"/>
                        </a:lnTo>
                        <a:lnTo>
                          <a:pt x="756" y="766"/>
                        </a:lnTo>
                        <a:lnTo>
                          <a:pt x="763" y="764"/>
                        </a:lnTo>
                        <a:lnTo>
                          <a:pt x="771" y="764"/>
                        </a:lnTo>
                        <a:lnTo>
                          <a:pt x="779" y="764"/>
                        </a:lnTo>
                        <a:lnTo>
                          <a:pt x="785" y="767"/>
                        </a:lnTo>
                        <a:lnTo>
                          <a:pt x="790" y="771"/>
                        </a:lnTo>
                        <a:lnTo>
                          <a:pt x="794" y="775"/>
                        </a:lnTo>
                        <a:lnTo>
                          <a:pt x="796" y="782"/>
                        </a:lnTo>
                        <a:lnTo>
                          <a:pt x="798" y="789"/>
                        </a:lnTo>
                        <a:lnTo>
                          <a:pt x="801" y="796"/>
                        </a:lnTo>
                        <a:lnTo>
                          <a:pt x="802" y="804"/>
                        </a:lnTo>
                        <a:lnTo>
                          <a:pt x="803" y="820"/>
                        </a:lnTo>
                        <a:lnTo>
                          <a:pt x="805" y="837"/>
                        </a:lnTo>
                        <a:lnTo>
                          <a:pt x="807" y="845"/>
                        </a:lnTo>
                        <a:lnTo>
                          <a:pt x="809" y="851"/>
                        </a:lnTo>
                        <a:lnTo>
                          <a:pt x="813" y="857"/>
                        </a:lnTo>
                        <a:lnTo>
                          <a:pt x="817" y="862"/>
                        </a:lnTo>
                        <a:lnTo>
                          <a:pt x="822" y="865"/>
                        </a:lnTo>
                        <a:lnTo>
                          <a:pt x="828" y="867"/>
                        </a:lnTo>
                        <a:lnTo>
                          <a:pt x="838" y="869"/>
                        </a:lnTo>
                        <a:lnTo>
                          <a:pt x="849" y="871"/>
                        </a:lnTo>
                        <a:lnTo>
                          <a:pt x="874" y="874"/>
                        </a:lnTo>
                        <a:lnTo>
                          <a:pt x="897" y="875"/>
                        </a:lnTo>
                        <a:lnTo>
                          <a:pt x="925" y="876"/>
                        </a:lnTo>
                        <a:lnTo>
                          <a:pt x="948" y="878"/>
                        </a:lnTo>
                        <a:lnTo>
                          <a:pt x="970" y="882"/>
                        </a:lnTo>
                        <a:lnTo>
                          <a:pt x="991" y="887"/>
                        </a:lnTo>
                        <a:lnTo>
                          <a:pt x="1011" y="892"/>
                        </a:lnTo>
                        <a:lnTo>
                          <a:pt x="1035" y="896"/>
                        </a:lnTo>
                        <a:lnTo>
                          <a:pt x="1047" y="898"/>
                        </a:lnTo>
                        <a:lnTo>
                          <a:pt x="1060" y="899"/>
                        </a:lnTo>
                        <a:lnTo>
                          <a:pt x="1074" y="900"/>
                        </a:lnTo>
                        <a:lnTo>
                          <a:pt x="1089" y="900"/>
                        </a:lnTo>
                        <a:lnTo>
                          <a:pt x="1091" y="879"/>
                        </a:lnTo>
                        <a:lnTo>
                          <a:pt x="1093" y="865"/>
                        </a:lnTo>
                        <a:lnTo>
                          <a:pt x="1095" y="854"/>
                        </a:lnTo>
                        <a:lnTo>
                          <a:pt x="1096" y="844"/>
                        </a:lnTo>
                        <a:lnTo>
                          <a:pt x="1096" y="840"/>
                        </a:lnTo>
                        <a:lnTo>
                          <a:pt x="1097" y="836"/>
                        </a:lnTo>
                        <a:lnTo>
                          <a:pt x="1099" y="831"/>
                        </a:lnTo>
                        <a:lnTo>
                          <a:pt x="1102" y="827"/>
                        </a:lnTo>
                        <a:lnTo>
                          <a:pt x="1108" y="820"/>
                        </a:lnTo>
                        <a:lnTo>
                          <a:pt x="1116" y="814"/>
                        </a:lnTo>
                        <a:lnTo>
                          <a:pt x="1136" y="802"/>
                        </a:lnTo>
                        <a:lnTo>
                          <a:pt x="1156" y="789"/>
                        </a:lnTo>
                        <a:lnTo>
                          <a:pt x="1156" y="770"/>
                        </a:lnTo>
                        <a:lnTo>
                          <a:pt x="1151" y="769"/>
                        </a:lnTo>
                        <a:lnTo>
                          <a:pt x="1147" y="768"/>
                        </a:lnTo>
                        <a:lnTo>
                          <a:pt x="1143" y="766"/>
                        </a:lnTo>
                        <a:lnTo>
                          <a:pt x="1140" y="764"/>
                        </a:lnTo>
                        <a:lnTo>
                          <a:pt x="1136" y="758"/>
                        </a:lnTo>
                        <a:lnTo>
                          <a:pt x="1132" y="750"/>
                        </a:lnTo>
                        <a:lnTo>
                          <a:pt x="1130" y="734"/>
                        </a:lnTo>
                        <a:lnTo>
                          <a:pt x="1129" y="720"/>
                        </a:lnTo>
                        <a:lnTo>
                          <a:pt x="1121" y="719"/>
                        </a:lnTo>
                        <a:lnTo>
                          <a:pt x="1114" y="717"/>
                        </a:lnTo>
                        <a:lnTo>
                          <a:pt x="1105" y="713"/>
                        </a:lnTo>
                        <a:lnTo>
                          <a:pt x="1096" y="708"/>
                        </a:lnTo>
                        <a:lnTo>
                          <a:pt x="1087" y="701"/>
                        </a:lnTo>
                        <a:lnTo>
                          <a:pt x="1077" y="694"/>
                        </a:lnTo>
                        <a:lnTo>
                          <a:pt x="1069" y="686"/>
                        </a:lnTo>
                        <a:lnTo>
                          <a:pt x="1061" y="678"/>
                        </a:lnTo>
                        <a:lnTo>
                          <a:pt x="1044" y="660"/>
                        </a:lnTo>
                        <a:lnTo>
                          <a:pt x="1031" y="643"/>
                        </a:lnTo>
                        <a:lnTo>
                          <a:pt x="1026" y="635"/>
                        </a:lnTo>
                        <a:lnTo>
                          <a:pt x="1021" y="628"/>
                        </a:lnTo>
                        <a:lnTo>
                          <a:pt x="1018" y="622"/>
                        </a:lnTo>
                        <a:lnTo>
                          <a:pt x="1016" y="616"/>
                        </a:lnTo>
                        <a:lnTo>
                          <a:pt x="1017" y="609"/>
                        </a:lnTo>
                        <a:lnTo>
                          <a:pt x="1018" y="603"/>
                        </a:lnTo>
                        <a:lnTo>
                          <a:pt x="1019" y="598"/>
                        </a:lnTo>
                        <a:lnTo>
                          <a:pt x="1021" y="593"/>
                        </a:lnTo>
                        <a:lnTo>
                          <a:pt x="1027" y="584"/>
                        </a:lnTo>
                        <a:lnTo>
                          <a:pt x="1033" y="576"/>
                        </a:lnTo>
                        <a:lnTo>
                          <a:pt x="1039" y="568"/>
                        </a:lnTo>
                        <a:lnTo>
                          <a:pt x="1044" y="559"/>
                        </a:lnTo>
                        <a:lnTo>
                          <a:pt x="1047" y="553"/>
                        </a:lnTo>
                        <a:lnTo>
                          <a:pt x="1048" y="548"/>
                        </a:lnTo>
                        <a:lnTo>
                          <a:pt x="1049" y="542"/>
                        </a:lnTo>
                        <a:lnTo>
                          <a:pt x="1050" y="536"/>
                        </a:lnTo>
                        <a:lnTo>
                          <a:pt x="1049" y="531"/>
                        </a:lnTo>
                        <a:lnTo>
                          <a:pt x="1048" y="526"/>
                        </a:lnTo>
                        <a:lnTo>
                          <a:pt x="1047" y="522"/>
                        </a:lnTo>
                        <a:lnTo>
                          <a:pt x="1044" y="519"/>
                        </a:lnTo>
                        <a:lnTo>
                          <a:pt x="1041" y="517"/>
                        </a:lnTo>
                        <a:lnTo>
                          <a:pt x="1038" y="515"/>
                        </a:lnTo>
                        <a:lnTo>
                          <a:pt x="1035" y="513"/>
                        </a:lnTo>
                        <a:lnTo>
                          <a:pt x="1030" y="512"/>
                        </a:lnTo>
                        <a:lnTo>
                          <a:pt x="1013" y="511"/>
                        </a:lnTo>
                        <a:lnTo>
                          <a:pt x="996" y="512"/>
                        </a:lnTo>
                        <a:lnTo>
                          <a:pt x="993" y="511"/>
                        </a:lnTo>
                        <a:lnTo>
                          <a:pt x="990" y="510"/>
                        </a:lnTo>
                        <a:lnTo>
                          <a:pt x="986" y="509"/>
                        </a:lnTo>
                        <a:lnTo>
                          <a:pt x="983" y="507"/>
                        </a:lnTo>
                        <a:lnTo>
                          <a:pt x="976" y="501"/>
                        </a:lnTo>
                        <a:lnTo>
                          <a:pt x="971" y="493"/>
                        </a:lnTo>
                        <a:lnTo>
                          <a:pt x="966" y="485"/>
                        </a:lnTo>
                        <a:lnTo>
                          <a:pt x="962" y="475"/>
                        </a:lnTo>
                        <a:lnTo>
                          <a:pt x="958" y="464"/>
                        </a:lnTo>
                        <a:lnTo>
                          <a:pt x="954" y="453"/>
                        </a:lnTo>
                        <a:lnTo>
                          <a:pt x="950" y="429"/>
                        </a:lnTo>
                        <a:lnTo>
                          <a:pt x="946" y="407"/>
                        </a:lnTo>
                        <a:lnTo>
                          <a:pt x="943" y="389"/>
                        </a:lnTo>
                        <a:lnTo>
                          <a:pt x="943" y="375"/>
                        </a:lnTo>
                        <a:lnTo>
                          <a:pt x="940" y="375"/>
                        </a:lnTo>
                        <a:lnTo>
                          <a:pt x="937" y="373"/>
                        </a:lnTo>
                        <a:lnTo>
                          <a:pt x="934" y="371"/>
                        </a:lnTo>
                        <a:lnTo>
                          <a:pt x="931" y="369"/>
                        </a:lnTo>
                        <a:lnTo>
                          <a:pt x="928" y="366"/>
                        </a:lnTo>
                        <a:lnTo>
                          <a:pt x="926" y="363"/>
                        </a:lnTo>
                        <a:lnTo>
                          <a:pt x="924" y="360"/>
                        </a:lnTo>
                        <a:lnTo>
                          <a:pt x="924" y="357"/>
                        </a:lnTo>
                        <a:lnTo>
                          <a:pt x="924" y="354"/>
                        </a:lnTo>
                        <a:lnTo>
                          <a:pt x="925" y="351"/>
                        </a:lnTo>
                        <a:lnTo>
                          <a:pt x="926" y="348"/>
                        </a:lnTo>
                        <a:lnTo>
                          <a:pt x="928" y="345"/>
                        </a:lnTo>
                        <a:lnTo>
                          <a:pt x="934" y="339"/>
                        </a:lnTo>
                        <a:lnTo>
                          <a:pt x="940" y="334"/>
                        </a:lnTo>
                        <a:lnTo>
                          <a:pt x="946" y="328"/>
                        </a:lnTo>
                        <a:lnTo>
                          <a:pt x="951" y="323"/>
                        </a:lnTo>
                        <a:lnTo>
                          <a:pt x="955" y="318"/>
                        </a:lnTo>
                        <a:lnTo>
                          <a:pt x="957" y="314"/>
                        </a:lnTo>
                        <a:lnTo>
                          <a:pt x="958" y="301"/>
                        </a:lnTo>
                        <a:lnTo>
                          <a:pt x="960" y="293"/>
                        </a:lnTo>
                        <a:lnTo>
                          <a:pt x="962" y="285"/>
                        </a:lnTo>
                        <a:lnTo>
                          <a:pt x="963" y="271"/>
                        </a:lnTo>
                      </a:path>
                    </a:pathLst>
                  </a:custGeom>
                  <a:solidFill>
                    <a:srgbClr val="FFC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90" name="Freeform 257"/>
                  <p:cNvSpPr>
                    <a:spLocks/>
                  </p:cNvSpPr>
                  <p:nvPr>
                    <p:custDataLst>
                      <p:tags r:id="rId174"/>
                    </p:custDataLst>
                  </p:nvPr>
                </p:nvSpPr>
                <p:spPr bwMode="auto">
                  <a:xfrm>
                    <a:off x="5065713" y="3327400"/>
                    <a:ext cx="247650" cy="228600"/>
                  </a:xfrm>
                  <a:custGeom>
                    <a:avLst/>
                    <a:gdLst>
                      <a:gd name="T0" fmla="*/ 2147483647 w 571"/>
                      <a:gd name="T1" fmla="*/ 2147483647 h 443"/>
                      <a:gd name="T2" fmla="*/ 2147483647 w 571"/>
                      <a:gd name="T3" fmla="*/ 2147483647 h 443"/>
                      <a:gd name="T4" fmla="*/ 2147483647 w 571"/>
                      <a:gd name="T5" fmla="*/ 2147483647 h 443"/>
                      <a:gd name="T6" fmla="*/ 2147483647 w 571"/>
                      <a:gd name="T7" fmla="*/ 2147483647 h 443"/>
                      <a:gd name="T8" fmla="*/ 2147483647 w 571"/>
                      <a:gd name="T9" fmla="*/ 2147483647 h 443"/>
                      <a:gd name="T10" fmla="*/ 2147483647 w 571"/>
                      <a:gd name="T11" fmla="*/ 2147483647 h 443"/>
                      <a:gd name="T12" fmla="*/ 2147483647 w 571"/>
                      <a:gd name="T13" fmla="*/ 2147483647 h 443"/>
                      <a:gd name="T14" fmla="*/ 2147483647 w 571"/>
                      <a:gd name="T15" fmla="*/ 2147483647 h 443"/>
                      <a:gd name="T16" fmla="*/ 2147483647 w 571"/>
                      <a:gd name="T17" fmla="*/ 2147483647 h 443"/>
                      <a:gd name="T18" fmla="*/ 2147483647 w 571"/>
                      <a:gd name="T19" fmla="*/ 2147483647 h 443"/>
                      <a:gd name="T20" fmla="*/ 2147483647 w 571"/>
                      <a:gd name="T21" fmla="*/ 2147483647 h 443"/>
                      <a:gd name="T22" fmla="*/ 2147483647 w 571"/>
                      <a:gd name="T23" fmla="*/ 2147483647 h 443"/>
                      <a:gd name="T24" fmla="*/ 2147483647 w 571"/>
                      <a:gd name="T25" fmla="*/ 2147483647 h 443"/>
                      <a:gd name="T26" fmla="*/ 2147483647 w 571"/>
                      <a:gd name="T27" fmla="*/ 2147483647 h 443"/>
                      <a:gd name="T28" fmla="*/ 2147483647 w 571"/>
                      <a:gd name="T29" fmla="*/ 2147483647 h 443"/>
                      <a:gd name="T30" fmla="*/ 2147483647 w 571"/>
                      <a:gd name="T31" fmla="*/ 2147483647 h 443"/>
                      <a:gd name="T32" fmla="*/ 2147483647 w 571"/>
                      <a:gd name="T33" fmla="*/ 2147483647 h 443"/>
                      <a:gd name="T34" fmla="*/ 2147483647 w 571"/>
                      <a:gd name="T35" fmla="*/ 2147483647 h 443"/>
                      <a:gd name="T36" fmla="*/ 2147483647 w 571"/>
                      <a:gd name="T37" fmla="*/ 2147483647 h 443"/>
                      <a:gd name="T38" fmla="*/ 2147483647 w 571"/>
                      <a:gd name="T39" fmla="*/ 2147483647 h 443"/>
                      <a:gd name="T40" fmla="*/ 2147483647 w 571"/>
                      <a:gd name="T41" fmla="*/ 2147483647 h 443"/>
                      <a:gd name="T42" fmla="*/ 2147483647 w 571"/>
                      <a:gd name="T43" fmla="*/ 2147483647 h 443"/>
                      <a:gd name="T44" fmla="*/ 2147483647 w 571"/>
                      <a:gd name="T45" fmla="*/ 2147483647 h 443"/>
                      <a:gd name="T46" fmla="*/ 2147483647 w 571"/>
                      <a:gd name="T47" fmla="*/ 2147483647 h 443"/>
                      <a:gd name="T48" fmla="*/ 2147483647 w 571"/>
                      <a:gd name="T49" fmla="*/ 2147483647 h 443"/>
                      <a:gd name="T50" fmla="*/ 2147483647 w 571"/>
                      <a:gd name="T51" fmla="*/ 2147483647 h 443"/>
                      <a:gd name="T52" fmla="*/ 2147483647 w 571"/>
                      <a:gd name="T53" fmla="*/ 2147483647 h 443"/>
                      <a:gd name="T54" fmla="*/ 2147483647 w 571"/>
                      <a:gd name="T55" fmla="*/ 2147483647 h 443"/>
                      <a:gd name="T56" fmla="*/ 2147483647 w 571"/>
                      <a:gd name="T57" fmla="*/ 2147483647 h 443"/>
                      <a:gd name="T58" fmla="*/ 2147483647 w 571"/>
                      <a:gd name="T59" fmla="*/ 2147483647 h 443"/>
                      <a:gd name="T60" fmla="*/ 2147483647 w 571"/>
                      <a:gd name="T61" fmla="*/ 2147483647 h 443"/>
                      <a:gd name="T62" fmla="*/ 2147483647 w 571"/>
                      <a:gd name="T63" fmla="*/ 2147483647 h 443"/>
                      <a:gd name="T64" fmla="*/ 2147483647 w 571"/>
                      <a:gd name="T65" fmla="*/ 2147483647 h 443"/>
                      <a:gd name="T66" fmla="*/ 2147483647 w 571"/>
                      <a:gd name="T67" fmla="*/ 2147483647 h 443"/>
                      <a:gd name="T68" fmla="*/ 2147483647 w 571"/>
                      <a:gd name="T69" fmla="*/ 2147483647 h 443"/>
                      <a:gd name="T70" fmla="*/ 2147483647 w 571"/>
                      <a:gd name="T71" fmla="*/ 2147483647 h 443"/>
                      <a:gd name="T72" fmla="*/ 2147483647 w 571"/>
                      <a:gd name="T73" fmla="*/ 2147483647 h 443"/>
                      <a:gd name="T74" fmla="*/ 2147483647 w 571"/>
                      <a:gd name="T75" fmla="*/ 2147483647 h 443"/>
                      <a:gd name="T76" fmla="*/ 2147483647 w 571"/>
                      <a:gd name="T77" fmla="*/ 2147483647 h 443"/>
                      <a:gd name="T78" fmla="*/ 2147483647 w 571"/>
                      <a:gd name="T79" fmla="*/ 2147483647 h 443"/>
                      <a:gd name="T80" fmla="*/ 2147483647 w 571"/>
                      <a:gd name="T81" fmla="*/ 2147483647 h 443"/>
                      <a:gd name="T82" fmla="*/ 0 w 571"/>
                      <a:gd name="T83" fmla="*/ 2147483647 h 443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w 571"/>
                      <a:gd name="T127" fmla="*/ 0 h 443"/>
                      <a:gd name="T128" fmla="*/ 571 w 571"/>
                      <a:gd name="T129" fmla="*/ 443 h 443"/>
                    </a:gdLst>
                    <a:ahLst/>
                    <a:cxnLst>
                      <a:cxn ang="T84">
                        <a:pos x="T0" y="T1"/>
                      </a:cxn>
                      <a:cxn ang="T85">
                        <a:pos x="T2" y="T3"/>
                      </a:cxn>
                      <a:cxn ang="T86">
                        <a:pos x="T4" y="T5"/>
                      </a:cxn>
                      <a:cxn ang="T87">
                        <a:pos x="T6" y="T7"/>
                      </a:cxn>
                      <a:cxn ang="T88">
                        <a:pos x="T8" y="T9"/>
                      </a:cxn>
                      <a:cxn ang="T89">
                        <a:pos x="T10" y="T11"/>
                      </a:cxn>
                      <a:cxn ang="T90">
                        <a:pos x="T12" y="T13"/>
                      </a:cxn>
                      <a:cxn ang="T91">
                        <a:pos x="T14" y="T15"/>
                      </a:cxn>
                      <a:cxn ang="T92">
                        <a:pos x="T16" y="T17"/>
                      </a:cxn>
                      <a:cxn ang="T93">
                        <a:pos x="T18" y="T19"/>
                      </a:cxn>
                      <a:cxn ang="T94">
                        <a:pos x="T20" y="T21"/>
                      </a:cxn>
                      <a:cxn ang="T95">
                        <a:pos x="T22" y="T23"/>
                      </a:cxn>
                      <a:cxn ang="T96">
                        <a:pos x="T24" y="T25"/>
                      </a:cxn>
                      <a:cxn ang="T97">
                        <a:pos x="T26" y="T27"/>
                      </a:cxn>
                      <a:cxn ang="T98">
                        <a:pos x="T28" y="T29"/>
                      </a:cxn>
                      <a:cxn ang="T99">
                        <a:pos x="T30" y="T31"/>
                      </a:cxn>
                      <a:cxn ang="T100">
                        <a:pos x="T32" y="T33"/>
                      </a:cxn>
                      <a:cxn ang="T101">
                        <a:pos x="T34" y="T35"/>
                      </a:cxn>
                      <a:cxn ang="T102">
                        <a:pos x="T36" y="T37"/>
                      </a:cxn>
                      <a:cxn ang="T103">
                        <a:pos x="T38" y="T39"/>
                      </a:cxn>
                      <a:cxn ang="T104">
                        <a:pos x="T40" y="T41"/>
                      </a:cxn>
                      <a:cxn ang="T105">
                        <a:pos x="T42" y="T43"/>
                      </a:cxn>
                      <a:cxn ang="T106">
                        <a:pos x="T44" y="T45"/>
                      </a:cxn>
                      <a:cxn ang="T107">
                        <a:pos x="T46" y="T47"/>
                      </a:cxn>
                      <a:cxn ang="T108">
                        <a:pos x="T48" y="T49"/>
                      </a:cxn>
                      <a:cxn ang="T109">
                        <a:pos x="T50" y="T51"/>
                      </a:cxn>
                      <a:cxn ang="T110">
                        <a:pos x="T52" y="T53"/>
                      </a:cxn>
                      <a:cxn ang="T111">
                        <a:pos x="T54" y="T55"/>
                      </a:cxn>
                      <a:cxn ang="T112">
                        <a:pos x="T56" y="T57"/>
                      </a:cxn>
                      <a:cxn ang="T113">
                        <a:pos x="T58" y="T59"/>
                      </a:cxn>
                      <a:cxn ang="T114">
                        <a:pos x="T60" y="T61"/>
                      </a:cxn>
                      <a:cxn ang="T115">
                        <a:pos x="T62" y="T63"/>
                      </a:cxn>
                      <a:cxn ang="T116">
                        <a:pos x="T64" y="T65"/>
                      </a:cxn>
                      <a:cxn ang="T117">
                        <a:pos x="T66" y="T67"/>
                      </a:cxn>
                      <a:cxn ang="T118">
                        <a:pos x="T68" y="T69"/>
                      </a:cxn>
                      <a:cxn ang="T119">
                        <a:pos x="T70" y="T71"/>
                      </a:cxn>
                      <a:cxn ang="T120">
                        <a:pos x="T72" y="T73"/>
                      </a:cxn>
                      <a:cxn ang="T121">
                        <a:pos x="T74" y="T75"/>
                      </a:cxn>
                      <a:cxn ang="T122">
                        <a:pos x="T76" y="T77"/>
                      </a:cxn>
                      <a:cxn ang="T123">
                        <a:pos x="T78" y="T79"/>
                      </a:cxn>
                      <a:cxn ang="T124">
                        <a:pos x="T80" y="T81"/>
                      </a:cxn>
                      <a:cxn ang="T125">
                        <a:pos x="T82" y="T83"/>
                      </a:cxn>
                    </a:cxnLst>
                    <a:rect l="T126" t="T127" r="T128" b="T129"/>
                    <a:pathLst>
                      <a:path w="571" h="443">
                        <a:moveTo>
                          <a:pt x="0" y="196"/>
                        </a:moveTo>
                        <a:lnTo>
                          <a:pt x="26" y="190"/>
                        </a:lnTo>
                        <a:lnTo>
                          <a:pt x="33" y="184"/>
                        </a:lnTo>
                        <a:lnTo>
                          <a:pt x="37" y="177"/>
                        </a:lnTo>
                        <a:lnTo>
                          <a:pt x="39" y="171"/>
                        </a:lnTo>
                        <a:lnTo>
                          <a:pt x="41" y="164"/>
                        </a:lnTo>
                        <a:lnTo>
                          <a:pt x="41" y="149"/>
                        </a:lnTo>
                        <a:lnTo>
                          <a:pt x="39" y="129"/>
                        </a:lnTo>
                        <a:lnTo>
                          <a:pt x="41" y="124"/>
                        </a:lnTo>
                        <a:lnTo>
                          <a:pt x="44" y="120"/>
                        </a:lnTo>
                        <a:lnTo>
                          <a:pt x="49" y="116"/>
                        </a:lnTo>
                        <a:lnTo>
                          <a:pt x="55" y="112"/>
                        </a:lnTo>
                        <a:lnTo>
                          <a:pt x="61" y="109"/>
                        </a:lnTo>
                        <a:lnTo>
                          <a:pt x="68" y="107"/>
                        </a:lnTo>
                        <a:lnTo>
                          <a:pt x="75" y="105"/>
                        </a:lnTo>
                        <a:lnTo>
                          <a:pt x="80" y="104"/>
                        </a:lnTo>
                        <a:lnTo>
                          <a:pt x="92" y="105"/>
                        </a:lnTo>
                        <a:lnTo>
                          <a:pt x="103" y="106"/>
                        </a:lnTo>
                        <a:lnTo>
                          <a:pt x="114" y="107"/>
                        </a:lnTo>
                        <a:lnTo>
                          <a:pt x="124" y="109"/>
                        </a:lnTo>
                        <a:lnTo>
                          <a:pt x="142" y="113"/>
                        </a:lnTo>
                        <a:lnTo>
                          <a:pt x="158" y="120"/>
                        </a:lnTo>
                        <a:lnTo>
                          <a:pt x="172" y="127"/>
                        </a:lnTo>
                        <a:lnTo>
                          <a:pt x="184" y="135"/>
                        </a:lnTo>
                        <a:lnTo>
                          <a:pt x="195" y="145"/>
                        </a:lnTo>
                        <a:lnTo>
                          <a:pt x="206" y="154"/>
                        </a:lnTo>
                        <a:lnTo>
                          <a:pt x="227" y="127"/>
                        </a:lnTo>
                        <a:lnTo>
                          <a:pt x="254" y="92"/>
                        </a:lnTo>
                        <a:lnTo>
                          <a:pt x="276" y="62"/>
                        </a:lnTo>
                        <a:lnTo>
                          <a:pt x="285" y="49"/>
                        </a:lnTo>
                        <a:lnTo>
                          <a:pt x="538" y="0"/>
                        </a:lnTo>
                        <a:lnTo>
                          <a:pt x="538" y="43"/>
                        </a:lnTo>
                        <a:lnTo>
                          <a:pt x="548" y="60"/>
                        </a:lnTo>
                        <a:lnTo>
                          <a:pt x="557" y="78"/>
                        </a:lnTo>
                        <a:lnTo>
                          <a:pt x="560" y="87"/>
                        </a:lnTo>
                        <a:lnTo>
                          <a:pt x="562" y="98"/>
                        </a:lnTo>
                        <a:lnTo>
                          <a:pt x="564" y="110"/>
                        </a:lnTo>
                        <a:lnTo>
                          <a:pt x="564" y="123"/>
                        </a:lnTo>
                        <a:lnTo>
                          <a:pt x="565" y="136"/>
                        </a:lnTo>
                        <a:lnTo>
                          <a:pt x="568" y="151"/>
                        </a:lnTo>
                        <a:lnTo>
                          <a:pt x="570" y="164"/>
                        </a:lnTo>
                        <a:lnTo>
                          <a:pt x="571" y="178"/>
                        </a:lnTo>
                        <a:lnTo>
                          <a:pt x="568" y="180"/>
                        </a:lnTo>
                        <a:lnTo>
                          <a:pt x="564" y="180"/>
                        </a:lnTo>
                        <a:lnTo>
                          <a:pt x="563" y="179"/>
                        </a:lnTo>
                        <a:lnTo>
                          <a:pt x="562" y="179"/>
                        </a:lnTo>
                        <a:lnTo>
                          <a:pt x="561" y="179"/>
                        </a:lnTo>
                        <a:lnTo>
                          <a:pt x="558" y="184"/>
                        </a:lnTo>
                        <a:lnTo>
                          <a:pt x="553" y="196"/>
                        </a:lnTo>
                        <a:lnTo>
                          <a:pt x="548" y="207"/>
                        </a:lnTo>
                        <a:lnTo>
                          <a:pt x="541" y="217"/>
                        </a:lnTo>
                        <a:lnTo>
                          <a:pt x="534" y="225"/>
                        </a:lnTo>
                        <a:lnTo>
                          <a:pt x="525" y="232"/>
                        </a:lnTo>
                        <a:lnTo>
                          <a:pt x="515" y="239"/>
                        </a:lnTo>
                        <a:lnTo>
                          <a:pt x="505" y="244"/>
                        </a:lnTo>
                        <a:lnTo>
                          <a:pt x="494" y="249"/>
                        </a:lnTo>
                        <a:lnTo>
                          <a:pt x="449" y="267"/>
                        </a:lnTo>
                        <a:lnTo>
                          <a:pt x="405" y="283"/>
                        </a:lnTo>
                        <a:lnTo>
                          <a:pt x="374" y="296"/>
                        </a:lnTo>
                        <a:lnTo>
                          <a:pt x="347" y="307"/>
                        </a:lnTo>
                        <a:lnTo>
                          <a:pt x="321" y="318"/>
                        </a:lnTo>
                        <a:lnTo>
                          <a:pt x="295" y="328"/>
                        </a:lnTo>
                        <a:lnTo>
                          <a:pt x="270" y="337"/>
                        </a:lnTo>
                        <a:lnTo>
                          <a:pt x="245" y="345"/>
                        </a:lnTo>
                        <a:lnTo>
                          <a:pt x="216" y="354"/>
                        </a:lnTo>
                        <a:lnTo>
                          <a:pt x="186" y="363"/>
                        </a:lnTo>
                        <a:lnTo>
                          <a:pt x="177" y="366"/>
                        </a:lnTo>
                        <a:lnTo>
                          <a:pt x="167" y="371"/>
                        </a:lnTo>
                        <a:lnTo>
                          <a:pt x="158" y="376"/>
                        </a:lnTo>
                        <a:lnTo>
                          <a:pt x="149" y="381"/>
                        </a:lnTo>
                        <a:lnTo>
                          <a:pt x="134" y="392"/>
                        </a:lnTo>
                        <a:lnTo>
                          <a:pt x="119" y="403"/>
                        </a:lnTo>
                        <a:lnTo>
                          <a:pt x="105" y="414"/>
                        </a:lnTo>
                        <a:lnTo>
                          <a:pt x="92" y="426"/>
                        </a:lnTo>
                        <a:lnTo>
                          <a:pt x="79" y="435"/>
                        </a:lnTo>
                        <a:lnTo>
                          <a:pt x="67" y="443"/>
                        </a:lnTo>
                        <a:lnTo>
                          <a:pt x="58" y="410"/>
                        </a:lnTo>
                        <a:lnTo>
                          <a:pt x="50" y="378"/>
                        </a:lnTo>
                        <a:lnTo>
                          <a:pt x="42" y="345"/>
                        </a:lnTo>
                        <a:lnTo>
                          <a:pt x="33" y="313"/>
                        </a:lnTo>
                        <a:lnTo>
                          <a:pt x="24" y="282"/>
                        </a:lnTo>
                        <a:lnTo>
                          <a:pt x="16" y="251"/>
                        </a:lnTo>
                        <a:lnTo>
                          <a:pt x="8" y="223"/>
                        </a:lnTo>
                        <a:lnTo>
                          <a:pt x="0" y="196"/>
                        </a:lnTo>
                      </a:path>
                    </a:pathLst>
                  </a:custGeom>
                  <a:solidFill>
                    <a:srgbClr val="FFC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91" name="Freeform 258"/>
                  <p:cNvSpPr>
                    <a:spLocks/>
                  </p:cNvSpPr>
                  <p:nvPr>
                    <p:custDataLst>
                      <p:tags r:id="rId175"/>
                    </p:custDataLst>
                  </p:nvPr>
                </p:nvSpPr>
                <p:spPr bwMode="auto">
                  <a:xfrm>
                    <a:off x="5260975" y="3101975"/>
                    <a:ext cx="120650" cy="120650"/>
                  </a:xfrm>
                  <a:custGeom>
                    <a:avLst/>
                    <a:gdLst>
                      <a:gd name="T0" fmla="*/ 0 w 286"/>
                      <a:gd name="T1" fmla="*/ 2147483647 h 228"/>
                      <a:gd name="T2" fmla="*/ 2147483647 w 286"/>
                      <a:gd name="T3" fmla="*/ 2147483647 h 228"/>
                      <a:gd name="T4" fmla="*/ 2147483647 w 286"/>
                      <a:gd name="T5" fmla="*/ 2147483647 h 228"/>
                      <a:gd name="T6" fmla="*/ 2147483647 w 286"/>
                      <a:gd name="T7" fmla="*/ 2147483647 h 228"/>
                      <a:gd name="T8" fmla="*/ 2147483647 w 286"/>
                      <a:gd name="T9" fmla="*/ 2147483647 h 228"/>
                      <a:gd name="T10" fmla="*/ 2147483647 w 286"/>
                      <a:gd name="T11" fmla="*/ 2147483647 h 228"/>
                      <a:gd name="T12" fmla="*/ 2147483647 w 286"/>
                      <a:gd name="T13" fmla="*/ 2147483647 h 228"/>
                      <a:gd name="T14" fmla="*/ 2147483647 w 286"/>
                      <a:gd name="T15" fmla="*/ 2147483647 h 228"/>
                      <a:gd name="T16" fmla="*/ 2147483647 w 286"/>
                      <a:gd name="T17" fmla="*/ 2147483647 h 228"/>
                      <a:gd name="T18" fmla="*/ 2147483647 w 286"/>
                      <a:gd name="T19" fmla="*/ 2147483647 h 228"/>
                      <a:gd name="T20" fmla="*/ 2147483647 w 286"/>
                      <a:gd name="T21" fmla="*/ 2147483647 h 228"/>
                      <a:gd name="T22" fmla="*/ 2147483647 w 286"/>
                      <a:gd name="T23" fmla="*/ 2147483647 h 228"/>
                      <a:gd name="T24" fmla="*/ 2147483647 w 286"/>
                      <a:gd name="T25" fmla="*/ 2147483647 h 228"/>
                      <a:gd name="T26" fmla="*/ 2147483647 w 286"/>
                      <a:gd name="T27" fmla="*/ 2147483647 h 228"/>
                      <a:gd name="T28" fmla="*/ 2147483647 w 286"/>
                      <a:gd name="T29" fmla="*/ 2147483647 h 228"/>
                      <a:gd name="T30" fmla="*/ 2147483647 w 286"/>
                      <a:gd name="T31" fmla="*/ 2147483647 h 228"/>
                      <a:gd name="T32" fmla="*/ 2147483647 w 286"/>
                      <a:gd name="T33" fmla="*/ 2147483647 h 228"/>
                      <a:gd name="T34" fmla="*/ 2147483647 w 286"/>
                      <a:gd name="T35" fmla="*/ 2147483647 h 228"/>
                      <a:gd name="T36" fmla="*/ 2147483647 w 286"/>
                      <a:gd name="T37" fmla="*/ 2147483647 h 228"/>
                      <a:gd name="T38" fmla="*/ 2147483647 w 286"/>
                      <a:gd name="T39" fmla="*/ 2147483647 h 228"/>
                      <a:gd name="T40" fmla="*/ 2147483647 w 286"/>
                      <a:gd name="T41" fmla="*/ 2147483647 h 228"/>
                      <a:gd name="T42" fmla="*/ 2147483647 w 286"/>
                      <a:gd name="T43" fmla="*/ 2147483647 h 228"/>
                      <a:gd name="T44" fmla="*/ 2147483647 w 286"/>
                      <a:gd name="T45" fmla="*/ 2147483647 h 228"/>
                      <a:gd name="T46" fmla="*/ 2147483647 w 286"/>
                      <a:gd name="T47" fmla="*/ 2147483647 h 228"/>
                      <a:gd name="T48" fmla="*/ 2147483647 w 286"/>
                      <a:gd name="T49" fmla="*/ 2147483647 h 228"/>
                      <a:gd name="T50" fmla="*/ 2147483647 w 286"/>
                      <a:gd name="T51" fmla="*/ 2147483647 h 228"/>
                      <a:gd name="T52" fmla="*/ 2147483647 w 286"/>
                      <a:gd name="T53" fmla="*/ 2147483647 h 228"/>
                      <a:gd name="T54" fmla="*/ 2147483647 w 286"/>
                      <a:gd name="T55" fmla="*/ 2147483647 h 228"/>
                      <a:gd name="T56" fmla="*/ 2147483647 w 286"/>
                      <a:gd name="T57" fmla="*/ 0 h 228"/>
                      <a:gd name="T58" fmla="*/ 2147483647 w 286"/>
                      <a:gd name="T59" fmla="*/ 2147483647 h 228"/>
                      <a:gd name="T60" fmla="*/ 2147483647 w 286"/>
                      <a:gd name="T61" fmla="*/ 2147483647 h 228"/>
                      <a:gd name="T62" fmla="*/ 2147483647 w 286"/>
                      <a:gd name="T63" fmla="*/ 2147483647 h 228"/>
                      <a:gd name="T64" fmla="*/ 2147483647 w 286"/>
                      <a:gd name="T65" fmla="*/ 2147483647 h 228"/>
                      <a:gd name="T66" fmla="*/ 2147483647 w 286"/>
                      <a:gd name="T67" fmla="*/ 2147483647 h 228"/>
                      <a:gd name="T68" fmla="*/ 2147483647 w 286"/>
                      <a:gd name="T69" fmla="*/ 2147483647 h 228"/>
                      <a:gd name="T70" fmla="*/ 2147483647 w 286"/>
                      <a:gd name="T71" fmla="*/ 2147483647 h 228"/>
                      <a:gd name="T72" fmla="*/ 2147483647 w 286"/>
                      <a:gd name="T73" fmla="*/ 2147483647 h 228"/>
                      <a:gd name="T74" fmla="*/ 2147483647 w 286"/>
                      <a:gd name="T75" fmla="*/ 2147483647 h 228"/>
                      <a:gd name="T76" fmla="*/ 0 w 286"/>
                      <a:gd name="T77" fmla="*/ 2147483647 h 228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w 286"/>
                      <a:gd name="T118" fmla="*/ 0 h 228"/>
                      <a:gd name="T119" fmla="*/ 286 w 286"/>
                      <a:gd name="T120" fmla="*/ 228 h 228"/>
                    </a:gdLst>
                    <a:ahLst/>
                    <a:cxnLst>
                      <a:cxn ang="T78">
                        <a:pos x="T0" y="T1"/>
                      </a:cxn>
                      <a:cxn ang="T79">
                        <a:pos x="T2" y="T3"/>
                      </a:cxn>
                      <a:cxn ang="T80">
                        <a:pos x="T4" y="T5"/>
                      </a:cxn>
                      <a:cxn ang="T81">
                        <a:pos x="T6" y="T7"/>
                      </a:cxn>
                      <a:cxn ang="T82">
                        <a:pos x="T8" y="T9"/>
                      </a:cxn>
                      <a:cxn ang="T83">
                        <a:pos x="T10" y="T11"/>
                      </a:cxn>
                      <a:cxn ang="T84">
                        <a:pos x="T12" y="T13"/>
                      </a:cxn>
                      <a:cxn ang="T85">
                        <a:pos x="T14" y="T15"/>
                      </a:cxn>
                      <a:cxn ang="T86">
                        <a:pos x="T16" y="T17"/>
                      </a:cxn>
                      <a:cxn ang="T87">
                        <a:pos x="T18" y="T19"/>
                      </a:cxn>
                      <a:cxn ang="T88">
                        <a:pos x="T20" y="T21"/>
                      </a:cxn>
                      <a:cxn ang="T89">
                        <a:pos x="T22" y="T23"/>
                      </a:cxn>
                      <a:cxn ang="T90">
                        <a:pos x="T24" y="T25"/>
                      </a:cxn>
                      <a:cxn ang="T91">
                        <a:pos x="T26" y="T27"/>
                      </a:cxn>
                      <a:cxn ang="T92">
                        <a:pos x="T28" y="T29"/>
                      </a:cxn>
                      <a:cxn ang="T93">
                        <a:pos x="T30" y="T31"/>
                      </a:cxn>
                      <a:cxn ang="T94">
                        <a:pos x="T32" y="T33"/>
                      </a:cxn>
                      <a:cxn ang="T95">
                        <a:pos x="T34" y="T35"/>
                      </a:cxn>
                      <a:cxn ang="T96">
                        <a:pos x="T36" y="T37"/>
                      </a:cxn>
                      <a:cxn ang="T97">
                        <a:pos x="T38" y="T39"/>
                      </a:cxn>
                      <a:cxn ang="T98">
                        <a:pos x="T40" y="T41"/>
                      </a:cxn>
                      <a:cxn ang="T99">
                        <a:pos x="T42" y="T43"/>
                      </a:cxn>
                      <a:cxn ang="T100">
                        <a:pos x="T44" y="T45"/>
                      </a:cxn>
                      <a:cxn ang="T101">
                        <a:pos x="T46" y="T47"/>
                      </a:cxn>
                      <a:cxn ang="T102">
                        <a:pos x="T48" y="T49"/>
                      </a:cxn>
                      <a:cxn ang="T103">
                        <a:pos x="T50" y="T51"/>
                      </a:cxn>
                      <a:cxn ang="T104">
                        <a:pos x="T52" y="T53"/>
                      </a:cxn>
                      <a:cxn ang="T105">
                        <a:pos x="T54" y="T55"/>
                      </a:cxn>
                      <a:cxn ang="T106">
                        <a:pos x="T56" y="T57"/>
                      </a:cxn>
                      <a:cxn ang="T107">
                        <a:pos x="T58" y="T59"/>
                      </a:cxn>
                      <a:cxn ang="T108">
                        <a:pos x="T60" y="T61"/>
                      </a:cxn>
                      <a:cxn ang="T109">
                        <a:pos x="T62" y="T63"/>
                      </a:cxn>
                      <a:cxn ang="T110">
                        <a:pos x="T64" y="T65"/>
                      </a:cxn>
                      <a:cxn ang="T111">
                        <a:pos x="T66" y="T67"/>
                      </a:cxn>
                      <a:cxn ang="T112">
                        <a:pos x="T68" y="T69"/>
                      </a:cxn>
                      <a:cxn ang="T113">
                        <a:pos x="T70" y="T71"/>
                      </a:cxn>
                      <a:cxn ang="T114">
                        <a:pos x="T72" y="T73"/>
                      </a:cxn>
                      <a:cxn ang="T115">
                        <a:pos x="T74" y="T75"/>
                      </a:cxn>
                      <a:cxn ang="T116">
                        <a:pos x="T76" y="T77"/>
                      </a:cxn>
                    </a:cxnLst>
                    <a:rect l="T117" t="T118" r="T119" b="T120"/>
                    <a:pathLst>
                      <a:path w="286" h="228">
                        <a:moveTo>
                          <a:pt x="0" y="111"/>
                        </a:moveTo>
                        <a:lnTo>
                          <a:pt x="4" y="109"/>
                        </a:lnTo>
                        <a:lnTo>
                          <a:pt x="7" y="109"/>
                        </a:lnTo>
                        <a:lnTo>
                          <a:pt x="10" y="110"/>
                        </a:lnTo>
                        <a:lnTo>
                          <a:pt x="11" y="111"/>
                        </a:lnTo>
                        <a:lnTo>
                          <a:pt x="12" y="117"/>
                        </a:lnTo>
                        <a:lnTo>
                          <a:pt x="13" y="123"/>
                        </a:lnTo>
                        <a:lnTo>
                          <a:pt x="14" y="128"/>
                        </a:lnTo>
                        <a:lnTo>
                          <a:pt x="16" y="131"/>
                        </a:lnTo>
                        <a:lnTo>
                          <a:pt x="19" y="134"/>
                        </a:lnTo>
                        <a:lnTo>
                          <a:pt x="24" y="136"/>
                        </a:lnTo>
                        <a:lnTo>
                          <a:pt x="29" y="137"/>
                        </a:lnTo>
                        <a:lnTo>
                          <a:pt x="37" y="138"/>
                        </a:lnTo>
                        <a:lnTo>
                          <a:pt x="48" y="138"/>
                        </a:lnTo>
                        <a:lnTo>
                          <a:pt x="60" y="136"/>
                        </a:lnTo>
                        <a:lnTo>
                          <a:pt x="98" y="130"/>
                        </a:lnTo>
                        <a:lnTo>
                          <a:pt x="129" y="122"/>
                        </a:lnTo>
                        <a:lnTo>
                          <a:pt x="143" y="118"/>
                        </a:lnTo>
                        <a:lnTo>
                          <a:pt x="156" y="114"/>
                        </a:lnTo>
                        <a:lnTo>
                          <a:pt x="167" y="109"/>
                        </a:lnTo>
                        <a:lnTo>
                          <a:pt x="178" y="103"/>
                        </a:lnTo>
                        <a:lnTo>
                          <a:pt x="188" y="96"/>
                        </a:lnTo>
                        <a:lnTo>
                          <a:pt x="198" y="87"/>
                        </a:lnTo>
                        <a:lnTo>
                          <a:pt x="208" y="78"/>
                        </a:lnTo>
                        <a:lnTo>
                          <a:pt x="219" y="65"/>
                        </a:lnTo>
                        <a:lnTo>
                          <a:pt x="229" y="52"/>
                        </a:lnTo>
                        <a:lnTo>
                          <a:pt x="241" y="37"/>
                        </a:lnTo>
                        <a:lnTo>
                          <a:pt x="253" y="20"/>
                        </a:lnTo>
                        <a:lnTo>
                          <a:pt x="266" y="0"/>
                        </a:lnTo>
                        <a:lnTo>
                          <a:pt x="270" y="7"/>
                        </a:lnTo>
                        <a:lnTo>
                          <a:pt x="274" y="13"/>
                        </a:lnTo>
                        <a:lnTo>
                          <a:pt x="276" y="20"/>
                        </a:lnTo>
                        <a:lnTo>
                          <a:pt x="279" y="27"/>
                        </a:lnTo>
                        <a:lnTo>
                          <a:pt x="282" y="42"/>
                        </a:lnTo>
                        <a:lnTo>
                          <a:pt x="286" y="62"/>
                        </a:lnTo>
                        <a:lnTo>
                          <a:pt x="246" y="198"/>
                        </a:lnTo>
                        <a:lnTo>
                          <a:pt x="226" y="228"/>
                        </a:lnTo>
                        <a:lnTo>
                          <a:pt x="53" y="210"/>
                        </a:lnTo>
                        <a:lnTo>
                          <a:pt x="0" y="111"/>
                        </a:lnTo>
                      </a:path>
                    </a:pathLst>
                  </a:custGeom>
                  <a:solidFill>
                    <a:srgbClr val="FFC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92" name="Freeform 259"/>
                  <p:cNvSpPr>
                    <a:spLocks/>
                  </p:cNvSpPr>
                  <p:nvPr>
                    <p:custDataLst>
                      <p:tags r:id="rId176"/>
                    </p:custDataLst>
                  </p:nvPr>
                </p:nvSpPr>
                <p:spPr bwMode="auto">
                  <a:xfrm>
                    <a:off x="4948238" y="2754313"/>
                    <a:ext cx="222250" cy="263525"/>
                  </a:xfrm>
                  <a:custGeom>
                    <a:avLst/>
                    <a:gdLst>
                      <a:gd name="T0" fmla="*/ 2147483647 w 524"/>
                      <a:gd name="T1" fmla="*/ 2147483647 h 505"/>
                      <a:gd name="T2" fmla="*/ 2147483647 w 524"/>
                      <a:gd name="T3" fmla="*/ 2147483647 h 505"/>
                      <a:gd name="T4" fmla="*/ 2147483647 w 524"/>
                      <a:gd name="T5" fmla="*/ 2147483647 h 505"/>
                      <a:gd name="T6" fmla="*/ 2147483647 w 524"/>
                      <a:gd name="T7" fmla="*/ 2147483647 h 505"/>
                      <a:gd name="T8" fmla="*/ 2147483647 w 524"/>
                      <a:gd name="T9" fmla="*/ 2147483647 h 505"/>
                      <a:gd name="T10" fmla="*/ 2147483647 w 524"/>
                      <a:gd name="T11" fmla="*/ 2147483647 h 505"/>
                      <a:gd name="T12" fmla="*/ 2147483647 w 524"/>
                      <a:gd name="T13" fmla="*/ 2147483647 h 505"/>
                      <a:gd name="T14" fmla="*/ 2147483647 w 524"/>
                      <a:gd name="T15" fmla="*/ 2147483647 h 505"/>
                      <a:gd name="T16" fmla="*/ 2147483647 w 524"/>
                      <a:gd name="T17" fmla="*/ 2147483647 h 505"/>
                      <a:gd name="T18" fmla="*/ 2147483647 w 524"/>
                      <a:gd name="T19" fmla="*/ 2147483647 h 505"/>
                      <a:gd name="T20" fmla="*/ 2147483647 w 524"/>
                      <a:gd name="T21" fmla="*/ 2147483647 h 505"/>
                      <a:gd name="T22" fmla="*/ 2147483647 w 524"/>
                      <a:gd name="T23" fmla="*/ 2147483647 h 505"/>
                      <a:gd name="T24" fmla="*/ 2147483647 w 524"/>
                      <a:gd name="T25" fmla="*/ 2147483647 h 505"/>
                      <a:gd name="T26" fmla="*/ 2147483647 w 524"/>
                      <a:gd name="T27" fmla="*/ 2147483647 h 505"/>
                      <a:gd name="T28" fmla="*/ 2147483647 w 524"/>
                      <a:gd name="T29" fmla="*/ 2147483647 h 505"/>
                      <a:gd name="T30" fmla="*/ 2147483647 w 524"/>
                      <a:gd name="T31" fmla="*/ 2147483647 h 505"/>
                      <a:gd name="T32" fmla="*/ 2147483647 w 524"/>
                      <a:gd name="T33" fmla="*/ 2147483647 h 505"/>
                      <a:gd name="T34" fmla="*/ 2147483647 w 524"/>
                      <a:gd name="T35" fmla="*/ 2147483647 h 505"/>
                      <a:gd name="T36" fmla="*/ 2147483647 w 524"/>
                      <a:gd name="T37" fmla="*/ 2147483647 h 505"/>
                      <a:gd name="T38" fmla="*/ 2147483647 w 524"/>
                      <a:gd name="T39" fmla="*/ 2147483647 h 505"/>
                      <a:gd name="T40" fmla="*/ 2147483647 w 524"/>
                      <a:gd name="T41" fmla="*/ 2147483647 h 505"/>
                      <a:gd name="T42" fmla="*/ 2147483647 w 524"/>
                      <a:gd name="T43" fmla="*/ 2147483647 h 505"/>
                      <a:gd name="T44" fmla="*/ 2147483647 w 524"/>
                      <a:gd name="T45" fmla="*/ 2147483647 h 505"/>
                      <a:gd name="T46" fmla="*/ 2147483647 w 524"/>
                      <a:gd name="T47" fmla="*/ 2147483647 h 505"/>
                      <a:gd name="T48" fmla="*/ 2147483647 w 524"/>
                      <a:gd name="T49" fmla="*/ 2147483647 h 505"/>
                      <a:gd name="T50" fmla="*/ 2147483647 w 524"/>
                      <a:gd name="T51" fmla="*/ 2147483647 h 505"/>
                      <a:gd name="T52" fmla="*/ 2147483647 w 524"/>
                      <a:gd name="T53" fmla="*/ 2147483647 h 505"/>
                      <a:gd name="T54" fmla="*/ 2147483647 w 524"/>
                      <a:gd name="T55" fmla="*/ 2147483647 h 505"/>
                      <a:gd name="T56" fmla="*/ 2147483647 w 524"/>
                      <a:gd name="T57" fmla="*/ 2147483647 h 505"/>
                      <a:gd name="T58" fmla="*/ 2147483647 w 524"/>
                      <a:gd name="T59" fmla="*/ 2147483647 h 505"/>
                      <a:gd name="T60" fmla="*/ 2147483647 w 524"/>
                      <a:gd name="T61" fmla="*/ 2147483647 h 505"/>
                      <a:gd name="T62" fmla="*/ 2147483647 w 524"/>
                      <a:gd name="T63" fmla="*/ 2147483647 h 505"/>
                      <a:gd name="T64" fmla="*/ 2147483647 w 524"/>
                      <a:gd name="T65" fmla="*/ 2147483647 h 505"/>
                      <a:gd name="T66" fmla="*/ 2147483647 w 524"/>
                      <a:gd name="T67" fmla="*/ 2147483647 h 505"/>
                      <a:gd name="T68" fmla="*/ 2147483647 w 524"/>
                      <a:gd name="T69" fmla="*/ 2147483647 h 505"/>
                      <a:gd name="T70" fmla="*/ 2147483647 w 524"/>
                      <a:gd name="T71" fmla="*/ 2147483647 h 505"/>
                      <a:gd name="T72" fmla="*/ 2147483647 w 524"/>
                      <a:gd name="T73" fmla="*/ 2147483647 h 505"/>
                      <a:gd name="T74" fmla="*/ 2147483647 w 524"/>
                      <a:gd name="T75" fmla="*/ 2147483647 h 505"/>
                      <a:gd name="T76" fmla="*/ 0 w 524"/>
                      <a:gd name="T77" fmla="*/ 2147483647 h 505"/>
                      <a:gd name="T78" fmla="*/ 0 w 524"/>
                      <a:gd name="T79" fmla="*/ 2147483647 h 505"/>
                      <a:gd name="T80" fmla="*/ 2147483647 w 524"/>
                      <a:gd name="T81" fmla="*/ 2147483647 h 505"/>
                      <a:gd name="T82" fmla="*/ 2147483647 w 524"/>
                      <a:gd name="T83" fmla="*/ 2147483647 h 505"/>
                      <a:gd name="T84" fmla="*/ 2147483647 w 524"/>
                      <a:gd name="T85" fmla="*/ 2147483647 h 505"/>
                      <a:gd name="T86" fmla="*/ 2147483647 w 524"/>
                      <a:gd name="T87" fmla="*/ 2147483647 h 505"/>
                      <a:gd name="T88" fmla="*/ 2147483647 w 524"/>
                      <a:gd name="T89" fmla="*/ 2147483647 h 505"/>
                      <a:gd name="T90" fmla="*/ 2147483647 w 524"/>
                      <a:gd name="T91" fmla="*/ 2147483647 h 505"/>
                      <a:gd name="T92" fmla="*/ 2147483647 w 524"/>
                      <a:gd name="T93" fmla="*/ 2147483647 h 505"/>
                      <a:gd name="T94" fmla="*/ 2147483647 w 524"/>
                      <a:gd name="T95" fmla="*/ 2147483647 h 505"/>
                      <a:gd name="T96" fmla="*/ 2147483647 w 524"/>
                      <a:gd name="T97" fmla="*/ 2147483647 h 505"/>
                      <a:gd name="T98" fmla="*/ 2147483647 w 524"/>
                      <a:gd name="T99" fmla="*/ 2147483647 h 505"/>
                      <a:gd name="T100" fmla="*/ 2147483647 w 524"/>
                      <a:gd name="T101" fmla="*/ 2147483647 h 505"/>
                      <a:gd name="T102" fmla="*/ 2147483647 w 524"/>
                      <a:gd name="T103" fmla="*/ 2147483647 h 505"/>
                      <a:gd name="T104" fmla="*/ 2147483647 w 524"/>
                      <a:gd name="T105" fmla="*/ 2147483647 h 505"/>
                      <a:gd name="T106" fmla="*/ 2147483647 w 524"/>
                      <a:gd name="T107" fmla="*/ 2147483647 h 505"/>
                      <a:gd name="T108" fmla="*/ 2147483647 w 524"/>
                      <a:gd name="T109" fmla="*/ 2147483647 h 505"/>
                      <a:gd name="T110" fmla="*/ 2147483647 w 524"/>
                      <a:gd name="T111" fmla="*/ 2147483647 h 505"/>
                      <a:gd name="T112" fmla="*/ 2147483647 w 524"/>
                      <a:gd name="T113" fmla="*/ 2147483647 h 505"/>
                      <a:gd name="T114" fmla="*/ 2147483647 w 524"/>
                      <a:gd name="T115" fmla="*/ 2147483647 h 505"/>
                      <a:gd name="T116" fmla="*/ 2147483647 w 524"/>
                      <a:gd name="T117" fmla="*/ 2147483647 h 505"/>
                      <a:gd name="T118" fmla="*/ 2147483647 w 524"/>
                      <a:gd name="T119" fmla="*/ 2147483647 h 505"/>
                      <a:gd name="T120" fmla="*/ 2147483647 w 524"/>
                      <a:gd name="T121" fmla="*/ 2147483647 h 505"/>
                      <a:gd name="T122" fmla="*/ 2147483647 w 524"/>
                      <a:gd name="T123" fmla="*/ 2147483647 h 505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w 524"/>
                      <a:gd name="T187" fmla="*/ 0 h 505"/>
                      <a:gd name="T188" fmla="*/ 524 w 524"/>
                      <a:gd name="T189" fmla="*/ 505 h 505"/>
                    </a:gdLst>
                    <a:ahLst/>
                    <a:cxnLst>
                      <a:cxn ang="T124">
                        <a:pos x="T0" y="T1"/>
                      </a:cxn>
                      <a:cxn ang="T125">
                        <a:pos x="T2" y="T3"/>
                      </a:cxn>
                      <a:cxn ang="T126">
                        <a:pos x="T4" y="T5"/>
                      </a:cxn>
                      <a:cxn ang="T127">
                        <a:pos x="T6" y="T7"/>
                      </a:cxn>
                      <a:cxn ang="T128">
                        <a:pos x="T8" y="T9"/>
                      </a:cxn>
                      <a:cxn ang="T129">
                        <a:pos x="T10" y="T11"/>
                      </a:cxn>
                      <a:cxn ang="T130">
                        <a:pos x="T12" y="T13"/>
                      </a:cxn>
                      <a:cxn ang="T131">
                        <a:pos x="T14" y="T15"/>
                      </a:cxn>
                      <a:cxn ang="T132">
                        <a:pos x="T16" y="T17"/>
                      </a:cxn>
                      <a:cxn ang="T133">
                        <a:pos x="T18" y="T19"/>
                      </a:cxn>
                      <a:cxn ang="T134">
                        <a:pos x="T20" y="T21"/>
                      </a:cxn>
                      <a:cxn ang="T135">
                        <a:pos x="T22" y="T23"/>
                      </a:cxn>
                      <a:cxn ang="T136">
                        <a:pos x="T24" y="T25"/>
                      </a:cxn>
                      <a:cxn ang="T137">
                        <a:pos x="T26" y="T27"/>
                      </a:cxn>
                      <a:cxn ang="T138">
                        <a:pos x="T28" y="T29"/>
                      </a:cxn>
                      <a:cxn ang="T139">
                        <a:pos x="T30" y="T31"/>
                      </a:cxn>
                      <a:cxn ang="T140">
                        <a:pos x="T32" y="T33"/>
                      </a:cxn>
                      <a:cxn ang="T141">
                        <a:pos x="T34" y="T35"/>
                      </a:cxn>
                      <a:cxn ang="T142">
                        <a:pos x="T36" y="T37"/>
                      </a:cxn>
                      <a:cxn ang="T143">
                        <a:pos x="T38" y="T39"/>
                      </a:cxn>
                      <a:cxn ang="T144">
                        <a:pos x="T40" y="T41"/>
                      </a:cxn>
                      <a:cxn ang="T145">
                        <a:pos x="T42" y="T43"/>
                      </a:cxn>
                      <a:cxn ang="T146">
                        <a:pos x="T44" y="T45"/>
                      </a:cxn>
                      <a:cxn ang="T147">
                        <a:pos x="T46" y="T47"/>
                      </a:cxn>
                      <a:cxn ang="T148">
                        <a:pos x="T48" y="T49"/>
                      </a:cxn>
                      <a:cxn ang="T149">
                        <a:pos x="T50" y="T51"/>
                      </a:cxn>
                      <a:cxn ang="T150">
                        <a:pos x="T52" y="T53"/>
                      </a:cxn>
                      <a:cxn ang="T151">
                        <a:pos x="T54" y="T55"/>
                      </a:cxn>
                      <a:cxn ang="T152">
                        <a:pos x="T56" y="T57"/>
                      </a:cxn>
                      <a:cxn ang="T153">
                        <a:pos x="T58" y="T59"/>
                      </a:cxn>
                      <a:cxn ang="T154">
                        <a:pos x="T60" y="T61"/>
                      </a:cxn>
                      <a:cxn ang="T155">
                        <a:pos x="T62" y="T63"/>
                      </a:cxn>
                      <a:cxn ang="T156">
                        <a:pos x="T64" y="T65"/>
                      </a:cxn>
                      <a:cxn ang="T157">
                        <a:pos x="T66" y="T67"/>
                      </a:cxn>
                      <a:cxn ang="T158">
                        <a:pos x="T68" y="T69"/>
                      </a:cxn>
                      <a:cxn ang="T159">
                        <a:pos x="T70" y="T71"/>
                      </a:cxn>
                      <a:cxn ang="T160">
                        <a:pos x="T72" y="T73"/>
                      </a:cxn>
                      <a:cxn ang="T161">
                        <a:pos x="T74" y="T75"/>
                      </a:cxn>
                      <a:cxn ang="T162">
                        <a:pos x="T76" y="T77"/>
                      </a:cxn>
                      <a:cxn ang="T163">
                        <a:pos x="T78" y="T79"/>
                      </a:cxn>
                      <a:cxn ang="T164">
                        <a:pos x="T80" y="T81"/>
                      </a:cxn>
                      <a:cxn ang="T165">
                        <a:pos x="T82" y="T83"/>
                      </a:cxn>
                      <a:cxn ang="T166">
                        <a:pos x="T84" y="T85"/>
                      </a:cxn>
                      <a:cxn ang="T167">
                        <a:pos x="T86" y="T87"/>
                      </a:cxn>
                      <a:cxn ang="T168">
                        <a:pos x="T88" y="T89"/>
                      </a:cxn>
                      <a:cxn ang="T169">
                        <a:pos x="T90" y="T91"/>
                      </a:cxn>
                      <a:cxn ang="T170">
                        <a:pos x="T92" y="T93"/>
                      </a:cxn>
                      <a:cxn ang="T171">
                        <a:pos x="T94" y="T95"/>
                      </a:cxn>
                      <a:cxn ang="T172">
                        <a:pos x="T96" y="T97"/>
                      </a:cxn>
                      <a:cxn ang="T173">
                        <a:pos x="T98" y="T99"/>
                      </a:cxn>
                      <a:cxn ang="T174">
                        <a:pos x="T100" y="T101"/>
                      </a:cxn>
                      <a:cxn ang="T175">
                        <a:pos x="T102" y="T103"/>
                      </a:cxn>
                      <a:cxn ang="T176">
                        <a:pos x="T104" y="T105"/>
                      </a:cxn>
                      <a:cxn ang="T177">
                        <a:pos x="T106" y="T107"/>
                      </a:cxn>
                      <a:cxn ang="T178">
                        <a:pos x="T108" y="T109"/>
                      </a:cxn>
                      <a:cxn ang="T179">
                        <a:pos x="T110" y="T111"/>
                      </a:cxn>
                      <a:cxn ang="T180">
                        <a:pos x="T112" y="T113"/>
                      </a:cxn>
                      <a:cxn ang="T181">
                        <a:pos x="T114" y="T115"/>
                      </a:cxn>
                      <a:cxn ang="T182">
                        <a:pos x="T116" y="T117"/>
                      </a:cxn>
                      <a:cxn ang="T183">
                        <a:pos x="T118" y="T119"/>
                      </a:cxn>
                      <a:cxn ang="T184">
                        <a:pos x="T120" y="T121"/>
                      </a:cxn>
                      <a:cxn ang="T185">
                        <a:pos x="T122" y="T123"/>
                      </a:cxn>
                    </a:cxnLst>
                    <a:rect l="T186" t="T187" r="T188" b="T189"/>
                    <a:pathLst>
                      <a:path w="524" h="505">
                        <a:moveTo>
                          <a:pt x="524" y="419"/>
                        </a:moveTo>
                        <a:lnTo>
                          <a:pt x="478" y="370"/>
                        </a:lnTo>
                        <a:lnTo>
                          <a:pt x="482" y="357"/>
                        </a:lnTo>
                        <a:lnTo>
                          <a:pt x="484" y="346"/>
                        </a:lnTo>
                        <a:lnTo>
                          <a:pt x="484" y="336"/>
                        </a:lnTo>
                        <a:lnTo>
                          <a:pt x="483" y="329"/>
                        </a:lnTo>
                        <a:lnTo>
                          <a:pt x="479" y="315"/>
                        </a:lnTo>
                        <a:lnTo>
                          <a:pt x="478" y="302"/>
                        </a:lnTo>
                        <a:lnTo>
                          <a:pt x="466" y="301"/>
                        </a:lnTo>
                        <a:lnTo>
                          <a:pt x="455" y="299"/>
                        </a:lnTo>
                        <a:lnTo>
                          <a:pt x="443" y="295"/>
                        </a:lnTo>
                        <a:lnTo>
                          <a:pt x="431" y="288"/>
                        </a:lnTo>
                        <a:lnTo>
                          <a:pt x="419" y="282"/>
                        </a:lnTo>
                        <a:lnTo>
                          <a:pt x="407" y="274"/>
                        </a:lnTo>
                        <a:lnTo>
                          <a:pt x="396" y="266"/>
                        </a:lnTo>
                        <a:lnTo>
                          <a:pt x="386" y="256"/>
                        </a:lnTo>
                        <a:lnTo>
                          <a:pt x="376" y="247"/>
                        </a:lnTo>
                        <a:lnTo>
                          <a:pt x="366" y="237"/>
                        </a:lnTo>
                        <a:lnTo>
                          <a:pt x="359" y="226"/>
                        </a:lnTo>
                        <a:lnTo>
                          <a:pt x="352" y="216"/>
                        </a:lnTo>
                        <a:lnTo>
                          <a:pt x="347" y="206"/>
                        </a:lnTo>
                        <a:lnTo>
                          <a:pt x="342" y="196"/>
                        </a:lnTo>
                        <a:lnTo>
                          <a:pt x="339" y="187"/>
                        </a:lnTo>
                        <a:lnTo>
                          <a:pt x="339" y="178"/>
                        </a:lnTo>
                        <a:lnTo>
                          <a:pt x="339" y="170"/>
                        </a:lnTo>
                        <a:lnTo>
                          <a:pt x="341" y="162"/>
                        </a:lnTo>
                        <a:lnTo>
                          <a:pt x="346" y="156"/>
                        </a:lnTo>
                        <a:lnTo>
                          <a:pt x="349" y="150"/>
                        </a:lnTo>
                        <a:lnTo>
                          <a:pt x="358" y="142"/>
                        </a:lnTo>
                        <a:lnTo>
                          <a:pt x="365" y="136"/>
                        </a:lnTo>
                        <a:lnTo>
                          <a:pt x="360" y="134"/>
                        </a:lnTo>
                        <a:lnTo>
                          <a:pt x="354" y="130"/>
                        </a:lnTo>
                        <a:lnTo>
                          <a:pt x="348" y="126"/>
                        </a:lnTo>
                        <a:lnTo>
                          <a:pt x="341" y="119"/>
                        </a:lnTo>
                        <a:lnTo>
                          <a:pt x="328" y="104"/>
                        </a:lnTo>
                        <a:lnTo>
                          <a:pt x="315" y="87"/>
                        </a:lnTo>
                        <a:lnTo>
                          <a:pt x="302" y="69"/>
                        </a:lnTo>
                        <a:lnTo>
                          <a:pt x="292" y="51"/>
                        </a:lnTo>
                        <a:lnTo>
                          <a:pt x="283" y="36"/>
                        </a:lnTo>
                        <a:lnTo>
                          <a:pt x="279" y="25"/>
                        </a:lnTo>
                        <a:lnTo>
                          <a:pt x="272" y="25"/>
                        </a:lnTo>
                        <a:lnTo>
                          <a:pt x="260" y="24"/>
                        </a:lnTo>
                        <a:lnTo>
                          <a:pt x="249" y="22"/>
                        </a:lnTo>
                        <a:lnTo>
                          <a:pt x="239" y="19"/>
                        </a:lnTo>
                        <a:lnTo>
                          <a:pt x="229" y="16"/>
                        </a:lnTo>
                        <a:lnTo>
                          <a:pt x="219" y="11"/>
                        </a:lnTo>
                        <a:lnTo>
                          <a:pt x="208" y="9"/>
                        </a:lnTo>
                        <a:lnTo>
                          <a:pt x="197" y="6"/>
                        </a:lnTo>
                        <a:lnTo>
                          <a:pt x="185" y="6"/>
                        </a:lnTo>
                        <a:lnTo>
                          <a:pt x="170" y="3"/>
                        </a:lnTo>
                        <a:lnTo>
                          <a:pt x="159" y="0"/>
                        </a:lnTo>
                        <a:lnTo>
                          <a:pt x="149" y="8"/>
                        </a:lnTo>
                        <a:lnTo>
                          <a:pt x="126" y="29"/>
                        </a:lnTo>
                        <a:lnTo>
                          <a:pt x="114" y="41"/>
                        </a:lnTo>
                        <a:lnTo>
                          <a:pt x="103" y="52"/>
                        </a:lnTo>
                        <a:lnTo>
                          <a:pt x="98" y="57"/>
                        </a:lnTo>
                        <a:lnTo>
                          <a:pt x="95" y="61"/>
                        </a:lnTo>
                        <a:lnTo>
                          <a:pt x="93" y="64"/>
                        </a:lnTo>
                        <a:lnTo>
                          <a:pt x="93" y="68"/>
                        </a:lnTo>
                        <a:lnTo>
                          <a:pt x="94" y="94"/>
                        </a:lnTo>
                        <a:lnTo>
                          <a:pt x="95" y="125"/>
                        </a:lnTo>
                        <a:lnTo>
                          <a:pt x="95" y="140"/>
                        </a:lnTo>
                        <a:lnTo>
                          <a:pt x="95" y="153"/>
                        </a:lnTo>
                        <a:lnTo>
                          <a:pt x="94" y="164"/>
                        </a:lnTo>
                        <a:lnTo>
                          <a:pt x="93" y="172"/>
                        </a:lnTo>
                        <a:lnTo>
                          <a:pt x="86" y="180"/>
                        </a:lnTo>
                        <a:lnTo>
                          <a:pt x="78" y="188"/>
                        </a:lnTo>
                        <a:lnTo>
                          <a:pt x="67" y="197"/>
                        </a:lnTo>
                        <a:lnTo>
                          <a:pt x="53" y="206"/>
                        </a:lnTo>
                        <a:lnTo>
                          <a:pt x="40" y="214"/>
                        </a:lnTo>
                        <a:lnTo>
                          <a:pt x="26" y="222"/>
                        </a:lnTo>
                        <a:lnTo>
                          <a:pt x="13" y="228"/>
                        </a:lnTo>
                        <a:lnTo>
                          <a:pt x="0" y="235"/>
                        </a:lnTo>
                        <a:lnTo>
                          <a:pt x="2" y="246"/>
                        </a:lnTo>
                        <a:lnTo>
                          <a:pt x="3" y="256"/>
                        </a:lnTo>
                        <a:lnTo>
                          <a:pt x="2" y="264"/>
                        </a:lnTo>
                        <a:lnTo>
                          <a:pt x="1" y="272"/>
                        </a:lnTo>
                        <a:lnTo>
                          <a:pt x="0" y="278"/>
                        </a:lnTo>
                        <a:lnTo>
                          <a:pt x="0" y="284"/>
                        </a:lnTo>
                        <a:lnTo>
                          <a:pt x="0" y="289"/>
                        </a:lnTo>
                        <a:lnTo>
                          <a:pt x="2" y="295"/>
                        </a:lnTo>
                        <a:lnTo>
                          <a:pt x="7" y="301"/>
                        </a:lnTo>
                        <a:lnTo>
                          <a:pt x="15" y="307"/>
                        </a:lnTo>
                        <a:lnTo>
                          <a:pt x="26" y="314"/>
                        </a:lnTo>
                        <a:lnTo>
                          <a:pt x="41" y="321"/>
                        </a:lnTo>
                        <a:lnTo>
                          <a:pt x="62" y="331"/>
                        </a:lnTo>
                        <a:lnTo>
                          <a:pt x="89" y="341"/>
                        </a:lnTo>
                        <a:lnTo>
                          <a:pt x="120" y="355"/>
                        </a:lnTo>
                        <a:lnTo>
                          <a:pt x="159" y="370"/>
                        </a:lnTo>
                        <a:lnTo>
                          <a:pt x="180" y="374"/>
                        </a:lnTo>
                        <a:lnTo>
                          <a:pt x="198" y="379"/>
                        </a:lnTo>
                        <a:lnTo>
                          <a:pt x="214" y="385"/>
                        </a:lnTo>
                        <a:lnTo>
                          <a:pt x="226" y="393"/>
                        </a:lnTo>
                        <a:lnTo>
                          <a:pt x="237" y="400"/>
                        </a:lnTo>
                        <a:lnTo>
                          <a:pt x="246" y="410"/>
                        </a:lnTo>
                        <a:lnTo>
                          <a:pt x="252" y="418"/>
                        </a:lnTo>
                        <a:lnTo>
                          <a:pt x="258" y="427"/>
                        </a:lnTo>
                        <a:lnTo>
                          <a:pt x="262" y="435"/>
                        </a:lnTo>
                        <a:lnTo>
                          <a:pt x="265" y="443"/>
                        </a:lnTo>
                        <a:lnTo>
                          <a:pt x="266" y="451"/>
                        </a:lnTo>
                        <a:lnTo>
                          <a:pt x="269" y="458"/>
                        </a:lnTo>
                        <a:lnTo>
                          <a:pt x="270" y="469"/>
                        </a:lnTo>
                        <a:lnTo>
                          <a:pt x="272" y="475"/>
                        </a:lnTo>
                        <a:lnTo>
                          <a:pt x="277" y="481"/>
                        </a:lnTo>
                        <a:lnTo>
                          <a:pt x="282" y="485"/>
                        </a:lnTo>
                        <a:lnTo>
                          <a:pt x="287" y="489"/>
                        </a:lnTo>
                        <a:lnTo>
                          <a:pt x="294" y="492"/>
                        </a:lnTo>
                        <a:lnTo>
                          <a:pt x="307" y="497"/>
                        </a:lnTo>
                        <a:lnTo>
                          <a:pt x="325" y="505"/>
                        </a:lnTo>
                        <a:lnTo>
                          <a:pt x="328" y="503"/>
                        </a:lnTo>
                        <a:lnTo>
                          <a:pt x="331" y="501"/>
                        </a:lnTo>
                        <a:lnTo>
                          <a:pt x="335" y="500"/>
                        </a:lnTo>
                        <a:lnTo>
                          <a:pt x="338" y="500"/>
                        </a:lnTo>
                        <a:lnTo>
                          <a:pt x="346" y="499"/>
                        </a:lnTo>
                        <a:lnTo>
                          <a:pt x="353" y="500"/>
                        </a:lnTo>
                        <a:lnTo>
                          <a:pt x="366" y="503"/>
                        </a:lnTo>
                        <a:lnTo>
                          <a:pt x="372" y="505"/>
                        </a:lnTo>
                        <a:lnTo>
                          <a:pt x="383" y="505"/>
                        </a:lnTo>
                        <a:lnTo>
                          <a:pt x="407" y="505"/>
                        </a:lnTo>
                        <a:lnTo>
                          <a:pt x="437" y="505"/>
                        </a:lnTo>
                        <a:lnTo>
                          <a:pt x="458" y="505"/>
                        </a:lnTo>
                        <a:lnTo>
                          <a:pt x="465" y="449"/>
                        </a:lnTo>
                        <a:lnTo>
                          <a:pt x="478" y="443"/>
                        </a:lnTo>
                        <a:lnTo>
                          <a:pt x="492" y="437"/>
                        </a:lnTo>
                        <a:lnTo>
                          <a:pt x="524" y="419"/>
                        </a:lnTo>
                      </a:path>
                    </a:pathLst>
                  </a:custGeom>
                  <a:solidFill>
                    <a:srgbClr val="FFC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193" name="Freeform 260"/>
                  <p:cNvSpPr>
                    <a:spLocks/>
                  </p:cNvSpPr>
                  <p:nvPr>
                    <p:custDataLst>
                      <p:tags r:id="rId177"/>
                    </p:custDataLst>
                  </p:nvPr>
                </p:nvSpPr>
                <p:spPr bwMode="auto">
                  <a:xfrm>
                    <a:off x="5448300" y="2714625"/>
                    <a:ext cx="331788" cy="290513"/>
                  </a:xfrm>
                  <a:custGeom>
                    <a:avLst/>
                    <a:gdLst>
                      <a:gd name="T0" fmla="*/ 62 w 764"/>
                      <a:gd name="T1" fmla="*/ 196 h 555"/>
                      <a:gd name="T2" fmla="*/ 93 w 764"/>
                      <a:gd name="T3" fmla="*/ 190 h 555"/>
                      <a:gd name="T4" fmla="*/ 128 w 764"/>
                      <a:gd name="T5" fmla="*/ 182 h 555"/>
                      <a:gd name="T6" fmla="*/ 175 w 764"/>
                      <a:gd name="T7" fmla="*/ 151 h 555"/>
                      <a:gd name="T8" fmla="*/ 194 w 764"/>
                      <a:gd name="T9" fmla="*/ 126 h 555"/>
                      <a:gd name="T10" fmla="*/ 199 w 764"/>
                      <a:gd name="T11" fmla="*/ 88 h 555"/>
                      <a:gd name="T12" fmla="*/ 208 w 764"/>
                      <a:gd name="T13" fmla="*/ 69 h 555"/>
                      <a:gd name="T14" fmla="*/ 240 w 764"/>
                      <a:gd name="T15" fmla="*/ 60 h 555"/>
                      <a:gd name="T16" fmla="*/ 294 w 764"/>
                      <a:gd name="T17" fmla="*/ 62 h 555"/>
                      <a:gd name="T18" fmla="*/ 329 w 764"/>
                      <a:gd name="T19" fmla="*/ 71 h 555"/>
                      <a:gd name="T20" fmla="*/ 362 w 764"/>
                      <a:gd name="T21" fmla="*/ 90 h 555"/>
                      <a:gd name="T22" fmla="*/ 386 w 764"/>
                      <a:gd name="T23" fmla="*/ 93 h 555"/>
                      <a:gd name="T24" fmla="*/ 419 w 764"/>
                      <a:gd name="T25" fmla="*/ 84 h 555"/>
                      <a:gd name="T26" fmla="*/ 460 w 764"/>
                      <a:gd name="T27" fmla="*/ 61 h 555"/>
                      <a:gd name="T28" fmla="*/ 479 w 764"/>
                      <a:gd name="T29" fmla="*/ 33 h 555"/>
                      <a:gd name="T30" fmla="*/ 508 w 764"/>
                      <a:gd name="T31" fmla="*/ 4 h 555"/>
                      <a:gd name="T32" fmla="*/ 530 w 764"/>
                      <a:gd name="T33" fmla="*/ 19 h 555"/>
                      <a:gd name="T34" fmla="*/ 550 w 764"/>
                      <a:gd name="T35" fmla="*/ 45 h 555"/>
                      <a:gd name="T36" fmla="*/ 561 w 764"/>
                      <a:gd name="T37" fmla="*/ 87 h 555"/>
                      <a:gd name="T38" fmla="*/ 570 w 764"/>
                      <a:gd name="T39" fmla="*/ 101 h 555"/>
                      <a:gd name="T40" fmla="*/ 589 w 764"/>
                      <a:gd name="T41" fmla="*/ 104 h 555"/>
                      <a:gd name="T42" fmla="*/ 622 w 764"/>
                      <a:gd name="T43" fmla="*/ 73 h 555"/>
                      <a:gd name="T44" fmla="*/ 743 w 764"/>
                      <a:gd name="T45" fmla="*/ 66 h 555"/>
                      <a:gd name="T46" fmla="*/ 759 w 764"/>
                      <a:gd name="T47" fmla="*/ 87 h 555"/>
                      <a:gd name="T48" fmla="*/ 679 w 764"/>
                      <a:gd name="T49" fmla="*/ 100 h 555"/>
                      <a:gd name="T50" fmla="*/ 605 w 764"/>
                      <a:gd name="T51" fmla="*/ 112 h 555"/>
                      <a:gd name="T52" fmla="*/ 574 w 764"/>
                      <a:gd name="T53" fmla="*/ 130 h 555"/>
                      <a:gd name="T54" fmla="*/ 571 w 764"/>
                      <a:gd name="T55" fmla="*/ 147 h 555"/>
                      <a:gd name="T56" fmla="*/ 582 w 764"/>
                      <a:gd name="T57" fmla="*/ 164 h 555"/>
                      <a:gd name="T58" fmla="*/ 601 w 764"/>
                      <a:gd name="T59" fmla="*/ 180 h 555"/>
                      <a:gd name="T60" fmla="*/ 604 w 764"/>
                      <a:gd name="T61" fmla="*/ 195 h 555"/>
                      <a:gd name="T62" fmla="*/ 594 w 764"/>
                      <a:gd name="T63" fmla="*/ 213 h 555"/>
                      <a:gd name="T64" fmla="*/ 574 w 764"/>
                      <a:gd name="T65" fmla="*/ 237 h 555"/>
                      <a:gd name="T66" fmla="*/ 565 w 764"/>
                      <a:gd name="T67" fmla="*/ 255 h 555"/>
                      <a:gd name="T68" fmla="*/ 542 w 764"/>
                      <a:gd name="T69" fmla="*/ 269 h 555"/>
                      <a:gd name="T70" fmla="*/ 519 w 764"/>
                      <a:gd name="T71" fmla="*/ 310 h 555"/>
                      <a:gd name="T72" fmla="*/ 508 w 764"/>
                      <a:gd name="T73" fmla="*/ 363 h 555"/>
                      <a:gd name="T74" fmla="*/ 497 w 764"/>
                      <a:gd name="T75" fmla="*/ 425 h 555"/>
                      <a:gd name="T76" fmla="*/ 477 w 764"/>
                      <a:gd name="T77" fmla="*/ 412 h 555"/>
                      <a:gd name="T78" fmla="*/ 460 w 764"/>
                      <a:gd name="T79" fmla="*/ 407 h 555"/>
                      <a:gd name="T80" fmla="*/ 439 w 764"/>
                      <a:gd name="T81" fmla="*/ 418 h 555"/>
                      <a:gd name="T82" fmla="*/ 411 w 764"/>
                      <a:gd name="T83" fmla="*/ 440 h 555"/>
                      <a:gd name="T84" fmla="*/ 393 w 764"/>
                      <a:gd name="T85" fmla="*/ 444 h 555"/>
                      <a:gd name="T86" fmla="*/ 375 w 764"/>
                      <a:gd name="T87" fmla="*/ 463 h 555"/>
                      <a:gd name="T88" fmla="*/ 365 w 764"/>
                      <a:gd name="T89" fmla="*/ 511 h 555"/>
                      <a:gd name="T90" fmla="*/ 350 w 764"/>
                      <a:gd name="T91" fmla="*/ 525 h 555"/>
                      <a:gd name="T92" fmla="*/ 270 w 764"/>
                      <a:gd name="T93" fmla="*/ 546 h 555"/>
                      <a:gd name="T94" fmla="*/ 194 w 764"/>
                      <a:gd name="T95" fmla="*/ 554 h 555"/>
                      <a:gd name="T96" fmla="*/ 113 w 764"/>
                      <a:gd name="T97" fmla="*/ 542 h 555"/>
                      <a:gd name="T98" fmla="*/ 95 w 764"/>
                      <a:gd name="T99" fmla="*/ 518 h 555"/>
                      <a:gd name="T100" fmla="*/ 115 w 764"/>
                      <a:gd name="T101" fmla="*/ 488 h 555"/>
                      <a:gd name="T102" fmla="*/ 125 w 764"/>
                      <a:gd name="T103" fmla="*/ 462 h 555"/>
                      <a:gd name="T104" fmla="*/ 123 w 764"/>
                      <a:gd name="T105" fmla="*/ 442 h 555"/>
                      <a:gd name="T106" fmla="*/ 111 w 764"/>
                      <a:gd name="T107" fmla="*/ 433 h 555"/>
                      <a:gd name="T108" fmla="*/ 69 w 764"/>
                      <a:gd name="T109" fmla="*/ 431 h 555"/>
                      <a:gd name="T110" fmla="*/ 52 w 764"/>
                      <a:gd name="T111" fmla="*/ 421 h 555"/>
                      <a:gd name="T112" fmla="*/ 34 w 764"/>
                      <a:gd name="T113" fmla="*/ 384 h 555"/>
                      <a:gd name="T114" fmla="*/ 19 w 764"/>
                      <a:gd name="T115" fmla="*/ 309 h 555"/>
                      <a:gd name="T116" fmla="*/ 10 w 764"/>
                      <a:gd name="T117" fmla="*/ 291 h 555"/>
                      <a:gd name="T118" fmla="*/ 0 w 764"/>
                      <a:gd name="T119" fmla="*/ 280 h 555"/>
                      <a:gd name="T120" fmla="*/ 2 w 764"/>
                      <a:gd name="T121" fmla="*/ 268 h 555"/>
                      <a:gd name="T122" fmla="*/ 22 w 764"/>
                      <a:gd name="T123" fmla="*/ 248 h 555"/>
                      <a:gd name="T124" fmla="*/ 34 w 764"/>
                      <a:gd name="T125" fmla="*/ 221 h 555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60000 65536"/>
                      <a:gd name="T187" fmla="*/ 0 60000 65536"/>
                      <a:gd name="T188" fmla="*/ 0 60000 65536"/>
                      <a:gd name="T189" fmla="*/ 0 w 764"/>
                      <a:gd name="T190" fmla="*/ 0 h 555"/>
                      <a:gd name="T191" fmla="*/ 764 w 764"/>
                      <a:gd name="T192" fmla="*/ 555 h 555"/>
                    </a:gdLst>
                    <a:ahLst/>
                    <a:cxnLst>
                      <a:cxn ang="T126">
                        <a:pos x="T0" y="T1"/>
                      </a:cxn>
                      <a:cxn ang="T127">
                        <a:pos x="T2" y="T3"/>
                      </a:cxn>
                      <a:cxn ang="T128">
                        <a:pos x="T4" y="T5"/>
                      </a:cxn>
                      <a:cxn ang="T129">
                        <a:pos x="T6" y="T7"/>
                      </a:cxn>
                      <a:cxn ang="T130">
                        <a:pos x="T8" y="T9"/>
                      </a:cxn>
                      <a:cxn ang="T131">
                        <a:pos x="T10" y="T11"/>
                      </a:cxn>
                      <a:cxn ang="T132">
                        <a:pos x="T12" y="T13"/>
                      </a:cxn>
                      <a:cxn ang="T133">
                        <a:pos x="T14" y="T15"/>
                      </a:cxn>
                      <a:cxn ang="T134">
                        <a:pos x="T16" y="T17"/>
                      </a:cxn>
                      <a:cxn ang="T135">
                        <a:pos x="T18" y="T19"/>
                      </a:cxn>
                      <a:cxn ang="T136">
                        <a:pos x="T20" y="T21"/>
                      </a:cxn>
                      <a:cxn ang="T137">
                        <a:pos x="T22" y="T23"/>
                      </a:cxn>
                      <a:cxn ang="T138">
                        <a:pos x="T24" y="T25"/>
                      </a:cxn>
                      <a:cxn ang="T139">
                        <a:pos x="T26" y="T27"/>
                      </a:cxn>
                      <a:cxn ang="T140">
                        <a:pos x="T28" y="T29"/>
                      </a:cxn>
                      <a:cxn ang="T141">
                        <a:pos x="T30" y="T31"/>
                      </a:cxn>
                      <a:cxn ang="T142">
                        <a:pos x="T32" y="T33"/>
                      </a:cxn>
                      <a:cxn ang="T143">
                        <a:pos x="T34" y="T35"/>
                      </a:cxn>
                      <a:cxn ang="T144">
                        <a:pos x="T36" y="T37"/>
                      </a:cxn>
                      <a:cxn ang="T145">
                        <a:pos x="T38" y="T39"/>
                      </a:cxn>
                      <a:cxn ang="T146">
                        <a:pos x="T40" y="T41"/>
                      </a:cxn>
                      <a:cxn ang="T147">
                        <a:pos x="T42" y="T43"/>
                      </a:cxn>
                      <a:cxn ang="T148">
                        <a:pos x="T44" y="T45"/>
                      </a:cxn>
                      <a:cxn ang="T149">
                        <a:pos x="T46" y="T47"/>
                      </a:cxn>
                      <a:cxn ang="T150">
                        <a:pos x="T48" y="T49"/>
                      </a:cxn>
                      <a:cxn ang="T151">
                        <a:pos x="T50" y="T51"/>
                      </a:cxn>
                      <a:cxn ang="T152">
                        <a:pos x="T52" y="T53"/>
                      </a:cxn>
                      <a:cxn ang="T153">
                        <a:pos x="T54" y="T55"/>
                      </a:cxn>
                      <a:cxn ang="T154">
                        <a:pos x="T56" y="T57"/>
                      </a:cxn>
                      <a:cxn ang="T155">
                        <a:pos x="T58" y="T59"/>
                      </a:cxn>
                      <a:cxn ang="T156">
                        <a:pos x="T60" y="T61"/>
                      </a:cxn>
                      <a:cxn ang="T157">
                        <a:pos x="T62" y="T63"/>
                      </a:cxn>
                      <a:cxn ang="T158">
                        <a:pos x="T64" y="T65"/>
                      </a:cxn>
                      <a:cxn ang="T159">
                        <a:pos x="T66" y="T67"/>
                      </a:cxn>
                      <a:cxn ang="T160">
                        <a:pos x="T68" y="T69"/>
                      </a:cxn>
                      <a:cxn ang="T161">
                        <a:pos x="T70" y="T71"/>
                      </a:cxn>
                      <a:cxn ang="T162">
                        <a:pos x="T72" y="T73"/>
                      </a:cxn>
                      <a:cxn ang="T163">
                        <a:pos x="T74" y="T75"/>
                      </a:cxn>
                      <a:cxn ang="T164">
                        <a:pos x="T76" y="T77"/>
                      </a:cxn>
                      <a:cxn ang="T165">
                        <a:pos x="T78" y="T79"/>
                      </a:cxn>
                      <a:cxn ang="T166">
                        <a:pos x="T80" y="T81"/>
                      </a:cxn>
                      <a:cxn ang="T167">
                        <a:pos x="T82" y="T83"/>
                      </a:cxn>
                      <a:cxn ang="T168">
                        <a:pos x="T84" y="T85"/>
                      </a:cxn>
                      <a:cxn ang="T169">
                        <a:pos x="T86" y="T87"/>
                      </a:cxn>
                      <a:cxn ang="T170">
                        <a:pos x="T88" y="T89"/>
                      </a:cxn>
                      <a:cxn ang="T171">
                        <a:pos x="T90" y="T91"/>
                      </a:cxn>
                      <a:cxn ang="T172">
                        <a:pos x="T92" y="T93"/>
                      </a:cxn>
                      <a:cxn ang="T173">
                        <a:pos x="T94" y="T95"/>
                      </a:cxn>
                      <a:cxn ang="T174">
                        <a:pos x="T96" y="T97"/>
                      </a:cxn>
                      <a:cxn ang="T175">
                        <a:pos x="T98" y="T99"/>
                      </a:cxn>
                      <a:cxn ang="T176">
                        <a:pos x="T100" y="T101"/>
                      </a:cxn>
                      <a:cxn ang="T177">
                        <a:pos x="T102" y="T103"/>
                      </a:cxn>
                      <a:cxn ang="T178">
                        <a:pos x="T104" y="T105"/>
                      </a:cxn>
                      <a:cxn ang="T179">
                        <a:pos x="T106" y="T107"/>
                      </a:cxn>
                      <a:cxn ang="T180">
                        <a:pos x="T108" y="T109"/>
                      </a:cxn>
                      <a:cxn ang="T181">
                        <a:pos x="T110" y="T111"/>
                      </a:cxn>
                      <a:cxn ang="T182">
                        <a:pos x="T112" y="T113"/>
                      </a:cxn>
                      <a:cxn ang="T183">
                        <a:pos x="T114" y="T115"/>
                      </a:cxn>
                      <a:cxn ang="T184">
                        <a:pos x="T116" y="T117"/>
                      </a:cxn>
                      <a:cxn ang="T185">
                        <a:pos x="T118" y="T119"/>
                      </a:cxn>
                      <a:cxn ang="T186">
                        <a:pos x="T120" y="T121"/>
                      </a:cxn>
                      <a:cxn ang="T187">
                        <a:pos x="T122" y="T123"/>
                      </a:cxn>
                      <a:cxn ang="T188">
                        <a:pos x="T124" y="T125"/>
                      </a:cxn>
                    </a:cxnLst>
                    <a:rect l="T189" t="T190" r="T191" b="T192"/>
                    <a:pathLst>
                      <a:path w="764" h="555">
                        <a:moveTo>
                          <a:pt x="39" y="191"/>
                        </a:moveTo>
                        <a:lnTo>
                          <a:pt x="48" y="194"/>
                        </a:lnTo>
                        <a:lnTo>
                          <a:pt x="56" y="196"/>
                        </a:lnTo>
                        <a:lnTo>
                          <a:pt x="62" y="196"/>
                        </a:lnTo>
                        <a:lnTo>
                          <a:pt x="68" y="195"/>
                        </a:lnTo>
                        <a:lnTo>
                          <a:pt x="77" y="192"/>
                        </a:lnTo>
                        <a:lnTo>
                          <a:pt x="85" y="191"/>
                        </a:lnTo>
                        <a:lnTo>
                          <a:pt x="93" y="190"/>
                        </a:lnTo>
                        <a:lnTo>
                          <a:pt x="101" y="190"/>
                        </a:lnTo>
                        <a:lnTo>
                          <a:pt x="107" y="188"/>
                        </a:lnTo>
                        <a:lnTo>
                          <a:pt x="114" y="186"/>
                        </a:lnTo>
                        <a:lnTo>
                          <a:pt x="128" y="182"/>
                        </a:lnTo>
                        <a:lnTo>
                          <a:pt x="140" y="175"/>
                        </a:lnTo>
                        <a:lnTo>
                          <a:pt x="152" y="168"/>
                        </a:lnTo>
                        <a:lnTo>
                          <a:pt x="164" y="160"/>
                        </a:lnTo>
                        <a:lnTo>
                          <a:pt x="175" y="151"/>
                        </a:lnTo>
                        <a:lnTo>
                          <a:pt x="185" y="142"/>
                        </a:lnTo>
                        <a:lnTo>
                          <a:pt x="189" y="136"/>
                        </a:lnTo>
                        <a:lnTo>
                          <a:pt x="192" y="131"/>
                        </a:lnTo>
                        <a:lnTo>
                          <a:pt x="194" y="126"/>
                        </a:lnTo>
                        <a:lnTo>
                          <a:pt x="195" y="120"/>
                        </a:lnTo>
                        <a:lnTo>
                          <a:pt x="197" y="109"/>
                        </a:lnTo>
                        <a:lnTo>
                          <a:pt x="198" y="98"/>
                        </a:lnTo>
                        <a:lnTo>
                          <a:pt x="199" y="88"/>
                        </a:lnTo>
                        <a:lnTo>
                          <a:pt x="202" y="78"/>
                        </a:lnTo>
                        <a:lnTo>
                          <a:pt x="204" y="74"/>
                        </a:lnTo>
                        <a:lnTo>
                          <a:pt x="206" y="71"/>
                        </a:lnTo>
                        <a:lnTo>
                          <a:pt x="208" y="69"/>
                        </a:lnTo>
                        <a:lnTo>
                          <a:pt x="212" y="68"/>
                        </a:lnTo>
                        <a:lnTo>
                          <a:pt x="221" y="64"/>
                        </a:lnTo>
                        <a:lnTo>
                          <a:pt x="231" y="62"/>
                        </a:lnTo>
                        <a:lnTo>
                          <a:pt x="240" y="60"/>
                        </a:lnTo>
                        <a:lnTo>
                          <a:pt x="249" y="60"/>
                        </a:lnTo>
                        <a:lnTo>
                          <a:pt x="266" y="61"/>
                        </a:lnTo>
                        <a:lnTo>
                          <a:pt x="285" y="61"/>
                        </a:lnTo>
                        <a:lnTo>
                          <a:pt x="294" y="62"/>
                        </a:lnTo>
                        <a:lnTo>
                          <a:pt x="303" y="63"/>
                        </a:lnTo>
                        <a:lnTo>
                          <a:pt x="310" y="64"/>
                        </a:lnTo>
                        <a:lnTo>
                          <a:pt x="317" y="66"/>
                        </a:lnTo>
                        <a:lnTo>
                          <a:pt x="329" y="71"/>
                        </a:lnTo>
                        <a:lnTo>
                          <a:pt x="339" y="77"/>
                        </a:lnTo>
                        <a:lnTo>
                          <a:pt x="348" y="82"/>
                        </a:lnTo>
                        <a:lnTo>
                          <a:pt x="357" y="88"/>
                        </a:lnTo>
                        <a:lnTo>
                          <a:pt x="362" y="90"/>
                        </a:lnTo>
                        <a:lnTo>
                          <a:pt x="366" y="91"/>
                        </a:lnTo>
                        <a:lnTo>
                          <a:pt x="372" y="92"/>
                        </a:lnTo>
                        <a:lnTo>
                          <a:pt x="378" y="93"/>
                        </a:lnTo>
                        <a:lnTo>
                          <a:pt x="386" y="93"/>
                        </a:lnTo>
                        <a:lnTo>
                          <a:pt x="394" y="92"/>
                        </a:lnTo>
                        <a:lnTo>
                          <a:pt x="402" y="90"/>
                        </a:lnTo>
                        <a:lnTo>
                          <a:pt x="407" y="89"/>
                        </a:lnTo>
                        <a:lnTo>
                          <a:pt x="419" y="84"/>
                        </a:lnTo>
                        <a:lnTo>
                          <a:pt x="429" y="78"/>
                        </a:lnTo>
                        <a:lnTo>
                          <a:pt x="439" y="72"/>
                        </a:lnTo>
                        <a:lnTo>
                          <a:pt x="449" y="66"/>
                        </a:lnTo>
                        <a:lnTo>
                          <a:pt x="460" y="61"/>
                        </a:lnTo>
                        <a:lnTo>
                          <a:pt x="471" y="55"/>
                        </a:lnTo>
                        <a:lnTo>
                          <a:pt x="472" y="48"/>
                        </a:lnTo>
                        <a:lnTo>
                          <a:pt x="475" y="41"/>
                        </a:lnTo>
                        <a:lnTo>
                          <a:pt x="479" y="33"/>
                        </a:lnTo>
                        <a:lnTo>
                          <a:pt x="485" y="25"/>
                        </a:lnTo>
                        <a:lnTo>
                          <a:pt x="496" y="11"/>
                        </a:lnTo>
                        <a:lnTo>
                          <a:pt x="505" y="0"/>
                        </a:lnTo>
                        <a:lnTo>
                          <a:pt x="508" y="4"/>
                        </a:lnTo>
                        <a:lnTo>
                          <a:pt x="512" y="8"/>
                        </a:lnTo>
                        <a:lnTo>
                          <a:pt x="518" y="12"/>
                        </a:lnTo>
                        <a:lnTo>
                          <a:pt x="525" y="15"/>
                        </a:lnTo>
                        <a:lnTo>
                          <a:pt x="530" y="19"/>
                        </a:lnTo>
                        <a:lnTo>
                          <a:pt x="537" y="22"/>
                        </a:lnTo>
                        <a:lnTo>
                          <a:pt x="541" y="26"/>
                        </a:lnTo>
                        <a:lnTo>
                          <a:pt x="544" y="31"/>
                        </a:lnTo>
                        <a:lnTo>
                          <a:pt x="550" y="45"/>
                        </a:lnTo>
                        <a:lnTo>
                          <a:pt x="554" y="58"/>
                        </a:lnTo>
                        <a:lnTo>
                          <a:pt x="556" y="70"/>
                        </a:lnTo>
                        <a:lnTo>
                          <a:pt x="559" y="81"/>
                        </a:lnTo>
                        <a:lnTo>
                          <a:pt x="561" y="87"/>
                        </a:lnTo>
                        <a:lnTo>
                          <a:pt x="562" y="91"/>
                        </a:lnTo>
                        <a:lnTo>
                          <a:pt x="564" y="95"/>
                        </a:lnTo>
                        <a:lnTo>
                          <a:pt x="566" y="99"/>
                        </a:lnTo>
                        <a:lnTo>
                          <a:pt x="570" y="101"/>
                        </a:lnTo>
                        <a:lnTo>
                          <a:pt x="574" y="103"/>
                        </a:lnTo>
                        <a:lnTo>
                          <a:pt x="578" y="104"/>
                        </a:lnTo>
                        <a:lnTo>
                          <a:pt x="584" y="105"/>
                        </a:lnTo>
                        <a:lnTo>
                          <a:pt x="589" y="104"/>
                        </a:lnTo>
                        <a:lnTo>
                          <a:pt x="596" y="100"/>
                        </a:lnTo>
                        <a:lnTo>
                          <a:pt x="602" y="95"/>
                        </a:lnTo>
                        <a:lnTo>
                          <a:pt x="610" y="88"/>
                        </a:lnTo>
                        <a:lnTo>
                          <a:pt x="622" y="73"/>
                        </a:lnTo>
                        <a:lnTo>
                          <a:pt x="631" y="61"/>
                        </a:lnTo>
                        <a:lnTo>
                          <a:pt x="723" y="61"/>
                        </a:lnTo>
                        <a:lnTo>
                          <a:pt x="736" y="61"/>
                        </a:lnTo>
                        <a:lnTo>
                          <a:pt x="743" y="66"/>
                        </a:lnTo>
                        <a:lnTo>
                          <a:pt x="748" y="70"/>
                        </a:lnTo>
                        <a:lnTo>
                          <a:pt x="752" y="75"/>
                        </a:lnTo>
                        <a:lnTo>
                          <a:pt x="755" y="79"/>
                        </a:lnTo>
                        <a:lnTo>
                          <a:pt x="759" y="87"/>
                        </a:lnTo>
                        <a:lnTo>
                          <a:pt x="764" y="93"/>
                        </a:lnTo>
                        <a:lnTo>
                          <a:pt x="740" y="95"/>
                        </a:lnTo>
                        <a:lnTo>
                          <a:pt x="711" y="97"/>
                        </a:lnTo>
                        <a:lnTo>
                          <a:pt x="679" y="100"/>
                        </a:lnTo>
                        <a:lnTo>
                          <a:pt x="647" y="103"/>
                        </a:lnTo>
                        <a:lnTo>
                          <a:pt x="632" y="106"/>
                        </a:lnTo>
                        <a:lnTo>
                          <a:pt x="618" y="109"/>
                        </a:lnTo>
                        <a:lnTo>
                          <a:pt x="605" y="112"/>
                        </a:lnTo>
                        <a:lnTo>
                          <a:pt x="594" y="117"/>
                        </a:lnTo>
                        <a:lnTo>
                          <a:pt x="584" y="122"/>
                        </a:lnTo>
                        <a:lnTo>
                          <a:pt x="577" y="127"/>
                        </a:lnTo>
                        <a:lnTo>
                          <a:pt x="574" y="130"/>
                        </a:lnTo>
                        <a:lnTo>
                          <a:pt x="572" y="134"/>
                        </a:lnTo>
                        <a:lnTo>
                          <a:pt x="571" y="137"/>
                        </a:lnTo>
                        <a:lnTo>
                          <a:pt x="571" y="142"/>
                        </a:lnTo>
                        <a:lnTo>
                          <a:pt x="571" y="147"/>
                        </a:lnTo>
                        <a:lnTo>
                          <a:pt x="572" y="152"/>
                        </a:lnTo>
                        <a:lnTo>
                          <a:pt x="574" y="156"/>
                        </a:lnTo>
                        <a:lnTo>
                          <a:pt x="576" y="159"/>
                        </a:lnTo>
                        <a:lnTo>
                          <a:pt x="582" y="164"/>
                        </a:lnTo>
                        <a:lnTo>
                          <a:pt x="587" y="169"/>
                        </a:lnTo>
                        <a:lnTo>
                          <a:pt x="594" y="173"/>
                        </a:lnTo>
                        <a:lnTo>
                          <a:pt x="599" y="177"/>
                        </a:lnTo>
                        <a:lnTo>
                          <a:pt x="601" y="180"/>
                        </a:lnTo>
                        <a:lnTo>
                          <a:pt x="602" y="183"/>
                        </a:lnTo>
                        <a:lnTo>
                          <a:pt x="604" y="186"/>
                        </a:lnTo>
                        <a:lnTo>
                          <a:pt x="604" y="191"/>
                        </a:lnTo>
                        <a:lnTo>
                          <a:pt x="604" y="195"/>
                        </a:lnTo>
                        <a:lnTo>
                          <a:pt x="602" y="200"/>
                        </a:lnTo>
                        <a:lnTo>
                          <a:pt x="601" y="204"/>
                        </a:lnTo>
                        <a:lnTo>
                          <a:pt x="599" y="207"/>
                        </a:lnTo>
                        <a:lnTo>
                          <a:pt x="594" y="213"/>
                        </a:lnTo>
                        <a:lnTo>
                          <a:pt x="587" y="220"/>
                        </a:lnTo>
                        <a:lnTo>
                          <a:pt x="582" y="226"/>
                        </a:lnTo>
                        <a:lnTo>
                          <a:pt x="576" y="233"/>
                        </a:lnTo>
                        <a:lnTo>
                          <a:pt x="574" y="237"/>
                        </a:lnTo>
                        <a:lnTo>
                          <a:pt x="572" y="242"/>
                        </a:lnTo>
                        <a:lnTo>
                          <a:pt x="571" y="247"/>
                        </a:lnTo>
                        <a:lnTo>
                          <a:pt x="571" y="252"/>
                        </a:lnTo>
                        <a:lnTo>
                          <a:pt x="565" y="255"/>
                        </a:lnTo>
                        <a:lnTo>
                          <a:pt x="560" y="256"/>
                        </a:lnTo>
                        <a:lnTo>
                          <a:pt x="555" y="259"/>
                        </a:lnTo>
                        <a:lnTo>
                          <a:pt x="551" y="262"/>
                        </a:lnTo>
                        <a:lnTo>
                          <a:pt x="542" y="269"/>
                        </a:lnTo>
                        <a:lnTo>
                          <a:pt x="535" y="277"/>
                        </a:lnTo>
                        <a:lnTo>
                          <a:pt x="529" y="287"/>
                        </a:lnTo>
                        <a:lnTo>
                          <a:pt x="523" y="298"/>
                        </a:lnTo>
                        <a:lnTo>
                          <a:pt x="519" y="310"/>
                        </a:lnTo>
                        <a:lnTo>
                          <a:pt x="515" y="323"/>
                        </a:lnTo>
                        <a:lnTo>
                          <a:pt x="512" y="336"/>
                        </a:lnTo>
                        <a:lnTo>
                          <a:pt x="509" y="349"/>
                        </a:lnTo>
                        <a:lnTo>
                          <a:pt x="508" y="363"/>
                        </a:lnTo>
                        <a:lnTo>
                          <a:pt x="506" y="377"/>
                        </a:lnTo>
                        <a:lnTo>
                          <a:pt x="505" y="402"/>
                        </a:lnTo>
                        <a:lnTo>
                          <a:pt x="505" y="425"/>
                        </a:lnTo>
                        <a:lnTo>
                          <a:pt x="497" y="425"/>
                        </a:lnTo>
                        <a:lnTo>
                          <a:pt x="492" y="423"/>
                        </a:lnTo>
                        <a:lnTo>
                          <a:pt x="486" y="420"/>
                        </a:lnTo>
                        <a:lnTo>
                          <a:pt x="482" y="415"/>
                        </a:lnTo>
                        <a:lnTo>
                          <a:pt x="477" y="412"/>
                        </a:lnTo>
                        <a:lnTo>
                          <a:pt x="473" y="409"/>
                        </a:lnTo>
                        <a:lnTo>
                          <a:pt x="470" y="407"/>
                        </a:lnTo>
                        <a:lnTo>
                          <a:pt x="464" y="406"/>
                        </a:lnTo>
                        <a:lnTo>
                          <a:pt x="460" y="407"/>
                        </a:lnTo>
                        <a:lnTo>
                          <a:pt x="455" y="408"/>
                        </a:lnTo>
                        <a:lnTo>
                          <a:pt x="451" y="410"/>
                        </a:lnTo>
                        <a:lnTo>
                          <a:pt x="447" y="412"/>
                        </a:lnTo>
                        <a:lnTo>
                          <a:pt x="439" y="418"/>
                        </a:lnTo>
                        <a:lnTo>
                          <a:pt x="431" y="425"/>
                        </a:lnTo>
                        <a:lnTo>
                          <a:pt x="423" y="432"/>
                        </a:lnTo>
                        <a:lnTo>
                          <a:pt x="416" y="438"/>
                        </a:lnTo>
                        <a:lnTo>
                          <a:pt x="411" y="440"/>
                        </a:lnTo>
                        <a:lnTo>
                          <a:pt x="407" y="442"/>
                        </a:lnTo>
                        <a:lnTo>
                          <a:pt x="403" y="443"/>
                        </a:lnTo>
                        <a:lnTo>
                          <a:pt x="398" y="444"/>
                        </a:lnTo>
                        <a:lnTo>
                          <a:pt x="393" y="444"/>
                        </a:lnTo>
                        <a:lnTo>
                          <a:pt x="388" y="446"/>
                        </a:lnTo>
                        <a:lnTo>
                          <a:pt x="385" y="449"/>
                        </a:lnTo>
                        <a:lnTo>
                          <a:pt x="382" y="453"/>
                        </a:lnTo>
                        <a:lnTo>
                          <a:pt x="375" y="463"/>
                        </a:lnTo>
                        <a:lnTo>
                          <a:pt x="372" y="476"/>
                        </a:lnTo>
                        <a:lnTo>
                          <a:pt x="369" y="489"/>
                        </a:lnTo>
                        <a:lnTo>
                          <a:pt x="366" y="501"/>
                        </a:lnTo>
                        <a:lnTo>
                          <a:pt x="365" y="511"/>
                        </a:lnTo>
                        <a:lnTo>
                          <a:pt x="365" y="517"/>
                        </a:lnTo>
                        <a:lnTo>
                          <a:pt x="362" y="520"/>
                        </a:lnTo>
                        <a:lnTo>
                          <a:pt x="358" y="522"/>
                        </a:lnTo>
                        <a:lnTo>
                          <a:pt x="350" y="525"/>
                        </a:lnTo>
                        <a:lnTo>
                          <a:pt x="342" y="528"/>
                        </a:lnTo>
                        <a:lnTo>
                          <a:pt x="320" y="535"/>
                        </a:lnTo>
                        <a:lnTo>
                          <a:pt x="296" y="541"/>
                        </a:lnTo>
                        <a:lnTo>
                          <a:pt x="270" y="546"/>
                        </a:lnTo>
                        <a:lnTo>
                          <a:pt x="246" y="551"/>
                        </a:lnTo>
                        <a:lnTo>
                          <a:pt x="226" y="554"/>
                        </a:lnTo>
                        <a:lnTo>
                          <a:pt x="212" y="555"/>
                        </a:lnTo>
                        <a:lnTo>
                          <a:pt x="194" y="554"/>
                        </a:lnTo>
                        <a:lnTo>
                          <a:pt x="176" y="553"/>
                        </a:lnTo>
                        <a:lnTo>
                          <a:pt x="159" y="550"/>
                        </a:lnTo>
                        <a:lnTo>
                          <a:pt x="142" y="548"/>
                        </a:lnTo>
                        <a:lnTo>
                          <a:pt x="113" y="542"/>
                        </a:lnTo>
                        <a:lnTo>
                          <a:pt x="92" y="536"/>
                        </a:lnTo>
                        <a:lnTo>
                          <a:pt x="93" y="529"/>
                        </a:lnTo>
                        <a:lnTo>
                          <a:pt x="94" y="523"/>
                        </a:lnTo>
                        <a:lnTo>
                          <a:pt x="95" y="518"/>
                        </a:lnTo>
                        <a:lnTo>
                          <a:pt x="97" y="513"/>
                        </a:lnTo>
                        <a:lnTo>
                          <a:pt x="103" y="504"/>
                        </a:lnTo>
                        <a:lnTo>
                          <a:pt x="109" y="496"/>
                        </a:lnTo>
                        <a:lnTo>
                          <a:pt x="115" y="488"/>
                        </a:lnTo>
                        <a:lnTo>
                          <a:pt x="120" y="479"/>
                        </a:lnTo>
                        <a:lnTo>
                          <a:pt x="123" y="473"/>
                        </a:lnTo>
                        <a:lnTo>
                          <a:pt x="124" y="468"/>
                        </a:lnTo>
                        <a:lnTo>
                          <a:pt x="125" y="462"/>
                        </a:lnTo>
                        <a:lnTo>
                          <a:pt x="126" y="456"/>
                        </a:lnTo>
                        <a:lnTo>
                          <a:pt x="125" y="451"/>
                        </a:lnTo>
                        <a:lnTo>
                          <a:pt x="124" y="446"/>
                        </a:lnTo>
                        <a:lnTo>
                          <a:pt x="123" y="442"/>
                        </a:lnTo>
                        <a:lnTo>
                          <a:pt x="120" y="439"/>
                        </a:lnTo>
                        <a:lnTo>
                          <a:pt x="117" y="437"/>
                        </a:lnTo>
                        <a:lnTo>
                          <a:pt x="114" y="435"/>
                        </a:lnTo>
                        <a:lnTo>
                          <a:pt x="111" y="433"/>
                        </a:lnTo>
                        <a:lnTo>
                          <a:pt x="106" y="432"/>
                        </a:lnTo>
                        <a:lnTo>
                          <a:pt x="89" y="431"/>
                        </a:lnTo>
                        <a:lnTo>
                          <a:pt x="72" y="432"/>
                        </a:lnTo>
                        <a:lnTo>
                          <a:pt x="69" y="431"/>
                        </a:lnTo>
                        <a:lnTo>
                          <a:pt x="66" y="430"/>
                        </a:lnTo>
                        <a:lnTo>
                          <a:pt x="62" y="429"/>
                        </a:lnTo>
                        <a:lnTo>
                          <a:pt x="59" y="427"/>
                        </a:lnTo>
                        <a:lnTo>
                          <a:pt x="52" y="421"/>
                        </a:lnTo>
                        <a:lnTo>
                          <a:pt x="47" y="413"/>
                        </a:lnTo>
                        <a:lnTo>
                          <a:pt x="42" y="405"/>
                        </a:lnTo>
                        <a:lnTo>
                          <a:pt x="38" y="395"/>
                        </a:lnTo>
                        <a:lnTo>
                          <a:pt x="34" y="384"/>
                        </a:lnTo>
                        <a:lnTo>
                          <a:pt x="30" y="373"/>
                        </a:lnTo>
                        <a:lnTo>
                          <a:pt x="26" y="349"/>
                        </a:lnTo>
                        <a:lnTo>
                          <a:pt x="22" y="327"/>
                        </a:lnTo>
                        <a:lnTo>
                          <a:pt x="19" y="309"/>
                        </a:lnTo>
                        <a:lnTo>
                          <a:pt x="19" y="295"/>
                        </a:lnTo>
                        <a:lnTo>
                          <a:pt x="16" y="295"/>
                        </a:lnTo>
                        <a:lnTo>
                          <a:pt x="13" y="293"/>
                        </a:lnTo>
                        <a:lnTo>
                          <a:pt x="10" y="291"/>
                        </a:lnTo>
                        <a:lnTo>
                          <a:pt x="7" y="289"/>
                        </a:lnTo>
                        <a:lnTo>
                          <a:pt x="4" y="286"/>
                        </a:lnTo>
                        <a:lnTo>
                          <a:pt x="2" y="283"/>
                        </a:lnTo>
                        <a:lnTo>
                          <a:pt x="0" y="280"/>
                        </a:lnTo>
                        <a:lnTo>
                          <a:pt x="0" y="277"/>
                        </a:lnTo>
                        <a:lnTo>
                          <a:pt x="0" y="274"/>
                        </a:lnTo>
                        <a:lnTo>
                          <a:pt x="1" y="271"/>
                        </a:lnTo>
                        <a:lnTo>
                          <a:pt x="2" y="268"/>
                        </a:lnTo>
                        <a:lnTo>
                          <a:pt x="4" y="265"/>
                        </a:lnTo>
                        <a:lnTo>
                          <a:pt x="10" y="259"/>
                        </a:lnTo>
                        <a:lnTo>
                          <a:pt x="16" y="254"/>
                        </a:lnTo>
                        <a:lnTo>
                          <a:pt x="22" y="248"/>
                        </a:lnTo>
                        <a:lnTo>
                          <a:pt x="27" y="243"/>
                        </a:lnTo>
                        <a:lnTo>
                          <a:pt x="31" y="238"/>
                        </a:lnTo>
                        <a:lnTo>
                          <a:pt x="33" y="234"/>
                        </a:lnTo>
                        <a:lnTo>
                          <a:pt x="34" y="221"/>
                        </a:lnTo>
                        <a:lnTo>
                          <a:pt x="36" y="213"/>
                        </a:lnTo>
                        <a:lnTo>
                          <a:pt x="38" y="205"/>
                        </a:lnTo>
                        <a:lnTo>
                          <a:pt x="39" y="191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94" name="Freeform 261"/>
                  <p:cNvSpPr>
                    <a:spLocks/>
                  </p:cNvSpPr>
                  <p:nvPr>
                    <p:custDataLst>
                      <p:tags r:id="rId178"/>
                    </p:custDataLst>
                  </p:nvPr>
                </p:nvSpPr>
                <p:spPr bwMode="auto">
                  <a:xfrm>
                    <a:off x="5480050" y="2763838"/>
                    <a:ext cx="365125" cy="423862"/>
                  </a:xfrm>
                  <a:custGeom>
                    <a:avLst/>
                    <a:gdLst>
                      <a:gd name="T0" fmla="*/ 779 w 831"/>
                      <a:gd name="T1" fmla="*/ 82 h 812"/>
                      <a:gd name="T2" fmla="*/ 707 w 831"/>
                      <a:gd name="T3" fmla="*/ 29 h 812"/>
                      <a:gd name="T4" fmla="*/ 562 w 831"/>
                      <a:gd name="T5" fmla="*/ 10 h 812"/>
                      <a:gd name="T6" fmla="*/ 499 w 831"/>
                      <a:gd name="T7" fmla="*/ 29 h 812"/>
                      <a:gd name="T8" fmla="*/ 486 w 831"/>
                      <a:gd name="T9" fmla="*/ 49 h 812"/>
                      <a:gd name="T10" fmla="*/ 497 w 831"/>
                      <a:gd name="T11" fmla="*/ 71 h 812"/>
                      <a:gd name="T12" fmla="*/ 517 w 831"/>
                      <a:gd name="T13" fmla="*/ 90 h 812"/>
                      <a:gd name="T14" fmla="*/ 516 w 831"/>
                      <a:gd name="T15" fmla="*/ 111 h 812"/>
                      <a:gd name="T16" fmla="*/ 491 w 831"/>
                      <a:gd name="T17" fmla="*/ 140 h 812"/>
                      <a:gd name="T18" fmla="*/ 480 w 831"/>
                      <a:gd name="T19" fmla="*/ 162 h 812"/>
                      <a:gd name="T20" fmla="*/ 450 w 831"/>
                      <a:gd name="T21" fmla="*/ 184 h 812"/>
                      <a:gd name="T22" fmla="*/ 427 w 831"/>
                      <a:gd name="T23" fmla="*/ 243 h 812"/>
                      <a:gd name="T24" fmla="*/ 420 w 831"/>
                      <a:gd name="T25" fmla="*/ 332 h 812"/>
                      <a:gd name="T26" fmla="*/ 392 w 831"/>
                      <a:gd name="T27" fmla="*/ 319 h 812"/>
                      <a:gd name="T28" fmla="*/ 370 w 831"/>
                      <a:gd name="T29" fmla="*/ 315 h 812"/>
                      <a:gd name="T30" fmla="*/ 338 w 831"/>
                      <a:gd name="T31" fmla="*/ 339 h 812"/>
                      <a:gd name="T32" fmla="*/ 313 w 831"/>
                      <a:gd name="T33" fmla="*/ 351 h 812"/>
                      <a:gd name="T34" fmla="*/ 290 w 831"/>
                      <a:gd name="T35" fmla="*/ 370 h 812"/>
                      <a:gd name="T36" fmla="*/ 280 w 831"/>
                      <a:gd name="T37" fmla="*/ 424 h 812"/>
                      <a:gd name="T38" fmla="*/ 235 w 831"/>
                      <a:gd name="T39" fmla="*/ 442 h 812"/>
                      <a:gd name="T40" fmla="*/ 127 w 831"/>
                      <a:gd name="T41" fmla="*/ 462 h 812"/>
                      <a:gd name="T42" fmla="*/ 26 w 831"/>
                      <a:gd name="T43" fmla="*/ 449 h 812"/>
                      <a:gd name="T44" fmla="*/ 51 w 831"/>
                      <a:gd name="T45" fmla="*/ 505 h 812"/>
                      <a:gd name="T46" fmla="*/ 96 w 831"/>
                      <a:gd name="T47" fmla="*/ 540 h 812"/>
                      <a:gd name="T48" fmla="*/ 123 w 831"/>
                      <a:gd name="T49" fmla="*/ 577 h 812"/>
                      <a:gd name="T50" fmla="*/ 142 w 831"/>
                      <a:gd name="T51" fmla="*/ 596 h 812"/>
                      <a:gd name="T52" fmla="*/ 99 w 831"/>
                      <a:gd name="T53" fmla="*/ 647 h 812"/>
                      <a:gd name="T54" fmla="*/ 87 w 831"/>
                      <a:gd name="T55" fmla="*/ 671 h 812"/>
                      <a:gd name="T56" fmla="*/ 109 w 831"/>
                      <a:gd name="T57" fmla="*/ 720 h 812"/>
                      <a:gd name="T58" fmla="*/ 222 w 831"/>
                      <a:gd name="T59" fmla="*/ 710 h 812"/>
                      <a:gd name="T60" fmla="*/ 302 w 831"/>
                      <a:gd name="T61" fmla="*/ 705 h 812"/>
                      <a:gd name="T62" fmla="*/ 330 w 831"/>
                      <a:gd name="T63" fmla="*/ 721 h 812"/>
                      <a:gd name="T64" fmla="*/ 359 w 831"/>
                      <a:gd name="T65" fmla="*/ 756 h 812"/>
                      <a:gd name="T66" fmla="*/ 408 w 831"/>
                      <a:gd name="T67" fmla="*/ 785 h 812"/>
                      <a:gd name="T68" fmla="*/ 449 w 831"/>
                      <a:gd name="T69" fmla="*/ 803 h 812"/>
                      <a:gd name="T70" fmla="*/ 460 w 831"/>
                      <a:gd name="T71" fmla="*/ 791 h 812"/>
                      <a:gd name="T72" fmla="*/ 487 w 831"/>
                      <a:gd name="T73" fmla="*/ 774 h 812"/>
                      <a:gd name="T74" fmla="*/ 554 w 831"/>
                      <a:gd name="T75" fmla="*/ 764 h 812"/>
                      <a:gd name="T76" fmla="*/ 597 w 831"/>
                      <a:gd name="T77" fmla="*/ 750 h 812"/>
                      <a:gd name="T78" fmla="*/ 618 w 831"/>
                      <a:gd name="T79" fmla="*/ 727 h 812"/>
                      <a:gd name="T80" fmla="*/ 584 w 831"/>
                      <a:gd name="T81" fmla="*/ 700 h 812"/>
                      <a:gd name="T82" fmla="*/ 542 w 831"/>
                      <a:gd name="T83" fmla="*/ 641 h 812"/>
                      <a:gd name="T84" fmla="*/ 526 w 831"/>
                      <a:gd name="T85" fmla="*/ 624 h 812"/>
                      <a:gd name="T86" fmla="*/ 526 w 831"/>
                      <a:gd name="T87" fmla="*/ 578 h 812"/>
                      <a:gd name="T88" fmla="*/ 582 w 831"/>
                      <a:gd name="T89" fmla="*/ 563 h 812"/>
                      <a:gd name="T90" fmla="*/ 622 w 831"/>
                      <a:gd name="T91" fmla="*/ 531 h 812"/>
                      <a:gd name="T92" fmla="*/ 688 w 831"/>
                      <a:gd name="T93" fmla="*/ 417 h 812"/>
                      <a:gd name="T94" fmla="*/ 730 w 831"/>
                      <a:gd name="T95" fmla="*/ 368 h 812"/>
                      <a:gd name="T96" fmla="*/ 725 w 831"/>
                      <a:gd name="T97" fmla="*/ 330 h 812"/>
                      <a:gd name="T98" fmla="*/ 729 w 831"/>
                      <a:gd name="T99" fmla="*/ 305 h 812"/>
                      <a:gd name="T100" fmla="*/ 751 w 831"/>
                      <a:gd name="T101" fmla="*/ 289 h 812"/>
                      <a:gd name="T102" fmla="*/ 670 w 831"/>
                      <a:gd name="T103" fmla="*/ 207 h 812"/>
                      <a:gd name="T104" fmla="*/ 758 w 831"/>
                      <a:gd name="T105" fmla="*/ 140 h 812"/>
                      <a:gd name="T106" fmla="*/ 805 w 831"/>
                      <a:gd name="T107" fmla="*/ 123 h 812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w 831"/>
                      <a:gd name="T163" fmla="*/ 0 h 812"/>
                      <a:gd name="T164" fmla="*/ 831 w 831"/>
                      <a:gd name="T165" fmla="*/ 812 h 812"/>
                    </a:gdLst>
                    <a:ahLst/>
                    <a:cxnLst>
                      <a:cxn ang="T108">
                        <a:pos x="T0" y="T1"/>
                      </a:cxn>
                      <a:cxn ang="T109">
                        <a:pos x="T2" y="T3"/>
                      </a:cxn>
                      <a:cxn ang="T110">
                        <a:pos x="T4" y="T5"/>
                      </a:cxn>
                      <a:cxn ang="T111">
                        <a:pos x="T6" y="T7"/>
                      </a:cxn>
                      <a:cxn ang="T112">
                        <a:pos x="T8" y="T9"/>
                      </a:cxn>
                      <a:cxn ang="T113">
                        <a:pos x="T10" y="T11"/>
                      </a:cxn>
                      <a:cxn ang="T114">
                        <a:pos x="T12" y="T13"/>
                      </a:cxn>
                      <a:cxn ang="T115">
                        <a:pos x="T14" y="T15"/>
                      </a:cxn>
                      <a:cxn ang="T116">
                        <a:pos x="T16" y="T17"/>
                      </a:cxn>
                      <a:cxn ang="T117">
                        <a:pos x="T18" y="T19"/>
                      </a:cxn>
                      <a:cxn ang="T118">
                        <a:pos x="T20" y="T21"/>
                      </a:cxn>
                      <a:cxn ang="T119">
                        <a:pos x="T22" y="T23"/>
                      </a:cxn>
                      <a:cxn ang="T120">
                        <a:pos x="T24" y="T25"/>
                      </a:cxn>
                      <a:cxn ang="T121">
                        <a:pos x="T26" y="T27"/>
                      </a:cxn>
                      <a:cxn ang="T122">
                        <a:pos x="T28" y="T29"/>
                      </a:cxn>
                      <a:cxn ang="T123">
                        <a:pos x="T30" y="T31"/>
                      </a:cxn>
                      <a:cxn ang="T124">
                        <a:pos x="T32" y="T33"/>
                      </a:cxn>
                      <a:cxn ang="T125">
                        <a:pos x="T34" y="T35"/>
                      </a:cxn>
                      <a:cxn ang="T126">
                        <a:pos x="T36" y="T37"/>
                      </a:cxn>
                      <a:cxn ang="T127">
                        <a:pos x="T38" y="T39"/>
                      </a:cxn>
                      <a:cxn ang="T128">
                        <a:pos x="T40" y="T41"/>
                      </a:cxn>
                      <a:cxn ang="T129">
                        <a:pos x="T42" y="T43"/>
                      </a:cxn>
                      <a:cxn ang="T130">
                        <a:pos x="T44" y="T45"/>
                      </a:cxn>
                      <a:cxn ang="T131">
                        <a:pos x="T46" y="T47"/>
                      </a:cxn>
                      <a:cxn ang="T132">
                        <a:pos x="T48" y="T49"/>
                      </a:cxn>
                      <a:cxn ang="T133">
                        <a:pos x="T50" y="T51"/>
                      </a:cxn>
                      <a:cxn ang="T134">
                        <a:pos x="T52" y="T53"/>
                      </a:cxn>
                      <a:cxn ang="T135">
                        <a:pos x="T54" y="T55"/>
                      </a:cxn>
                      <a:cxn ang="T136">
                        <a:pos x="T56" y="T57"/>
                      </a:cxn>
                      <a:cxn ang="T137">
                        <a:pos x="T58" y="T59"/>
                      </a:cxn>
                      <a:cxn ang="T138">
                        <a:pos x="T60" y="T61"/>
                      </a:cxn>
                      <a:cxn ang="T139">
                        <a:pos x="T62" y="T63"/>
                      </a:cxn>
                      <a:cxn ang="T140">
                        <a:pos x="T64" y="T65"/>
                      </a:cxn>
                      <a:cxn ang="T141">
                        <a:pos x="T66" y="T67"/>
                      </a:cxn>
                      <a:cxn ang="T142">
                        <a:pos x="T68" y="T69"/>
                      </a:cxn>
                      <a:cxn ang="T143">
                        <a:pos x="T70" y="T71"/>
                      </a:cxn>
                      <a:cxn ang="T144">
                        <a:pos x="T72" y="T73"/>
                      </a:cxn>
                      <a:cxn ang="T145">
                        <a:pos x="T74" y="T75"/>
                      </a:cxn>
                      <a:cxn ang="T146">
                        <a:pos x="T76" y="T77"/>
                      </a:cxn>
                      <a:cxn ang="T147">
                        <a:pos x="T78" y="T79"/>
                      </a:cxn>
                      <a:cxn ang="T148">
                        <a:pos x="T80" y="T81"/>
                      </a:cxn>
                      <a:cxn ang="T149">
                        <a:pos x="T82" y="T83"/>
                      </a:cxn>
                      <a:cxn ang="T150">
                        <a:pos x="T84" y="T85"/>
                      </a:cxn>
                      <a:cxn ang="T151">
                        <a:pos x="T86" y="T87"/>
                      </a:cxn>
                      <a:cxn ang="T152">
                        <a:pos x="T88" y="T89"/>
                      </a:cxn>
                      <a:cxn ang="T153">
                        <a:pos x="T90" y="T91"/>
                      </a:cxn>
                      <a:cxn ang="T154">
                        <a:pos x="T92" y="T93"/>
                      </a:cxn>
                      <a:cxn ang="T155">
                        <a:pos x="T94" y="T95"/>
                      </a:cxn>
                      <a:cxn ang="T156">
                        <a:pos x="T96" y="T97"/>
                      </a:cxn>
                      <a:cxn ang="T157">
                        <a:pos x="T98" y="T99"/>
                      </a:cxn>
                      <a:cxn ang="T158">
                        <a:pos x="T100" y="T101"/>
                      </a:cxn>
                      <a:cxn ang="T159">
                        <a:pos x="T102" y="T103"/>
                      </a:cxn>
                      <a:cxn ang="T160">
                        <a:pos x="T104" y="T105"/>
                      </a:cxn>
                      <a:cxn ang="T161">
                        <a:pos x="T106" y="T107"/>
                      </a:cxn>
                    </a:cxnLst>
                    <a:rect l="T162" t="T163" r="T164" b="T165"/>
                    <a:pathLst>
                      <a:path w="831" h="812">
                        <a:moveTo>
                          <a:pt x="831" y="98"/>
                        </a:moveTo>
                        <a:lnTo>
                          <a:pt x="817" y="95"/>
                        </a:lnTo>
                        <a:lnTo>
                          <a:pt x="803" y="91"/>
                        </a:lnTo>
                        <a:lnTo>
                          <a:pt x="791" y="87"/>
                        </a:lnTo>
                        <a:lnTo>
                          <a:pt x="779" y="82"/>
                        </a:lnTo>
                        <a:lnTo>
                          <a:pt x="769" y="77"/>
                        </a:lnTo>
                        <a:lnTo>
                          <a:pt x="758" y="71"/>
                        </a:lnTo>
                        <a:lnTo>
                          <a:pt x="749" y="65"/>
                        </a:lnTo>
                        <a:lnTo>
                          <a:pt x="740" y="58"/>
                        </a:lnTo>
                        <a:lnTo>
                          <a:pt x="707" y="29"/>
                        </a:lnTo>
                        <a:lnTo>
                          <a:pt x="679" y="0"/>
                        </a:lnTo>
                        <a:lnTo>
                          <a:pt x="655" y="2"/>
                        </a:lnTo>
                        <a:lnTo>
                          <a:pt x="626" y="4"/>
                        </a:lnTo>
                        <a:lnTo>
                          <a:pt x="594" y="7"/>
                        </a:lnTo>
                        <a:lnTo>
                          <a:pt x="562" y="10"/>
                        </a:lnTo>
                        <a:lnTo>
                          <a:pt x="547" y="13"/>
                        </a:lnTo>
                        <a:lnTo>
                          <a:pt x="533" y="16"/>
                        </a:lnTo>
                        <a:lnTo>
                          <a:pt x="520" y="19"/>
                        </a:lnTo>
                        <a:lnTo>
                          <a:pt x="509" y="24"/>
                        </a:lnTo>
                        <a:lnTo>
                          <a:pt x="499" y="29"/>
                        </a:lnTo>
                        <a:lnTo>
                          <a:pt x="492" y="34"/>
                        </a:lnTo>
                        <a:lnTo>
                          <a:pt x="489" y="37"/>
                        </a:lnTo>
                        <a:lnTo>
                          <a:pt x="487" y="41"/>
                        </a:lnTo>
                        <a:lnTo>
                          <a:pt x="486" y="44"/>
                        </a:lnTo>
                        <a:lnTo>
                          <a:pt x="486" y="49"/>
                        </a:lnTo>
                        <a:lnTo>
                          <a:pt x="486" y="54"/>
                        </a:lnTo>
                        <a:lnTo>
                          <a:pt x="487" y="59"/>
                        </a:lnTo>
                        <a:lnTo>
                          <a:pt x="489" y="63"/>
                        </a:lnTo>
                        <a:lnTo>
                          <a:pt x="491" y="66"/>
                        </a:lnTo>
                        <a:lnTo>
                          <a:pt x="497" y="71"/>
                        </a:lnTo>
                        <a:lnTo>
                          <a:pt x="502" y="76"/>
                        </a:lnTo>
                        <a:lnTo>
                          <a:pt x="509" y="80"/>
                        </a:lnTo>
                        <a:lnTo>
                          <a:pt x="514" y="84"/>
                        </a:lnTo>
                        <a:lnTo>
                          <a:pt x="516" y="87"/>
                        </a:lnTo>
                        <a:lnTo>
                          <a:pt x="517" y="90"/>
                        </a:lnTo>
                        <a:lnTo>
                          <a:pt x="519" y="93"/>
                        </a:lnTo>
                        <a:lnTo>
                          <a:pt x="519" y="98"/>
                        </a:lnTo>
                        <a:lnTo>
                          <a:pt x="519" y="102"/>
                        </a:lnTo>
                        <a:lnTo>
                          <a:pt x="517" y="107"/>
                        </a:lnTo>
                        <a:lnTo>
                          <a:pt x="516" y="111"/>
                        </a:lnTo>
                        <a:lnTo>
                          <a:pt x="514" y="114"/>
                        </a:lnTo>
                        <a:lnTo>
                          <a:pt x="509" y="120"/>
                        </a:lnTo>
                        <a:lnTo>
                          <a:pt x="502" y="127"/>
                        </a:lnTo>
                        <a:lnTo>
                          <a:pt x="497" y="133"/>
                        </a:lnTo>
                        <a:lnTo>
                          <a:pt x="491" y="140"/>
                        </a:lnTo>
                        <a:lnTo>
                          <a:pt x="489" y="144"/>
                        </a:lnTo>
                        <a:lnTo>
                          <a:pt x="487" y="149"/>
                        </a:lnTo>
                        <a:lnTo>
                          <a:pt x="486" y="154"/>
                        </a:lnTo>
                        <a:lnTo>
                          <a:pt x="486" y="159"/>
                        </a:lnTo>
                        <a:lnTo>
                          <a:pt x="480" y="162"/>
                        </a:lnTo>
                        <a:lnTo>
                          <a:pt x="475" y="163"/>
                        </a:lnTo>
                        <a:lnTo>
                          <a:pt x="470" y="166"/>
                        </a:lnTo>
                        <a:lnTo>
                          <a:pt x="466" y="169"/>
                        </a:lnTo>
                        <a:lnTo>
                          <a:pt x="457" y="176"/>
                        </a:lnTo>
                        <a:lnTo>
                          <a:pt x="450" y="184"/>
                        </a:lnTo>
                        <a:lnTo>
                          <a:pt x="444" y="194"/>
                        </a:lnTo>
                        <a:lnTo>
                          <a:pt x="438" y="205"/>
                        </a:lnTo>
                        <a:lnTo>
                          <a:pt x="434" y="217"/>
                        </a:lnTo>
                        <a:lnTo>
                          <a:pt x="430" y="230"/>
                        </a:lnTo>
                        <a:lnTo>
                          <a:pt x="427" y="243"/>
                        </a:lnTo>
                        <a:lnTo>
                          <a:pt x="424" y="256"/>
                        </a:lnTo>
                        <a:lnTo>
                          <a:pt x="423" y="270"/>
                        </a:lnTo>
                        <a:lnTo>
                          <a:pt x="421" y="284"/>
                        </a:lnTo>
                        <a:lnTo>
                          <a:pt x="420" y="309"/>
                        </a:lnTo>
                        <a:lnTo>
                          <a:pt x="420" y="332"/>
                        </a:lnTo>
                        <a:lnTo>
                          <a:pt x="412" y="332"/>
                        </a:lnTo>
                        <a:lnTo>
                          <a:pt x="407" y="330"/>
                        </a:lnTo>
                        <a:lnTo>
                          <a:pt x="401" y="327"/>
                        </a:lnTo>
                        <a:lnTo>
                          <a:pt x="397" y="322"/>
                        </a:lnTo>
                        <a:lnTo>
                          <a:pt x="392" y="319"/>
                        </a:lnTo>
                        <a:lnTo>
                          <a:pt x="388" y="316"/>
                        </a:lnTo>
                        <a:lnTo>
                          <a:pt x="385" y="314"/>
                        </a:lnTo>
                        <a:lnTo>
                          <a:pt x="379" y="313"/>
                        </a:lnTo>
                        <a:lnTo>
                          <a:pt x="375" y="314"/>
                        </a:lnTo>
                        <a:lnTo>
                          <a:pt x="370" y="315"/>
                        </a:lnTo>
                        <a:lnTo>
                          <a:pt x="366" y="317"/>
                        </a:lnTo>
                        <a:lnTo>
                          <a:pt x="362" y="319"/>
                        </a:lnTo>
                        <a:lnTo>
                          <a:pt x="354" y="325"/>
                        </a:lnTo>
                        <a:lnTo>
                          <a:pt x="346" y="332"/>
                        </a:lnTo>
                        <a:lnTo>
                          <a:pt x="338" y="339"/>
                        </a:lnTo>
                        <a:lnTo>
                          <a:pt x="331" y="345"/>
                        </a:lnTo>
                        <a:lnTo>
                          <a:pt x="326" y="347"/>
                        </a:lnTo>
                        <a:lnTo>
                          <a:pt x="322" y="349"/>
                        </a:lnTo>
                        <a:lnTo>
                          <a:pt x="318" y="350"/>
                        </a:lnTo>
                        <a:lnTo>
                          <a:pt x="313" y="351"/>
                        </a:lnTo>
                        <a:lnTo>
                          <a:pt x="308" y="351"/>
                        </a:lnTo>
                        <a:lnTo>
                          <a:pt x="303" y="353"/>
                        </a:lnTo>
                        <a:lnTo>
                          <a:pt x="300" y="356"/>
                        </a:lnTo>
                        <a:lnTo>
                          <a:pt x="297" y="360"/>
                        </a:lnTo>
                        <a:lnTo>
                          <a:pt x="290" y="370"/>
                        </a:lnTo>
                        <a:lnTo>
                          <a:pt x="287" y="383"/>
                        </a:lnTo>
                        <a:lnTo>
                          <a:pt x="284" y="396"/>
                        </a:lnTo>
                        <a:lnTo>
                          <a:pt x="281" y="408"/>
                        </a:lnTo>
                        <a:lnTo>
                          <a:pt x="280" y="418"/>
                        </a:lnTo>
                        <a:lnTo>
                          <a:pt x="280" y="424"/>
                        </a:lnTo>
                        <a:lnTo>
                          <a:pt x="277" y="427"/>
                        </a:lnTo>
                        <a:lnTo>
                          <a:pt x="273" y="429"/>
                        </a:lnTo>
                        <a:lnTo>
                          <a:pt x="265" y="432"/>
                        </a:lnTo>
                        <a:lnTo>
                          <a:pt x="257" y="435"/>
                        </a:lnTo>
                        <a:lnTo>
                          <a:pt x="235" y="442"/>
                        </a:lnTo>
                        <a:lnTo>
                          <a:pt x="211" y="448"/>
                        </a:lnTo>
                        <a:lnTo>
                          <a:pt x="185" y="453"/>
                        </a:lnTo>
                        <a:lnTo>
                          <a:pt x="161" y="458"/>
                        </a:lnTo>
                        <a:lnTo>
                          <a:pt x="141" y="461"/>
                        </a:lnTo>
                        <a:lnTo>
                          <a:pt x="127" y="462"/>
                        </a:lnTo>
                        <a:lnTo>
                          <a:pt x="109" y="461"/>
                        </a:lnTo>
                        <a:lnTo>
                          <a:pt x="91" y="460"/>
                        </a:lnTo>
                        <a:lnTo>
                          <a:pt x="74" y="457"/>
                        </a:lnTo>
                        <a:lnTo>
                          <a:pt x="56" y="455"/>
                        </a:lnTo>
                        <a:lnTo>
                          <a:pt x="26" y="449"/>
                        </a:lnTo>
                        <a:lnTo>
                          <a:pt x="0" y="443"/>
                        </a:lnTo>
                        <a:lnTo>
                          <a:pt x="8" y="455"/>
                        </a:lnTo>
                        <a:lnTo>
                          <a:pt x="19" y="470"/>
                        </a:lnTo>
                        <a:lnTo>
                          <a:pt x="34" y="487"/>
                        </a:lnTo>
                        <a:lnTo>
                          <a:pt x="51" y="505"/>
                        </a:lnTo>
                        <a:lnTo>
                          <a:pt x="60" y="513"/>
                        </a:lnTo>
                        <a:lnTo>
                          <a:pt x="68" y="521"/>
                        </a:lnTo>
                        <a:lnTo>
                          <a:pt x="77" y="528"/>
                        </a:lnTo>
                        <a:lnTo>
                          <a:pt x="87" y="535"/>
                        </a:lnTo>
                        <a:lnTo>
                          <a:pt x="96" y="540"/>
                        </a:lnTo>
                        <a:lnTo>
                          <a:pt x="105" y="544"/>
                        </a:lnTo>
                        <a:lnTo>
                          <a:pt x="112" y="546"/>
                        </a:lnTo>
                        <a:lnTo>
                          <a:pt x="120" y="547"/>
                        </a:lnTo>
                        <a:lnTo>
                          <a:pt x="121" y="561"/>
                        </a:lnTo>
                        <a:lnTo>
                          <a:pt x="123" y="577"/>
                        </a:lnTo>
                        <a:lnTo>
                          <a:pt x="127" y="585"/>
                        </a:lnTo>
                        <a:lnTo>
                          <a:pt x="131" y="591"/>
                        </a:lnTo>
                        <a:lnTo>
                          <a:pt x="134" y="593"/>
                        </a:lnTo>
                        <a:lnTo>
                          <a:pt x="138" y="595"/>
                        </a:lnTo>
                        <a:lnTo>
                          <a:pt x="142" y="596"/>
                        </a:lnTo>
                        <a:lnTo>
                          <a:pt x="147" y="597"/>
                        </a:lnTo>
                        <a:lnTo>
                          <a:pt x="147" y="616"/>
                        </a:lnTo>
                        <a:lnTo>
                          <a:pt x="127" y="629"/>
                        </a:lnTo>
                        <a:lnTo>
                          <a:pt x="107" y="641"/>
                        </a:lnTo>
                        <a:lnTo>
                          <a:pt x="99" y="647"/>
                        </a:lnTo>
                        <a:lnTo>
                          <a:pt x="93" y="654"/>
                        </a:lnTo>
                        <a:lnTo>
                          <a:pt x="90" y="658"/>
                        </a:lnTo>
                        <a:lnTo>
                          <a:pt x="88" y="663"/>
                        </a:lnTo>
                        <a:lnTo>
                          <a:pt x="87" y="667"/>
                        </a:lnTo>
                        <a:lnTo>
                          <a:pt x="87" y="671"/>
                        </a:lnTo>
                        <a:lnTo>
                          <a:pt x="87" y="680"/>
                        </a:lnTo>
                        <a:lnTo>
                          <a:pt x="87" y="689"/>
                        </a:lnTo>
                        <a:lnTo>
                          <a:pt x="87" y="701"/>
                        </a:lnTo>
                        <a:lnTo>
                          <a:pt x="87" y="721"/>
                        </a:lnTo>
                        <a:lnTo>
                          <a:pt x="109" y="720"/>
                        </a:lnTo>
                        <a:lnTo>
                          <a:pt x="132" y="719"/>
                        </a:lnTo>
                        <a:lnTo>
                          <a:pt x="154" y="717"/>
                        </a:lnTo>
                        <a:lnTo>
                          <a:pt x="177" y="714"/>
                        </a:lnTo>
                        <a:lnTo>
                          <a:pt x="199" y="711"/>
                        </a:lnTo>
                        <a:lnTo>
                          <a:pt x="222" y="710"/>
                        </a:lnTo>
                        <a:lnTo>
                          <a:pt x="244" y="708"/>
                        </a:lnTo>
                        <a:lnTo>
                          <a:pt x="266" y="708"/>
                        </a:lnTo>
                        <a:lnTo>
                          <a:pt x="284" y="707"/>
                        </a:lnTo>
                        <a:lnTo>
                          <a:pt x="297" y="705"/>
                        </a:lnTo>
                        <a:lnTo>
                          <a:pt x="302" y="705"/>
                        </a:lnTo>
                        <a:lnTo>
                          <a:pt x="310" y="705"/>
                        </a:lnTo>
                        <a:lnTo>
                          <a:pt x="318" y="706"/>
                        </a:lnTo>
                        <a:lnTo>
                          <a:pt x="326" y="708"/>
                        </a:lnTo>
                        <a:lnTo>
                          <a:pt x="328" y="714"/>
                        </a:lnTo>
                        <a:lnTo>
                          <a:pt x="330" y="721"/>
                        </a:lnTo>
                        <a:lnTo>
                          <a:pt x="333" y="728"/>
                        </a:lnTo>
                        <a:lnTo>
                          <a:pt x="338" y="735"/>
                        </a:lnTo>
                        <a:lnTo>
                          <a:pt x="345" y="742"/>
                        </a:lnTo>
                        <a:lnTo>
                          <a:pt x="352" y="749"/>
                        </a:lnTo>
                        <a:lnTo>
                          <a:pt x="359" y="756"/>
                        </a:lnTo>
                        <a:lnTo>
                          <a:pt x="368" y="762"/>
                        </a:lnTo>
                        <a:lnTo>
                          <a:pt x="378" y="769"/>
                        </a:lnTo>
                        <a:lnTo>
                          <a:pt x="388" y="776"/>
                        </a:lnTo>
                        <a:lnTo>
                          <a:pt x="398" y="781"/>
                        </a:lnTo>
                        <a:lnTo>
                          <a:pt x="408" y="785"/>
                        </a:lnTo>
                        <a:lnTo>
                          <a:pt x="418" y="789"/>
                        </a:lnTo>
                        <a:lnTo>
                          <a:pt x="427" y="792"/>
                        </a:lnTo>
                        <a:lnTo>
                          <a:pt x="437" y="794"/>
                        </a:lnTo>
                        <a:lnTo>
                          <a:pt x="446" y="794"/>
                        </a:lnTo>
                        <a:lnTo>
                          <a:pt x="449" y="803"/>
                        </a:lnTo>
                        <a:lnTo>
                          <a:pt x="453" y="812"/>
                        </a:lnTo>
                        <a:lnTo>
                          <a:pt x="454" y="806"/>
                        </a:lnTo>
                        <a:lnTo>
                          <a:pt x="455" y="800"/>
                        </a:lnTo>
                        <a:lnTo>
                          <a:pt x="457" y="795"/>
                        </a:lnTo>
                        <a:lnTo>
                          <a:pt x="460" y="791"/>
                        </a:lnTo>
                        <a:lnTo>
                          <a:pt x="464" y="787"/>
                        </a:lnTo>
                        <a:lnTo>
                          <a:pt x="467" y="783"/>
                        </a:lnTo>
                        <a:lnTo>
                          <a:pt x="471" y="780"/>
                        </a:lnTo>
                        <a:lnTo>
                          <a:pt x="477" y="778"/>
                        </a:lnTo>
                        <a:lnTo>
                          <a:pt x="487" y="774"/>
                        </a:lnTo>
                        <a:lnTo>
                          <a:pt x="499" y="770"/>
                        </a:lnTo>
                        <a:lnTo>
                          <a:pt x="512" y="768"/>
                        </a:lnTo>
                        <a:lnTo>
                          <a:pt x="525" y="767"/>
                        </a:lnTo>
                        <a:lnTo>
                          <a:pt x="539" y="765"/>
                        </a:lnTo>
                        <a:lnTo>
                          <a:pt x="554" y="764"/>
                        </a:lnTo>
                        <a:lnTo>
                          <a:pt x="567" y="761"/>
                        </a:lnTo>
                        <a:lnTo>
                          <a:pt x="580" y="758"/>
                        </a:lnTo>
                        <a:lnTo>
                          <a:pt x="586" y="756"/>
                        </a:lnTo>
                        <a:lnTo>
                          <a:pt x="591" y="753"/>
                        </a:lnTo>
                        <a:lnTo>
                          <a:pt x="597" y="750"/>
                        </a:lnTo>
                        <a:lnTo>
                          <a:pt x="602" y="747"/>
                        </a:lnTo>
                        <a:lnTo>
                          <a:pt x="606" y="743"/>
                        </a:lnTo>
                        <a:lnTo>
                          <a:pt x="611" y="738"/>
                        </a:lnTo>
                        <a:lnTo>
                          <a:pt x="615" y="733"/>
                        </a:lnTo>
                        <a:lnTo>
                          <a:pt x="618" y="727"/>
                        </a:lnTo>
                        <a:lnTo>
                          <a:pt x="614" y="725"/>
                        </a:lnTo>
                        <a:lnTo>
                          <a:pt x="610" y="722"/>
                        </a:lnTo>
                        <a:lnTo>
                          <a:pt x="604" y="718"/>
                        </a:lnTo>
                        <a:lnTo>
                          <a:pt x="598" y="712"/>
                        </a:lnTo>
                        <a:lnTo>
                          <a:pt x="584" y="700"/>
                        </a:lnTo>
                        <a:lnTo>
                          <a:pt x="571" y="686"/>
                        </a:lnTo>
                        <a:lnTo>
                          <a:pt x="559" y="671"/>
                        </a:lnTo>
                        <a:lnTo>
                          <a:pt x="548" y="655"/>
                        </a:lnTo>
                        <a:lnTo>
                          <a:pt x="545" y="648"/>
                        </a:lnTo>
                        <a:lnTo>
                          <a:pt x="542" y="641"/>
                        </a:lnTo>
                        <a:lnTo>
                          <a:pt x="539" y="634"/>
                        </a:lnTo>
                        <a:lnTo>
                          <a:pt x="538" y="628"/>
                        </a:lnTo>
                        <a:lnTo>
                          <a:pt x="534" y="627"/>
                        </a:lnTo>
                        <a:lnTo>
                          <a:pt x="530" y="626"/>
                        </a:lnTo>
                        <a:lnTo>
                          <a:pt x="526" y="624"/>
                        </a:lnTo>
                        <a:lnTo>
                          <a:pt x="523" y="620"/>
                        </a:lnTo>
                        <a:lnTo>
                          <a:pt x="517" y="613"/>
                        </a:lnTo>
                        <a:lnTo>
                          <a:pt x="512" y="603"/>
                        </a:lnTo>
                        <a:lnTo>
                          <a:pt x="512" y="579"/>
                        </a:lnTo>
                        <a:lnTo>
                          <a:pt x="526" y="578"/>
                        </a:lnTo>
                        <a:lnTo>
                          <a:pt x="539" y="577"/>
                        </a:lnTo>
                        <a:lnTo>
                          <a:pt x="551" y="575"/>
                        </a:lnTo>
                        <a:lnTo>
                          <a:pt x="562" y="571"/>
                        </a:lnTo>
                        <a:lnTo>
                          <a:pt x="572" y="568"/>
                        </a:lnTo>
                        <a:lnTo>
                          <a:pt x="582" y="563"/>
                        </a:lnTo>
                        <a:lnTo>
                          <a:pt x="591" y="558"/>
                        </a:lnTo>
                        <a:lnTo>
                          <a:pt x="600" y="552"/>
                        </a:lnTo>
                        <a:lnTo>
                          <a:pt x="607" y="545"/>
                        </a:lnTo>
                        <a:lnTo>
                          <a:pt x="615" y="538"/>
                        </a:lnTo>
                        <a:lnTo>
                          <a:pt x="622" y="531"/>
                        </a:lnTo>
                        <a:lnTo>
                          <a:pt x="628" y="523"/>
                        </a:lnTo>
                        <a:lnTo>
                          <a:pt x="639" y="507"/>
                        </a:lnTo>
                        <a:lnTo>
                          <a:pt x="650" y="489"/>
                        </a:lnTo>
                        <a:lnTo>
                          <a:pt x="669" y="453"/>
                        </a:lnTo>
                        <a:lnTo>
                          <a:pt x="688" y="417"/>
                        </a:lnTo>
                        <a:lnTo>
                          <a:pt x="699" y="401"/>
                        </a:lnTo>
                        <a:lnTo>
                          <a:pt x="710" y="387"/>
                        </a:lnTo>
                        <a:lnTo>
                          <a:pt x="716" y="379"/>
                        </a:lnTo>
                        <a:lnTo>
                          <a:pt x="723" y="373"/>
                        </a:lnTo>
                        <a:lnTo>
                          <a:pt x="730" y="368"/>
                        </a:lnTo>
                        <a:lnTo>
                          <a:pt x="738" y="363"/>
                        </a:lnTo>
                        <a:lnTo>
                          <a:pt x="732" y="351"/>
                        </a:lnTo>
                        <a:lnTo>
                          <a:pt x="727" y="340"/>
                        </a:lnTo>
                        <a:lnTo>
                          <a:pt x="726" y="335"/>
                        </a:lnTo>
                        <a:lnTo>
                          <a:pt x="725" y="330"/>
                        </a:lnTo>
                        <a:lnTo>
                          <a:pt x="725" y="324"/>
                        </a:lnTo>
                        <a:lnTo>
                          <a:pt x="725" y="319"/>
                        </a:lnTo>
                        <a:lnTo>
                          <a:pt x="726" y="314"/>
                        </a:lnTo>
                        <a:lnTo>
                          <a:pt x="727" y="309"/>
                        </a:lnTo>
                        <a:lnTo>
                          <a:pt x="729" y="305"/>
                        </a:lnTo>
                        <a:lnTo>
                          <a:pt x="733" y="301"/>
                        </a:lnTo>
                        <a:lnTo>
                          <a:pt x="736" y="298"/>
                        </a:lnTo>
                        <a:lnTo>
                          <a:pt x="740" y="295"/>
                        </a:lnTo>
                        <a:lnTo>
                          <a:pt x="746" y="292"/>
                        </a:lnTo>
                        <a:lnTo>
                          <a:pt x="751" y="289"/>
                        </a:lnTo>
                        <a:lnTo>
                          <a:pt x="722" y="262"/>
                        </a:lnTo>
                        <a:lnTo>
                          <a:pt x="700" y="242"/>
                        </a:lnTo>
                        <a:lnTo>
                          <a:pt x="690" y="232"/>
                        </a:lnTo>
                        <a:lnTo>
                          <a:pt x="680" y="221"/>
                        </a:lnTo>
                        <a:lnTo>
                          <a:pt x="670" y="207"/>
                        </a:lnTo>
                        <a:lnTo>
                          <a:pt x="658" y="190"/>
                        </a:lnTo>
                        <a:lnTo>
                          <a:pt x="658" y="147"/>
                        </a:lnTo>
                        <a:lnTo>
                          <a:pt x="701" y="145"/>
                        </a:lnTo>
                        <a:lnTo>
                          <a:pt x="733" y="143"/>
                        </a:lnTo>
                        <a:lnTo>
                          <a:pt x="758" y="140"/>
                        </a:lnTo>
                        <a:lnTo>
                          <a:pt x="778" y="136"/>
                        </a:lnTo>
                        <a:lnTo>
                          <a:pt x="785" y="134"/>
                        </a:lnTo>
                        <a:lnTo>
                          <a:pt x="792" y="131"/>
                        </a:lnTo>
                        <a:lnTo>
                          <a:pt x="799" y="127"/>
                        </a:lnTo>
                        <a:lnTo>
                          <a:pt x="805" y="123"/>
                        </a:lnTo>
                        <a:lnTo>
                          <a:pt x="817" y="113"/>
                        </a:lnTo>
                        <a:lnTo>
                          <a:pt x="831" y="98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95" name="Freeform 262"/>
                  <p:cNvSpPr>
                    <a:spLocks/>
                  </p:cNvSpPr>
                  <p:nvPr>
                    <p:custDataLst>
                      <p:tags r:id="rId179"/>
                    </p:custDataLst>
                  </p:nvPr>
                </p:nvSpPr>
                <p:spPr bwMode="auto">
                  <a:xfrm>
                    <a:off x="6270625" y="3032125"/>
                    <a:ext cx="220663" cy="585788"/>
                  </a:xfrm>
                  <a:custGeom>
                    <a:avLst/>
                    <a:gdLst>
                      <a:gd name="T0" fmla="*/ 438 w 505"/>
                      <a:gd name="T1" fmla="*/ 1067 h 1121"/>
                      <a:gd name="T2" fmla="*/ 443 w 505"/>
                      <a:gd name="T3" fmla="*/ 1028 h 1121"/>
                      <a:gd name="T4" fmla="*/ 399 w 505"/>
                      <a:gd name="T5" fmla="*/ 1022 h 1121"/>
                      <a:gd name="T6" fmla="*/ 405 w 505"/>
                      <a:gd name="T7" fmla="*/ 957 h 1121"/>
                      <a:gd name="T8" fmla="*/ 419 w 505"/>
                      <a:gd name="T9" fmla="*/ 931 h 1121"/>
                      <a:gd name="T10" fmla="*/ 413 w 505"/>
                      <a:gd name="T11" fmla="*/ 899 h 1121"/>
                      <a:gd name="T12" fmla="*/ 398 w 505"/>
                      <a:gd name="T13" fmla="*/ 893 h 1121"/>
                      <a:gd name="T14" fmla="*/ 382 w 505"/>
                      <a:gd name="T15" fmla="*/ 838 h 1121"/>
                      <a:gd name="T16" fmla="*/ 324 w 505"/>
                      <a:gd name="T17" fmla="*/ 719 h 1121"/>
                      <a:gd name="T18" fmla="*/ 296 w 505"/>
                      <a:gd name="T19" fmla="*/ 703 h 1121"/>
                      <a:gd name="T20" fmla="*/ 282 w 505"/>
                      <a:gd name="T21" fmla="*/ 718 h 1121"/>
                      <a:gd name="T22" fmla="*/ 226 w 505"/>
                      <a:gd name="T23" fmla="*/ 742 h 1121"/>
                      <a:gd name="T24" fmla="*/ 169 w 505"/>
                      <a:gd name="T25" fmla="*/ 736 h 1121"/>
                      <a:gd name="T26" fmla="*/ 133 w 505"/>
                      <a:gd name="T27" fmla="*/ 567 h 1121"/>
                      <a:gd name="T28" fmla="*/ 101 w 505"/>
                      <a:gd name="T29" fmla="*/ 520 h 1121"/>
                      <a:gd name="T30" fmla="*/ 51 w 505"/>
                      <a:gd name="T31" fmla="*/ 502 h 1121"/>
                      <a:gd name="T32" fmla="*/ 8 w 505"/>
                      <a:gd name="T33" fmla="*/ 471 h 1121"/>
                      <a:gd name="T34" fmla="*/ 23 w 505"/>
                      <a:gd name="T35" fmla="*/ 445 h 1121"/>
                      <a:gd name="T36" fmla="*/ 58 w 505"/>
                      <a:gd name="T37" fmla="*/ 361 h 1121"/>
                      <a:gd name="T38" fmla="*/ 67 w 505"/>
                      <a:gd name="T39" fmla="*/ 277 h 1121"/>
                      <a:gd name="T40" fmla="*/ 80 w 505"/>
                      <a:gd name="T41" fmla="*/ 265 h 1121"/>
                      <a:gd name="T42" fmla="*/ 113 w 505"/>
                      <a:gd name="T43" fmla="*/ 258 h 1121"/>
                      <a:gd name="T44" fmla="*/ 134 w 505"/>
                      <a:gd name="T45" fmla="*/ 222 h 1121"/>
                      <a:gd name="T46" fmla="*/ 140 w 505"/>
                      <a:gd name="T47" fmla="*/ 117 h 1121"/>
                      <a:gd name="T48" fmla="*/ 159 w 505"/>
                      <a:gd name="T49" fmla="*/ 98 h 1121"/>
                      <a:gd name="T50" fmla="*/ 213 w 505"/>
                      <a:gd name="T51" fmla="*/ 74 h 1121"/>
                      <a:gd name="T52" fmla="*/ 234 w 505"/>
                      <a:gd name="T53" fmla="*/ 21 h 1121"/>
                      <a:gd name="T54" fmla="*/ 277 w 505"/>
                      <a:gd name="T55" fmla="*/ 31 h 1121"/>
                      <a:gd name="T56" fmla="*/ 312 w 505"/>
                      <a:gd name="T57" fmla="*/ 49 h 1121"/>
                      <a:gd name="T58" fmla="*/ 337 w 505"/>
                      <a:gd name="T59" fmla="*/ 122 h 1121"/>
                      <a:gd name="T60" fmla="*/ 335 w 505"/>
                      <a:gd name="T61" fmla="*/ 167 h 1121"/>
                      <a:gd name="T62" fmla="*/ 300 w 505"/>
                      <a:gd name="T63" fmla="*/ 216 h 1121"/>
                      <a:gd name="T64" fmla="*/ 293 w 505"/>
                      <a:gd name="T65" fmla="*/ 245 h 1121"/>
                      <a:gd name="T66" fmla="*/ 309 w 505"/>
                      <a:gd name="T67" fmla="*/ 261 h 1121"/>
                      <a:gd name="T68" fmla="*/ 346 w 505"/>
                      <a:gd name="T69" fmla="*/ 270 h 1121"/>
                      <a:gd name="T70" fmla="*/ 371 w 505"/>
                      <a:gd name="T71" fmla="*/ 291 h 1121"/>
                      <a:gd name="T72" fmla="*/ 398 w 505"/>
                      <a:gd name="T73" fmla="*/ 345 h 1121"/>
                      <a:gd name="T74" fmla="*/ 430 w 505"/>
                      <a:gd name="T75" fmla="*/ 400 h 1121"/>
                      <a:gd name="T76" fmla="*/ 464 w 505"/>
                      <a:gd name="T77" fmla="*/ 418 h 1121"/>
                      <a:gd name="T78" fmla="*/ 505 w 505"/>
                      <a:gd name="T79" fmla="*/ 418 h 1121"/>
                      <a:gd name="T80" fmla="*/ 476 w 505"/>
                      <a:gd name="T81" fmla="*/ 494 h 1121"/>
                      <a:gd name="T82" fmla="*/ 427 w 505"/>
                      <a:gd name="T83" fmla="*/ 510 h 1121"/>
                      <a:gd name="T84" fmla="*/ 383 w 505"/>
                      <a:gd name="T85" fmla="*/ 528 h 1121"/>
                      <a:gd name="T86" fmla="*/ 360 w 505"/>
                      <a:gd name="T87" fmla="*/ 572 h 1121"/>
                      <a:gd name="T88" fmla="*/ 370 w 505"/>
                      <a:gd name="T89" fmla="*/ 637 h 1121"/>
                      <a:gd name="T90" fmla="*/ 402 w 505"/>
                      <a:gd name="T91" fmla="*/ 683 h 1121"/>
                      <a:gd name="T92" fmla="*/ 430 w 505"/>
                      <a:gd name="T93" fmla="*/ 735 h 1121"/>
                      <a:gd name="T94" fmla="*/ 428 w 505"/>
                      <a:gd name="T95" fmla="*/ 776 h 1121"/>
                      <a:gd name="T96" fmla="*/ 419 w 505"/>
                      <a:gd name="T97" fmla="*/ 801 h 1121"/>
                      <a:gd name="T98" fmla="*/ 435 w 505"/>
                      <a:gd name="T99" fmla="*/ 851 h 1121"/>
                      <a:gd name="T100" fmla="*/ 483 w 505"/>
                      <a:gd name="T101" fmla="*/ 965 h 1121"/>
                      <a:gd name="T102" fmla="*/ 458 w 505"/>
                      <a:gd name="T103" fmla="*/ 1082 h 1121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w 505"/>
                      <a:gd name="T157" fmla="*/ 0 h 1121"/>
                      <a:gd name="T158" fmla="*/ 505 w 505"/>
                      <a:gd name="T159" fmla="*/ 1121 h 1121"/>
                    </a:gdLst>
                    <a:ahLst/>
                    <a:cxnLst>
                      <a:cxn ang="T104">
                        <a:pos x="T0" y="T1"/>
                      </a:cxn>
                      <a:cxn ang="T105">
                        <a:pos x="T2" y="T3"/>
                      </a:cxn>
                      <a:cxn ang="T106">
                        <a:pos x="T4" y="T5"/>
                      </a:cxn>
                      <a:cxn ang="T107">
                        <a:pos x="T6" y="T7"/>
                      </a:cxn>
                      <a:cxn ang="T108">
                        <a:pos x="T8" y="T9"/>
                      </a:cxn>
                      <a:cxn ang="T109">
                        <a:pos x="T10" y="T11"/>
                      </a:cxn>
                      <a:cxn ang="T110">
                        <a:pos x="T12" y="T13"/>
                      </a:cxn>
                      <a:cxn ang="T111">
                        <a:pos x="T14" y="T15"/>
                      </a:cxn>
                      <a:cxn ang="T112">
                        <a:pos x="T16" y="T17"/>
                      </a:cxn>
                      <a:cxn ang="T113">
                        <a:pos x="T18" y="T19"/>
                      </a:cxn>
                      <a:cxn ang="T114">
                        <a:pos x="T20" y="T21"/>
                      </a:cxn>
                      <a:cxn ang="T115">
                        <a:pos x="T22" y="T23"/>
                      </a:cxn>
                      <a:cxn ang="T116">
                        <a:pos x="T24" y="T25"/>
                      </a:cxn>
                      <a:cxn ang="T117">
                        <a:pos x="T26" y="T27"/>
                      </a:cxn>
                      <a:cxn ang="T118">
                        <a:pos x="T28" y="T29"/>
                      </a:cxn>
                      <a:cxn ang="T119">
                        <a:pos x="T30" y="T31"/>
                      </a:cxn>
                      <a:cxn ang="T120">
                        <a:pos x="T32" y="T33"/>
                      </a:cxn>
                      <a:cxn ang="T121">
                        <a:pos x="T34" y="T35"/>
                      </a:cxn>
                      <a:cxn ang="T122">
                        <a:pos x="T36" y="T37"/>
                      </a:cxn>
                      <a:cxn ang="T123">
                        <a:pos x="T38" y="T39"/>
                      </a:cxn>
                      <a:cxn ang="T124">
                        <a:pos x="T40" y="T41"/>
                      </a:cxn>
                      <a:cxn ang="T125">
                        <a:pos x="T42" y="T43"/>
                      </a:cxn>
                      <a:cxn ang="T126">
                        <a:pos x="T44" y="T45"/>
                      </a:cxn>
                      <a:cxn ang="T127">
                        <a:pos x="T46" y="T47"/>
                      </a:cxn>
                      <a:cxn ang="T128">
                        <a:pos x="T48" y="T49"/>
                      </a:cxn>
                      <a:cxn ang="T129">
                        <a:pos x="T50" y="T51"/>
                      </a:cxn>
                      <a:cxn ang="T130">
                        <a:pos x="T52" y="T53"/>
                      </a:cxn>
                      <a:cxn ang="T131">
                        <a:pos x="T54" y="T55"/>
                      </a:cxn>
                      <a:cxn ang="T132">
                        <a:pos x="T56" y="T57"/>
                      </a:cxn>
                      <a:cxn ang="T133">
                        <a:pos x="T58" y="T59"/>
                      </a:cxn>
                      <a:cxn ang="T134">
                        <a:pos x="T60" y="T61"/>
                      </a:cxn>
                      <a:cxn ang="T135">
                        <a:pos x="T62" y="T63"/>
                      </a:cxn>
                      <a:cxn ang="T136">
                        <a:pos x="T64" y="T65"/>
                      </a:cxn>
                      <a:cxn ang="T137">
                        <a:pos x="T66" y="T67"/>
                      </a:cxn>
                      <a:cxn ang="T138">
                        <a:pos x="T68" y="T69"/>
                      </a:cxn>
                      <a:cxn ang="T139">
                        <a:pos x="T70" y="T71"/>
                      </a:cxn>
                      <a:cxn ang="T140">
                        <a:pos x="T72" y="T73"/>
                      </a:cxn>
                      <a:cxn ang="T141">
                        <a:pos x="T74" y="T75"/>
                      </a:cxn>
                      <a:cxn ang="T142">
                        <a:pos x="T76" y="T77"/>
                      </a:cxn>
                      <a:cxn ang="T143">
                        <a:pos x="T78" y="T79"/>
                      </a:cxn>
                      <a:cxn ang="T144">
                        <a:pos x="T80" y="T81"/>
                      </a:cxn>
                      <a:cxn ang="T145">
                        <a:pos x="T82" y="T83"/>
                      </a:cxn>
                      <a:cxn ang="T146">
                        <a:pos x="T84" y="T85"/>
                      </a:cxn>
                      <a:cxn ang="T147">
                        <a:pos x="T86" y="T87"/>
                      </a:cxn>
                      <a:cxn ang="T148">
                        <a:pos x="T88" y="T89"/>
                      </a:cxn>
                      <a:cxn ang="T149">
                        <a:pos x="T90" y="T91"/>
                      </a:cxn>
                      <a:cxn ang="T150">
                        <a:pos x="T92" y="T93"/>
                      </a:cxn>
                      <a:cxn ang="T151">
                        <a:pos x="T94" y="T95"/>
                      </a:cxn>
                      <a:cxn ang="T152">
                        <a:pos x="T96" y="T97"/>
                      </a:cxn>
                      <a:cxn ang="T153">
                        <a:pos x="T98" y="T99"/>
                      </a:cxn>
                      <a:cxn ang="T154">
                        <a:pos x="T100" y="T101"/>
                      </a:cxn>
                      <a:cxn ang="T155">
                        <a:pos x="T102" y="T103"/>
                      </a:cxn>
                    </a:cxnLst>
                    <a:rect l="T156" t="T157" r="T158" b="T159"/>
                    <a:pathLst>
                      <a:path w="505" h="1121">
                        <a:moveTo>
                          <a:pt x="446" y="1121"/>
                        </a:moveTo>
                        <a:lnTo>
                          <a:pt x="445" y="1106"/>
                        </a:lnTo>
                        <a:lnTo>
                          <a:pt x="443" y="1091"/>
                        </a:lnTo>
                        <a:lnTo>
                          <a:pt x="440" y="1079"/>
                        </a:lnTo>
                        <a:lnTo>
                          <a:pt x="438" y="1067"/>
                        </a:lnTo>
                        <a:lnTo>
                          <a:pt x="437" y="1056"/>
                        </a:lnTo>
                        <a:lnTo>
                          <a:pt x="437" y="1045"/>
                        </a:lnTo>
                        <a:lnTo>
                          <a:pt x="438" y="1040"/>
                        </a:lnTo>
                        <a:lnTo>
                          <a:pt x="439" y="1034"/>
                        </a:lnTo>
                        <a:lnTo>
                          <a:pt x="443" y="1028"/>
                        </a:lnTo>
                        <a:lnTo>
                          <a:pt x="446" y="1022"/>
                        </a:lnTo>
                        <a:lnTo>
                          <a:pt x="430" y="1022"/>
                        </a:lnTo>
                        <a:lnTo>
                          <a:pt x="420" y="1022"/>
                        </a:lnTo>
                        <a:lnTo>
                          <a:pt x="411" y="1022"/>
                        </a:lnTo>
                        <a:lnTo>
                          <a:pt x="399" y="1022"/>
                        </a:lnTo>
                        <a:lnTo>
                          <a:pt x="399" y="1001"/>
                        </a:lnTo>
                        <a:lnTo>
                          <a:pt x="399" y="988"/>
                        </a:lnTo>
                        <a:lnTo>
                          <a:pt x="399" y="975"/>
                        </a:lnTo>
                        <a:lnTo>
                          <a:pt x="399" y="961"/>
                        </a:lnTo>
                        <a:lnTo>
                          <a:pt x="405" y="957"/>
                        </a:lnTo>
                        <a:lnTo>
                          <a:pt x="411" y="953"/>
                        </a:lnTo>
                        <a:lnTo>
                          <a:pt x="414" y="949"/>
                        </a:lnTo>
                        <a:lnTo>
                          <a:pt x="416" y="946"/>
                        </a:lnTo>
                        <a:lnTo>
                          <a:pt x="419" y="939"/>
                        </a:lnTo>
                        <a:lnTo>
                          <a:pt x="419" y="931"/>
                        </a:lnTo>
                        <a:lnTo>
                          <a:pt x="419" y="922"/>
                        </a:lnTo>
                        <a:lnTo>
                          <a:pt x="419" y="915"/>
                        </a:lnTo>
                        <a:lnTo>
                          <a:pt x="419" y="908"/>
                        </a:lnTo>
                        <a:lnTo>
                          <a:pt x="419" y="899"/>
                        </a:lnTo>
                        <a:lnTo>
                          <a:pt x="413" y="899"/>
                        </a:lnTo>
                        <a:lnTo>
                          <a:pt x="409" y="899"/>
                        </a:lnTo>
                        <a:lnTo>
                          <a:pt x="404" y="898"/>
                        </a:lnTo>
                        <a:lnTo>
                          <a:pt x="402" y="896"/>
                        </a:lnTo>
                        <a:lnTo>
                          <a:pt x="400" y="895"/>
                        </a:lnTo>
                        <a:lnTo>
                          <a:pt x="398" y="893"/>
                        </a:lnTo>
                        <a:lnTo>
                          <a:pt x="397" y="891"/>
                        </a:lnTo>
                        <a:lnTo>
                          <a:pt x="395" y="889"/>
                        </a:lnTo>
                        <a:lnTo>
                          <a:pt x="394" y="879"/>
                        </a:lnTo>
                        <a:lnTo>
                          <a:pt x="392" y="868"/>
                        </a:lnTo>
                        <a:lnTo>
                          <a:pt x="382" y="838"/>
                        </a:lnTo>
                        <a:lnTo>
                          <a:pt x="371" y="811"/>
                        </a:lnTo>
                        <a:lnTo>
                          <a:pt x="360" y="786"/>
                        </a:lnTo>
                        <a:lnTo>
                          <a:pt x="348" y="764"/>
                        </a:lnTo>
                        <a:lnTo>
                          <a:pt x="336" y="741"/>
                        </a:lnTo>
                        <a:lnTo>
                          <a:pt x="324" y="719"/>
                        </a:lnTo>
                        <a:lnTo>
                          <a:pt x="312" y="695"/>
                        </a:lnTo>
                        <a:lnTo>
                          <a:pt x="300" y="672"/>
                        </a:lnTo>
                        <a:lnTo>
                          <a:pt x="299" y="684"/>
                        </a:lnTo>
                        <a:lnTo>
                          <a:pt x="298" y="694"/>
                        </a:lnTo>
                        <a:lnTo>
                          <a:pt x="296" y="703"/>
                        </a:lnTo>
                        <a:lnTo>
                          <a:pt x="292" y="710"/>
                        </a:lnTo>
                        <a:lnTo>
                          <a:pt x="291" y="713"/>
                        </a:lnTo>
                        <a:lnTo>
                          <a:pt x="288" y="715"/>
                        </a:lnTo>
                        <a:lnTo>
                          <a:pt x="286" y="717"/>
                        </a:lnTo>
                        <a:lnTo>
                          <a:pt x="282" y="718"/>
                        </a:lnTo>
                        <a:lnTo>
                          <a:pt x="276" y="720"/>
                        </a:lnTo>
                        <a:lnTo>
                          <a:pt x="266" y="721"/>
                        </a:lnTo>
                        <a:lnTo>
                          <a:pt x="246" y="751"/>
                        </a:lnTo>
                        <a:lnTo>
                          <a:pt x="238" y="748"/>
                        </a:lnTo>
                        <a:lnTo>
                          <a:pt x="226" y="742"/>
                        </a:lnTo>
                        <a:lnTo>
                          <a:pt x="214" y="736"/>
                        </a:lnTo>
                        <a:lnTo>
                          <a:pt x="207" y="733"/>
                        </a:lnTo>
                        <a:lnTo>
                          <a:pt x="190" y="734"/>
                        </a:lnTo>
                        <a:lnTo>
                          <a:pt x="176" y="735"/>
                        </a:lnTo>
                        <a:lnTo>
                          <a:pt x="169" y="736"/>
                        </a:lnTo>
                        <a:lnTo>
                          <a:pt x="165" y="736"/>
                        </a:lnTo>
                        <a:lnTo>
                          <a:pt x="162" y="735"/>
                        </a:lnTo>
                        <a:lnTo>
                          <a:pt x="159" y="733"/>
                        </a:lnTo>
                        <a:lnTo>
                          <a:pt x="167" y="646"/>
                        </a:lnTo>
                        <a:lnTo>
                          <a:pt x="133" y="567"/>
                        </a:lnTo>
                        <a:lnTo>
                          <a:pt x="122" y="551"/>
                        </a:lnTo>
                        <a:lnTo>
                          <a:pt x="112" y="539"/>
                        </a:lnTo>
                        <a:lnTo>
                          <a:pt x="107" y="533"/>
                        </a:lnTo>
                        <a:lnTo>
                          <a:pt x="103" y="527"/>
                        </a:lnTo>
                        <a:lnTo>
                          <a:pt x="101" y="520"/>
                        </a:lnTo>
                        <a:lnTo>
                          <a:pt x="100" y="511"/>
                        </a:lnTo>
                        <a:lnTo>
                          <a:pt x="85" y="508"/>
                        </a:lnTo>
                        <a:lnTo>
                          <a:pt x="74" y="505"/>
                        </a:lnTo>
                        <a:lnTo>
                          <a:pt x="62" y="504"/>
                        </a:lnTo>
                        <a:lnTo>
                          <a:pt x="51" y="502"/>
                        </a:lnTo>
                        <a:lnTo>
                          <a:pt x="41" y="498"/>
                        </a:lnTo>
                        <a:lnTo>
                          <a:pt x="32" y="493"/>
                        </a:lnTo>
                        <a:lnTo>
                          <a:pt x="23" y="487"/>
                        </a:lnTo>
                        <a:lnTo>
                          <a:pt x="16" y="479"/>
                        </a:lnTo>
                        <a:lnTo>
                          <a:pt x="8" y="471"/>
                        </a:lnTo>
                        <a:lnTo>
                          <a:pt x="0" y="462"/>
                        </a:lnTo>
                        <a:lnTo>
                          <a:pt x="8" y="458"/>
                        </a:lnTo>
                        <a:lnTo>
                          <a:pt x="13" y="454"/>
                        </a:lnTo>
                        <a:lnTo>
                          <a:pt x="19" y="450"/>
                        </a:lnTo>
                        <a:lnTo>
                          <a:pt x="23" y="445"/>
                        </a:lnTo>
                        <a:lnTo>
                          <a:pt x="31" y="435"/>
                        </a:lnTo>
                        <a:lnTo>
                          <a:pt x="38" y="422"/>
                        </a:lnTo>
                        <a:lnTo>
                          <a:pt x="45" y="397"/>
                        </a:lnTo>
                        <a:lnTo>
                          <a:pt x="54" y="369"/>
                        </a:lnTo>
                        <a:lnTo>
                          <a:pt x="58" y="361"/>
                        </a:lnTo>
                        <a:lnTo>
                          <a:pt x="62" y="351"/>
                        </a:lnTo>
                        <a:lnTo>
                          <a:pt x="64" y="340"/>
                        </a:lnTo>
                        <a:lnTo>
                          <a:pt x="65" y="328"/>
                        </a:lnTo>
                        <a:lnTo>
                          <a:pt x="67" y="302"/>
                        </a:lnTo>
                        <a:lnTo>
                          <a:pt x="67" y="277"/>
                        </a:lnTo>
                        <a:lnTo>
                          <a:pt x="67" y="274"/>
                        </a:lnTo>
                        <a:lnTo>
                          <a:pt x="68" y="272"/>
                        </a:lnTo>
                        <a:lnTo>
                          <a:pt x="70" y="269"/>
                        </a:lnTo>
                        <a:lnTo>
                          <a:pt x="73" y="268"/>
                        </a:lnTo>
                        <a:lnTo>
                          <a:pt x="80" y="265"/>
                        </a:lnTo>
                        <a:lnTo>
                          <a:pt x="88" y="264"/>
                        </a:lnTo>
                        <a:lnTo>
                          <a:pt x="96" y="263"/>
                        </a:lnTo>
                        <a:lnTo>
                          <a:pt x="103" y="262"/>
                        </a:lnTo>
                        <a:lnTo>
                          <a:pt x="110" y="261"/>
                        </a:lnTo>
                        <a:lnTo>
                          <a:pt x="113" y="258"/>
                        </a:lnTo>
                        <a:lnTo>
                          <a:pt x="119" y="253"/>
                        </a:lnTo>
                        <a:lnTo>
                          <a:pt x="124" y="247"/>
                        </a:lnTo>
                        <a:lnTo>
                          <a:pt x="129" y="239"/>
                        </a:lnTo>
                        <a:lnTo>
                          <a:pt x="132" y="231"/>
                        </a:lnTo>
                        <a:lnTo>
                          <a:pt x="134" y="222"/>
                        </a:lnTo>
                        <a:lnTo>
                          <a:pt x="136" y="213"/>
                        </a:lnTo>
                        <a:lnTo>
                          <a:pt x="137" y="202"/>
                        </a:lnTo>
                        <a:lnTo>
                          <a:pt x="140" y="192"/>
                        </a:lnTo>
                        <a:lnTo>
                          <a:pt x="141" y="152"/>
                        </a:lnTo>
                        <a:lnTo>
                          <a:pt x="140" y="117"/>
                        </a:lnTo>
                        <a:lnTo>
                          <a:pt x="141" y="114"/>
                        </a:lnTo>
                        <a:lnTo>
                          <a:pt x="143" y="110"/>
                        </a:lnTo>
                        <a:lnTo>
                          <a:pt x="145" y="107"/>
                        </a:lnTo>
                        <a:lnTo>
                          <a:pt x="150" y="104"/>
                        </a:lnTo>
                        <a:lnTo>
                          <a:pt x="159" y="98"/>
                        </a:lnTo>
                        <a:lnTo>
                          <a:pt x="170" y="91"/>
                        </a:lnTo>
                        <a:lnTo>
                          <a:pt x="193" y="83"/>
                        </a:lnTo>
                        <a:lnTo>
                          <a:pt x="207" y="80"/>
                        </a:lnTo>
                        <a:lnTo>
                          <a:pt x="210" y="77"/>
                        </a:lnTo>
                        <a:lnTo>
                          <a:pt x="213" y="74"/>
                        </a:lnTo>
                        <a:lnTo>
                          <a:pt x="217" y="70"/>
                        </a:lnTo>
                        <a:lnTo>
                          <a:pt x="219" y="66"/>
                        </a:lnTo>
                        <a:lnTo>
                          <a:pt x="224" y="56"/>
                        </a:lnTo>
                        <a:lnTo>
                          <a:pt x="227" y="45"/>
                        </a:lnTo>
                        <a:lnTo>
                          <a:pt x="234" y="21"/>
                        </a:lnTo>
                        <a:lnTo>
                          <a:pt x="240" y="0"/>
                        </a:lnTo>
                        <a:lnTo>
                          <a:pt x="251" y="7"/>
                        </a:lnTo>
                        <a:lnTo>
                          <a:pt x="260" y="15"/>
                        </a:lnTo>
                        <a:lnTo>
                          <a:pt x="269" y="23"/>
                        </a:lnTo>
                        <a:lnTo>
                          <a:pt x="277" y="31"/>
                        </a:lnTo>
                        <a:lnTo>
                          <a:pt x="286" y="39"/>
                        </a:lnTo>
                        <a:lnTo>
                          <a:pt x="294" y="44"/>
                        </a:lnTo>
                        <a:lnTo>
                          <a:pt x="300" y="47"/>
                        </a:lnTo>
                        <a:lnTo>
                          <a:pt x="305" y="48"/>
                        </a:lnTo>
                        <a:lnTo>
                          <a:pt x="312" y="49"/>
                        </a:lnTo>
                        <a:lnTo>
                          <a:pt x="320" y="49"/>
                        </a:lnTo>
                        <a:lnTo>
                          <a:pt x="325" y="75"/>
                        </a:lnTo>
                        <a:lnTo>
                          <a:pt x="332" y="99"/>
                        </a:lnTo>
                        <a:lnTo>
                          <a:pt x="335" y="110"/>
                        </a:lnTo>
                        <a:lnTo>
                          <a:pt x="337" y="122"/>
                        </a:lnTo>
                        <a:lnTo>
                          <a:pt x="338" y="134"/>
                        </a:lnTo>
                        <a:lnTo>
                          <a:pt x="339" y="147"/>
                        </a:lnTo>
                        <a:lnTo>
                          <a:pt x="338" y="155"/>
                        </a:lnTo>
                        <a:lnTo>
                          <a:pt x="337" y="161"/>
                        </a:lnTo>
                        <a:lnTo>
                          <a:pt x="335" y="167"/>
                        </a:lnTo>
                        <a:lnTo>
                          <a:pt x="332" y="173"/>
                        </a:lnTo>
                        <a:lnTo>
                          <a:pt x="324" y="183"/>
                        </a:lnTo>
                        <a:lnTo>
                          <a:pt x="316" y="194"/>
                        </a:lnTo>
                        <a:lnTo>
                          <a:pt x="308" y="204"/>
                        </a:lnTo>
                        <a:lnTo>
                          <a:pt x="300" y="216"/>
                        </a:lnTo>
                        <a:lnTo>
                          <a:pt x="297" y="221"/>
                        </a:lnTo>
                        <a:lnTo>
                          <a:pt x="294" y="227"/>
                        </a:lnTo>
                        <a:lnTo>
                          <a:pt x="293" y="233"/>
                        </a:lnTo>
                        <a:lnTo>
                          <a:pt x="292" y="240"/>
                        </a:lnTo>
                        <a:lnTo>
                          <a:pt x="293" y="245"/>
                        </a:lnTo>
                        <a:lnTo>
                          <a:pt x="294" y="250"/>
                        </a:lnTo>
                        <a:lnTo>
                          <a:pt x="297" y="253"/>
                        </a:lnTo>
                        <a:lnTo>
                          <a:pt x="300" y="256"/>
                        </a:lnTo>
                        <a:lnTo>
                          <a:pt x="304" y="258"/>
                        </a:lnTo>
                        <a:lnTo>
                          <a:pt x="309" y="261"/>
                        </a:lnTo>
                        <a:lnTo>
                          <a:pt x="313" y="262"/>
                        </a:lnTo>
                        <a:lnTo>
                          <a:pt x="319" y="264"/>
                        </a:lnTo>
                        <a:lnTo>
                          <a:pt x="330" y="266"/>
                        </a:lnTo>
                        <a:lnTo>
                          <a:pt x="341" y="268"/>
                        </a:lnTo>
                        <a:lnTo>
                          <a:pt x="346" y="270"/>
                        </a:lnTo>
                        <a:lnTo>
                          <a:pt x="350" y="272"/>
                        </a:lnTo>
                        <a:lnTo>
                          <a:pt x="355" y="274"/>
                        </a:lnTo>
                        <a:lnTo>
                          <a:pt x="359" y="277"/>
                        </a:lnTo>
                        <a:lnTo>
                          <a:pt x="366" y="284"/>
                        </a:lnTo>
                        <a:lnTo>
                          <a:pt x="371" y="291"/>
                        </a:lnTo>
                        <a:lnTo>
                          <a:pt x="375" y="298"/>
                        </a:lnTo>
                        <a:lnTo>
                          <a:pt x="378" y="304"/>
                        </a:lnTo>
                        <a:lnTo>
                          <a:pt x="384" y="319"/>
                        </a:lnTo>
                        <a:lnTo>
                          <a:pt x="392" y="333"/>
                        </a:lnTo>
                        <a:lnTo>
                          <a:pt x="398" y="345"/>
                        </a:lnTo>
                        <a:lnTo>
                          <a:pt x="404" y="359"/>
                        </a:lnTo>
                        <a:lnTo>
                          <a:pt x="411" y="374"/>
                        </a:lnTo>
                        <a:lnTo>
                          <a:pt x="420" y="387"/>
                        </a:lnTo>
                        <a:lnTo>
                          <a:pt x="425" y="394"/>
                        </a:lnTo>
                        <a:lnTo>
                          <a:pt x="430" y="400"/>
                        </a:lnTo>
                        <a:lnTo>
                          <a:pt x="436" y="405"/>
                        </a:lnTo>
                        <a:lnTo>
                          <a:pt x="442" y="409"/>
                        </a:lnTo>
                        <a:lnTo>
                          <a:pt x="448" y="413"/>
                        </a:lnTo>
                        <a:lnTo>
                          <a:pt x="456" y="416"/>
                        </a:lnTo>
                        <a:lnTo>
                          <a:pt x="464" y="418"/>
                        </a:lnTo>
                        <a:lnTo>
                          <a:pt x="472" y="418"/>
                        </a:lnTo>
                        <a:lnTo>
                          <a:pt x="477" y="418"/>
                        </a:lnTo>
                        <a:lnTo>
                          <a:pt x="487" y="418"/>
                        </a:lnTo>
                        <a:lnTo>
                          <a:pt x="498" y="418"/>
                        </a:lnTo>
                        <a:lnTo>
                          <a:pt x="505" y="418"/>
                        </a:lnTo>
                        <a:lnTo>
                          <a:pt x="499" y="439"/>
                        </a:lnTo>
                        <a:lnTo>
                          <a:pt x="489" y="460"/>
                        </a:lnTo>
                        <a:lnTo>
                          <a:pt x="483" y="470"/>
                        </a:lnTo>
                        <a:lnTo>
                          <a:pt x="479" y="482"/>
                        </a:lnTo>
                        <a:lnTo>
                          <a:pt x="476" y="494"/>
                        </a:lnTo>
                        <a:lnTo>
                          <a:pt x="472" y="505"/>
                        </a:lnTo>
                        <a:lnTo>
                          <a:pt x="479" y="499"/>
                        </a:lnTo>
                        <a:lnTo>
                          <a:pt x="458" y="503"/>
                        </a:lnTo>
                        <a:lnTo>
                          <a:pt x="437" y="507"/>
                        </a:lnTo>
                        <a:lnTo>
                          <a:pt x="427" y="510"/>
                        </a:lnTo>
                        <a:lnTo>
                          <a:pt x="417" y="512"/>
                        </a:lnTo>
                        <a:lnTo>
                          <a:pt x="408" y="515"/>
                        </a:lnTo>
                        <a:lnTo>
                          <a:pt x="399" y="519"/>
                        </a:lnTo>
                        <a:lnTo>
                          <a:pt x="391" y="523"/>
                        </a:lnTo>
                        <a:lnTo>
                          <a:pt x="383" y="528"/>
                        </a:lnTo>
                        <a:lnTo>
                          <a:pt x="376" y="534"/>
                        </a:lnTo>
                        <a:lnTo>
                          <a:pt x="370" y="543"/>
                        </a:lnTo>
                        <a:lnTo>
                          <a:pt x="366" y="551"/>
                        </a:lnTo>
                        <a:lnTo>
                          <a:pt x="363" y="561"/>
                        </a:lnTo>
                        <a:lnTo>
                          <a:pt x="360" y="572"/>
                        </a:lnTo>
                        <a:lnTo>
                          <a:pt x="359" y="585"/>
                        </a:lnTo>
                        <a:lnTo>
                          <a:pt x="360" y="601"/>
                        </a:lnTo>
                        <a:lnTo>
                          <a:pt x="363" y="614"/>
                        </a:lnTo>
                        <a:lnTo>
                          <a:pt x="366" y="626"/>
                        </a:lnTo>
                        <a:lnTo>
                          <a:pt x="370" y="637"/>
                        </a:lnTo>
                        <a:lnTo>
                          <a:pt x="376" y="647"/>
                        </a:lnTo>
                        <a:lnTo>
                          <a:pt x="382" y="657"/>
                        </a:lnTo>
                        <a:lnTo>
                          <a:pt x="389" y="666"/>
                        </a:lnTo>
                        <a:lnTo>
                          <a:pt x="395" y="675"/>
                        </a:lnTo>
                        <a:lnTo>
                          <a:pt x="402" y="683"/>
                        </a:lnTo>
                        <a:lnTo>
                          <a:pt x="409" y="692"/>
                        </a:lnTo>
                        <a:lnTo>
                          <a:pt x="415" y="701"/>
                        </a:lnTo>
                        <a:lnTo>
                          <a:pt x="421" y="712"/>
                        </a:lnTo>
                        <a:lnTo>
                          <a:pt x="425" y="723"/>
                        </a:lnTo>
                        <a:lnTo>
                          <a:pt x="430" y="735"/>
                        </a:lnTo>
                        <a:lnTo>
                          <a:pt x="432" y="748"/>
                        </a:lnTo>
                        <a:lnTo>
                          <a:pt x="433" y="764"/>
                        </a:lnTo>
                        <a:lnTo>
                          <a:pt x="432" y="769"/>
                        </a:lnTo>
                        <a:lnTo>
                          <a:pt x="431" y="773"/>
                        </a:lnTo>
                        <a:lnTo>
                          <a:pt x="428" y="776"/>
                        </a:lnTo>
                        <a:lnTo>
                          <a:pt x="425" y="780"/>
                        </a:lnTo>
                        <a:lnTo>
                          <a:pt x="423" y="784"/>
                        </a:lnTo>
                        <a:lnTo>
                          <a:pt x="421" y="789"/>
                        </a:lnTo>
                        <a:lnTo>
                          <a:pt x="420" y="794"/>
                        </a:lnTo>
                        <a:lnTo>
                          <a:pt x="419" y="801"/>
                        </a:lnTo>
                        <a:lnTo>
                          <a:pt x="420" y="809"/>
                        </a:lnTo>
                        <a:lnTo>
                          <a:pt x="421" y="818"/>
                        </a:lnTo>
                        <a:lnTo>
                          <a:pt x="423" y="826"/>
                        </a:lnTo>
                        <a:lnTo>
                          <a:pt x="426" y="834"/>
                        </a:lnTo>
                        <a:lnTo>
                          <a:pt x="435" y="851"/>
                        </a:lnTo>
                        <a:lnTo>
                          <a:pt x="445" y="868"/>
                        </a:lnTo>
                        <a:lnTo>
                          <a:pt x="467" y="903"/>
                        </a:lnTo>
                        <a:lnTo>
                          <a:pt x="486" y="937"/>
                        </a:lnTo>
                        <a:lnTo>
                          <a:pt x="486" y="951"/>
                        </a:lnTo>
                        <a:lnTo>
                          <a:pt x="483" y="965"/>
                        </a:lnTo>
                        <a:lnTo>
                          <a:pt x="482" y="980"/>
                        </a:lnTo>
                        <a:lnTo>
                          <a:pt x="479" y="997"/>
                        </a:lnTo>
                        <a:lnTo>
                          <a:pt x="472" y="1027"/>
                        </a:lnTo>
                        <a:lnTo>
                          <a:pt x="466" y="1057"/>
                        </a:lnTo>
                        <a:lnTo>
                          <a:pt x="458" y="1082"/>
                        </a:lnTo>
                        <a:lnTo>
                          <a:pt x="451" y="1103"/>
                        </a:lnTo>
                        <a:lnTo>
                          <a:pt x="447" y="1116"/>
                        </a:lnTo>
                        <a:lnTo>
                          <a:pt x="446" y="1121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96" name="Freeform 263"/>
                  <p:cNvSpPr>
                    <a:spLocks/>
                  </p:cNvSpPr>
                  <p:nvPr>
                    <p:custDataLst>
                      <p:tags r:id="rId180"/>
                    </p:custDataLst>
                  </p:nvPr>
                </p:nvSpPr>
                <p:spPr bwMode="auto">
                  <a:xfrm>
                    <a:off x="3594100" y="3541713"/>
                    <a:ext cx="80963" cy="58737"/>
                  </a:xfrm>
                  <a:custGeom>
                    <a:avLst/>
                    <a:gdLst>
                      <a:gd name="T0" fmla="*/ 180 w 180"/>
                      <a:gd name="T1" fmla="*/ 7 h 112"/>
                      <a:gd name="T2" fmla="*/ 171 w 180"/>
                      <a:gd name="T3" fmla="*/ 24 h 112"/>
                      <a:gd name="T4" fmla="*/ 163 w 180"/>
                      <a:gd name="T5" fmla="*/ 39 h 112"/>
                      <a:gd name="T6" fmla="*/ 152 w 180"/>
                      <a:gd name="T7" fmla="*/ 53 h 112"/>
                      <a:gd name="T8" fmla="*/ 141 w 180"/>
                      <a:gd name="T9" fmla="*/ 66 h 112"/>
                      <a:gd name="T10" fmla="*/ 129 w 180"/>
                      <a:gd name="T11" fmla="*/ 80 h 112"/>
                      <a:gd name="T12" fmla="*/ 115 w 180"/>
                      <a:gd name="T13" fmla="*/ 92 h 112"/>
                      <a:gd name="T14" fmla="*/ 101 w 180"/>
                      <a:gd name="T15" fmla="*/ 102 h 112"/>
                      <a:gd name="T16" fmla="*/ 87 w 180"/>
                      <a:gd name="T17" fmla="*/ 112 h 112"/>
                      <a:gd name="T18" fmla="*/ 82 w 180"/>
                      <a:gd name="T19" fmla="*/ 107 h 112"/>
                      <a:gd name="T20" fmla="*/ 79 w 180"/>
                      <a:gd name="T21" fmla="*/ 101 h 112"/>
                      <a:gd name="T22" fmla="*/ 76 w 180"/>
                      <a:gd name="T23" fmla="*/ 95 h 112"/>
                      <a:gd name="T24" fmla="*/ 74 w 180"/>
                      <a:gd name="T25" fmla="*/ 88 h 112"/>
                      <a:gd name="T26" fmla="*/ 70 w 180"/>
                      <a:gd name="T27" fmla="*/ 81 h 112"/>
                      <a:gd name="T28" fmla="*/ 68 w 180"/>
                      <a:gd name="T29" fmla="*/ 74 h 112"/>
                      <a:gd name="T30" fmla="*/ 65 w 180"/>
                      <a:gd name="T31" fmla="*/ 69 h 112"/>
                      <a:gd name="T32" fmla="*/ 60 w 180"/>
                      <a:gd name="T33" fmla="*/ 63 h 112"/>
                      <a:gd name="T34" fmla="*/ 45 w 180"/>
                      <a:gd name="T35" fmla="*/ 48 h 112"/>
                      <a:gd name="T36" fmla="*/ 36 w 180"/>
                      <a:gd name="T37" fmla="*/ 38 h 112"/>
                      <a:gd name="T38" fmla="*/ 30 w 180"/>
                      <a:gd name="T39" fmla="*/ 33 h 112"/>
                      <a:gd name="T40" fmla="*/ 25 w 180"/>
                      <a:gd name="T41" fmla="*/ 31 h 112"/>
                      <a:gd name="T42" fmla="*/ 18 w 180"/>
                      <a:gd name="T43" fmla="*/ 30 h 112"/>
                      <a:gd name="T44" fmla="*/ 0 w 180"/>
                      <a:gd name="T45" fmla="*/ 26 h 112"/>
                      <a:gd name="T46" fmla="*/ 26 w 180"/>
                      <a:gd name="T47" fmla="*/ 14 h 112"/>
                      <a:gd name="T48" fmla="*/ 41 w 180"/>
                      <a:gd name="T49" fmla="*/ 9 h 112"/>
                      <a:gd name="T50" fmla="*/ 56 w 180"/>
                      <a:gd name="T51" fmla="*/ 5 h 112"/>
                      <a:gd name="T52" fmla="*/ 74 w 180"/>
                      <a:gd name="T53" fmla="*/ 3 h 112"/>
                      <a:gd name="T54" fmla="*/ 93 w 180"/>
                      <a:gd name="T55" fmla="*/ 1 h 112"/>
                      <a:gd name="T56" fmla="*/ 114 w 180"/>
                      <a:gd name="T57" fmla="*/ 0 h 112"/>
                      <a:gd name="T58" fmla="*/ 135 w 180"/>
                      <a:gd name="T59" fmla="*/ 1 h 112"/>
                      <a:gd name="T60" fmla="*/ 157 w 180"/>
                      <a:gd name="T61" fmla="*/ 3 h 112"/>
                      <a:gd name="T62" fmla="*/ 180 w 180"/>
                      <a:gd name="T63" fmla="*/ 7 h 112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w 180"/>
                      <a:gd name="T97" fmla="*/ 0 h 112"/>
                      <a:gd name="T98" fmla="*/ 180 w 180"/>
                      <a:gd name="T99" fmla="*/ 112 h 112"/>
                    </a:gdLst>
                    <a:ahLst/>
                    <a:cxnLst>
                      <a:cxn ang="T64">
                        <a:pos x="T0" y="T1"/>
                      </a:cxn>
                      <a:cxn ang="T65">
                        <a:pos x="T2" y="T3"/>
                      </a:cxn>
                      <a:cxn ang="T66">
                        <a:pos x="T4" y="T5"/>
                      </a:cxn>
                      <a:cxn ang="T67">
                        <a:pos x="T6" y="T7"/>
                      </a:cxn>
                      <a:cxn ang="T68">
                        <a:pos x="T8" y="T9"/>
                      </a:cxn>
                      <a:cxn ang="T69">
                        <a:pos x="T10" y="T11"/>
                      </a:cxn>
                      <a:cxn ang="T70">
                        <a:pos x="T12" y="T13"/>
                      </a:cxn>
                      <a:cxn ang="T71">
                        <a:pos x="T14" y="T15"/>
                      </a:cxn>
                      <a:cxn ang="T72">
                        <a:pos x="T16" y="T17"/>
                      </a:cxn>
                      <a:cxn ang="T73">
                        <a:pos x="T18" y="T19"/>
                      </a:cxn>
                      <a:cxn ang="T74">
                        <a:pos x="T20" y="T21"/>
                      </a:cxn>
                      <a:cxn ang="T75">
                        <a:pos x="T22" y="T23"/>
                      </a:cxn>
                      <a:cxn ang="T76">
                        <a:pos x="T24" y="T25"/>
                      </a:cxn>
                      <a:cxn ang="T77">
                        <a:pos x="T26" y="T27"/>
                      </a:cxn>
                      <a:cxn ang="T78">
                        <a:pos x="T28" y="T29"/>
                      </a:cxn>
                      <a:cxn ang="T79">
                        <a:pos x="T30" y="T31"/>
                      </a:cxn>
                      <a:cxn ang="T80">
                        <a:pos x="T32" y="T33"/>
                      </a:cxn>
                      <a:cxn ang="T81">
                        <a:pos x="T34" y="T35"/>
                      </a:cxn>
                      <a:cxn ang="T82">
                        <a:pos x="T36" y="T37"/>
                      </a:cxn>
                      <a:cxn ang="T83">
                        <a:pos x="T38" y="T39"/>
                      </a:cxn>
                      <a:cxn ang="T84">
                        <a:pos x="T40" y="T41"/>
                      </a:cxn>
                      <a:cxn ang="T85">
                        <a:pos x="T42" y="T43"/>
                      </a:cxn>
                      <a:cxn ang="T86">
                        <a:pos x="T44" y="T45"/>
                      </a:cxn>
                      <a:cxn ang="T87">
                        <a:pos x="T46" y="T47"/>
                      </a:cxn>
                      <a:cxn ang="T88">
                        <a:pos x="T48" y="T49"/>
                      </a:cxn>
                      <a:cxn ang="T89">
                        <a:pos x="T50" y="T51"/>
                      </a:cxn>
                      <a:cxn ang="T90">
                        <a:pos x="T52" y="T53"/>
                      </a:cxn>
                      <a:cxn ang="T91">
                        <a:pos x="T54" y="T55"/>
                      </a:cxn>
                      <a:cxn ang="T92">
                        <a:pos x="T56" y="T57"/>
                      </a:cxn>
                      <a:cxn ang="T93">
                        <a:pos x="T58" y="T59"/>
                      </a:cxn>
                      <a:cxn ang="T94">
                        <a:pos x="T60" y="T61"/>
                      </a:cxn>
                      <a:cxn ang="T95">
                        <a:pos x="T62" y="T63"/>
                      </a:cxn>
                    </a:cxnLst>
                    <a:rect l="T96" t="T97" r="T98" b="T99"/>
                    <a:pathLst>
                      <a:path w="180" h="112">
                        <a:moveTo>
                          <a:pt x="180" y="7"/>
                        </a:moveTo>
                        <a:lnTo>
                          <a:pt x="171" y="24"/>
                        </a:lnTo>
                        <a:lnTo>
                          <a:pt x="163" y="39"/>
                        </a:lnTo>
                        <a:lnTo>
                          <a:pt x="152" y="53"/>
                        </a:lnTo>
                        <a:lnTo>
                          <a:pt x="141" y="66"/>
                        </a:lnTo>
                        <a:lnTo>
                          <a:pt x="129" y="80"/>
                        </a:lnTo>
                        <a:lnTo>
                          <a:pt x="115" y="92"/>
                        </a:lnTo>
                        <a:lnTo>
                          <a:pt x="101" y="102"/>
                        </a:lnTo>
                        <a:lnTo>
                          <a:pt x="87" y="112"/>
                        </a:lnTo>
                        <a:lnTo>
                          <a:pt x="82" y="107"/>
                        </a:lnTo>
                        <a:lnTo>
                          <a:pt x="79" y="101"/>
                        </a:lnTo>
                        <a:lnTo>
                          <a:pt x="76" y="95"/>
                        </a:lnTo>
                        <a:lnTo>
                          <a:pt x="74" y="88"/>
                        </a:lnTo>
                        <a:lnTo>
                          <a:pt x="70" y="81"/>
                        </a:lnTo>
                        <a:lnTo>
                          <a:pt x="68" y="74"/>
                        </a:lnTo>
                        <a:lnTo>
                          <a:pt x="65" y="69"/>
                        </a:lnTo>
                        <a:lnTo>
                          <a:pt x="60" y="63"/>
                        </a:lnTo>
                        <a:lnTo>
                          <a:pt x="45" y="48"/>
                        </a:lnTo>
                        <a:lnTo>
                          <a:pt x="36" y="38"/>
                        </a:lnTo>
                        <a:lnTo>
                          <a:pt x="30" y="33"/>
                        </a:lnTo>
                        <a:lnTo>
                          <a:pt x="25" y="31"/>
                        </a:lnTo>
                        <a:lnTo>
                          <a:pt x="18" y="30"/>
                        </a:lnTo>
                        <a:lnTo>
                          <a:pt x="0" y="26"/>
                        </a:lnTo>
                        <a:lnTo>
                          <a:pt x="26" y="14"/>
                        </a:lnTo>
                        <a:lnTo>
                          <a:pt x="41" y="9"/>
                        </a:lnTo>
                        <a:lnTo>
                          <a:pt x="56" y="5"/>
                        </a:lnTo>
                        <a:lnTo>
                          <a:pt x="74" y="3"/>
                        </a:lnTo>
                        <a:lnTo>
                          <a:pt x="93" y="1"/>
                        </a:lnTo>
                        <a:lnTo>
                          <a:pt x="114" y="0"/>
                        </a:lnTo>
                        <a:lnTo>
                          <a:pt x="135" y="1"/>
                        </a:lnTo>
                        <a:lnTo>
                          <a:pt x="157" y="3"/>
                        </a:lnTo>
                        <a:lnTo>
                          <a:pt x="180" y="7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97" name="Freeform 264"/>
                  <p:cNvSpPr>
                    <a:spLocks/>
                  </p:cNvSpPr>
                  <p:nvPr>
                    <p:custDataLst>
                      <p:tags r:id="rId181"/>
                    </p:custDataLst>
                  </p:nvPr>
                </p:nvSpPr>
                <p:spPr bwMode="auto">
                  <a:xfrm>
                    <a:off x="3678238" y="3624263"/>
                    <a:ext cx="74612" cy="100012"/>
                  </a:xfrm>
                  <a:custGeom>
                    <a:avLst/>
                    <a:gdLst>
                      <a:gd name="T0" fmla="*/ 0 w 173"/>
                      <a:gd name="T1" fmla="*/ 68 h 192"/>
                      <a:gd name="T2" fmla="*/ 27 w 173"/>
                      <a:gd name="T3" fmla="*/ 42 h 192"/>
                      <a:gd name="T4" fmla="*/ 51 w 173"/>
                      <a:gd name="T5" fmla="*/ 21 h 192"/>
                      <a:gd name="T6" fmla="*/ 56 w 173"/>
                      <a:gd name="T7" fmla="*/ 16 h 192"/>
                      <a:gd name="T8" fmla="*/ 63 w 173"/>
                      <a:gd name="T9" fmla="*/ 12 h 192"/>
                      <a:gd name="T10" fmla="*/ 70 w 173"/>
                      <a:gd name="T11" fmla="*/ 8 h 192"/>
                      <a:gd name="T12" fmla="*/ 76 w 173"/>
                      <a:gd name="T13" fmla="*/ 6 h 192"/>
                      <a:gd name="T14" fmla="*/ 83 w 173"/>
                      <a:gd name="T15" fmla="*/ 3 h 192"/>
                      <a:gd name="T16" fmla="*/ 90 w 173"/>
                      <a:gd name="T17" fmla="*/ 2 h 192"/>
                      <a:gd name="T18" fmla="*/ 98 w 173"/>
                      <a:gd name="T19" fmla="*/ 1 h 192"/>
                      <a:gd name="T20" fmla="*/ 107 w 173"/>
                      <a:gd name="T21" fmla="*/ 0 h 192"/>
                      <a:gd name="T22" fmla="*/ 116 w 173"/>
                      <a:gd name="T23" fmla="*/ 1 h 192"/>
                      <a:gd name="T24" fmla="*/ 124 w 173"/>
                      <a:gd name="T25" fmla="*/ 2 h 192"/>
                      <a:gd name="T26" fmla="*/ 132 w 173"/>
                      <a:gd name="T27" fmla="*/ 5 h 192"/>
                      <a:gd name="T28" fmla="*/ 139 w 173"/>
                      <a:gd name="T29" fmla="*/ 8 h 192"/>
                      <a:gd name="T30" fmla="*/ 145 w 173"/>
                      <a:gd name="T31" fmla="*/ 13 h 192"/>
                      <a:gd name="T32" fmla="*/ 151 w 173"/>
                      <a:gd name="T33" fmla="*/ 19 h 192"/>
                      <a:gd name="T34" fmla="*/ 155 w 173"/>
                      <a:gd name="T35" fmla="*/ 24 h 192"/>
                      <a:gd name="T36" fmla="*/ 160 w 173"/>
                      <a:gd name="T37" fmla="*/ 30 h 192"/>
                      <a:gd name="T38" fmla="*/ 163 w 173"/>
                      <a:gd name="T39" fmla="*/ 37 h 192"/>
                      <a:gd name="T40" fmla="*/ 166 w 173"/>
                      <a:gd name="T41" fmla="*/ 43 h 192"/>
                      <a:gd name="T42" fmla="*/ 168 w 173"/>
                      <a:gd name="T43" fmla="*/ 50 h 192"/>
                      <a:gd name="T44" fmla="*/ 169 w 173"/>
                      <a:gd name="T45" fmla="*/ 57 h 192"/>
                      <a:gd name="T46" fmla="*/ 172 w 173"/>
                      <a:gd name="T47" fmla="*/ 72 h 192"/>
                      <a:gd name="T48" fmla="*/ 173 w 173"/>
                      <a:gd name="T49" fmla="*/ 87 h 192"/>
                      <a:gd name="T50" fmla="*/ 157 w 173"/>
                      <a:gd name="T51" fmla="*/ 114 h 192"/>
                      <a:gd name="T52" fmla="*/ 146 w 173"/>
                      <a:gd name="T53" fmla="*/ 137 h 192"/>
                      <a:gd name="T54" fmla="*/ 139 w 173"/>
                      <a:gd name="T55" fmla="*/ 148 h 192"/>
                      <a:gd name="T56" fmla="*/ 130 w 173"/>
                      <a:gd name="T57" fmla="*/ 160 h 192"/>
                      <a:gd name="T58" fmla="*/ 117 w 173"/>
                      <a:gd name="T59" fmla="*/ 174 h 192"/>
                      <a:gd name="T60" fmla="*/ 99 w 173"/>
                      <a:gd name="T61" fmla="*/ 192 h 192"/>
                      <a:gd name="T62" fmla="*/ 86 w 173"/>
                      <a:gd name="T63" fmla="*/ 183 h 192"/>
                      <a:gd name="T64" fmla="*/ 74 w 173"/>
                      <a:gd name="T65" fmla="*/ 176 h 192"/>
                      <a:gd name="T66" fmla="*/ 63 w 173"/>
                      <a:gd name="T67" fmla="*/ 169 h 192"/>
                      <a:gd name="T68" fmla="*/ 54 w 173"/>
                      <a:gd name="T69" fmla="*/ 163 h 192"/>
                      <a:gd name="T70" fmla="*/ 46 w 173"/>
                      <a:gd name="T71" fmla="*/ 156 h 192"/>
                      <a:gd name="T72" fmla="*/ 40 w 173"/>
                      <a:gd name="T73" fmla="*/ 150 h 192"/>
                      <a:gd name="T74" fmla="*/ 34 w 173"/>
                      <a:gd name="T75" fmla="*/ 144 h 192"/>
                      <a:gd name="T76" fmla="*/ 30 w 173"/>
                      <a:gd name="T77" fmla="*/ 137 h 192"/>
                      <a:gd name="T78" fmla="*/ 22 w 173"/>
                      <a:gd name="T79" fmla="*/ 123 h 192"/>
                      <a:gd name="T80" fmla="*/ 16 w 173"/>
                      <a:gd name="T81" fmla="*/ 107 h 192"/>
                      <a:gd name="T82" fmla="*/ 9 w 173"/>
                      <a:gd name="T83" fmla="*/ 90 h 192"/>
                      <a:gd name="T84" fmla="*/ 0 w 173"/>
                      <a:gd name="T85" fmla="*/ 68 h 192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73"/>
                      <a:gd name="T130" fmla="*/ 0 h 192"/>
                      <a:gd name="T131" fmla="*/ 173 w 173"/>
                      <a:gd name="T132" fmla="*/ 192 h 192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73" h="192">
                        <a:moveTo>
                          <a:pt x="0" y="68"/>
                        </a:moveTo>
                        <a:lnTo>
                          <a:pt x="27" y="42"/>
                        </a:lnTo>
                        <a:lnTo>
                          <a:pt x="51" y="21"/>
                        </a:lnTo>
                        <a:lnTo>
                          <a:pt x="56" y="16"/>
                        </a:lnTo>
                        <a:lnTo>
                          <a:pt x="63" y="12"/>
                        </a:lnTo>
                        <a:lnTo>
                          <a:pt x="70" y="8"/>
                        </a:lnTo>
                        <a:lnTo>
                          <a:pt x="76" y="6"/>
                        </a:lnTo>
                        <a:lnTo>
                          <a:pt x="83" y="3"/>
                        </a:lnTo>
                        <a:lnTo>
                          <a:pt x="90" y="2"/>
                        </a:lnTo>
                        <a:lnTo>
                          <a:pt x="98" y="1"/>
                        </a:lnTo>
                        <a:lnTo>
                          <a:pt x="107" y="0"/>
                        </a:lnTo>
                        <a:lnTo>
                          <a:pt x="116" y="1"/>
                        </a:lnTo>
                        <a:lnTo>
                          <a:pt x="124" y="2"/>
                        </a:lnTo>
                        <a:lnTo>
                          <a:pt x="132" y="5"/>
                        </a:lnTo>
                        <a:lnTo>
                          <a:pt x="139" y="8"/>
                        </a:lnTo>
                        <a:lnTo>
                          <a:pt x="145" y="13"/>
                        </a:lnTo>
                        <a:lnTo>
                          <a:pt x="151" y="19"/>
                        </a:lnTo>
                        <a:lnTo>
                          <a:pt x="155" y="24"/>
                        </a:lnTo>
                        <a:lnTo>
                          <a:pt x="160" y="30"/>
                        </a:lnTo>
                        <a:lnTo>
                          <a:pt x="163" y="37"/>
                        </a:lnTo>
                        <a:lnTo>
                          <a:pt x="166" y="43"/>
                        </a:lnTo>
                        <a:lnTo>
                          <a:pt x="168" y="50"/>
                        </a:lnTo>
                        <a:lnTo>
                          <a:pt x="169" y="57"/>
                        </a:lnTo>
                        <a:lnTo>
                          <a:pt x="172" y="72"/>
                        </a:lnTo>
                        <a:lnTo>
                          <a:pt x="173" y="87"/>
                        </a:lnTo>
                        <a:lnTo>
                          <a:pt x="157" y="114"/>
                        </a:lnTo>
                        <a:lnTo>
                          <a:pt x="146" y="137"/>
                        </a:lnTo>
                        <a:lnTo>
                          <a:pt x="139" y="148"/>
                        </a:lnTo>
                        <a:lnTo>
                          <a:pt x="130" y="160"/>
                        </a:lnTo>
                        <a:lnTo>
                          <a:pt x="117" y="174"/>
                        </a:lnTo>
                        <a:lnTo>
                          <a:pt x="99" y="192"/>
                        </a:lnTo>
                        <a:lnTo>
                          <a:pt x="86" y="183"/>
                        </a:lnTo>
                        <a:lnTo>
                          <a:pt x="74" y="176"/>
                        </a:lnTo>
                        <a:lnTo>
                          <a:pt x="63" y="169"/>
                        </a:lnTo>
                        <a:lnTo>
                          <a:pt x="54" y="163"/>
                        </a:lnTo>
                        <a:lnTo>
                          <a:pt x="46" y="156"/>
                        </a:lnTo>
                        <a:lnTo>
                          <a:pt x="40" y="150"/>
                        </a:lnTo>
                        <a:lnTo>
                          <a:pt x="34" y="144"/>
                        </a:lnTo>
                        <a:lnTo>
                          <a:pt x="30" y="137"/>
                        </a:lnTo>
                        <a:lnTo>
                          <a:pt x="22" y="123"/>
                        </a:lnTo>
                        <a:lnTo>
                          <a:pt x="16" y="107"/>
                        </a:lnTo>
                        <a:lnTo>
                          <a:pt x="9" y="90"/>
                        </a:lnTo>
                        <a:lnTo>
                          <a:pt x="0" y="68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98" name="Freeform 265"/>
                  <p:cNvSpPr>
                    <a:spLocks/>
                  </p:cNvSpPr>
                  <p:nvPr>
                    <p:custDataLst>
                      <p:tags r:id="rId182"/>
                    </p:custDataLst>
                  </p:nvPr>
                </p:nvSpPr>
                <p:spPr bwMode="auto">
                  <a:xfrm>
                    <a:off x="3721100" y="3675063"/>
                    <a:ext cx="104775" cy="131762"/>
                  </a:xfrm>
                  <a:custGeom>
                    <a:avLst/>
                    <a:gdLst>
                      <a:gd name="T0" fmla="*/ 74 w 233"/>
                      <a:gd name="T1" fmla="*/ 0 h 252"/>
                      <a:gd name="T2" fmla="*/ 83 w 233"/>
                      <a:gd name="T3" fmla="*/ 2 h 252"/>
                      <a:gd name="T4" fmla="*/ 89 w 233"/>
                      <a:gd name="T5" fmla="*/ 3 h 252"/>
                      <a:gd name="T6" fmla="*/ 95 w 233"/>
                      <a:gd name="T7" fmla="*/ 3 h 252"/>
                      <a:gd name="T8" fmla="*/ 99 w 233"/>
                      <a:gd name="T9" fmla="*/ 2 h 252"/>
                      <a:gd name="T10" fmla="*/ 106 w 233"/>
                      <a:gd name="T11" fmla="*/ 1 h 252"/>
                      <a:gd name="T12" fmla="*/ 113 w 233"/>
                      <a:gd name="T13" fmla="*/ 0 h 252"/>
                      <a:gd name="T14" fmla="*/ 125 w 233"/>
                      <a:gd name="T15" fmla="*/ 17 h 252"/>
                      <a:gd name="T16" fmla="*/ 140 w 233"/>
                      <a:gd name="T17" fmla="*/ 37 h 252"/>
                      <a:gd name="T18" fmla="*/ 144 w 233"/>
                      <a:gd name="T19" fmla="*/ 42 h 252"/>
                      <a:gd name="T20" fmla="*/ 148 w 233"/>
                      <a:gd name="T21" fmla="*/ 46 h 252"/>
                      <a:gd name="T22" fmla="*/ 153 w 233"/>
                      <a:gd name="T23" fmla="*/ 49 h 252"/>
                      <a:gd name="T24" fmla="*/ 157 w 233"/>
                      <a:gd name="T25" fmla="*/ 52 h 252"/>
                      <a:gd name="T26" fmla="*/ 163 w 233"/>
                      <a:gd name="T27" fmla="*/ 54 h 252"/>
                      <a:gd name="T28" fmla="*/ 168 w 233"/>
                      <a:gd name="T29" fmla="*/ 56 h 252"/>
                      <a:gd name="T30" fmla="*/ 174 w 233"/>
                      <a:gd name="T31" fmla="*/ 56 h 252"/>
                      <a:gd name="T32" fmla="*/ 180 w 233"/>
                      <a:gd name="T33" fmla="*/ 56 h 252"/>
                      <a:gd name="T34" fmla="*/ 180 w 233"/>
                      <a:gd name="T35" fmla="*/ 80 h 252"/>
                      <a:gd name="T36" fmla="*/ 193 w 233"/>
                      <a:gd name="T37" fmla="*/ 103 h 252"/>
                      <a:gd name="T38" fmla="*/ 212 w 233"/>
                      <a:gd name="T39" fmla="*/ 128 h 252"/>
                      <a:gd name="T40" fmla="*/ 215 w 233"/>
                      <a:gd name="T41" fmla="*/ 135 h 252"/>
                      <a:gd name="T42" fmla="*/ 220 w 233"/>
                      <a:gd name="T43" fmla="*/ 142 h 252"/>
                      <a:gd name="T44" fmla="*/ 223 w 233"/>
                      <a:gd name="T45" fmla="*/ 151 h 252"/>
                      <a:gd name="T46" fmla="*/ 226 w 233"/>
                      <a:gd name="T47" fmla="*/ 160 h 252"/>
                      <a:gd name="T48" fmla="*/ 230 w 233"/>
                      <a:gd name="T49" fmla="*/ 170 h 252"/>
                      <a:gd name="T50" fmla="*/ 232 w 233"/>
                      <a:gd name="T51" fmla="*/ 180 h 252"/>
                      <a:gd name="T52" fmla="*/ 233 w 233"/>
                      <a:gd name="T53" fmla="*/ 191 h 252"/>
                      <a:gd name="T54" fmla="*/ 233 w 233"/>
                      <a:gd name="T55" fmla="*/ 204 h 252"/>
                      <a:gd name="T56" fmla="*/ 232 w 233"/>
                      <a:gd name="T57" fmla="*/ 216 h 252"/>
                      <a:gd name="T58" fmla="*/ 230 w 233"/>
                      <a:gd name="T59" fmla="*/ 228 h 252"/>
                      <a:gd name="T60" fmla="*/ 227 w 233"/>
                      <a:gd name="T61" fmla="*/ 240 h 252"/>
                      <a:gd name="T62" fmla="*/ 226 w 233"/>
                      <a:gd name="T63" fmla="*/ 252 h 252"/>
                      <a:gd name="T64" fmla="*/ 222 w 233"/>
                      <a:gd name="T65" fmla="*/ 252 h 252"/>
                      <a:gd name="T66" fmla="*/ 215 w 233"/>
                      <a:gd name="T67" fmla="*/ 250 h 252"/>
                      <a:gd name="T68" fmla="*/ 208 w 233"/>
                      <a:gd name="T69" fmla="*/ 246 h 252"/>
                      <a:gd name="T70" fmla="*/ 198 w 233"/>
                      <a:gd name="T71" fmla="*/ 241 h 252"/>
                      <a:gd name="T72" fmla="*/ 176 w 233"/>
                      <a:gd name="T73" fmla="*/ 226 h 252"/>
                      <a:gd name="T74" fmla="*/ 151 w 233"/>
                      <a:gd name="T75" fmla="*/ 208 h 252"/>
                      <a:gd name="T76" fmla="*/ 125 w 233"/>
                      <a:gd name="T77" fmla="*/ 186 h 252"/>
                      <a:gd name="T78" fmla="*/ 100 w 233"/>
                      <a:gd name="T79" fmla="*/ 165 h 252"/>
                      <a:gd name="T80" fmla="*/ 78 w 233"/>
                      <a:gd name="T81" fmla="*/ 145 h 252"/>
                      <a:gd name="T82" fmla="*/ 61 w 233"/>
                      <a:gd name="T83" fmla="*/ 129 h 252"/>
                      <a:gd name="T84" fmla="*/ 55 w 233"/>
                      <a:gd name="T85" fmla="*/ 125 h 252"/>
                      <a:gd name="T86" fmla="*/ 48 w 233"/>
                      <a:gd name="T87" fmla="*/ 120 h 252"/>
                      <a:gd name="T88" fmla="*/ 41 w 233"/>
                      <a:gd name="T89" fmla="*/ 116 h 252"/>
                      <a:gd name="T90" fmla="*/ 33 w 233"/>
                      <a:gd name="T91" fmla="*/ 112 h 252"/>
                      <a:gd name="T92" fmla="*/ 17 w 233"/>
                      <a:gd name="T93" fmla="*/ 104 h 252"/>
                      <a:gd name="T94" fmla="*/ 0 w 233"/>
                      <a:gd name="T95" fmla="*/ 99 h 252"/>
                      <a:gd name="T96" fmla="*/ 40 w 233"/>
                      <a:gd name="T97" fmla="*/ 63 h 252"/>
                      <a:gd name="T98" fmla="*/ 59 w 233"/>
                      <a:gd name="T99" fmla="*/ 43 h 252"/>
                      <a:gd name="T100" fmla="*/ 65 w 233"/>
                      <a:gd name="T101" fmla="*/ 33 h 252"/>
                      <a:gd name="T102" fmla="*/ 69 w 233"/>
                      <a:gd name="T103" fmla="*/ 25 h 252"/>
                      <a:gd name="T104" fmla="*/ 72 w 233"/>
                      <a:gd name="T105" fmla="*/ 14 h 252"/>
                      <a:gd name="T106" fmla="*/ 74 w 233"/>
                      <a:gd name="T107" fmla="*/ 0 h 252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w 233"/>
                      <a:gd name="T163" fmla="*/ 0 h 252"/>
                      <a:gd name="T164" fmla="*/ 233 w 233"/>
                      <a:gd name="T165" fmla="*/ 252 h 252"/>
                    </a:gdLst>
                    <a:ahLst/>
                    <a:cxnLst>
                      <a:cxn ang="T108">
                        <a:pos x="T0" y="T1"/>
                      </a:cxn>
                      <a:cxn ang="T109">
                        <a:pos x="T2" y="T3"/>
                      </a:cxn>
                      <a:cxn ang="T110">
                        <a:pos x="T4" y="T5"/>
                      </a:cxn>
                      <a:cxn ang="T111">
                        <a:pos x="T6" y="T7"/>
                      </a:cxn>
                      <a:cxn ang="T112">
                        <a:pos x="T8" y="T9"/>
                      </a:cxn>
                      <a:cxn ang="T113">
                        <a:pos x="T10" y="T11"/>
                      </a:cxn>
                      <a:cxn ang="T114">
                        <a:pos x="T12" y="T13"/>
                      </a:cxn>
                      <a:cxn ang="T115">
                        <a:pos x="T14" y="T15"/>
                      </a:cxn>
                      <a:cxn ang="T116">
                        <a:pos x="T16" y="T17"/>
                      </a:cxn>
                      <a:cxn ang="T117">
                        <a:pos x="T18" y="T19"/>
                      </a:cxn>
                      <a:cxn ang="T118">
                        <a:pos x="T20" y="T21"/>
                      </a:cxn>
                      <a:cxn ang="T119">
                        <a:pos x="T22" y="T23"/>
                      </a:cxn>
                      <a:cxn ang="T120">
                        <a:pos x="T24" y="T25"/>
                      </a:cxn>
                      <a:cxn ang="T121">
                        <a:pos x="T26" y="T27"/>
                      </a:cxn>
                      <a:cxn ang="T122">
                        <a:pos x="T28" y="T29"/>
                      </a:cxn>
                      <a:cxn ang="T123">
                        <a:pos x="T30" y="T31"/>
                      </a:cxn>
                      <a:cxn ang="T124">
                        <a:pos x="T32" y="T33"/>
                      </a:cxn>
                      <a:cxn ang="T125">
                        <a:pos x="T34" y="T35"/>
                      </a:cxn>
                      <a:cxn ang="T126">
                        <a:pos x="T36" y="T37"/>
                      </a:cxn>
                      <a:cxn ang="T127">
                        <a:pos x="T38" y="T39"/>
                      </a:cxn>
                      <a:cxn ang="T128">
                        <a:pos x="T40" y="T41"/>
                      </a:cxn>
                      <a:cxn ang="T129">
                        <a:pos x="T42" y="T43"/>
                      </a:cxn>
                      <a:cxn ang="T130">
                        <a:pos x="T44" y="T45"/>
                      </a:cxn>
                      <a:cxn ang="T131">
                        <a:pos x="T46" y="T47"/>
                      </a:cxn>
                      <a:cxn ang="T132">
                        <a:pos x="T48" y="T49"/>
                      </a:cxn>
                      <a:cxn ang="T133">
                        <a:pos x="T50" y="T51"/>
                      </a:cxn>
                      <a:cxn ang="T134">
                        <a:pos x="T52" y="T53"/>
                      </a:cxn>
                      <a:cxn ang="T135">
                        <a:pos x="T54" y="T55"/>
                      </a:cxn>
                      <a:cxn ang="T136">
                        <a:pos x="T56" y="T57"/>
                      </a:cxn>
                      <a:cxn ang="T137">
                        <a:pos x="T58" y="T59"/>
                      </a:cxn>
                      <a:cxn ang="T138">
                        <a:pos x="T60" y="T61"/>
                      </a:cxn>
                      <a:cxn ang="T139">
                        <a:pos x="T62" y="T63"/>
                      </a:cxn>
                      <a:cxn ang="T140">
                        <a:pos x="T64" y="T65"/>
                      </a:cxn>
                      <a:cxn ang="T141">
                        <a:pos x="T66" y="T67"/>
                      </a:cxn>
                      <a:cxn ang="T142">
                        <a:pos x="T68" y="T69"/>
                      </a:cxn>
                      <a:cxn ang="T143">
                        <a:pos x="T70" y="T71"/>
                      </a:cxn>
                      <a:cxn ang="T144">
                        <a:pos x="T72" y="T73"/>
                      </a:cxn>
                      <a:cxn ang="T145">
                        <a:pos x="T74" y="T75"/>
                      </a:cxn>
                      <a:cxn ang="T146">
                        <a:pos x="T76" y="T77"/>
                      </a:cxn>
                      <a:cxn ang="T147">
                        <a:pos x="T78" y="T79"/>
                      </a:cxn>
                      <a:cxn ang="T148">
                        <a:pos x="T80" y="T81"/>
                      </a:cxn>
                      <a:cxn ang="T149">
                        <a:pos x="T82" y="T83"/>
                      </a:cxn>
                      <a:cxn ang="T150">
                        <a:pos x="T84" y="T85"/>
                      </a:cxn>
                      <a:cxn ang="T151">
                        <a:pos x="T86" y="T87"/>
                      </a:cxn>
                      <a:cxn ang="T152">
                        <a:pos x="T88" y="T89"/>
                      </a:cxn>
                      <a:cxn ang="T153">
                        <a:pos x="T90" y="T91"/>
                      </a:cxn>
                      <a:cxn ang="T154">
                        <a:pos x="T92" y="T93"/>
                      </a:cxn>
                      <a:cxn ang="T155">
                        <a:pos x="T94" y="T95"/>
                      </a:cxn>
                      <a:cxn ang="T156">
                        <a:pos x="T96" y="T97"/>
                      </a:cxn>
                      <a:cxn ang="T157">
                        <a:pos x="T98" y="T99"/>
                      </a:cxn>
                      <a:cxn ang="T158">
                        <a:pos x="T100" y="T101"/>
                      </a:cxn>
                      <a:cxn ang="T159">
                        <a:pos x="T102" y="T103"/>
                      </a:cxn>
                      <a:cxn ang="T160">
                        <a:pos x="T104" y="T105"/>
                      </a:cxn>
                      <a:cxn ang="T161">
                        <a:pos x="T106" y="T107"/>
                      </a:cxn>
                    </a:cxnLst>
                    <a:rect l="T162" t="T163" r="T164" b="T165"/>
                    <a:pathLst>
                      <a:path w="233" h="252">
                        <a:moveTo>
                          <a:pt x="74" y="0"/>
                        </a:moveTo>
                        <a:lnTo>
                          <a:pt x="83" y="2"/>
                        </a:lnTo>
                        <a:lnTo>
                          <a:pt x="89" y="3"/>
                        </a:lnTo>
                        <a:lnTo>
                          <a:pt x="95" y="3"/>
                        </a:lnTo>
                        <a:lnTo>
                          <a:pt x="99" y="2"/>
                        </a:lnTo>
                        <a:lnTo>
                          <a:pt x="106" y="1"/>
                        </a:lnTo>
                        <a:lnTo>
                          <a:pt x="113" y="0"/>
                        </a:lnTo>
                        <a:lnTo>
                          <a:pt x="125" y="17"/>
                        </a:lnTo>
                        <a:lnTo>
                          <a:pt x="140" y="37"/>
                        </a:lnTo>
                        <a:lnTo>
                          <a:pt x="144" y="42"/>
                        </a:lnTo>
                        <a:lnTo>
                          <a:pt x="148" y="46"/>
                        </a:lnTo>
                        <a:lnTo>
                          <a:pt x="153" y="49"/>
                        </a:lnTo>
                        <a:lnTo>
                          <a:pt x="157" y="52"/>
                        </a:lnTo>
                        <a:lnTo>
                          <a:pt x="163" y="54"/>
                        </a:lnTo>
                        <a:lnTo>
                          <a:pt x="168" y="56"/>
                        </a:lnTo>
                        <a:lnTo>
                          <a:pt x="174" y="56"/>
                        </a:lnTo>
                        <a:lnTo>
                          <a:pt x="180" y="56"/>
                        </a:lnTo>
                        <a:lnTo>
                          <a:pt x="180" y="80"/>
                        </a:lnTo>
                        <a:lnTo>
                          <a:pt x="193" y="103"/>
                        </a:lnTo>
                        <a:lnTo>
                          <a:pt x="212" y="128"/>
                        </a:lnTo>
                        <a:lnTo>
                          <a:pt x="215" y="135"/>
                        </a:lnTo>
                        <a:lnTo>
                          <a:pt x="220" y="142"/>
                        </a:lnTo>
                        <a:lnTo>
                          <a:pt x="223" y="151"/>
                        </a:lnTo>
                        <a:lnTo>
                          <a:pt x="226" y="160"/>
                        </a:lnTo>
                        <a:lnTo>
                          <a:pt x="230" y="170"/>
                        </a:lnTo>
                        <a:lnTo>
                          <a:pt x="232" y="180"/>
                        </a:lnTo>
                        <a:lnTo>
                          <a:pt x="233" y="191"/>
                        </a:lnTo>
                        <a:lnTo>
                          <a:pt x="233" y="204"/>
                        </a:lnTo>
                        <a:lnTo>
                          <a:pt x="232" y="216"/>
                        </a:lnTo>
                        <a:lnTo>
                          <a:pt x="230" y="228"/>
                        </a:lnTo>
                        <a:lnTo>
                          <a:pt x="227" y="240"/>
                        </a:lnTo>
                        <a:lnTo>
                          <a:pt x="226" y="252"/>
                        </a:lnTo>
                        <a:lnTo>
                          <a:pt x="222" y="252"/>
                        </a:lnTo>
                        <a:lnTo>
                          <a:pt x="215" y="250"/>
                        </a:lnTo>
                        <a:lnTo>
                          <a:pt x="208" y="246"/>
                        </a:lnTo>
                        <a:lnTo>
                          <a:pt x="198" y="241"/>
                        </a:lnTo>
                        <a:lnTo>
                          <a:pt x="176" y="226"/>
                        </a:lnTo>
                        <a:lnTo>
                          <a:pt x="151" y="208"/>
                        </a:lnTo>
                        <a:lnTo>
                          <a:pt x="125" y="186"/>
                        </a:lnTo>
                        <a:lnTo>
                          <a:pt x="100" y="165"/>
                        </a:lnTo>
                        <a:lnTo>
                          <a:pt x="78" y="145"/>
                        </a:lnTo>
                        <a:lnTo>
                          <a:pt x="61" y="129"/>
                        </a:lnTo>
                        <a:lnTo>
                          <a:pt x="55" y="125"/>
                        </a:lnTo>
                        <a:lnTo>
                          <a:pt x="48" y="120"/>
                        </a:lnTo>
                        <a:lnTo>
                          <a:pt x="41" y="116"/>
                        </a:lnTo>
                        <a:lnTo>
                          <a:pt x="33" y="112"/>
                        </a:lnTo>
                        <a:lnTo>
                          <a:pt x="17" y="104"/>
                        </a:lnTo>
                        <a:lnTo>
                          <a:pt x="0" y="99"/>
                        </a:lnTo>
                        <a:lnTo>
                          <a:pt x="40" y="63"/>
                        </a:lnTo>
                        <a:lnTo>
                          <a:pt x="59" y="43"/>
                        </a:lnTo>
                        <a:lnTo>
                          <a:pt x="65" y="33"/>
                        </a:lnTo>
                        <a:lnTo>
                          <a:pt x="69" y="25"/>
                        </a:lnTo>
                        <a:lnTo>
                          <a:pt x="72" y="14"/>
                        </a:lnTo>
                        <a:lnTo>
                          <a:pt x="74" y="0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199" name="Freeform 266"/>
                  <p:cNvSpPr>
                    <a:spLocks/>
                  </p:cNvSpPr>
                  <p:nvPr>
                    <p:custDataLst>
                      <p:tags r:id="rId183"/>
                    </p:custDataLst>
                  </p:nvPr>
                </p:nvSpPr>
                <p:spPr bwMode="auto">
                  <a:xfrm>
                    <a:off x="3935413" y="3594100"/>
                    <a:ext cx="104775" cy="201613"/>
                  </a:xfrm>
                  <a:custGeom>
                    <a:avLst/>
                    <a:gdLst>
                      <a:gd name="T0" fmla="*/ 13 w 246"/>
                      <a:gd name="T1" fmla="*/ 376 h 380"/>
                      <a:gd name="T2" fmla="*/ 14 w 246"/>
                      <a:gd name="T3" fmla="*/ 367 h 380"/>
                      <a:gd name="T4" fmla="*/ 15 w 246"/>
                      <a:gd name="T5" fmla="*/ 359 h 380"/>
                      <a:gd name="T6" fmla="*/ 18 w 246"/>
                      <a:gd name="T7" fmla="*/ 351 h 380"/>
                      <a:gd name="T8" fmla="*/ 20 w 246"/>
                      <a:gd name="T9" fmla="*/ 344 h 380"/>
                      <a:gd name="T10" fmla="*/ 25 w 246"/>
                      <a:gd name="T11" fmla="*/ 333 h 380"/>
                      <a:gd name="T12" fmla="*/ 26 w 246"/>
                      <a:gd name="T13" fmla="*/ 327 h 380"/>
                      <a:gd name="T14" fmla="*/ 25 w 246"/>
                      <a:gd name="T15" fmla="*/ 321 h 380"/>
                      <a:gd name="T16" fmla="*/ 23 w 246"/>
                      <a:gd name="T17" fmla="*/ 314 h 380"/>
                      <a:gd name="T18" fmla="*/ 19 w 246"/>
                      <a:gd name="T19" fmla="*/ 305 h 380"/>
                      <a:gd name="T20" fmla="*/ 13 w 246"/>
                      <a:gd name="T21" fmla="*/ 295 h 380"/>
                      <a:gd name="T22" fmla="*/ 9 w 246"/>
                      <a:gd name="T23" fmla="*/ 285 h 380"/>
                      <a:gd name="T24" fmla="*/ 4 w 246"/>
                      <a:gd name="T25" fmla="*/ 275 h 380"/>
                      <a:gd name="T26" fmla="*/ 1 w 246"/>
                      <a:gd name="T27" fmla="*/ 267 h 380"/>
                      <a:gd name="T28" fmla="*/ 0 w 246"/>
                      <a:gd name="T29" fmla="*/ 259 h 380"/>
                      <a:gd name="T30" fmla="*/ 1 w 246"/>
                      <a:gd name="T31" fmla="*/ 251 h 380"/>
                      <a:gd name="T32" fmla="*/ 2 w 246"/>
                      <a:gd name="T33" fmla="*/ 243 h 380"/>
                      <a:gd name="T34" fmla="*/ 3 w 246"/>
                      <a:gd name="T35" fmla="*/ 236 h 380"/>
                      <a:gd name="T36" fmla="*/ 6 w 246"/>
                      <a:gd name="T37" fmla="*/ 230 h 380"/>
                      <a:gd name="T38" fmla="*/ 11 w 246"/>
                      <a:gd name="T39" fmla="*/ 218 h 380"/>
                      <a:gd name="T40" fmla="*/ 19 w 246"/>
                      <a:gd name="T41" fmla="*/ 207 h 380"/>
                      <a:gd name="T42" fmla="*/ 26 w 246"/>
                      <a:gd name="T43" fmla="*/ 197 h 380"/>
                      <a:gd name="T44" fmla="*/ 34 w 246"/>
                      <a:gd name="T45" fmla="*/ 185 h 380"/>
                      <a:gd name="T46" fmla="*/ 41 w 246"/>
                      <a:gd name="T47" fmla="*/ 173 h 380"/>
                      <a:gd name="T48" fmla="*/ 47 w 246"/>
                      <a:gd name="T49" fmla="*/ 160 h 380"/>
                      <a:gd name="T50" fmla="*/ 26 w 246"/>
                      <a:gd name="T51" fmla="*/ 73 h 380"/>
                      <a:gd name="T52" fmla="*/ 26 w 246"/>
                      <a:gd name="T53" fmla="*/ 50 h 380"/>
                      <a:gd name="T54" fmla="*/ 24 w 246"/>
                      <a:gd name="T55" fmla="*/ 33 h 380"/>
                      <a:gd name="T56" fmla="*/ 24 w 246"/>
                      <a:gd name="T57" fmla="*/ 25 h 380"/>
                      <a:gd name="T58" fmla="*/ 24 w 246"/>
                      <a:gd name="T59" fmla="*/ 16 h 380"/>
                      <a:gd name="T60" fmla="*/ 25 w 246"/>
                      <a:gd name="T61" fmla="*/ 8 h 380"/>
                      <a:gd name="T62" fmla="*/ 26 w 246"/>
                      <a:gd name="T63" fmla="*/ 0 h 380"/>
                      <a:gd name="T64" fmla="*/ 180 w 246"/>
                      <a:gd name="T65" fmla="*/ 0 h 380"/>
                      <a:gd name="T66" fmla="*/ 220 w 246"/>
                      <a:gd name="T67" fmla="*/ 129 h 380"/>
                      <a:gd name="T68" fmla="*/ 220 w 246"/>
                      <a:gd name="T69" fmla="*/ 210 h 380"/>
                      <a:gd name="T70" fmla="*/ 220 w 246"/>
                      <a:gd name="T71" fmla="*/ 220 h 380"/>
                      <a:gd name="T72" fmla="*/ 221 w 246"/>
                      <a:gd name="T73" fmla="*/ 230 h 380"/>
                      <a:gd name="T74" fmla="*/ 223 w 246"/>
                      <a:gd name="T75" fmla="*/ 240 h 380"/>
                      <a:gd name="T76" fmla="*/ 225 w 246"/>
                      <a:gd name="T77" fmla="*/ 250 h 380"/>
                      <a:gd name="T78" fmla="*/ 228 w 246"/>
                      <a:gd name="T79" fmla="*/ 259 h 380"/>
                      <a:gd name="T80" fmla="*/ 234 w 246"/>
                      <a:gd name="T81" fmla="*/ 268 h 380"/>
                      <a:gd name="T82" fmla="*/ 239 w 246"/>
                      <a:gd name="T83" fmla="*/ 278 h 380"/>
                      <a:gd name="T84" fmla="*/ 246 w 246"/>
                      <a:gd name="T85" fmla="*/ 289 h 380"/>
                      <a:gd name="T86" fmla="*/ 224 w 246"/>
                      <a:gd name="T87" fmla="*/ 295 h 380"/>
                      <a:gd name="T88" fmla="*/ 202 w 246"/>
                      <a:gd name="T89" fmla="*/ 302 h 380"/>
                      <a:gd name="T90" fmla="*/ 181 w 246"/>
                      <a:gd name="T91" fmla="*/ 310 h 380"/>
                      <a:gd name="T92" fmla="*/ 160 w 246"/>
                      <a:gd name="T93" fmla="*/ 319 h 380"/>
                      <a:gd name="T94" fmla="*/ 141 w 246"/>
                      <a:gd name="T95" fmla="*/ 328 h 380"/>
                      <a:gd name="T96" fmla="*/ 120 w 246"/>
                      <a:gd name="T97" fmla="*/ 338 h 380"/>
                      <a:gd name="T98" fmla="*/ 100 w 246"/>
                      <a:gd name="T99" fmla="*/ 347 h 380"/>
                      <a:gd name="T100" fmla="*/ 80 w 246"/>
                      <a:gd name="T101" fmla="*/ 358 h 380"/>
                      <a:gd name="T102" fmla="*/ 75 w 246"/>
                      <a:gd name="T103" fmla="*/ 363 h 380"/>
                      <a:gd name="T104" fmla="*/ 69 w 246"/>
                      <a:gd name="T105" fmla="*/ 367 h 380"/>
                      <a:gd name="T106" fmla="*/ 62 w 246"/>
                      <a:gd name="T107" fmla="*/ 372 h 380"/>
                      <a:gd name="T108" fmla="*/ 54 w 246"/>
                      <a:gd name="T109" fmla="*/ 376 h 380"/>
                      <a:gd name="T110" fmla="*/ 46 w 246"/>
                      <a:gd name="T111" fmla="*/ 379 h 380"/>
                      <a:gd name="T112" fmla="*/ 36 w 246"/>
                      <a:gd name="T113" fmla="*/ 380 h 380"/>
                      <a:gd name="T114" fmla="*/ 31 w 246"/>
                      <a:gd name="T115" fmla="*/ 380 h 380"/>
                      <a:gd name="T116" fmla="*/ 25 w 246"/>
                      <a:gd name="T117" fmla="*/ 379 h 380"/>
                      <a:gd name="T118" fmla="*/ 20 w 246"/>
                      <a:gd name="T119" fmla="*/ 378 h 380"/>
                      <a:gd name="T120" fmla="*/ 13 w 246"/>
                      <a:gd name="T121" fmla="*/ 376 h 380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w 246"/>
                      <a:gd name="T184" fmla="*/ 0 h 380"/>
                      <a:gd name="T185" fmla="*/ 246 w 246"/>
                      <a:gd name="T186" fmla="*/ 380 h 380"/>
                    </a:gdLst>
                    <a:ahLst/>
                    <a:cxnLst>
                      <a:cxn ang="T122">
                        <a:pos x="T0" y="T1"/>
                      </a:cxn>
                      <a:cxn ang="T123">
                        <a:pos x="T2" y="T3"/>
                      </a:cxn>
                      <a:cxn ang="T124">
                        <a:pos x="T4" y="T5"/>
                      </a:cxn>
                      <a:cxn ang="T125">
                        <a:pos x="T6" y="T7"/>
                      </a:cxn>
                      <a:cxn ang="T126">
                        <a:pos x="T8" y="T9"/>
                      </a:cxn>
                      <a:cxn ang="T127">
                        <a:pos x="T10" y="T11"/>
                      </a:cxn>
                      <a:cxn ang="T128">
                        <a:pos x="T12" y="T13"/>
                      </a:cxn>
                      <a:cxn ang="T129">
                        <a:pos x="T14" y="T15"/>
                      </a:cxn>
                      <a:cxn ang="T130">
                        <a:pos x="T16" y="T17"/>
                      </a:cxn>
                      <a:cxn ang="T131">
                        <a:pos x="T18" y="T19"/>
                      </a:cxn>
                      <a:cxn ang="T132">
                        <a:pos x="T20" y="T21"/>
                      </a:cxn>
                      <a:cxn ang="T133">
                        <a:pos x="T22" y="T23"/>
                      </a:cxn>
                      <a:cxn ang="T134">
                        <a:pos x="T24" y="T25"/>
                      </a:cxn>
                      <a:cxn ang="T135">
                        <a:pos x="T26" y="T27"/>
                      </a:cxn>
                      <a:cxn ang="T136">
                        <a:pos x="T28" y="T29"/>
                      </a:cxn>
                      <a:cxn ang="T137">
                        <a:pos x="T30" y="T31"/>
                      </a:cxn>
                      <a:cxn ang="T138">
                        <a:pos x="T32" y="T33"/>
                      </a:cxn>
                      <a:cxn ang="T139">
                        <a:pos x="T34" y="T35"/>
                      </a:cxn>
                      <a:cxn ang="T140">
                        <a:pos x="T36" y="T37"/>
                      </a:cxn>
                      <a:cxn ang="T141">
                        <a:pos x="T38" y="T39"/>
                      </a:cxn>
                      <a:cxn ang="T142">
                        <a:pos x="T40" y="T41"/>
                      </a:cxn>
                      <a:cxn ang="T143">
                        <a:pos x="T42" y="T43"/>
                      </a:cxn>
                      <a:cxn ang="T144">
                        <a:pos x="T44" y="T45"/>
                      </a:cxn>
                      <a:cxn ang="T145">
                        <a:pos x="T46" y="T47"/>
                      </a:cxn>
                      <a:cxn ang="T146">
                        <a:pos x="T48" y="T49"/>
                      </a:cxn>
                      <a:cxn ang="T147">
                        <a:pos x="T50" y="T51"/>
                      </a:cxn>
                      <a:cxn ang="T148">
                        <a:pos x="T52" y="T53"/>
                      </a:cxn>
                      <a:cxn ang="T149">
                        <a:pos x="T54" y="T55"/>
                      </a:cxn>
                      <a:cxn ang="T150">
                        <a:pos x="T56" y="T57"/>
                      </a:cxn>
                      <a:cxn ang="T151">
                        <a:pos x="T58" y="T59"/>
                      </a:cxn>
                      <a:cxn ang="T152">
                        <a:pos x="T60" y="T61"/>
                      </a:cxn>
                      <a:cxn ang="T153">
                        <a:pos x="T62" y="T63"/>
                      </a:cxn>
                      <a:cxn ang="T154">
                        <a:pos x="T64" y="T65"/>
                      </a:cxn>
                      <a:cxn ang="T155">
                        <a:pos x="T66" y="T67"/>
                      </a:cxn>
                      <a:cxn ang="T156">
                        <a:pos x="T68" y="T69"/>
                      </a:cxn>
                      <a:cxn ang="T157">
                        <a:pos x="T70" y="T71"/>
                      </a:cxn>
                      <a:cxn ang="T158">
                        <a:pos x="T72" y="T73"/>
                      </a:cxn>
                      <a:cxn ang="T159">
                        <a:pos x="T74" y="T75"/>
                      </a:cxn>
                      <a:cxn ang="T160">
                        <a:pos x="T76" y="T77"/>
                      </a:cxn>
                      <a:cxn ang="T161">
                        <a:pos x="T78" y="T79"/>
                      </a:cxn>
                      <a:cxn ang="T162">
                        <a:pos x="T80" y="T81"/>
                      </a:cxn>
                      <a:cxn ang="T163">
                        <a:pos x="T82" y="T83"/>
                      </a:cxn>
                      <a:cxn ang="T164">
                        <a:pos x="T84" y="T85"/>
                      </a:cxn>
                      <a:cxn ang="T165">
                        <a:pos x="T86" y="T87"/>
                      </a:cxn>
                      <a:cxn ang="T166">
                        <a:pos x="T88" y="T89"/>
                      </a:cxn>
                      <a:cxn ang="T167">
                        <a:pos x="T90" y="T91"/>
                      </a:cxn>
                      <a:cxn ang="T168">
                        <a:pos x="T92" y="T93"/>
                      </a:cxn>
                      <a:cxn ang="T169">
                        <a:pos x="T94" y="T95"/>
                      </a:cxn>
                      <a:cxn ang="T170">
                        <a:pos x="T96" y="T97"/>
                      </a:cxn>
                      <a:cxn ang="T171">
                        <a:pos x="T98" y="T99"/>
                      </a:cxn>
                      <a:cxn ang="T172">
                        <a:pos x="T100" y="T101"/>
                      </a:cxn>
                      <a:cxn ang="T173">
                        <a:pos x="T102" y="T103"/>
                      </a:cxn>
                      <a:cxn ang="T174">
                        <a:pos x="T104" y="T105"/>
                      </a:cxn>
                      <a:cxn ang="T175">
                        <a:pos x="T106" y="T107"/>
                      </a:cxn>
                      <a:cxn ang="T176">
                        <a:pos x="T108" y="T109"/>
                      </a:cxn>
                      <a:cxn ang="T177">
                        <a:pos x="T110" y="T111"/>
                      </a:cxn>
                      <a:cxn ang="T178">
                        <a:pos x="T112" y="T113"/>
                      </a:cxn>
                      <a:cxn ang="T179">
                        <a:pos x="T114" y="T115"/>
                      </a:cxn>
                      <a:cxn ang="T180">
                        <a:pos x="T116" y="T117"/>
                      </a:cxn>
                      <a:cxn ang="T181">
                        <a:pos x="T118" y="T119"/>
                      </a:cxn>
                      <a:cxn ang="T182">
                        <a:pos x="T120" y="T121"/>
                      </a:cxn>
                    </a:cxnLst>
                    <a:rect l="T183" t="T184" r="T185" b="T186"/>
                    <a:pathLst>
                      <a:path w="246" h="380">
                        <a:moveTo>
                          <a:pt x="13" y="376"/>
                        </a:moveTo>
                        <a:lnTo>
                          <a:pt x="14" y="367"/>
                        </a:lnTo>
                        <a:lnTo>
                          <a:pt x="15" y="359"/>
                        </a:lnTo>
                        <a:lnTo>
                          <a:pt x="18" y="351"/>
                        </a:lnTo>
                        <a:lnTo>
                          <a:pt x="20" y="344"/>
                        </a:lnTo>
                        <a:lnTo>
                          <a:pt x="25" y="333"/>
                        </a:lnTo>
                        <a:lnTo>
                          <a:pt x="26" y="327"/>
                        </a:lnTo>
                        <a:lnTo>
                          <a:pt x="25" y="321"/>
                        </a:lnTo>
                        <a:lnTo>
                          <a:pt x="23" y="314"/>
                        </a:lnTo>
                        <a:lnTo>
                          <a:pt x="19" y="305"/>
                        </a:lnTo>
                        <a:lnTo>
                          <a:pt x="13" y="295"/>
                        </a:lnTo>
                        <a:lnTo>
                          <a:pt x="9" y="285"/>
                        </a:lnTo>
                        <a:lnTo>
                          <a:pt x="4" y="275"/>
                        </a:lnTo>
                        <a:lnTo>
                          <a:pt x="1" y="267"/>
                        </a:lnTo>
                        <a:lnTo>
                          <a:pt x="0" y="259"/>
                        </a:lnTo>
                        <a:lnTo>
                          <a:pt x="1" y="251"/>
                        </a:lnTo>
                        <a:lnTo>
                          <a:pt x="2" y="243"/>
                        </a:lnTo>
                        <a:lnTo>
                          <a:pt x="3" y="236"/>
                        </a:lnTo>
                        <a:lnTo>
                          <a:pt x="6" y="230"/>
                        </a:lnTo>
                        <a:lnTo>
                          <a:pt x="11" y="218"/>
                        </a:lnTo>
                        <a:lnTo>
                          <a:pt x="19" y="207"/>
                        </a:lnTo>
                        <a:lnTo>
                          <a:pt x="26" y="197"/>
                        </a:lnTo>
                        <a:lnTo>
                          <a:pt x="34" y="185"/>
                        </a:lnTo>
                        <a:lnTo>
                          <a:pt x="41" y="173"/>
                        </a:lnTo>
                        <a:lnTo>
                          <a:pt x="47" y="160"/>
                        </a:lnTo>
                        <a:lnTo>
                          <a:pt x="26" y="73"/>
                        </a:lnTo>
                        <a:lnTo>
                          <a:pt x="26" y="50"/>
                        </a:lnTo>
                        <a:lnTo>
                          <a:pt x="24" y="33"/>
                        </a:lnTo>
                        <a:lnTo>
                          <a:pt x="24" y="25"/>
                        </a:lnTo>
                        <a:lnTo>
                          <a:pt x="24" y="16"/>
                        </a:lnTo>
                        <a:lnTo>
                          <a:pt x="25" y="8"/>
                        </a:lnTo>
                        <a:lnTo>
                          <a:pt x="26" y="0"/>
                        </a:lnTo>
                        <a:lnTo>
                          <a:pt x="180" y="0"/>
                        </a:lnTo>
                        <a:lnTo>
                          <a:pt x="220" y="129"/>
                        </a:lnTo>
                        <a:lnTo>
                          <a:pt x="220" y="210"/>
                        </a:lnTo>
                        <a:lnTo>
                          <a:pt x="220" y="220"/>
                        </a:lnTo>
                        <a:lnTo>
                          <a:pt x="221" y="230"/>
                        </a:lnTo>
                        <a:lnTo>
                          <a:pt x="223" y="240"/>
                        </a:lnTo>
                        <a:lnTo>
                          <a:pt x="225" y="250"/>
                        </a:lnTo>
                        <a:lnTo>
                          <a:pt x="228" y="259"/>
                        </a:lnTo>
                        <a:lnTo>
                          <a:pt x="234" y="268"/>
                        </a:lnTo>
                        <a:lnTo>
                          <a:pt x="239" y="278"/>
                        </a:lnTo>
                        <a:lnTo>
                          <a:pt x="246" y="289"/>
                        </a:lnTo>
                        <a:lnTo>
                          <a:pt x="224" y="295"/>
                        </a:lnTo>
                        <a:lnTo>
                          <a:pt x="202" y="302"/>
                        </a:lnTo>
                        <a:lnTo>
                          <a:pt x="181" y="310"/>
                        </a:lnTo>
                        <a:lnTo>
                          <a:pt x="160" y="319"/>
                        </a:lnTo>
                        <a:lnTo>
                          <a:pt x="141" y="328"/>
                        </a:lnTo>
                        <a:lnTo>
                          <a:pt x="120" y="338"/>
                        </a:lnTo>
                        <a:lnTo>
                          <a:pt x="100" y="347"/>
                        </a:lnTo>
                        <a:lnTo>
                          <a:pt x="80" y="358"/>
                        </a:lnTo>
                        <a:lnTo>
                          <a:pt x="75" y="363"/>
                        </a:lnTo>
                        <a:lnTo>
                          <a:pt x="69" y="367"/>
                        </a:lnTo>
                        <a:lnTo>
                          <a:pt x="62" y="372"/>
                        </a:lnTo>
                        <a:lnTo>
                          <a:pt x="54" y="376"/>
                        </a:lnTo>
                        <a:lnTo>
                          <a:pt x="46" y="379"/>
                        </a:lnTo>
                        <a:lnTo>
                          <a:pt x="36" y="380"/>
                        </a:lnTo>
                        <a:lnTo>
                          <a:pt x="31" y="380"/>
                        </a:lnTo>
                        <a:lnTo>
                          <a:pt x="25" y="379"/>
                        </a:lnTo>
                        <a:lnTo>
                          <a:pt x="20" y="378"/>
                        </a:lnTo>
                        <a:lnTo>
                          <a:pt x="13" y="376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00" name="Freeform 267"/>
                  <p:cNvSpPr>
                    <a:spLocks/>
                  </p:cNvSpPr>
                  <p:nvPr>
                    <p:custDataLst>
                      <p:tags r:id="rId184"/>
                    </p:custDataLst>
                  </p:nvPr>
                </p:nvSpPr>
                <p:spPr bwMode="auto">
                  <a:xfrm>
                    <a:off x="3587750" y="3509963"/>
                    <a:ext cx="87313" cy="58737"/>
                  </a:xfrm>
                  <a:custGeom>
                    <a:avLst/>
                    <a:gdLst>
                      <a:gd name="T0" fmla="*/ 7 w 193"/>
                      <a:gd name="T1" fmla="*/ 20 h 38"/>
                      <a:gd name="T2" fmla="*/ 38 w 193"/>
                      <a:gd name="T3" fmla="*/ 11 h 38"/>
                      <a:gd name="T4" fmla="*/ 67 w 193"/>
                      <a:gd name="T5" fmla="*/ 5 h 38"/>
                      <a:gd name="T6" fmla="*/ 80 w 193"/>
                      <a:gd name="T7" fmla="*/ 3 h 38"/>
                      <a:gd name="T8" fmla="*/ 94 w 193"/>
                      <a:gd name="T9" fmla="*/ 2 h 38"/>
                      <a:gd name="T10" fmla="*/ 110 w 193"/>
                      <a:gd name="T11" fmla="*/ 1 h 38"/>
                      <a:gd name="T12" fmla="*/ 126 w 193"/>
                      <a:gd name="T13" fmla="*/ 0 h 38"/>
                      <a:gd name="T14" fmla="*/ 138 w 193"/>
                      <a:gd name="T15" fmla="*/ 1 h 38"/>
                      <a:gd name="T16" fmla="*/ 149 w 193"/>
                      <a:gd name="T17" fmla="*/ 1 h 38"/>
                      <a:gd name="T18" fmla="*/ 160 w 193"/>
                      <a:gd name="T19" fmla="*/ 2 h 38"/>
                      <a:gd name="T20" fmla="*/ 169 w 193"/>
                      <a:gd name="T21" fmla="*/ 4 h 38"/>
                      <a:gd name="T22" fmla="*/ 178 w 193"/>
                      <a:gd name="T23" fmla="*/ 6 h 38"/>
                      <a:gd name="T24" fmla="*/ 184 w 193"/>
                      <a:gd name="T25" fmla="*/ 11 h 38"/>
                      <a:gd name="T26" fmla="*/ 187 w 193"/>
                      <a:gd name="T27" fmla="*/ 13 h 38"/>
                      <a:gd name="T28" fmla="*/ 189 w 193"/>
                      <a:gd name="T29" fmla="*/ 18 h 38"/>
                      <a:gd name="T30" fmla="*/ 191 w 193"/>
                      <a:gd name="T31" fmla="*/ 21 h 38"/>
                      <a:gd name="T32" fmla="*/ 193 w 193"/>
                      <a:gd name="T33" fmla="*/ 26 h 38"/>
                      <a:gd name="T34" fmla="*/ 183 w 193"/>
                      <a:gd name="T35" fmla="*/ 27 h 38"/>
                      <a:gd name="T36" fmla="*/ 173 w 193"/>
                      <a:gd name="T37" fmla="*/ 28 h 38"/>
                      <a:gd name="T38" fmla="*/ 165 w 193"/>
                      <a:gd name="T39" fmla="*/ 28 h 38"/>
                      <a:gd name="T40" fmla="*/ 156 w 193"/>
                      <a:gd name="T41" fmla="*/ 28 h 38"/>
                      <a:gd name="T42" fmla="*/ 138 w 193"/>
                      <a:gd name="T43" fmla="*/ 27 h 38"/>
                      <a:gd name="T44" fmla="*/ 120 w 193"/>
                      <a:gd name="T45" fmla="*/ 26 h 38"/>
                      <a:gd name="T46" fmla="*/ 103 w 193"/>
                      <a:gd name="T47" fmla="*/ 26 h 38"/>
                      <a:gd name="T48" fmla="*/ 89 w 193"/>
                      <a:gd name="T49" fmla="*/ 28 h 38"/>
                      <a:gd name="T50" fmla="*/ 76 w 193"/>
                      <a:gd name="T51" fmla="*/ 30 h 38"/>
                      <a:gd name="T52" fmla="*/ 63 w 193"/>
                      <a:gd name="T53" fmla="*/ 32 h 38"/>
                      <a:gd name="T54" fmla="*/ 49 w 193"/>
                      <a:gd name="T55" fmla="*/ 34 h 38"/>
                      <a:gd name="T56" fmla="*/ 35 w 193"/>
                      <a:gd name="T57" fmla="*/ 36 h 38"/>
                      <a:gd name="T58" fmla="*/ 19 w 193"/>
                      <a:gd name="T59" fmla="*/ 37 h 38"/>
                      <a:gd name="T60" fmla="*/ 0 w 193"/>
                      <a:gd name="T61" fmla="*/ 38 h 38"/>
                      <a:gd name="T62" fmla="*/ 0 w 193"/>
                      <a:gd name="T63" fmla="*/ 33 h 38"/>
                      <a:gd name="T64" fmla="*/ 1 w 193"/>
                      <a:gd name="T65" fmla="*/ 29 h 38"/>
                      <a:gd name="T66" fmla="*/ 3 w 193"/>
                      <a:gd name="T67" fmla="*/ 24 h 38"/>
                      <a:gd name="T68" fmla="*/ 7 w 193"/>
                      <a:gd name="T69" fmla="*/ 20 h 38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w 193"/>
                      <a:gd name="T106" fmla="*/ 0 h 38"/>
                      <a:gd name="T107" fmla="*/ 193 w 193"/>
                      <a:gd name="T108" fmla="*/ 38 h 38"/>
                    </a:gdLst>
                    <a:ahLst/>
                    <a:cxnLst>
                      <a:cxn ang="T70">
                        <a:pos x="T0" y="T1"/>
                      </a:cxn>
                      <a:cxn ang="T71">
                        <a:pos x="T2" y="T3"/>
                      </a:cxn>
                      <a:cxn ang="T72">
                        <a:pos x="T4" y="T5"/>
                      </a:cxn>
                      <a:cxn ang="T73">
                        <a:pos x="T6" y="T7"/>
                      </a:cxn>
                      <a:cxn ang="T74">
                        <a:pos x="T8" y="T9"/>
                      </a:cxn>
                      <a:cxn ang="T75">
                        <a:pos x="T10" y="T11"/>
                      </a:cxn>
                      <a:cxn ang="T76">
                        <a:pos x="T12" y="T13"/>
                      </a:cxn>
                      <a:cxn ang="T77">
                        <a:pos x="T14" y="T15"/>
                      </a:cxn>
                      <a:cxn ang="T78">
                        <a:pos x="T16" y="T17"/>
                      </a:cxn>
                      <a:cxn ang="T79">
                        <a:pos x="T18" y="T19"/>
                      </a:cxn>
                      <a:cxn ang="T80">
                        <a:pos x="T20" y="T21"/>
                      </a:cxn>
                      <a:cxn ang="T81">
                        <a:pos x="T22" y="T23"/>
                      </a:cxn>
                      <a:cxn ang="T82">
                        <a:pos x="T24" y="T25"/>
                      </a:cxn>
                      <a:cxn ang="T83">
                        <a:pos x="T26" y="T27"/>
                      </a:cxn>
                      <a:cxn ang="T84">
                        <a:pos x="T28" y="T29"/>
                      </a:cxn>
                      <a:cxn ang="T85">
                        <a:pos x="T30" y="T31"/>
                      </a:cxn>
                      <a:cxn ang="T86">
                        <a:pos x="T32" y="T33"/>
                      </a:cxn>
                      <a:cxn ang="T87">
                        <a:pos x="T34" y="T35"/>
                      </a:cxn>
                      <a:cxn ang="T88">
                        <a:pos x="T36" y="T37"/>
                      </a:cxn>
                      <a:cxn ang="T89">
                        <a:pos x="T38" y="T39"/>
                      </a:cxn>
                      <a:cxn ang="T90">
                        <a:pos x="T40" y="T41"/>
                      </a:cxn>
                      <a:cxn ang="T91">
                        <a:pos x="T42" y="T43"/>
                      </a:cxn>
                      <a:cxn ang="T92">
                        <a:pos x="T44" y="T45"/>
                      </a:cxn>
                      <a:cxn ang="T93">
                        <a:pos x="T46" y="T47"/>
                      </a:cxn>
                      <a:cxn ang="T94">
                        <a:pos x="T48" y="T49"/>
                      </a:cxn>
                      <a:cxn ang="T95">
                        <a:pos x="T50" y="T51"/>
                      </a:cxn>
                      <a:cxn ang="T96">
                        <a:pos x="T52" y="T53"/>
                      </a:cxn>
                      <a:cxn ang="T97">
                        <a:pos x="T54" y="T55"/>
                      </a:cxn>
                      <a:cxn ang="T98">
                        <a:pos x="T56" y="T57"/>
                      </a:cxn>
                      <a:cxn ang="T99">
                        <a:pos x="T58" y="T59"/>
                      </a:cxn>
                      <a:cxn ang="T100">
                        <a:pos x="T60" y="T61"/>
                      </a:cxn>
                      <a:cxn ang="T101">
                        <a:pos x="T62" y="T63"/>
                      </a:cxn>
                      <a:cxn ang="T102">
                        <a:pos x="T64" y="T65"/>
                      </a:cxn>
                      <a:cxn ang="T103">
                        <a:pos x="T66" y="T67"/>
                      </a:cxn>
                      <a:cxn ang="T104">
                        <a:pos x="T68" y="T69"/>
                      </a:cxn>
                    </a:cxnLst>
                    <a:rect l="T105" t="T106" r="T107" b="T108"/>
                    <a:pathLst>
                      <a:path w="193" h="38">
                        <a:moveTo>
                          <a:pt x="7" y="20"/>
                        </a:moveTo>
                        <a:lnTo>
                          <a:pt x="38" y="11"/>
                        </a:lnTo>
                        <a:lnTo>
                          <a:pt x="67" y="5"/>
                        </a:lnTo>
                        <a:lnTo>
                          <a:pt x="80" y="3"/>
                        </a:lnTo>
                        <a:lnTo>
                          <a:pt x="94" y="2"/>
                        </a:lnTo>
                        <a:lnTo>
                          <a:pt x="110" y="1"/>
                        </a:lnTo>
                        <a:lnTo>
                          <a:pt x="126" y="0"/>
                        </a:lnTo>
                        <a:lnTo>
                          <a:pt x="138" y="1"/>
                        </a:lnTo>
                        <a:lnTo>
                          <a:pt x="149" y="1"/>
                        </a:lnTo>
                        <a:lnTo>
                          <a:pt x="160" y="2"/>
                        </a:lnTo>
                        <a:lnTo>
                          <a:pt x="169" y="4"/>
                        </a:lnTo>
                        <a:lnTo>
                          <a:pt x="178" y="6"/>
                        </a:lnTo>
                        <a:lnTo>
                          <a:pt x="184" y="11"/>
                        </a:lnTo>
                        <a:lnTo>
                          <a:pt x="187" y="13"/>
                        </a:lnTo>
                        <a:lnTo>
                          <a:pt x="189" y="18"/>
                        </a:lnTo>
                        <a:lnTo>
                          <a:pt x="191" y="21"/>
                        </a:lnTo>
                        <a:lnTo>
                          <a:pt x="193" y="26"/>
                        </a:lnTo>
                        <a:lnTo>
                          <a:pt x="183" y="27"/>
                        </a:lnTo>
                        <a:lnTo>
                          <a:pt x="173" y="28"/>
                        </a:lnTo>
                        <a:lnTo>
                          <a:pt x="165" y="28"/>
                        </a:lnTo>
                        <a:lnTo>
                          <a:pt x="156" y="28"/>
                        </a:lnTo>
                        <a:lnTo>
                          <a:pt x="138" y="27"/>
                        </a:lnTo>
                        <a:lnTo>
                          <a:pt x="120" y="26"/>
                        </a:lnTo>
                        <a:lnTo>
                          <a:pt x="103" y="26"/>
                        </a:lnTo>
                        <a:lnTo>
                          <a:pt x="89" y="28"/>
                        </a:lnTo>
                        <a:lnTo>
                          <a:pt x="76" y="30"/>
                        </a:lnTo>
                        <a:lnTo>
                          <a:pt x="63" y="32"/>
                        </a:lnTo>
                        <a:lnTo>
                          <a:pt x="49" y="34"/>
                        </a:lnTo>
                        <a:lnTo>
                          <a:pt x="35" y="36"/>
                        </a:lnTo>
                        <a:lnTo>
                          <a:pt x="19" y="37"/>
                        </a:lnTo>
                        <a:lnTo>
                          <a:pt x="0" y="38"/>
                        </a:lnTo>
                        <a:lnTo>
                          <a:pt x="0" y="33"/>
                        </a:lnTo>
                        <a:lnTo>
                          <a:pt x="1" y="29"/>
                        </a:lnTo>
                        <a:lnTo>
                          <a:pt x="3" y="24"/>
                        </a:lnTo>
                        <a:lnTo>
                          <a:pt x="7" y="20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01" name="Freeform 268"/>
                  <p:cNvSpPr>
                    <a:spLocks/>
                  </p:cNvSpPr>
                  <p:nvPr>
                    <p:custDataLst>
                      <p:tags r:id="rId185"/>
                    </p:custDataLst>
                  </p:nvPr>
                </p:nvSpPr>
                <p:spPr bwMode="auto">
                  <a:xfrm>
                    <a:off x="4013200" y="3587750"/>
                    <a:ext cx="42863" cy="155575"/>
                  </a:xfrm>
                  <a:custGeom>
                    <a:avLst/>
                    <a:gdLst>
                      <a:gd name="T0" fmla="*/ 53 w 99"/>
                      <a:gd name="T1" fmla="*/ 12 h 301"/>
                      <a:gd name="T2" fmla="*/ 59 w 99"/>
                      <a:gd name="T3" fmla="*/ 12 h 301"/>
                      <a:gd name="T4" fmla="*/ 59 w 99"/>
                      <a:gd name="T5" fmla="*/ 19 h 301"/>
                      <a:gd name="T6" fmla="*/ 62 w 99"/>
                      <a:gd name="T7" fmla="*/ 26 h 301"/>
                      <a:gd name="T8" fmla="*/ 63 w 99"/>
                      <a:gd name="T9" fmla="*/ 33 h 301"/>
                      <a:gd name="T10" fmla="*/ 66 w 99"/>
                      <a:gd name="T11" fmla="*/ 42 h 301"/>
                      <a:gd name="T12" fmla="*/ 72 w 99"/>
                      <a:gd name="T13" fmla="*/ 58 h 301"/>
                      <a:gd name="T14" fmla="*/ 79 w 99"/>
                      <a:gd name="T15" fmla="*/ 75 h 301"/>
                      <a:gd name="T16" fmla="*/ 87 w 99"/>
                      <a:gd name="T17" fmla="*/ 93 h 301"/>
                      <a:gd name="T18" fmla="*/ 93 w 99"/>
                      <a:gd name="T19" fmla="*/ 111 h 301"/>
                      <a:gd name="T20" fmla="*/ 96 w 99"/>
                      <a:gd name="T21" fmla="*/ 120 h 301"/>
                      <a:gd name="T22" fmla="*/ 98 w 99"/>
                      <a:gd name="T23" fmla="*/ 129 h 301"/>
                      <a:gd name="T24" fmla="*/ 99 w 99"/>
                      <a:gd name="T25" fmla="*/ 138 h 301"/>
                      <a:gd name="T26" fmla="*/ 99 w 99"/>
                      <a:gd name="T27" fmla="*/ 148 h 301"/>
                      <a:gd name="T28" fmla="*/ 99 w 99"/>
                      <a:gd name="T29" fmla="*/ 289 h 301"/>
                      <a:gd name="T30" fmla="*/ 89 w 99"/>
                      <a:gd name="T31" fmla="*/ 290 h 301"/>
                      <a:gd name="T32" fmla="*/ 80 w 99"/>
                      <a:gd name="T33" fmla="*/ 293 h 301"/>
                      <a:gd name="T34" fmla="*/ 73 w 99"/>
                      <a:gd name="T35" fmla="*/ 297 h 301"/>
                      <a:gd name="T36" fmla="*/ 66 w 99"/>
                      <a:gd name="T37" fmla="*/ 301 h 301"/>
                      <a:gd name="T38" fmla="*/ 59 w 99"/>
                      <a:gd name="T39" fmla="*/ 290 h 301"/>
                      <a:gd name="T40" fmla="*/ 54 w 99"/>
                      <a:gd name="T41" fmla="*/ 280 h 301"/>
                      <a:gd name="T42" fmla="*/ 48 w 99"/>
                      <a:gd name="T43" fmla="*/ 271 h 301"/>
                      <a:gd name="T44" fmla="*/ 45 w 99"/>
                      <a:gd name="T45" fmla="*/ 262 h 301"/>
                      <a:gd name="T46" fmla="*/ 43 w 99"/>
                      <a:gd name="T47" fmla="*/ 252 h 301"/>
                      <a:gd name="T48" fmla="*/ 41 w 99"/>
                      <a:gd name="T49" fmla="*/ 242 h 301"/>
                      <a:gd name="T50" fmla="*/ 40 w 99"/>
                      <a:gd name="T51" fmla="*/ 232 h 301"/>
                      <a:gd name="T52" fmla="*/ 40 w 99"/>
                      <a:gd name="T53" fmla="*/ 222 h 301"/>
                      <a:gd name="T54" fmla="*/ 40 w 99"/>
                      <a:gd name="T55" fmla="*/ 141 h 301"/>
                      <a:gd name="T56" fmla="*/ 0 w 99"/>
                      <a:gd name="T57" fmla="*/ 6 h 301"/>
                      <a:gd name="T58" fmla="*/ 5 w 99"/>
                      <a:gd name="T59" fmla="*/ 2 h 301"/>
                      <a:gd name="T60" fmla="*/ 10 w 99"/>
                      <a:gd name="T61" fmla="*/ 0 h 301"/>
                      <a:gd name="T62" fmla="*/ 14 w 99"/>
                      <a:gd name="T63" fmla="*/ 0 h 301"/>
                      <a:gd name="T64" fmla="*/ 20 w 99"/>
                      <a:gd name="T65" fmla="*/ 0 h 301"/>
                      <a:gd name="T66" fmla="*/ 26 w 99"/>
                      <a:gd name="T67" fmla="*/ 0 h 301"/>
                      <a:gd name="T68" fmla="*/ 32 w 99"/>
                      <a:gd name="T69" fmla="*/ 2 h 301"/>
                      <a:gd name="T70" fmla="*/ 37 w 99"/>
                      <a:gd name="T71" fmla="*/ 4 h 301"/>
                      <a:gd name="T72" fmla="*/ 41 w 99"/>
                      <a:gd name="T73" fmla="*/ 6 h 301"/>
                      <a:gd name="T74" fmla="*/ 47 w 99"/>
                      <a:gd name="T75" fmla="*/ 10 h 301"/>
                      <a:gd name="T76" fmla="*/ 53 w 99"/>
                      <a:gd name="T77" fmla="*/ 12 h 301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w 99"/>
                      <a:gd name="T118" fmla="*/ 0 h 301"/>
                      <a:gd name="T119" fmla="*/ 99 w 99"/>
                      <a:gd name="T120" fmla="*/ 301 h 301"/>
                    </a:gdLst>
                    <a:ahLst/>
                    <a:cxnLst>
                      <a:cxn ang="T78">
                        <a:pos x="T0" y="T1"/>
                      </a:cxn>
                      <a:cxn ang="T79">
                        <a:pos x="T2" y="T3"/>
                      </a:cxn>
                      <a:cxn ang="T80">
                        <a:pos x="T4" y="T5"/>
                      </a:cxn>
                      <a:cxn ang="T81">
                        <a:pos x="T6" y="T7"/>
                      </a:cxn>
                      <a:cxn ang="T82">
                        <a:pos x="T8" y="T9"/>
                      </a:cxn>
                      <a:cxn ang="T83">
                        <a:pos x="T10" y="T11"/>
                      </a:cxn>
                      <a:cxn ang="T84">
                        <a:pos x="T12" y="T13"/>
                      </a:cxn>
                      <a:cxn ang="T85">
                        <a:pos x="T14" y="T15"/>
                      </a:cxn>
                      <a:cxn ang="T86">
                        <a:pos x="T16" y="T17"/>
                      </a:cxn>
                      <a:cxn ang="T87">
                        <a:pos x="T18" y="T19"/>
                      </a:cxn>
                      <a:cxn ang="T88">
                        <a:pos x="T20" y="T21"/>
                      </a:cxn>
                      <a:cxn ang="T89">
                        <a:pos x="T22" y="T23"/>
                      </a:cxn>
                      <a:cxn ang="T90">
                        <a:pos x="T24" y="T25"/>
                      </a:cxn>
                      <a:cxn ang="T91">
                        <a:pos x="T26" y="T27"/>
                      </a:cxn>
                      <a:cxn ang="T92">
                        <a:pos x="T28" y="T29"/>
                      </a:cxn>
                      <a:cxn ang="T93">
                        <a:pos x="T30" y="T31"/>
                      </a:cxn>
                      <a:cxn ang="T94">
                        <a:pos x="T32" y="T33"/>
                      </a:cxn>
                      <a:cxn ang="T95">
                        <a:pos x="T34" y="T35"/>
                      </a:cxn>
                      <a:cxn ang="T96">
                        <a:pos x="T36" y="T37"/>
                      </a:cxn>
                      <a:cxn ang="T97">
                        <a:pos x="T38" y="T39"/>
                      </a:cxn>
                      <a:cxn ang="T98">
                        <a:pos x="T40" y="T41"/>
                      </a:cxn>
                      <a:cxn ang="T99">
                        <a:pos x="T42" y="T43"/>
                      </a:cxn>
                      <a:cxn ang="T100">
                        <a:pos x="T44" y="T45"/>
                      </a:cxn>
                      <a:cxn ang="T101">
                        <a:pos x="T46" y="T47"/>
                      </a:cxn>
                      <a:cxn ang="T102">
                        <a:pos x="T48" y="T49"/>
                      </a:cxn>
                      <a:cxn ang="T103">
                        <a:pos x="T50" y="T51"/>
                      </a:cxn>
                      <a:cxn ang="T104">
                        <a:pos x="T52" y="T53"/>
                      </a:cxn>
                      <a:cxn ang="T105">
                        <a:pos x="T54" y="T55"/>
                      </a:cxn>
                      <a:cxn ang="T106">
                        <a:pos x="T56" y="T57"/>
                      </a:cxn>
                      <a:cxn ang="T107">
                        <a:pos x="T58" y="T59"/>
                      </a:cxn>
                      <a:cxn ang="T108">
                        <a:pos x="T60" y="T61"/>
                      </a:cxn>
                      <a:cxn ang="T109">
                        <a:pos x="T62" y="T63"/>
                      </a:cxn>
                      <a:cxn ang="T110">
                        <a:pos x="T64" y="T65"/>
                      </a:cxn>
                      <a:cxn ang="T111">
                        <a:pos x="T66" y="T67"/>
                      </a:cxn>
                      <a:cxn ang="T112">
                        <a:pos x="T68" y="T69"/>
                      </a:cxn>
                      <a:cxn ang="T113">
                        <a:pos x="T70" y="T71"/>
                      </a:cxn>
                      <a:cxn ang="T114">
                        <a:pos x="T72" y="T73"/>
                      </a:cxn>
                      <a:cxn ang="T115">
                        <a:pos x="T74" y="T75"/>
                      </a:cxn>
                      <a:cxn ang="T116">
                        <a:pos x="T76" y="T77"/>
                      </a:cxn>
                    </a:cxnLst>
                    <a:rect l="T117" t="T118" r="T119" b="T120"/>
                    <a:pathLst>
                      <a:path w="99" h="301">
                        <a:moveTo>
                          <a:pt x="53" y="12"/>
                        </a:moveTo>
                        <a:lnTo>
                          <a:pt x="59" y="12"/>
                        </a:lnTo>
                        <a:lnTo>
                          <a:pt x="59" y="19"/>
                        </a:lnTo>
                        <a:lnTo>
                          <a:pt x="62" y="26"/>
                        </a:lnTo>
                        <a:lnTo>
                          <a:pt x="63" y="33"/>
                        </a:lnTo>
                        <a:lnTo>
                          <a:pt x="66" y="42"/>
                        </a:lnTo>
                        <a:lnTo>
                          <a:pt x="72" y="58"/>
                        </a:lnTo>
                        <a:lnTo>
                          <a:pt x="79" y="75"/>
                        </a:lnTo>
                        <a:lnTo>
                          <a:pt x="87" y="93"/>
                        </a:lnTo>
                        <a:lnTo>
                          <a:pt x="93" y="111"/>
                        </a:lnTo>
                        <a:lnTo>
                          <a:pt x="96" y="120"/>
                        </a:lnTo>
                        <a:lnTo>
                          <a:pt x="98" y="129"/>
                        </a:lnTo>
                        <a:lnTo>
                          <a:pt x="99" y="138"/>
                        </a:lnTo>
                        <a:lnTo>
                          <a:pt x="99" y="148"/>
                        </a:lnTo>
                        <a:lnTo>
                          <a:pt x="99" y="289"/>
                        </a:lnTo>
                        <a:lnTo>
                          <a:pt x="89" y="290"/>
                        </a:lnTo>
                        <a:lnTo>
                          <a:pt x="80" y="293"/>
                        </a:lnTo>
                        <a:lnTo>
                          <a:pt x="73" y="297"/>
                        </a:lnTo>
                        <a:lnTo>
                          <a:pt x="66" y="301"/>
                        </a:lnTo>
                        <a:lnTo>
                          <a:pt x="59" y="290"/>
                        </a:lnTo>
                        <a:lnTo>
                          <a:pt x="54" y="280"/>
                        </a:lnTo>
                        <a:lnTo>
                          <a:pt x="48" y="271"/>
                        </a:lnTo>
                        <a:lnTo>
                          <a:pt x="45" y="262"/>
                        </a:lnTo>
                        <a:lnTo>
                          <a:pt x="43" y="252"/>
                        </a:lnTo>
                        <a:lnTo>
                          <a:pt x="41" y="242"/>
                        </a:lnTo>
                        <a:lnTo>
                          <a:pt x="40" y="232"/>
                        </a:lnTo>
                        <a:lnTo>
                          <a:pt x="40" y="222"/>
                        </a:lnTo>
                        <a:lnTo>
                          <a:pt x="40" y="141"/>
                        </a:lnTo>
                        <a:lnTo>
                          <a:pt x="0" y="6"/>
                        </a:lnTo>
                        <a:lnTo>
                          <a:pt x="5" y="2"/>
                        </a:lnTo>
                        <a:lnTo>
                          <a:pt x="10" y="0"/>
                        </a:lnTo>
                        <a:lnTo>
                          <a:pt x="14" y="0"/>
                        </a:lnTo>
                        <a:lnTo>
                          <a:pt x="20" y="0"/>
                        </a:lnTo>
                        <a:lnTo>
                          <a:pt x="26" y="0"/>
                        </a:lnTo>
                        <a:lnTo>
                          <a:pt x="32" y="2"/>
                        </a:lnTo>
                        <a:lnTo>
                          <a:pt x="37" y="4"/>
                        </a:lnTo>
                        <a:lnTo>
                          <a:pt x="41" y="6"/>
                        </a:lnTo>
                        <a:lnTo>
                          <a:pt x="47" y="10"/>
                        </a:lnTo>
                        <a:lnTo>
                          <a:pt x="53" y="12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02" name="Freeform 269"/>
                  <p:cNvSpPr>
                    <a:spLocks/>
                  </p:cNvSpPr>
                  <p:nvPr>
                    <p:custDataLst>
                      <p:tags r:id="rId186"/>
                    </p:custDataLst>
                  </p:nvPr>
                </p:nvSpPr>
                <p:spPr bwMode="auto">
                  <a:xfrm>
                    <a:off x="4038600" y="3549650"/>
                    <a:ext cx="76200" cy="188913"/>
                  </a:xfrm>
                  <a:custGeom>
                    <a:avLst/>
                    <a:gdLst>
                      <a:gd name="T0" fmla="*/ 0 w 173"/>
                      <a:gd name="T1" fmla="*/ 80 h 357"/>
                      <a:gd name="T2" fmla="*/ 9 w 173"/>
                      <a:gd name="T3" fmla="*/ 72 h 357"/>
                      <a:gd name="T4" fmla="*/ 17 w 173"/>
                      <a:gd name="T5" fmla="*/ 65 h 357"/>
                      <a:gd name="T6" fmla="*/ 25 w 173"/>
                      <a:gd name="T7" fmla="*/ 60 h 357"/>
                      <a:gd name="T8" fmla="*/ 33 w 173"/>
                      <a:gd name="T9" fmla="*/ 56 h 357"/>
                      <a:gd name="T10" fmla="*/ 40 w 173"/>
                      <a:gd name="T11" fmla="*/ 50 h 357"/>
                      <a:gd name="T12" fmla="*/ 67 w 173"/>
                      <a:gd name="T13" fmla="*/ 50 h 357"/>
                      <a:gd name="T14" fmla="*/ 94 w 173"/>
                      <a:gd name="T15" fmla="*/ 0 h 357"/>
                      <a:gd name="T16" fmla="*/ 101 w 173"/>
                      <a:gd name="T17" fmla="*/ 3 h 357"/>
                      <a:gd name="T18" fmla="*/ 108 w 173"/>
                      <a:gd name="T19" fmla="*/ 7 h 357"/>
                      <a:gd name="T20" fmla="*/ 116 w 173"/>
                      <a:gd name="T21" fmla="*/ 12 h 357"/>
                      <a:gd name="T22" fmla="*/ 123 w 173"/>
                      <a:gd name="T23" fmla="*/ 18 h 357"/>
                      <a:gd name="T24" fmla="*/ 131 w 173"/>
                      <a:gd name="T25" fmla="*/ 22 h 357"/>
                      <a:gd name="T26" fmla="*/ 139 w 173"/>
                      <a:gd name="T27" fmla="*/ 27 h 357"/>
                      <a:gd name="T28" fmla="*/ 145 w 173"/>
                      <a:gd name="T29" fmla="*/ 29 h 357"/>
                      <a:gd name="T30" fmla="*/ 153 w 173"/>
                      <a:gd name="T31" fmla="*/ 30 h 357"/>
                      <a:gd name="T32" fmla="*/ 163 w 173"/>
                      <a:gd name="T33" fmla="*/ 39 h 357"/>
                      <a:gd name="T34" fmla="*/ 173 w 173"/>
                      <a:gd name="T35" fmla="*/ 50 h 357"/>
                      <a:gd name="T36" fmla="*/ 173 w 173"/>
                      <a:gd name="T37" fmla="*/ 61 h 357"/>
                      <a:gd name="T38" fmla="*/ 173 w 173"/>
                      <a:gd name="T39" fmla="*/ 69 h 357"/>
                      <a:gd name="T40" fmla="*/ 173 w 173"/>
                      <a:gd name="T41" fmla="*/ 80 h 357"/>
                      <a:gd name="T42" fmla="*/ 173 w 173"/>
                      <a:gd name="T43" fmla="*/ 98 h 357"/>
                      <a:gd name="T44" fmla="*/ 173 w 173"/>
                      <a:gd name="T45" fmla="*/ 109 h 357"/>
                      <a:gd name="T46" fmla="*/ 171 w 173"/>
                      <a:gd name="T47" fmla="*/ 118 h 357"/>
                      <a:gd name="T48" fmla="*/ 167 w 173"/>
                      <a:gd name="T49" fmla="*/ 127 h 357"/>
                      <a:gd name="T50" fmla="*/ 163 w 173"/>
                      <a:gd name="T51" fmla="*/ 135 h 357"/>
                      <a:gd name="T52" fmla="*/ 152 w 173"/>
                      <a:gd name="T53" fmla="*/ 151 h 357"/>
                      <a:gd name="T54" fmla="*/ 140 w 173"/>
                      <a:gd name="T55" fmla="*/ 167 h 357"/>
                      <a:gd name="T56" fmla="*/ 128 w 173"/>
                      <a:gd name="T57" fmla="*/ 183 h 357"/>
                      <a:gd name="T58" fmla="*/ 117 w 173"/>
                      <a:gd name="T59" fmla="*/ 200 h 357"/>
                      <a:gd name="T60" fmla="*/ 112 w 173"/>
                      <a:gd name="T61" fmla="*/ 209 h 357"/>
                      <a:gd name="T62" fmla="*/ 109 w 173"/>
                      <a:gd name="T63" fmla="*/ 219 h 357"/>
                      <a:gd name="T64" fmla="*/ 108 w 173"/>
                      <a:gd name="T65" fmla="*/ 229 h 357"/>
                      <a:gd name="T66" fmla="*/ 107 w 173"/>
                      <a:gd name="T67" fmla="*/ 240 h 357"/>
                      <a:gd name="T68" fmla="*/ 108 w 173"/>
                      <a:gd name="T69" fmla="*/ 273 h 357"/>
                      <a:gd name="T70" fmla="*/ 109 w 173"/>
                      <a:gd name="T71" fmla="*/ 293 h 357"/>
                      <a:gd name="T72" fmla="*/ 110 w 173"/>
                      <a:gd name="T73" fmla="*/ 302 h 357"/>
                      <a:gd name="T74" fmla="*/ 109 w 173"/>
                      <a:gd name="T75" fmla="*/ 313 h 357"/>
                      <a:gd name="T76" fmla="*/ 109 w 173"/>
                      <a:gd name="T77" fmla="*/ 327 h 357"/>
                      <a:gd name="T78" fmla="*/ 107 w 173"/>
                      <a:gd name="T79" fmla="*/ 345 h 357"/>
                      <a:gd name="T80" fmla="*/ 97 w 173"/>
                      <a:gd name="T81" fmla="*/ 346 h 357"/>
                      <a:gd name="T82" fmla="*/ 88 w 173"/>
                      <a:gd name="T83" fmla="*/ 347 h 357"/>
                      <a:gd name="T84" fmla="*/ 79 w 173"/>
                      <a:gd name="T85" fmla="*/ 349 h 357"/>
                      <a:gd name="T86" fmla="*/ 71 w 173"/>
                      <a:gd name="T87" fmla="*/ 351 h 357"/>
                      <a:gd name="T88" fmla="*/ 63 w 173"/>
                      <a:gd name="T89" fmla="*/ 353 h 357"/>
                      <a:gd name="T90" fmla="*/ 55 w 173"/>
                      <a:gd name="T91" fmla="*/ 355 h 357"/>
                      <a:gd name="T92" fmla="*/ 48 w 173"/>
                      <a:gd name="T93" fmla="*/ 357 h 357"/>
                      <a:gd name="T94" fmla="*/ 40 w 173"/>
                      <a:gd name="T95" fmla="*/ 357 h 357"/>
                      <a:gd name="T96" fmla="*/ 40 w 173"/>
                      <a:gd name="T97" fmla="*/ 216 h 357"/>
                      <a:gd name="T98" fmla="*/ 40 w 173"/>
                      <a:gd name="T99" fmla="*/ 206 h 357"/>
                      <a:gd name="T100" fmla="*/ 39 w 173"/>
                      <a:gd name="T101" fmla="*/ 197 h 357"/>
                      <a:gd name="T102" fmla="*/ 37 w 173"/>
                      <a:gd name="T103" fmla="*/ 188 h 357"/>
                      <a:gd name="T104" fmla="*/ 34 w 173"/>
                      <a:gd name="T105" fmla="*/ 179 h 357"/>
                      <a:gd name="T106" fmla="*/ 28 w 173"/>
                      <a:gd name="T107" fmla="*/ 161 h 357"/>
                      <a:gd name="T108" fmla="*/ 20 w 173"/>
                      <a:gd name="T109" fmla="*/ 143 h 357"/>
                      <a:gd name="T110" fmla="*/ 13 w 173"/>
                      <a:gd name="T111" fmla="*/ 126 h 357"/>
                      <a:gd name="T112" fmla="*/ 7 w 173"/>
                      <a:gd name="T113" fmla="*/ 110 h 357"/>
                      <a:gd name="T114" fmla="*/ 4 w 173"/>
                      <a:gd name="T115" fmla="*/ 101 h 357"/>
                      <a:gd name="T116" fmla="*/ 3 w 173"/>
                      <a:gd name="T117" fmla="*/ 94 h 357"/>
                      <a:gd name="T118" fmla="*/ 0 w 173"/>
                      <a:gd name="T119" fmla="*/ 87 h 357"/>
                      <a:gd name="T120" fmla="*/ 0 w 173"/>
                      <a:gd name="T121" fmla="*/ 80 h 357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w 173"/>
                      <a:gd name="T184" fmla="*/ 0 h 357"/>
                      <a:gd name="T185" fmla="*/ 173 w 173"/>
                      <a:gd name="T186" fmla="*/ 357 h 357"/>
                    </a:gdLst>
                    <a:ahLst/>
                    <a:cxnLst>
                      <a:cxn ang="T122">
                        <a:pos x="T0" y="T1"/>
                      </a:cxn>
                      <a:cxn ang="T123">
                        <a:pos x="T2" y="T3"/>
                      </a:cxn>
                      <a:cxn ang="T124">
                        <a:pos x="T4" y="T5"/>
                      </a:cxn>
                      <a:cxn ang="T125">
                        <a:pos x="T6" y="T7"/>
                      </a:cxn>
                      <a:cxn ang="T126">
                        <a:pos x="T8" y="T9"/>
                      </a:cxn>
                      <a:cxn ang="T127">
                        <a:pos x="T10" y="T11"/>
                      </a:cxn>
                      <a:cxn ang="T128">
                        <a:pos x="T12" y="T13"/>
                      </a:cxn>
                      <a:cxn ang="T129">
                        <a:pos x="T14" y="T15"/>
                      </a:cxn>
                      <a:cxn ang="T130">
                        <a:pos x="T16" y="T17"/>
                      </a:cxn>
                      <a:cxn ang="T131">
                        <a:pos x="T18" y="T19"/>
                      </a:cxn>
                      <a:cxn ang="T132">
                        <a:pos x="T20" y="T21"/>
                      </a:cxn>
                      <a:cxn ang="T133">
                        <a:pos x="T22" y="T23"/>
                      </a:cxn>
                      <a:cxn ang="T134">
                        <a:pos x="T24" y="T25"/>
                      </a:cxn>
                      <a:cxn ang="T135">
                        <a:pos x="T26" y="T27"/>
                      </a:cxn>
                      <a:cxn ang="T136">
                        <a:pos x="T28" y="T29"/>
                      </a:cxn>
                      <a:cxn ang="T137">
                        <a:pos x="T30" y="T31"/>
                      </a:cxn>
                      <a:cxn ang="T138">
                        <a:pos x="T32" y="T33"/>
                      </a:cxn>
                      <a:cxn ang="T139">
                        <a:pos x="T34" y="T35"/>
                      </a:cxn>
                      <a:cxn ang="T140">
                        <a:pos x="T36" y="T37"/>
                      </a:cxn>
                      <a:cxn ang="T141">
                        <a:pos x="T38" y="T39"/>
                      </a:cxn>
                      <a:cxn ang="T142">
                        <a:pos x="T40" y="T41"/>
                      </a:cxn>
                      <a:cxn ang="T143">
                        <a:pos x="T42" y="T43"/>
                      </a:cxn>
                      <a:cxn ang="T144">
                        <a:pos x="T44" y="T45"/>
                      </a:cxn>
                      <a:cxn ang="T145">
                        <a:pos x="T46" y="T47"/>
                      </a:cxn>
                      <a:cxn ang="T146">
                        <a:pos x="T48" y="T49"/>
                      </a:cxn>
                      <a:cxn ang="T147">
                        <a:pos x="T50" y="T51"/>
                      </a:cxn>
                      <a:cxn ang="T148">
                        <a:pos x="T52" y="T53"/>
                      </a:cxn>
                      <a:cxn ang="T149">
                        <a:pos x="T54" y="T55"/>
                      </a:cxn>
                      <a:cxn ang="T150">
                        <a:pos x="T56" y="T57"/>
                      </a:cxn>
                      <a:cxn ang="T151">
                        <a:pos x="T58" y="T59"/>
                      </a:cxn>
                      <a:cxn ang="T152">
                        <a:pos x="T60" y="T61"/>
                      </a:cxn>
                      <a:cxn ang="T153">
                        <a:pos x="T62" y="T63"/>
                      </a:cxn>
                      <a:cxn ang="T154">
                        <a:pos x="T64" y="T65"/>
                      </a:cxn>
                      <a:cxn ang="T155">
                        <a:pos x="T66" y="T67"/>
                      </a:cxn>
                      <a:cxn ang="T156">
                        <a:pos x="T68" y="T69"/>
                      </a:cxn>
                      <a:cxn ang="T157">
                        <a:pos x="T70" y="T71"/>
                      </a:cxn>
                      <a:cxn ang="T158">
                        <a:pos x="T72" y="T73"/>
                      </a:cxn>
                      <a:cxn ang="T159">
                        <a:pos x="T74" y="T75"/>
                      </a:cxn>
                      <a:cxn ang="T160">
                        <a:pos x="T76" y="T77"/>
                      </a:cxn>
                      <a:cxn ang="T161">
                        <a:pos x="T78" y="T79"/>
                      </a:cxn>
                      <a:cxn ang="T162">
                        <a:pos x="T80" y="T81"/>
                      </a:cxn>
                      <a:cxn ang="T163">
                        <a:pos x="T82" y="T83"/>
                      </a:cxn>
                      <a:cxn ang="T164">
                        <a:pos x="T84" y="T85"/>
                      </a:cxn>
                      <a:cxn ang="T165">
                        <a:pos x="T86" y="T87"/>
                      </a:cxn>
                      <a:cxn ang="T166">
                        <a:pos x="T88" y="T89"/>
                      </a:cxn>
                      <a:cxn ang="T167">
                        <a:pos x="T90" y="T91"/>
                      </a:cxn>
                      <a:cxn ang="T168">
                        <a:pos x="T92" y="T93"/>
                      </a:cxn>
                      <a:cxn ang="T169">
                        <a:pos x="T94" y="T95"/>
                      </a:cxn>
                      <a:cxn ang="T170">
                        <a:pos x="T96" y="T97"/>
                      </a:cxn>
                      <a:cxn ang="T171">
                        <a:pos x="T98" y="T99"/>
                      </a:cxn>
                      <a:cxn ang="T172">
                        <a:pos x="T100" y="T101"/>
                      </a:cxn>
                      <a:cxn ang="T173">
                        <a:pos x="T102" y="T103"/>
                      </a:cxn>
                      <a:cxn ang="T174">
                        <a:pos x="T104" y="T105"/>
                      </a:cxn>
                      <a:cxn ang="T175">
                        <a:pos x="T106" y="T107"/>
                      </a:cxn>
                      <a:cxn ang="T176">
                        <a:pos x="T108" y="T109"/>
                      </a:cxn>
                      <a:cxn ang="T177">
                        <a:pos x="T110" y="T111"/>
                      </a:cxn>
                      <a:cxn ang="T178">
                        <a:pos x="T112" y="T113"/>
                      </a:cxn>
                      <a:cxn ang="T179">
                        <a:pos x="T114" y="T115"/>
                      </a:cxn>
                      <a:cxn ang="T180">
                        <a:pos x="T116" y="T117"/>
                      </a:cxn>
                      <a:cxn ang="T181">
                        <a:pos x="T118" y="T119"/>
                      </a:cxn>
                      <a:cxn ang="T182">
                        <a:pos x="T120" y="T121"/>
                      </a:cxn>
                    </a:cxnLst>
                    <a:rect l="T183" t="T184" r="T185" b="T186"/>
                    <a:pathLst>
                      <a:path w="173" h="357">
                        <a:moveTo>
                          <a:pt x="0" y="80"/>
                        </a:moveTo>
                        <a:lnTo>
                          <a:pt x="9" y="72"/>
                        </a:lnTo>
                        <a:lnTo>
                          <a:pt x="17" y="65"/>
                        </a:lnTo>
                        <a:lnTo>
                          <a:pt x="25" y="60"/>
                        </a:lnTo>
                        <a:lnTo>
                          <a:pt x="33" y="56"/>
                        </a:lnTo>
                        <a:lnTo>
                          <a:pt x="40" y="50"/>
                        </a:lnTo>
                        <a:lnTo>
                          <a:pt x="67" y="50"/>
                        </a:lnTo>
                        <a:lnTo>
                          <a:pt x="94" y="0"/>
                        </a:lnTo>
                        <a:lnTo>
                          <a:pt x="101" y="3"/>
                        </a:lnTo>
                        <a:lnTo>
                          <a:pt x="108" y="7"/>
                        </a:lnTo>
                        <a:lnTo>
                          <a:pt x="116" y="12"/>
                        </a:lnTo>
                        <a:lnTo>
                          <a:pt x="123" y="18"/>
                        </a:lnTo>
                        <a:lnTo>
                          <a:pt x="131" y="22"/>
                        </a:lnTo>
                        <a:lnTo>
                          <a:pt x="139" y="27"/>
                        </a:lnTo>
                        <a:lnTo>
                          <a:pt x="145" y="29"/>
                        </a:lnTo>
                        <a:lnTo>
                          <a:pt x="153" y="30"/>
                        </a:lnTo>
                        <a:lnTo>
                          <a:pt x="163" y="39"/>
                        </a:lnTo>
                        <a:lnTo>
                          <a:pt x="173" y="50"/>
                        </a:lnTo>
                        <a:lnTo>
                          <a:pt x="173" y="61"/>
                        </a:lnTo>
                        <a:lnTo>
                          <a:pt x="173" y="69"/>
                        </a:lnTo>
                        <a:lnTo>
                          <a:pt x="173" y="80"/>
                        </a:lnTo>
                        <a:lnTo>
                          <a:pt x="173" y="98"/>
                        </a:lnTo>
                        <a:lnTo>
                          <a:pt x="173" y="109"/>
                        </a:lnTo>
                        <a:lnTo>
                          <a:pt x="171" y="118"/>
                        </a:lnTo>
                        <a:lnTo>
                          <a:pt x="167" y="127"/>
                        </a:lnTo>
                        <a:lnTo>
                          <a:pt x="163" y="135"/>
                        </a:lnTo>
                        <a:lnTo>
                          <a:pt x="152" y="151"/>
                        </a:lnTo>
                        <a:lnTo>
                          <a:pt x="140" y="167"/>
                        </a:lnTo>
                        <a:lnTo>
                          <a:pt x="128" y="183"/>
                        </a:lnTo>
                        <a:lnTo>
                          <a:pt x="117" y="200"/>
                        </a:lnTo>
                        <a:lnTo>
                          <a:pt x="112" y="209"/>
                        </a:lnTo>
                        <a:lnTo>
                          <a:pt x="109" y="219"/>
                        </a:lnTo>
                        <a:lnTo>
                          <a:pt x="108" y="229"/>
                        </a:lnTo>
                        <a:lnTo>
                          <a:pt x="107" y="240"/>
                        </a:lnTo>
                        <a:lnTo>
                          <a:pt x="108" y="273"/>
                        </a:lnTo>
                        <a:lnTo>
                          <a:pt x="109" y="293"/>
                        </a:lnTo>
                        <a:lnTo>
                          <a:pt x="110" y="302"/>
                        </a:lnTo>
                        <a:lnTo>
                          <a:pt x="109" y="313"/>
                        </a:lnTo>
                        <a:lnTo>
                          <a:pt x="109" y="327"/>
                        </a:lnTo>
                        <a:lnTo>
                          <a:pt x="107" y="345"/>
                        </a:lnTo>
                        <a:lnTo>
                          <a:pt x="97" y="346"/>
                        </a:lnTo>
                        <a:lnTo>
                          <a:pt x="88" y="347"/>
                        </a:lnTo>
                        <a:lnTo>
                          <a:pt x="79" y="349"/>
                        </a:lnTo>
                        <a:lnTo>
                          <a:pt x="71" y="351"/>
                        </a:lnTo>
                        <a:lnTo>
                          <a:pt x="63" y="353"/>
                        </a:lnTo>
                        <a:lnTo>
                          <a:pt x="55" y="355"/>
                        </a:lnTo>
                        <a:lnTo>
                          <a:pt x="48" y="357"/>
                        </a:lnTo>
                        <a:lnTo>
                          <a:pt x="40" y="357"/>
                        </a:lnTo>
                        <a:lnTo>
                          <a:pt x="40" y="216"/>
                        </a:lnTo>
                        <a:lnTo>
                          <a:pt x="40" y="206"/>
                        </a:lnTo>
                        <a:lnTo>
                          <a:pt x="39" y="197"/>
                        </a:lnTo>
                        <a:lnTo>
                          <a:pt x="37" y="188"/>
                        </a:lnTo>
                        <a:lnTo>
                          <a:pt x="34" y="179"/>
                        </a:lnTo>
                        <a:lnTo>
                          <a:pt x="28" y="161"/>
                        </a:lnTo>
                        <a:lnTo>
                          <a:pt x="20" y="143"/>
                        </a:lnTo>
                        <a:lnTo>
                          <a:pt x="13" y="126"/>
                        </a:lnTo>
                        <a:lnTo>
                          <a:pt x="7" y="110"/>
                        </a:lnTo>
                        <a:lnTo>
                          <a:pt x="4" y="101"/>
                        </a:lnTo>
                        <a:lnTo>
                          <a:pt x="3" y="94"/>
                        </a:lnTo>
                        <a:lnTo>
                          <a:pt x="0" y="87"/>
                        </a:lnTo>
                        <a:lnTo>
                          <a:pt x="0" y="80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03" name="Freeform 270"/>
                  <p:cNvSpPr>
                    <a:spLocks/>
                  </p:cNvSpPr>
                  <p:nvPr>
                    <p:custDataLst>
                      <p:tags r:id="rId187"/>
                    </p:custDataLst>
                  </p:nvPr>
                </p:nvSpPr>
                <p:spPr bwMode="auto">
                  <a:xfrm>
                    <a:off x="4767263" y="4754563"/>
                    <a:ext cx="25400" cy="60325"/>
                  </a:xfrm>
                  <a:custGeom>
                    <a:avLst/>
                    <a:gdLst>
                      <a:gd name="T0" fmla="*/ 10 w 50"/>
                      <a:gd name="T1" fmla="*/ 0 h 74"/>
                      <a:gd name="T2" fmla="*/ 6 w 50"/>
                      <a:gd name="T3" fmla="*/ 14 h 74"/>
                      <a:gd name="T4" fmla="*/ 2 w 50"/>
                      <a:gd name="T5" fmla="*/ 26 h 74"/>
                      <a:gd name="T6" fmla="*/ 0 w 50"/>
                      <a:gd name="T7" fmla="*/ 36 h 74"/>
                      <a:gd name="T8" fmla="*/ 0 w 50"/>
                      <a:gd name="T9" fmla="*/ 43 h 74"/>
                      <a:gd name="T10" fmla="*/ 0 w 50"/>
                      <a:gd name="T11" fmla="*/ 50 h 74"/>
                      <a:gd name="T12" fmla="*/ 2 w 50"/>
                      <a:gd name="T13" fmla="*/ 56 h 74"/>
                      <a:gd name="T14" fmla="*/ 6 w 50"/>
                      <a:gd name="T15" fmla="*/ 61 h 74"/>
                      <a:gd name="T16" fmla="*/ 10 w 50"/>
                      <a:gd name="T17" fmla="*/ 68 h 74"/>
                      <a:gd name="T18" fmla="*/ 50 w 50"/>
                      <a:gd name="T19" fmla="*/ 74 h 74"/>
                      <a:gd name="T20" fmla="*/ 50 w 50"/>
                      <a:gd name="T21" fmla="*/ 51 h 74"/>
                      <a:gd name="T22" fmla="*/ 50 w 50"/>
                      <a:gd name="T23" fmla="*/ 34 h 74"/>
                      <a:gd name="T24" fmla="*/ 50 w 50"/>
                      <a:gd name="T25" fmla="*/ 19 h 74"/>
                      <a:gd name="T26" fmla="*/ 50 w 50"/>
                      <a:gd name="T27" fmla="*/ 0 h 74"/>
                      <a:gd name="T28" fmla="*/ 38 w 50"/>
                      <a:gd name="T29" fmla="*/ 0 h 74"/>
                      <a:gd name="T30" fmla="*/ 25 w 50"/>
                      <a:gd name="T31" fmla="*/ 0 h 74"/>
                      <a:gd name="T32" fmla="*/ 14 w 50"/>
                      <a:gd name="T33" fmla="*/ 0 h 74"/>
                      <a:gd name="T34" fmla="*/ 10 w 50"/>
                      <a:gd name="T35" fmla="*/ 0 h 74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50"/>
                      <a:gd name="T55" fmla="*/ 0 h 74"/>
                      <a:gd name="T56" fmla="*/ 50 w 50"/>
                      <a:gd name="T57" fmla="*/ 74 h 74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50" h="74">
                        <a:moveTo>
                          <a:pt x="10" y="0"/>
                        </a:moveTo>
                        <a:lnTo>
                          <a:pt x="6" y="14"/>
                        </a:lnTo>
                        <a:lnTo>
                          <a:pt x="2" y="26"/>
                        </a:lnTo>
                        <a:lnTo>
                          <a:pt x="0" y="36"/>
                        </a:lnTo>
                        <a:lnTo>
                          <a:pt x="0" y="43"/>
                        </a:lnTo>
                        <a:lnTo>
                          <a:pt x="0" y="50"/>
                        </a:lnTo>
                        <a:lnTo>
                          <a:pt x="2" y="56"/>
                        </a:lnTo>
                        <a:lnTo>
                          <a:pt x="6" y="61"/>
                        </a:lnTo>
                        <a:lnTo>
                          <a:pt x="10" y="68"/>
                        </a:lnTo>
                        <a:lnTo>
                          <a:pt x="50" y="74"/>
                        </a:lnTo>
                        <a:lnTo>
                          <a:pt x="50" y="51"/>
                        </a:lnTo>
                        <a:lnTo>
                          <a:pt x="50" y="34"/>
                        </a:lnTo>
                        <a:lnTo>
                          <a:pt x="50" y="19"/>
                        </a:lnTo>
                        <a:lnTo>
                          <a:pt x="50" y="0"/>
                        </a:lnTo>
                        <a:lnTo>
                          <a:pt x="38" y="0"/>
                        </a:lnTo>
                        <a:lnTo>
                          <a:pt x="25" y="0"/>
                        </a:lnTo>
                        <a:lnTo>
                          <a:pt x="14" y="0"/>
                        </a:lnTo>
                        <a:lnTo>
                          <a:pt x="10" y="0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04" name="Freeform 271"/>
                  <p:cNvSpPr>
                    <a:spLocks/>
                  </p:cNvSpPr>
                  <p:nvPr>
                    <p:custDataLst>
                      <p:tags r:id="rId188"/>
                    </p:custDataLst>
                  </p:nvPr>
                </p:nvSpPr>
                <p:spPr bwMode="auto">
                  <a:xfrm>
                    <a:off x="4662488" y="4851400"/>
                    <a:ext cx="61912" cy="57150"/>
                  </a:xfrm>
                  <a:custGeom>
                    <a:avLst/>
                    <a:gdLst>
                      <a:gd name="T0" fmla="*/ 3 w 135"/>
                      <a:gd name="T1" fmla="*/ 55 h 98"/>
                      <a:gd name="T2" fmla="*/ 11 w 135"/>
                      <a:gd name="T3" fmla="*/ 54 h 98"/>
                      <a:gd name="T4" fmla="*/ 18 w 135"/>
                      <a:gd name="T5" fmla="*/ 53 h 98"/>
                      <a:gd name="T6" fmla="*/ 24 w 135"/>
                      <a:gd name="T7" fmla="*/ 50 h 98"/>
                      <a:gd name="T8" fmla="*/ 31 w 135"/>
                      <a:gd name="T9" fmla="*/ 47 h 98"/>
                      <a:gd name="T10" fmla="*/ 42 w 135"/>
                      <a:gd name="T11" fmla="*/ 38 h 98"/>
                      <a:gd name="T12" fmla="*/ 52 w 135"/>
                      <a:gd name="T13" fmla="*/ 28 h 98"/>
                      <a:gd name="T14" fmla="*/ 61 w 135"/>
                      <a:gd name="T15" fmla="*/ 18 h 98"/>
                      <a:gd name="T16" fmla="*/ 71 w 135"/>
                      <a:gd name="T17" fmla="*/ 8 h 98"/>
                      <a:gd name="T18" fmla="*/ 76 w 135"/>
                      <a:gd name="T19" fmla="*/ 5 h 98"/>
                      <a:gd name="T20" fmla="*/ 82 w 135"/>
                      <a:gd name="T21" fmla="*/ 2 h 98"/>
                      <a:gd name="T22" fmla="*/ 88 w 135"/>
                      <a:gd name="T23" fmla="*/ 0 h 98"/>
                      <a:gd name="T24" fmla="*/ 96 w 135"/>
                      <a:gd name="T25" fmla="*/ 0 h 98"/>
                      <a:gd name="T26" fmla="*/ 102 w 135"/>
                      <a:gd name="T27" fmla="*/ 0 h 98"/>
                      <a:gd name="T28" fmla="*/ 110 w 135"/>
                      <a:gd name="T29" fmla="*/ 3 h 98"/>
                      <a:gd name="T30" fmla="*/ 117 w 135"/>
                      <a:gd name="T31" fmla="*/ 6 h 98"/>
                      <a:gd name="T32" fmla="*/ 123 w 135"/>
                      <a:gd name="T33" fmla="*/ 11 h 98"/>
                      <a:gd name="T34" fmla="*/ 128 w 135"/>
                      <a:gd name="T35" fmla="*/ 16 h 98"/>
                      <a:gd name="T36" fmla="*/ 132 w 135"/>
                      <a:gd name="T37" fmla="*/ 24 h 98"/>
                      <a:gd name="T38" fmla="*/ 134 w 135"/>
                      <a:gd name="T39" fmla="*/ 30 h 98"/>
                      <a:gd name="T40" fmla="*/ 135 w 135"/>
                      <a:gd name="T41" fmla="*/ 37 h 98"/>
                      <a:gd name="T42" fmla="*/ 134 w 135"/>
                      <a:gd name="T43" fmla="*/ 40 h 98"/>
                      <a:gd name="T44" fmla="*/ 132 w 135"/>
                      <a:gd name="T45" fmla="*/ 43 h 98"/>
                      <a:gd name="T46" fmla="*/ 129 w 135"/>
                      <a:gd name="T47" fmla="*/ 47 h 98"/>
                      <a:gd name="T48" fmla="*/ 124 w 135"/>
                      <a:gd name="T49" fmla="*/ 51 h 98"/>
                      <a:gd name="T50" fmla="*/ 113 w 135"/>
                      <a:gd name="T51" fmla="*/ 61 h 98"/>
                      <a:gd name="T52" fmla="*/ 100 w 135"/>
                      <a:gd name="T53" fmla="*/ 72 h 98"/>
                      <a:gd name="T54" fmla="*/ 87 w 135"/>
                      <a:gd name="T55" fmla="*/ 82 h 98"/>
                      <a:gd name="T56" fmla="*/ 74 w 135"/>
                      <a:gd name="T57" fmla="*/ 91 h 98"/>
                      <a:gd name="T58" fmla="*/ 63 w 135"/>
                      <a:gd name="T59" fmla="*/ 96 h 98"/>
                      <a:gd name="T60" fmla="*/ 55 w 135"/>
                      <a:gd name="T61" fmla="*/ 98 h 98"/>
                      <a:gd name="T62" fmla="*/ 51 w 135"/>
                      <a:gd name="T63" fmla="*/ 97 h 98"/>
                      <a:gd name="T64" fmla="*/ 43 w 135"/>
                      <a:gd name="T65" fmla="*/ 92 h 98"/>
                      <a:gd name="T66" fmla="*/ 32 w 135"/>
                      <a:gd name="T67" fmla="*/ 85 h 98"/>
                      <a:gd name="T68" fmla="*/ 21 w 135"/>
                      <a:gd name="T69" fmla="*/ 77 h 98"/>
                      <a:gd name="T70" fmla="*/ 11 w 135"/>
                      <a:gd name="T71" fmla="*/ 68 h 98"/>
                      <a:gd name="T72" fmla="*/ 5 w 135"/>
                      <a:gd name="T73" fmla="*/ 62 h 98"/>
                      <a:gd name="T74" fmla="*/ 1 w 135"/>
                      <a:gd name="T75" fmla="*/ 59 h 98"/>
                      <a:gd name="T76" fmla="*/ 0 w 135"/>
                      <a:gd name="T77" fmla="*/ 57 h 98"/>
                      <a:gd name="T78" fmla="*/ 0 w 135"/>
                      <a:gd name="T79" fmla="*/ 56 h 98"/>
                      <a:gd name="T80" fmla="*/ 3 w 135"/>
                      <a:gd name="T81" fmla="*/ 55 h 98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w 135"/>
                      <a:gd name="T124" fmla="*/ 0 h 98"/>
                      <a:gd name="T125" fmla="*/ 135 w 135"/>
                      <a:gd name="T126" fmla="*/ 98 h 98"/>
                    </a:gdLst>
                    <a:ahLst/>
                    <a:cxnLst>
                      <a:cxn ang="T82">
                        <a:pos x="T0" y="T1"/>
                      </a:cxn>
                      <a:cxn ang="T83">
                        <a:pos x="T2" y="T3"/>
                      </a:cxn>
                      <a:cxn ang="T84">
                        <a:pos x="T4" y="T5"/>
                      </a:cxn>
                      <a:cxn ang="T85">
                        <a:pos x="T6" y="T7"/>
                      </a:cxn>
                      <a:cxn ang="T86">
                        <a:pos x="T8" y="T9"/>
                      </a:cxn>
                      <a:cxn ang="T87">
                        <a:pos x="T10" y="T11"/>
                      </a:cxn>
                      <a:cxn ang="T88">
                        <a:pos x="T12" y="T13"/>
                      </a:cxn>
                      <a:cxn ang="T89">
                        <a:pos x="T14" y="T15"/>
                      </a:cxn>
                      <a:cxn ang="T90">
                        <a:pos x="T16" y="T17"/>
                      </a:cxn>
                      <a:cxn ang="T91">
                        <a:pos x="T18" y="T19"/>
                      </a:cxn>
                      <a:cxn ang="T92">
                        <a:pos x="T20" y="T21"/>
                      </a:cxn>
                      <a:cxn ang="T93">
                        <a:pos x="T22" y="T23"/>
                      </a:cxn>
                      <a:cxn ang="T94">
                        <a:pos x="T24" y="T25"/>
                      </a:cxn>
                      <a:cxn ang="T95">
                        <a:pos x="T26" y="T27"/>
                      </a:cxn>
                      <a:cxn ang="T96">
                        <a:pos x="T28" y="T29"/>
                      </a:cxn>
                      <a:cxn ang="T97">
                        <a:pos x="T30" y="T31"/>
                      </a:cxn>
                      <a:cxn ang="T98">
                        <a:pos x="T32" y="T33"/>
                      </a:cxn>
                      <a:cxn ang="T99">
                        <a:pos x="T34" y="T35"/>
                      </a:cxn>
                      <a:cxn ang="T100">
                        <a:pos x="T36" y="T37"/>
                      </a:cxn>
                      <a:cxn ang="T101">
                        <a:pos x="T38" y="T39"/>
                      </a:cxn>
                      <a:cxn ang="T102">
                        <a:pos x="T40" y="T41"/>
                      </a:cxn>
                      <a:cxn ang="T103">
                        <a:pos x="T42" y="T43"/>
                      </a:cxn>
                      <a:cxn ang="T104">
                        <a:pos x="T44" y="T45"/>
                      </a:cxn>
                      <a:cxn ang="T105">
                        <a:pos x="T46" y="T47"/>
                      </a:cxn>
                      <a:cxn ang="T106">
                        <a:pos x="T48" y="T49"/>
                      </a:cxn>
                      <a:cxn ang="T107">
                        <a:pos x="T50" y="T51"/>
                      </a:cxn>
                      <a:cxn ang="T108">
                        <a:pos x="T52" y="T53"/>
                      </a:cxn>
                      <a:cxn ang="T109">
                        <a:pos x="T54" y="T55"/>
                      </a:cxn>
                      <a:cxn ang="T110">
                        <a:pos x="T56" y="T57"/>
                      </a:cxn>
                      <a:cxn ang="T111">
                        <a:pos x="T58" y="T59"/>
                      </a:cxn>
                      <a:cxn ang="T112">
                        <a:pos x="T60" y="T61"/>
                      </a:cxn>
                      <a:cxn ang="T113">
                        <a:pos x="T62" y="T63"/>
                      </a:cxn>
                      <a:cxn ang="T114">
                        <a:pos x="T64" y="T65"/>
                      </a:cxn>
                      <a:cxn ang="T115">
                        <a:pos x="T66" y="T67"/>
                      </a:cxn>
                      <a:cxn ang="T116">
                        <a:pos x="T68" y="T69"/>
                      </a:cxn>
                      <a:cxn ang="T117">
                        <a:pos x="T70" y="T71"/>
                      </a:cxn>
                      <a:cxn ang="T118">
                        <a:pos x="T72" y="T73"/>
                      </a:cxn>
                      <a:cxn ang="T119">
                        <a:pos x="T74" y="T75"/>
                      </a:cxn>
                      <a:cxn ang="T120">
                        <a:pos x="T76" y="T77"/>
                      </a:cxn>
                      <a:cxn ang="T121">
                        <a:pos x="T78" y="T79"/>
                      </a:cxn>
                      <a:cxn ang="T122">
                        <a:pos x="T80" y="T81"/>
                      </a:cxn>
                    </a:cxnLst>
                    <a:rect l="T123" t="T124" r="T125" b="T126"/>
                    <a:pathLst>
                      <a:path w="135" h="98">
                        <a:moveTo>
                          <a:pt x="3" y="55"/>
                        </a:moveTo>
                        <a:lnTo>
                          <a:pt x="11" y="54"/>
                        </a:lnTo>
                        <a:lnTo>
                          <a:pt x="18" y="53"/>
                        </a:lnTo>
                        <a:lnTo>
                          <a:pt x="24" y="50"/>
                        </a:lnTo>
                        <a:lnTo>
                          <a:pt x="31" y="47"/>
                        </a:lnTo>
                        <a:lnTo>
                          <a:pt x="42" y="38"/>
                        </a:lnTo>
                        <a:lnTo>
                          <a:pt x="52" y="28"/>
                        </a:lnTo>
                        <a:lnTo>
                          <a:pt x="61" y="18"/>
                        </a:lnTo>
                        <a:lnTo>
                          <a:pt x="71" y="8"/>
                        </a:lnTo>
                        <a:lnTo>
                          <a:pt x="76" y="5"/>
                        </a:lnTo>
                        <a:lnTo>
                          <a:pt x="82" y="2"/>
                        </a:lnTo>
                        <a:lnTo>
                          <a:pt x="88" y="0"/>
                        </a:lnTo>
                        <a:lnTo>
                          <a:pt x="96" y="0"/>
                        </a:lnTo>
                        <a:lnTo>
                          <a:pt x="102" y="0"/>
                        </a:lnTo>
                        <a:lnTo>
                          <a:pt x="110" y="3"/>
                        </a:lnTo>
                        <a:lnTo>
                          <a:pt x="117" y="6"/>
                        </a:lnTo>
                        <a:lnTo>
                          <a:pt x="123" y="11"/>
                        </a:lnTo>
                        <a:lnTo>
                          <a:pt x="128" y="16"/>
                        </a:lnTo>
                        <a:lnTo>
                          <a:pt x="132" y="24"/>
                        </a:lnTo>
                        <a:lnTo>
                          <a:pt x="134" y="30"/>
                        </a:lnTo>
                        <a:lnTo>
                          <a:pt x="135" y="37"/>
                        </a:lnTo>
                        <a:lnTo>
                          <a:pt x="134" y="40"/>
                        </a:lnTo>
                        <a:lnTo>
                          <a:pt x="132" y="43"/>
                        </a:lnTo>
                        <a:lnTo>
                          <a:pt x="129" y="47"/>
                        </a:lnTo>
                        <a:lnTo>
                          <a:pt x="124" y="51"/>
                        </a:lnTo>
                        <a:lnTo>
                          <a:pt x="113" y="61"/>
                        </a:lnTo>
                        <a:lnTo>
                          <a:pt x="100" y="72"/>
                        </a:lnTo>
                        <a:lnTo>
                          <a:pt x="87" y="82"/>
                        </a:lnTo>
                        <a:lnTo>
                          <a:pt x="74" y="91"/>
                        </a:lnTo>
                        <a:lnTo>
                          <a:pt x="63" y="96"/>
                        </a:lnTo>
                        <a:lnTo>
                          <a:pt x="55" y="98"/>
                        </a:lnTo>
                        <a:lnTo>
                          <a:pt x="51" y="97"/>
                        </a:lnTo>
                        <a:lnTo>
                          <a:pt x="43" y="92"/>
                        </a:lnTo>
                        <a:lnTo>
                          <a:pt x="32" y="85"/>
                        </a:lnTo>
                        <a:lnTo>
                          <a:pt x="21" y="77"/>
                        </a:lnTo>
                        <a:lnTo>
                          <a:pt x="11" y="68"/>
                        </a:lnTo>
                        <a:lnTo>
                          <a:pt x="5" y="62"/>
                        </a:lnTo>
                        <a:lnTo>
                          <a:pt x="1" y="59"/>
                        </a:lnTo>
                        <a:lnTo>
                          <a:pt x="0" y="57"/>
                        </a:lnTo>
                        <a:lnTo>
                          <a:pt x="0" y="56"/>
                        </a:lnTo>
                        <a:lnTo>
                          <a:pt x="3" y="55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05" name="Freeform 272"/>
                  <p:cNvSpPr>
                    <a:spLocks/>
                  </p:cNvSpPr>
                  <p:nvPr>
                    <p:custDataLst>
                      <p:tags r:id="rId189"/>
                    </p:custDataLst>
                  </p:nvPr>
                </p:nvSpPr>
                <p:spPr bwMode="auto">
                  <a:xfrm>
                    <a:off x="6880225" y="2565400"/>
                    <a:ext cx="120650" cy="171450"/>
                  </a:xfrm>
                  <a:custGeom>
                    <a:avLst/>
                    <a:gdLst>
                      <a:gd name="T0" fmla="*/ 240 w 266"/>
                      <a:gd name="T1" fmla="*/ 9 h 326"/>
                      <a:gd name="T2" fmla="*/ 240 w 266"/>
                      <a:gd name="T3" fmla="*/ 28 h 326"/>
                      <a:gd name="T4" fmla="*/ 249 w 266"/>
                      <a:gd name="T5" fmla="*/ 42 h 326"/>
                      <a:gd name="T6" fmla="*/ 245 w 266"/>
                      <a:gd name="T7" fmla="*/ 55 h 326"/>
                      <a:gd name="T8" fmla="*/ 225 w 266"/>
                      <a:gd name="T9" fmla="*/ 50 h 326"/>
                      <a:gd name="T10" fmla="*/ 210 w 266"/>
                      <a:gd name="T11" fmla="*/ 51 h 326"/>
                      <a:gd name="T12" fmla="*/ 195 w 266"/>
                      <a:gd name="T13" fmla="*/ 65 h 326"/>
                      <a:gd name="T14" fmla="*/ 193 w 266"/>
                      <a:gd name="T15" fmla="*/ 78 h 326"/>
                      <a:gd name="T16" fmla="*/ 198 w 266"/>
                      <a:gd name="T17" fmla="*/ 89 h 326"/>
                      <a:gd name="T18" fmla="*/ 215 w 266"/>
                      <a:gd name="T19" fmla="*/ 110 h 326"/>
                      <a:gd name="T20" fmla="*/ 224 w 266"/>
                      <a:gd name="T21" fmla="*/ 122 h 326"/>
                      <a:gd name="T22" fmla="*/ 225 w 266"/>
                      <a:gd name="T23" fmla="*/ 133 h 326"/>
                      <a:gd name="T24" fmla="*/ 222 w 266"/>
                      <a:gd name="T25" fmla="*/ 143 h 326"/>
                      <a:gd name="T26" fmla="*/ 207 w 266"/>
                      <a:gd name="T27" fmla="*/ 154 h 326"/>
                      <a:gd name="T28" fmla="*/ 200 w 266"/>
                      <a:gd name="T29" fmla="*/ 160 h 326"/>
                      <a:gd name="T30" fmla="*/ 181 w 266"/>
                      <a:gd name="T31" fmla="*/ 166 h 326"/>
                      <a:gd name="T32" fmla="*/ 164 w 266"/>
                      <a:gd name="T33" fmla="*/ 178 h 326"/>
                      <a:gd name="T34" fmla="*/ 160 w 266"/>
                      <a:gd name="T35" fmla="*/ 191 h 326"/>
                      <a:gd name="T36" fmla="*/ 173 w 266"/>
                      <a:gd name="T37" fmla="*/ 207 h 326"/>
                      <a:gd name="T38" fmla="*/ 189 w 266"/>
                      <a:gd name="T39" fmla="*/ 215 h 326"/>
                      <a:gd name="T40" fmla="*/ 214 w 266"/>
                      <a:gd name="T41" fmla="*/ 227 h 326"/>
                      <a:gd name="T42" fmla="*/ 245 w 266"/>
                      <a:gd name="T43" fmla="*/ 259 h 326"/>
                      <a:gd name="T44" fmla="*/ 251 w 266"/>
                      <a:gd name="T45" fmla="*/ 285 h 326"/>
                      <a:gd name="T46" fmla="*/ 220 w 266"/>
                      <a:gd name="T47" fmla="*/ 291 h 326"/>
                      <a:gd name="T48" fmla="*/ 207 w 266"/>
                      <a:gd name="T49" fmla="*/ 298 h 326"/>
                      <a:gd name="T50" fmla="*/ 198 w 266"/>
                      <a:gd name="T51" fmla="*/ 312 h 326"/>
                      <a:gd name="T52" fmla="*/ 189 w 266"/>
                      <a:gd name="T53" fmla="*/ 326 h 326"/>
                      <a:gd name="T54" fmla="*/ 170 w 266"/>
                      <a:gd name="T55" fmla="*/ 321 h 326"/>
                      <a:gd name="T56" fmla="*/ 167 w 266"/>
                      <a:gd name="T57" fmla="*/ 316 h 326"/>
                      <a:gd name="T58" fmla="*/ 154 w 266"/>
                      <a:gd name="T59" fmla="*/ 310 h 326"/>
                      <a:gd name="T60" fmla="*/ 139 w 266"/>
                      <a:gd name="T61" fmla="*/ 301 h 326"/>
                      <a:gd name="T62" fmla="*/ 126 w 266"/>
                      <a:gd name="T63" fmla="*/ 295 h 326"/>
                      <a:gd name="T64" fmla="*/ 98 w 266"/>
                      <a:gd name="T65" fmla="*/ 290 h 326"/>
                      <a:gd name="T66" fmla="*/ 63 w 266"/>
                      <a:gd name="T67" fmla="*/ 277 h 326"/>
                      <a:gd name="T68" fmla="*/ 54 w 266"/>
                      <a:gd name="T69" fmla="*/ 268 h 326"/>
                      <a:gd name="T70" fmla="*/ 55 w 266"/>
                      <a:gd name="T71" fmla="*/ 256 h 326"/>
                      <a:gd name="T72" fmla="*/ 70 w 266"/>
                      <a:gd name="T73" fmla="*/ 244 h 326"/>
                      <a:gd name="T74" fmla="*/ 59 w 266"/>
                      <a:gd name="T75" fmla="*/ 221 h 326"/>
                      <a:gd name="T76" fmla="*/ 34 w 266"/>
                      <a:gd name="T77" fmla="*/ 194 h 326"/>
                      <a:gd name="T78" fmla="*/ 13 w 266"/>
                      <a:gd name="T79" fmla="*/ 182 h 326"/>
                      <a:gd name="T80" fmla="*/ 4 w 266"/>
                      <a:gd name="T81" fmla="*/ 171 h 326"/>
                      <a:gd name="T82" fmla="*/ 19 w 266"/>
                      <a:gd name="T83" fmla="*/ 152 h 326"/>
                      <a:gd name="T84" fmla="*/ 54 w 266"/>
                      <a:gd name="T85" fmla="*/ 124 h 326"/>
                      <a:gd name="T86" fmla="*/ 73 w 266"/>
                      <a:gd name="T87" fmla="*/ 105 h 326"/>
                      <a:gd name="T88" fmla="*/ 88 w 266"/>
                      <a:gd name="T89" fmla="*/ 92 h 326"/>
                      <a:gd name="T90" fmla="*/ 110 w 266"/>
                      <a:gd name="T91" fmla="*/ 88 h 326"/>
                      <a:gd name="T92" fmla="*/ 144 w 266"/>
                      <a:gd name="T93" fmla="*/ 70 h 326"/>
                      <a:gd name="T94" fmla="*/ 168 w 266"/>
                      <a:gd name="T95" fmla="*/ 46 h 326"/>
                      <a:gd name="T96" fmla="*/ 191 w 266"/>
                      <a:gd name="T97" fmla="*/ 21 h 326"/>
                      <a:gd name="T98" fmla="*/ 220 w 266"/>
                      <a:gd name="T99" fmla="*/ 4 h 326"/>
                      <a:gd name="T100" fmla="*/ 238 w 266"/>
                      <a:gd name="T101" fmla="*/ 0 h 32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w 266"/>
                      <a:gd name="T154" fmla="*/ 0 h 326"/>
                      <a:gd name="T155" fmla="*/ 266 w 266"/>
                      <a:gd name="T156" fmla="*/ 326 h 326"/>
                    </a:gdLst>
                    <a:ahLst/>
                    <a:cxnLst>
                      <a:cxn ang="T102">
                        <a:pos x="T0" y="T1"/>
                      </a:cxn>
                      <a:cxn ang="T103">
                        <a:pos x="T2" y="T3"/>
                      </a:cxn>
                      <a:cxn ang="T104">
                        <a:pos x="T4" y="T5"/>
                      </a:cxn>
                      <a:cxn ang="T105">
                        <a:pos x="T6" y="T7"/>
                      </a:cxn>
                      <a:cxn ang="T106">
                        <a:pos x="T8" y="T9"/>
                      </a:cxn>
                      <a:cxn ang="T107">
                        <a:pos x="T10" y="T11"/>
                      </a:cxn>
                      <a:cxn ang="T108">
                        <a:pos x="T12" y="T13"/>
                      </a:cxn>
                      <a:cxn ang="T109">
                        <a:pos x="T14" y="T15"/>
                      </a:cxn>
                      <a:cxn ang="T110">
                        <a:pos x="T16" y="T17"/>
                      </a:cxn>
                      <a:cxn ang="T111">
                        <a:pos x="T18" y="T19"/>
                      </a:cxn>
                      <a:cxn ang="T112">
                        <a:pos x="T20" y="T21"/>
                      </a:cxn>
                      <a:cxn ang="T113">
                        <a:pos x="T22" y="T23"/>
                      </a:cxn>
                      <a:cxn ang="T114">
                        <a:pos x="T24" y="T25"/>
                      </a:cxn>
                      <a:cxn ang="T115">
                        <a:pos x="T26" y="T27"/>
                      </a:cxn>
                      <a:cxn ang="T116">
                        <a:pos x="T28" y="T29"/>
                      </a:cxn>
                      <a:cxn ang="T117">
                        <a:pos x="T30" y="T31"/>
                      </a:cxn>
                      <a:cxn ang="T118">
                        <a:pos x="T32" y="T33"/>
                      </a:cxn>
                      <a:cxn ang="T119">
                        <a:pos x="T34" y="T35"/>
                      </a:cxn>
                      <a:cxn ang="T120">
                        <a:pos x="T36" y="T37"/>
                      </a:cxn>
                      <a:cxn ang="T121">
                        <a:pos x="T38" y="T39"/>
                      </a:cxn>
                      <a:cxn ang="T122">
                        <a:pos x="T40" y="T41"/>
                      </a:cxn>
                      <a:cxn ang="T123">
                        <a:pos x="T42" y="T43"/>
                      </a:cxn>
                      <a:cxn ang="T124">
                        <a:pos x="T44" y="T45"/>
                      </a:cxn>
                      <a:cxn ang="T125">
                        <a:pos x="T46" y="T47"/>
                      </a:cxn>
                      <a:cxn ang="T126">
                        <a:pos x="T48" y="T49"/>
                      </a:cxn>
                      <a:cxn ang="T127">
                        <a:pos x="T50" y="T51"/>
                      </a:cxn>
                      <a:cxn ang="T128">
                        <a:pos x="T52" y="T53"/>
                      </a:cxn>
                      <a:cxn ang="T129">
                        <a:pos x="T54" y="T55"/>
                      </a:cxn>
                      <a:cxn ang="T130">
                        <a:pos x="T56" y="T57"/>
                      </a:cxn>
                      <a:cxn ang="T131">
                        <a:pos x="T58" y="T59"/>
                      </a:cxn>
                      <a:cxn ang="T132">
                        <a:pos x="T60" y="T61"/>
                      </a:cxn>
                      <a:cxn ang="T133">
                        <a:pos x="T62" y="T63"/>
                      </a:cxn>
                      <a:cxn ang="T134">
                        <a:pos x="T64" y="T65"/>
                      </a:cxn>
                      <a:cxn ang="T135">
                        <a:pos x="T66" y="T67"/>
                      </a:cxn>
                      <a:cxn ang="T136">
                        <a:pos x="T68" y="T69"/>
                      </a:cxn>
                      <a:cxn ang="T137">
                        <a:pos x="T70" y="T71"/>
                      </a:cxn>
                      <a:cxn ang="T138">
                        <a:pos x="T72" y="T73"/>
                      </a:cxn>
                      <a:cxn ang="T139">
                        <a:pos x="T74" y="T75"/>
                      </a:cxn>
                      <a:cxn ang="T140">
                        <a:pos x="T76" y="T77"/>
                      </a:cxn>
                      <a:cxn ang="T141">
                        <a:pos x="T78" y="T79"/>
                      </a:cxn>
                      <a:cxn ang="T142">
                        <a:pos x="T80" y="T81"/>
                      </a:cxn>
                      <a:cxn ang="T143">
                        <a:pos x="T82" y="T83"/>
                      </a:cxn>
                      <a:cxn ang="T144">
                        <a:pos x="T84" y="T85"/>
                      </a:cxn>
                      <a:cxn ang="T145">
                        <a:pos x="T86" y="T87"/>
                      </a:cxn>
                      <a:cxn ang="T146">
                        <a:pos x="T88" y="T89"/>
                      </a:cxn>
                      <a:cxn ang="T147">
                        <a:pos x="T90" y="T91"/>
                      </a:cxn>
                      <a:cxn ang="T148">
                        <a:pos x="T92" y="T93"/>
                      </a:cxn>
                      <a:cxn ang="T149">
                        <a:pos x="T94" y="T95"/>
                      </a:cxn>
                      <a:cxn ang="T150">
                        <a:pos x="T96" y="T97"/>
                      </a:cxn>
                      <a:cxn ang="T151">
                        <a:pos x="T98" y="T99"/>
                      </a:cxn>
                      <a:cxn ang="T152">
                        <a:pos x="T100" y="T101"/>
                      </a:cxn>
                    </a:cxnLst>
                    <a:rect l="T153" t="T154" r="T155" b="T156"/>
                    <a:pathLst>
                      <a:path w="266" h="326">
                        <a:moveTo>
                          <a:pt x="246" y="0"/>
                        </a:moveTo>
                        <a:lnTo>
                          <a:pt x="241" y="4"/>
                        </a:lnTo>
                        <a:lnTo>
                          <a:pt x="240" y="9"/>
                        </a:lnTo>
                        <a:lnTo>
                          <a:pt x="239" y="16"/>
                        </a:lnTo>
                        <a:lnTo>
                          <a:pt x="239" y="24"/>
                        </a:lnTo>
                        <a:lnTo>
                          <a:pt x="240" y="28"/>
                        </a:lnTo>
                        <a:lnTo>
                          <a:pt x="243" y="33"/>
                        </a:lnTo>
                        <a:lnTo>
                          <a:pt x="246" y="38"/>
                        </a:lnTo>
                        <a:lnTo>
                          <a:pt x="249" y="42"/>
                        </a:lnTo>
                        <a:lnTo>
                          <a:pt x="256" y="50"/>
                        </a:lnTo>
                        <a:lnTo>
                          <a:pt x="259" y="55"/>
                        </a:lnTo>
                        <a:lnTo>
                          <a:pt x="245" y="55"/>
                        </a:lnTo>
                        <a:lnTo>
                          <a:pt x="234" y="54"/>
                        </a:lnTo>
                        <a:lnTo>
                          <a:pt x="229" y="52"/>
                        </a:lnTo>
                        <a:lnTo>
                          <a:pt x="225" y="50"/>
                        </a:lnTo>
                        <a:lnTo>
                          <a:pt x="222" y="47"/>
                        </a:lnTo>
                        <a:lnTo>
                          <a:pt x="220" y="43"/>
                        </a:lnTo>
                        <a:lnTo>
                          <a:pt x="210" y="51"/>
                        </a:lnTo>
                        <a:lnTo>
                          <a:pt x="201" y="58"/>
                        </a:lnTo>
                        <a:lnTo>
                          <a:pt x="198" y="62"/>
                        </a:lnTo>
                        <a:lnTo>
                          <a:pt x="195" y="65"/>
                        </a:lnTo>
                        <a:lnTo>
                          <a:pt x="193" y="69"/>
                        </a:lnTo>
                        <a:lnTo>
                          <a:pt x="192" y="73"/>
                        </a:lnTo>
                        <a:lnTo>
                          <a:pt x="193" y="78"/>
                        </a:lnTo>
                        <a:lnTo>
                          <a:pt x="194" y="82"/>
                        </a:lnTo>
                        <a:lnTo>
                          <a:pt x="195" y="86"/>
                        </a:lnTo>
                        <a:lnTo>
                          <a:pt x="198" y="89"/>
                        </a:lnTo>
                        <a:lnTo>
                          <a:pt x="203" y="97"/>
                        </a:lnTo>
                        <a:lnTo>
                          <a:pt x="210" y="104"/>
                        </a:lnTo>
                        <a:lnTo>
                          <a:pt x="215" y="110"/>
                        </a:lnTo>
                        <a:lnTo>
                          <a:pt x="221" y="116"/>
                        </a:lnTo>
                        <a:lnTo>
                          <a:pt x="223" y="119"/>
                        </a:lnTo>
                        <a:lnTo>
                          <a:pt x="224" y="122"/>
                        </a:lnTo>
                        <a:lnTo>
                          <a:pt x="225" y="125"/>
                        </a:lnTo>
                        <a:lnTo>
                          <a:pt x="226" y="129"/>
                        </a:lnTo>
                        <a:lnTo>
                          <a:pt x="225" y="133"/>
                        </a:lnTo>
                        <a:lnTo>
                          <a:pt x="225" y="137"/>
                        </a:lnTo>
                        <a:lnTo>
                          <a:pt x="223" y="140"/>
                        </a:lnTo>
                        <a:lnTo>
                          <a:pt x="222" y="143"/>
                        </a:lnTo>
                        <a:lnTo>
                          <a:pt x="217" y="148"/>
                        </a:lnTo>
                        <a:lnTo>
                          <a:pt x="213" y="152"/>
                        </a:lnTo>
                        <a:lnTo>
                          <a:pt x="207" y="154"/>
                        </a:lnTo>
                        <a:lnTo>
                          <a:pt x="203" y="156"/>
                        </a:lnTo>
                        <a:lnTo>
                          <a:pt x="201" y="158"/>
                        </a:lnTo>
                        <a:lnTo>
                          <a:pt x="200" y="160"/>
                        </a:lnTo>
                        <a:lnTo>
                          <a:pt x="193" y="161"/>
                        </a:lnTo>
                        <a:lnTo>
                          <a:pt x="188" y="163"/>
                        </a:lnTo>
                        <a:lnTo>
                          <a:pt x="181" y="166"/>
                        </a:lnTo>
                        <a:lnTo>
                          <a:pt x="175" y="170"/>
                        </a:lnTo>
                        <a:lnTo>
                          <a:pt x="168" y="174"/>
                        </a:lnTo>
                        <a:lnTo>
                          <a:pt x="164" y="178"/>
                        </a:lnTo>
                        <a:lnTo>
                          <a:pt x="160" y="181"/>
                        </a:lnTo>
                        <a:lnTo>
                          <a:pt x="159" y="184"/>
                        </a:lnTo>
                        <a:lnTo>
                          <a:pt x="160" y="191"/>
                        </a:lnTo>
                        <a:lnTo>
                          <a:pt x="164" y="197"/>
                        </a:lnTo>
                        <a:lnTo>
                          <a:pt x="168" y="203"/>
                        </a:lnTo>
                        <a:lnTo>
                          <a:pt x="173" y="207"/>
                        </a:lnTo>
                        <a:lnTo>
                          <a:pt x="179" y="211"/>
                        </a:lnTo>
                        <a:lnTo>
                          <a:pt x="184" y="213"/>
                        </a:lnTo>
                        <a:lnTo>
                          <a:pt x="189" y="215"/>
                        </a:lnTo>
                        <a:lnTo>
                          <a:pt x="192" y="215"/>
                        </a:lnTo>
                        <a:lnTo>
                          <a:pt x="204" y="221"/>
                        </a:lnTo>
                        <a:lnTo>
                          <a:pt x="214" y="227"/>
                        </a:lnTo>
                        <a:lnTo>
                          <a:pt x="223" y="234"/>
                        </a:lnTo>
                        <a:lnTo>
                          <a:pt x="231" y="241"/>
                        </a:lnTo>
                        <a:lnTo>
                          <a:pt x="245" y="259"/>
                        </a:lnTo>
                        <a:lnTo>
                          <a:pt x="259" y="277"/>
                        </a:lnTo>
                        <a:lnTo>
                          <a:pt x="266" y="283"/>
                        </a:lnTo>
                        <a:lnTo>
                          <a:pt x="251" y="285"/>
                        </a:lnTo>
                        <a:lnTo>
                          <a:pt x="239" y="286"/>
                        </a:lnTo>
                        <a:lnTo>
                          <a:pt x="228" y="288"/>
                        </a:lnTo>
                        <a:lnTo>
                          <a:pt x="220" y="291"/>
                        </a:lnTo>
                        <a:lnTo>
                          <a:pt x="215" y="293"/>
                        </a:lnTo>
                        <a:lnTo>
                          <a:pt x="211" y="295"/>
                        </a:lnTo>
                        <a:lnTo>
                          <a:pt x="207" y="298"/>
                        </a:lnTo>
                        <a:lnTo>
                          <a:pt x="204" y="302"/>
                        </a:lnTo>
                        <a:lnTo>
                          <a:pt x="201" y="306"/>
                        </a:lnTo>
                        <a:lnTo>
                          <a:pt x="198" y="312"/>
                        </a:lnTo>
                        <a:lnTo>
                          <a:pt x="195" y="319"/>
                        </a:lnTo>
                        <a:lnTo>
                          <a:pt x="192" y="326"/>
                        </a:lnTo>
                        <a:lnTo>
                          <a:pt x="189" y="326"/>
                        </a:lnTo>
                        <a:lnTo>
                          <a:pt x="179" y="325"/>
                        </a:lnTo>
                        <a:lnTo>
                          <a:pt x="175" y="323"/>
                        </a:lnTo>
                        <a:lnTo>
                          <a:pt x="170" y="321"/>
                        </a:lnTo>
                        <a:lnTo>
                          <a:pt x="168" y="320"/>
                        </a:lnTo>
                        <a:lnTo>
                          <a:pt x="167" y="318"/>
                        </a:lnTo>
                        <a:lnTo>
                          <a:pt x="167" y="316"/>
                        </a:lnTo>
                        <a:lnTo>
                          <a:pt x="166" y="314"/>
                        </a:lnTo>
                        <a:lnTo>
                          <a:pt x="159" y="314"/>
                        </a:lnTo>
                        <a:lnTo>
                          <a:pt x="154" y="310"/>
                        </a:lnTo>
                        <a:lnTo>
                          <a:pt x="148" y="308"/>
                        </a:lnTo>
                        <a:lnTo>
                          <a:pt x="144" y="304"/>
                        </a:lnTo>
                        <a:lnTo>
                          <a:pt x="139" y="301"/>
                        </a:lnTo>
                        <a:lnTo>
                          <a:pt x="135" y="298"/>
                        </a:lnTo>
                        <a:lnTo>
                          <a:pt x="131" y="296"/>
                        </a:lnTo>
                        <a:lnTo>
                          <a:pt x="126" y="295"/>
                        </a:lnTo>
                        <a:lnTo>
                          <a:pt x="120" y="295"/>
                        </a:lnTo>
                        <a:lnTo>
                          <a:pt x="109" y="293"/>
                        </a:lnTo>
                        <a:lnTo>
                          <a:pt x="98" y="290"/>
                        </a:lnTo>
                        <a:lnTo>
                          <a:pt x="84" y="287"/>
                        </a:lnTo>
                        <a:lnTo>
                          <a:pt x="72" y="282"/>
                        </a:lnTo>
                        <a:lnTo>
                          <a:pt x="63" y="277"/>
                        </a:lnTo>
                        <a:lnTo>
                          <a:pt x="58" y="274"/>
                        </a:lnTo>
                        <a:lnTo>
                          <a:pt x="56" y="271"/>
                        </a:lnTo>
                        <a:lnTo>
                          <a:pt x="54" y="268"/>
                        </a:lnTo>
                        <a:lnTo>
                          <a:pt x="53" y="265"/>
                        </a:lnTo>
                        <a:lnTo>
                          <a:pt x="54" y="261"/>
                        </a:lnTo>
                        <a:lnTo>
                          <a:pt x="55" y="256"/>
                        </a:lnTo>
                        <a:lnTo>
                          <a:pt x="58" y="252"/>
                        </a:lnTo>
                        <a:lnTo>
                          <a:pt x="61" y="249"/>
                        </a:lnTo>
                        <a:lnTo>
                          <a:pt x="70" y="244"/>
                        </a:lnTo>
                        <a:lnTo>
                          <a:pt x="80" y="240"/>
                        </a:lnTo>
                        <a:lnTo>
                          <a:pt x="68" y="230"/>
                        </a:lnTo>
                        <a:lnTo>
                          <a:pt x="59" y="221"/>
                        </a:lnTo>
                        <a:lnTo>
                          <a:pt x="50" y="211"/>
                        </a:lnTo>
                        <a:lnTo>
                          <a:pt x="43" y="203"/>
                        </a:lnTo>
                        <a:lnTo>
                          <a:pt x="34" y="194"/>
                        </a:lnTo>
                        <a:lnTo>
                          <a:pt x="24" y="187"/>
                        </a:lnTo>
                        <a:lnTo>
                          <a:pt x="20" y="184"/>
                        </a:lnTo>
                        <a:lnTo>
                          <a:pt x="13" y="182"/>
                        </a:lnTo>
                        <a:lnTo>
                          <a:pt x="7" y="180"/>
                        </a:lnTo>
                        <a:lnTo>
                          <a:pt x="0" y="178"/>
                        </a:lnTo>
                        <a:lnTo>
                          <a:pt x="4" y="171"/>
                        </a:lnTo>
                        <a:lnTo>
                          <a:pt x="9" y="164"/>
                        </a:lnTo>
                        <a:lnTo>
                          <a:pt x="13" y="158"/>
                        </a:lnTo>
                        <a:lnTo>
                          <a:pt x="19" y="152"/>
                        </a:lnTo>
                        <a:lnTo>
                          <a:pt x="31" y="141"/>
                        </a:lnTo>
                        <a:lnTo>
                          <a:pt x="43" y="133"/>
                        </a:lnTo>
                        <a:lnTo>
                          <a:pt x="54" y="124"/>
                        </a:lnTo>
                        <a:lnTo>
                          <a:pt x="65" y="115"/>
                        </a:lnTo>
                        <a:lnTo>
                          <a:pt x="69" y="110"/>
                        </a:lnTo>
                        <a:lnTo>
                          <a:pt x="73" y="105"/>
                        </a:lnTo>
                        <a:lnTo>
                          <a:pt x="77" y="99"/>
                        </a:lnTo>
                        <a:lnTo>
                          <a:pt x="80" y="92"/>
                        </a:lnTo>
                        <a:lnTo>
                          <a:pt x="88" y="92"/>
                        </a:lnTo>
                        <a:lnTo>
                          <a:pt x="95" y="90"/>
                        </a:lnTo>
                        <a:lnTo>
                          <a:pt x="103" y="89"/>
                        </a:lnTo>
                        <a:lnTo>
                          <a:pt x="110" y="88"/>
                        </a:lnTo>
                        <a:lnTo>
                          <a:pt x="123" y="83"/>
                        </a:lnTo>
                        <a:lnTo>
                          <a:pt x="134" y="77"/>
                        </a:lnTo>
                        <a:lnTo>
                          <a:pt x="144" y="70"/>
                        </a:lnTo>
                        <a:lnTo>
                          <a:pt x="153" y="63"/>
                        </a:lnTo>
                        <a:lnTo>
                          <a:pt x="160" y="55"/>
                        </a:lnTo>
                        <a:lnTo>
                          <a:pt x="168" y="46"/>
                        </a:lnTo>
                        <a:lnTo>
                          <a:pt x="176" y="38"/>
                        </a:lnTo>
                        <a:lnTo>
                          <a:pt x="182" y="28"/>
                        </a:lnTo>
                        <a:lnTo>
                          <a:pt x="191" y="21"/>
                        </a:lnTo>
                        <a:lnTo>
                          <a:pt x="199" y="14"/>
                        </a:lnTo>
                        <a:lnTo>
                          <a:pt x="209" y="8"/>
                        </a:lnTo>
                        <a:lnTo>
                          <a:pt x="220" y="4"/>
                        </a:lnTo>
                        <a:lnTo>
                          <a:pt x="225" y="2"/>
                        </a:lnTo>
                        <a:lnTo>
                          <a:pt x="232" y="1"/>
                        </a:lnTo>
                        <a:lnTo>
                          <a:pt x="238" y="0"/>
                        </a:lnTo>
                        <a:lnTo>
                          <a:pt x="246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06" name="Freeform 273"/>
                  <p:cNvSpPr>
                    <a:spLocks/>
                  </p:cNvSpPr>
                  <p:nvPr>
                    <p:custDataLst>
                      <p:tags r:id="rId190"/>
                    </p:custDataLst>
                  </p:nvPr>
                </p:nvSpPr>
                <p:spPr bwMode="auto">
                  <a:xfrm>
                    <a:off x="5951538" y="2979738"/>
                    <a:ext cx="206375" cy="123825"/>
                  </a:xfrm>
                  <a:custGeom>
                    <a:avLst/>
                    <a:gdLst>
                      <a:gd name="T0" fmla="*/ 86 w 471"/>
                      <a:gd name="T1" fmla="*/ 0 h 237"/>
                      <a:gd name="T2" fmla="*/ 92 w 471"/>
                      <a:gd name="T3" fmla="*/ 7 h 237"/>
                      <a:gd name="T4" fmla="*/ 102 w 471"/>
                      <a:gd name="T5" fmla="*/ 13 h 237"/>
                      <a:gd name="T6" fmla="*/ 125 w 471"/>
                      <a:gd name="T7" fmla="*/ 23 h 237"/>
                      <a:gd name="T8" fmla="*/ 159 w 471"/>
                      <a:gd name="T9" fmla="*/ 37 h 237"/>
                      <a:gd name="T10" fmla="*/ 223 w 471"/>
                      <a:gd name="T11" fmla="*/ 77 h 237"/>
                      <a:gd name="T12" fmla="*/ 253 w 471"/>
                      <a:gd name="T13" fmla="*/ 97 h 237"/>
                      <a:gd name="T14" fmla="*/ 283 w 471"/>
                      <a:gd name="T15" fmla="*/ 113 h 237"/>
                      <a:gd name="T16" fmla="*/ 316 w 471"/>
                      <a:gd name="T17" fmla="*/ 127 h 237"/>
                      <a:gd name="T18" fmla="*/ 355 w 471"/>
                      <a:gd name="T19" fmla="*/ 139 h 237"/>
                      <a:gd name="T20" fmla="*/ 399 w 471"/>
                      <a:gd name="T21" fmla="*/ 146 h 237"/>
                      <a:gd name="T22" fmla="*/ 451 w 471"/>
                      <a:gd name="T23" fmla="*/ 148 h 237"/>
                      <a:gd name="T24" fmla="*/ 452 w 471"/>
                      <a:gd name="T25" fmla="*/ 187 h 237"/>
                      <a:gd name="T26" fmla="*/ 459 w 471"/>
                      <a:gd name="T27" fmla="*/ 211 h 237"/>
                      <a:gd name="T28" fmla="*/ 467 w 471"/>
                      <a:gd name="T29" fmla="*/ 227 h 237"/>
                      <a:gd name="T30" fmla="*/ 467 w 471"/>
                      <a:gd name="T31" fmla="*/ 236 h 237"/>
                      <a:gd name="T32" fmla="*/ 451 w 471"/>
                      <a:gd name="T33" fmla="*/ 236 h 237"/>
                      <a:gd name="T34" fmla="*/ 416 w 471"/>
                      <a:gd name="T35" fmla="*/ 231 h 237"/>
                      <a:gd name="T36" fmla="*/ 362 w 471"/>
                      <a:gd name="T37" fmla="*/ 219 h 237"/>
                      <a:gd name="T38" fmla="*/ 315 w 471"/>
                      <a:gd name="T39" fmla="*/ 207 h 237"/>
                      <a:gd name="T40" fmla="*/ 294 w 471"/>
                      <a:gd name="T41" fmla="*/ 203 h 237"/>
                      <a:gd name="T42" fmla="*/ 287 w 471"/>
                      <a:gd name="T43" fmla="*/ 199 h 237"/>
                      <a:gd name="T44" fmla="*/ 277 w 471"/>
                      <a:gd name="T45" fmla="*/ 190 h 237"/>
                      <a:gd name="T46" fmla="*/ 267 w 471"/>
                      <a:gd name="T47" fmla="*/ 178 h 237"/>
                      <a:gd name="T48" fmla="*/ 255 w 471"/>
                      <a:gd name="T49" fmla="*/ 166 h 237"/>
                      <a:gd name="T50" fmla="*/ 240 w 471"/>
                      <a:gd name="T51" fmla="*/ 159 h 237"/>
                      <a:gd name="T52" fmla="*/ 227 w 471"/>
                      <a:gd name="T53" fmla="*/ 159 h 237"/>
                      <a:gd name="T54" fmla="*/ 205 w 471"/>
                      <a:gd name="T55" fmla="*/ 163 h 237"/>
                      <a:gd name="T56" fmla="*/ 183 w 471"/>
                      <a:gd name="T57" fmla="*/ 167 h 237"/>
                      <a:gd name="T58" fmla="*/ 169 w 471"/>
                      <a:gd name="T59" fmla="*/ 168 h 237"/>
                      <a:gd name="T60" fmla="*/ 158 w 471"/>
                      <a:gd name="T61" fmla="*/ 164 h 237"/>
                      <a:gd name="T62" fmla="*/ 148 w 471"/>
                      <a:gd name="T63" fmla="*/ 155 h 237"/>
                      <a:gd name="T64" fmla="*/ 139 w 471"/>
                      <a:gd name="T65" fmla="*/ 148 h 237"/>
                      <a:gd name="T66" fmla="*/ 122 w 471"/>
                      <a:gd name="T67" fmla="*/ 145 h 237"/>
                      <a:gd name="T68" fmla="*/ 92 w 471"/>
                      <a:gd name="T69" fmla="*/ 135 h 237"/>
                      <a:gd name="T70" fmla="*/ 48 w 471"/>
                      <a:gd name="T71" fmla="*/ 117 h 237"/>
                      <a:gd name="T72" fmla="*/ 12 w 471"/>
                      <a:gd name="T73" fmla="*/ 96 h 237"/>
                      <a:gd name="T74" fmla="*/ 7 w 471"/>
                      <a:gd name="T75" fmla="*/ 0 h 237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w 471"/>
                      <a:gd name="T115" fmla="*/ 0 h 237"/>
                      <a:gd name="T116" fmla="*/ 471 w 471"/>
                      <a:gd name="T117" fmla="*/ 237 h 237"/>
                    </a:gdLst>
                    <a:ahLst/>
                    <a:cxnLst>
                      <a:cxn ang="T76">
                        <a:pos x="T0" y="T1"/>
                      </a:cxn>
                      <a:cxn ang="T77">
                        <a:pos x="T2" y="T3"/>
                      </a:cxn>
                      <a:cxn ang="T78">
                        <a:pos x="T4" y="T5"/>
                      </a:cxn>
                      <a:cxn ang="T79">
                        <a:pos x="T6" y="T7"/>
                      </a:cxn>
                      <a:cxn ang="T80">
                        <a:pos x="T8" y="T9"/>
                      </a:cxn>
                      <a:cxn ang="T81">
                        <a:pos x="T10" y="T11"/>
                      </a:cxn>
                      <a:cxn ang="T82">
                        <a:pos x="T12" y="T13"/>
                      </a:cxn>
                      <a:cxn ang="T83">
                        <a:pos x="T14" y="T15"/>
                      </a:cxn>
                      <a:cxn ang="T84">
                        <a:pos x="T16" y="T17"/>
                      </a:cxn>
                      <a:cxn ang="T85">
                        <a:pos x="T18" y="T19"/>
                      </a:cxn>
                      <a:cxn ang="T86">
                        <a:pos x="T20" y="T21"/>
                      </a:cxn>
                      <a:cxn ang="T87">
                        <a:pos x="T22" y="T23"/>
                      </a:cxn>
                      <a:cxn ang="T88">
                        <a:pos x="T24" y="T25"/>
                      </a:cxn>
                      <a:cxn ang="T89">
                        <a:pos x="T26" y="T27"/>
                      </a:cxn>
                      <a:cxn ang="T90">
                        <a:pos x="T28" y="T29"/>
                      </a:cxn>
                      <a:cxn ang="T91">
                        <a:pos x="T30" y="T31"/>
                      </a:cxn>
                      <a:cxn ang="T92">
                        <a:pos x="T32" y="T33"/>
                      </a:cxn>
                      <a:cxn ang="T93">
                        <a:pos x="T34" y="T35"/>
                      </a:cxn>
                      <a:cxn ang="T94">
                        <a:pos x="T36" y="T37"/>
                      </a:cxn>
                      <a:cxn ang="T95">
                        <a:pos x="T38" y="T39"/>
                      </a:cxn>
                      <a:cxn ang="T96">
                        <a:pos x="T40" y="T41"/>
                      </a:cxn>
                      <a:cxn ang="T97">
                        <a:pos x="T42" y="T43"/>
                      </a:cxn>
                      <a:cxn ang="T98">
                        <a:pos x="T44" y="T45"/>
                      </a:cxn>
                      <a:cxn ang="T99">
                        <a:pos x="T46" y="T47"/>
                      </a:cxn>
                      <a:cxn ang="T100">
                        <a:pos x="T48" y="T49"/>
                      </a:cxn>
                      <a:cxn ang="T101">
                        <a:pos x="T50" y="T51"/>
                      </a:cxn>
                      <a:cxn ang="T102">
                        <a:pos x="T52" y="T53"/>
                      </a:cxn>
                      <a:cxn ang="T103">
                        <a:pos x="T54" y="T55"/>
                      </a:cxn>
                      <a:cxn ang="T104">
                        <a:pos x="T56" y="T57"/>
                      </a:cxn>
                      <a:cxn ang="T105">
                        <a:pos x="T58" y="T59"/>
                      </a:cxn>
                      <a:cxn ang="T106">
                        <a:pos x="T60" y="T61"/>
                      </a:cxn>
                      <a:cxn ang="T107">
                        <a:pos x="T62" y="T63"/>
                      </a:cxn>
                      <a:cxn ang="T108">
                        <a:pos x="T64" y="T65"/>
                      </a:cxn>
                      <a:cxn ang="T109">
                        <a:pos x="T66" y="T67"/>
                      </a:cxn>
                      <a:cxn ang="T110">
                        <a:pos x="T68" y="T69"/>
                      </a:cxn>
                      <a:cxn ang="T111">
                        <a:pos x="T70" y="T71"/>
                      </a:cxn>
                      <a:cxn ang="T112">
                        <a:pos x="T72" y="T73"/>
                      </a:cxn>
                      <a:cxn ang="T113">
                        <a:pos x="T74" y="T75"/>
                      </a:cxn>
                    </a:cxnLst>
                    <a:rect l="T114" t="T115" r="T116" b="T117"/>
                    <a:pathLst>
                      <a:path w="471" h="237">
                        <a:moveTo>
                          <a:pt x="7" y="0"/>
                        </a:moveTo>
                        <a:lnTo>
                          <a:pt x="86" y="0"/>
                        </a:lnTo>
                        <a:lnTo>
                          <a:pt x="89" y="4"/>
                        </a:lnTo>
                        <a:lnTo>
                          <a:pt x="92" y="7"/>
                        </a:lnTo>
                        <a:lnTo>
                          <a:pt x="97" y="10"/>
                        </a:lnTo>
                        <a:lnTo>
                          <a:pt x="102" y="13"/>
                        </a:lnTo>
                        <a:lnTo>
                          <a:pt x="113" y="18"/>
                        </a:lnTo>
                        <a:lnTo>
                          <a:pt x="125" y="23"/>
                        </a:lnTo>
                        <a:lnTo>
                          <a:pt x="147" y="32"/>
                        </a:lnTo>
                        <a:lnTo>
                          <a:pt x="159" y="37"/>
                        </a:lnTo>
                        <a:lnTo>
                          <a:pt x="192" y="58"/>
                        </a:lnTo>
                        <a:lnTo>
                          <a:pt x="223" y="77"/>
                        </a:lnTo>
                        <a:lnTo>
                          <a:pt x="237" y="88"/>
                        </a:lnTo>
                        <a:lnTo>
                          <a:pt x="253" y="97"/>
                        </a:lnTo>
                        <a:lnTo>
                          <a:pt x="267" y="105"/>
                        </a:lnTo>
                        <a:lnTo>
                          <a:pt x="283" y="113"/>
                        </a:lnTo>
                        <a:lnTo>
                          <a:pt x="299" y="121"/>
                        </a:lnTo>
                        <a:lnTo>
                          <a:pt x="316" y="127"/>
                        </a:lnTo>
                        <a:lnTo>
                          <a:pt x="335" y="133"/>
                        </a:lnTo>
                        <a:lnTo>
                          <a:pt x="355" y="139"/>
                        </a:lnTo>
                        <a:lnTo>
                          <a:pt x="376" y="143"/>
                        </a:lnTo>
                        <a:lnTo>
                          <a:pt x="399" y="146"/>
                        </a:lnTo>
                        <a:lnTo>
                          <a:pt x="424" y="148"/>
                        </a:lnTo>
                        <a:lnTo>
                          <a:pt x="451" y="148"/>
                        </a:lnTo>
                        <a:lnTo>
                          <a:pt x="451" y="179"/>
                        </a:lnTo>
                        <a:lnTo>
                          <a:pt x="452" y="187"/>
                        </a:lnTo>
                        <a:lnTo>
                          <a:pt x="457" y="202"/>
                        </a:lnTo>
                        <a:lnTo>
                          <a:pt x="459" y="211"/>
                        </a:lnTo>
                        <a:lnTo>
                          <a:pt x="462" y="219"/>
                        </a:lnTo>
                        <a:lnTo>
                          <a:pt x="467" y="227"/>
                        </a:lnTo>
                        <a:lnTo>
                          <a:pt x="471" y="234"/>
                        </a:lnTo>
                        <a:lnTo>
                          <a:pt x="467" y="236"/>
                        </a:lnTo>
                        <a:lnTo>
                          <a:pt x="459" y="237"/>
                        </a:lnTo>
                        <a:lnTo>
                          <a:pt x="451" y="236"/>
                        </a:lnTo>
                        <a:lnTo>
                          <a:pt x="440" y="235"/>
                        </a:lnTo>
                        <a:lnTo>
                          <a:pt x="416" y="231"/>
                        </a:lnTo>
                        <a:lnTo>
                          <a:pt x="390" y="226"/>
                        </a:lnTo>
                        <a:lnTo>
                          <a:pt x="362" y="219"/>
                        </a:lnTo>
                        <a:lnTo>
                          <a:pt x="337" y="213"/>
                        </a:lnTo>
                        <a:lnTo>
                          <a:pt x="315" y="207"/>
                        </a:lnTo>
                        <a:lnTo>
                          <a:pt x="299" y="204"/>
                        </a:lnTo>
                        <a:lnTo>
                          <a:pt x="294" y="203"/>
                        </a:lnTo>
                        <a:lnTo>
                          <a:pt x="290" y="201"/>
                        </a:lnTo>
                        <a:lnTo>
                          <a:pt x="287" y="199"/>
                        </a:lnTo>
                        <a:lnTo>
                          <a:pt x="283" y="196"/>
                        </a:lnTo>
                        <a:lnTo>
                          <a:pt x="277" y="190"/>
                        </a:lnTo>
                        <a:lnTo>
                          <a:pt x="272" y="184"/>
                        </a:lnTo>
                        <a:lnTo>
                          <a:pt x="267" y="178"/>
                        </a:lnTo>
                        <a:lnTo>
                          <a:pt x="261" y="171"/>
                        </a:lnTo>
                        <a:lnTo>
                          <a:pt x="255" y="166"/>
                        </a:lnTo>
                        <a:lnTo>
                          <a:pt x="246" y="160"/>
                        </a:lnTo>
                        <a:lnTo>
                          <a:pt x="240" y="159"/>
                        </a:lnTo>
                        <a:lnTo>
                          <a:pt x="234" y="158"/>
                        </a:lnTo>
                        <a:lnTo>
                          <a:pt x="227" y="159"/>
                        </a:lnTo>
                        <a:lnTo>
                          <a:pt x="221" y="159"/>
                        </a:lnTo>
                        <a:lnTo>
                          <a:pt x="205" y="163"/>
                        </a:lnTo>
                        <a:lnTo>
                          <a:pt x="191" y="166"/>
                        </a:lnTo>
                        <a:lnTo>
                          <a:pt x="183" y="167"/>
                        </a:lnTo>
                        <a:lnTo>
                          <a:pt x="176" y="168"/>
                        </a:lnTo>
                        <a:lnTo>
                          <a:pt x="169" y="168"/>
                        </a:lnTo>
                        <a:lnTo>
                          <a:pt x="164" y="166"/>
                        </a:lnTo>
                        <a:lnTo>
                          <a:pt x="158" y="164"/>
                        </a:lnTo>
                        <a:lnTo>
                          <a:pt x="153" y="161"/>
                        </a:lnTo>
                        <a:lnTo>
                          <a:pt x="148" y="155"/>
                        </a:lnTo>
                        <a:lnTo>
                          <a:pt x="146" y="148"/>
                        </a:lnTo>
                        <a:lnTo>
                          <a:pt x="139" y="148"/>
                        </a:lnTo>
                        <a:lnTo>
                          <a:pt x="131" y="147"/>
                        </a:lnTo>
                        <a:lnTo>
                          <a:pt x="122" y="145"/>
                        </a:lnTo>
                        <a:lnTo>
                          <a:pt x="113" y="142"/>
                        </a:lnTo>
                        <a:lnTo>
                          <a:pt x="92" y="135"/>
                        </a:lnTo>
                        <a:lnTo>
                          <a:pt x="70" y="126"/>
                        </a:lnTo>
                        <a:lnTo>
                          <a:pt x="48" y="117"/>
                        </a:lnTo>
                        <a:lnTo>
                          <a:pt x="29" y="107"/>
                        </a:lnTo>
                        <a:lnTo>
                          <a:pt x="12" y="96"/>
                        </a:lnTo>
                        <a:lnTo>
                          <a:pt x="0" y="87"/>
                        </a:lnTo>
                        <a:lnTo>
                          <a:pt x="7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07" name="Freeform 274"/>
                  <p:cNvSpPr>
                    <a:spLocks/>
                  </p:cNvSpPr>
                  <p:nvPr>
                    <p:custDataLst>
                      <p:tags r:id="rId191"/>
                    </p:custDataLst>
                  </p:nvPr>
                </p:nvSpPr>
                <p:spPr bwMode="auto">
                  <a:xfrm>
                    <a:off x="6167438" y="3035300"/>
                    <a:ext cx="73025" cy="65088"/>
                  </a:xfrm>
                  <a:custGeom>
                    <a:avLst/>
                    <a:gdLst>
                      <a:gd name="T0" fmla="*/ 167 w 167"/>
                      <a:gd name="T1" fmla="*/ 43 h 123"/>
                      <a:gd name="T2" fmla="*/ 164 w 167"/>
                      <a:gd name="T3" fmla="*/ 54 h 123"/>
                      <a:gd name="T4" fmla="*/ 161 w 167"/>
                      <a:gd name="T5" fmla="*/ 66 h 123"/>
                      <a:gd name="T6" fmla="*/ 155 w 167"/>
                      <a:gd name="T7" fmla="*/ 79 h 123"/>
                      <a:gd name="T8" fmla="*/ 150 w 167"/>
                      <a:gd name="T9" fmla="*/ 93 h 123"/>
                      <a:gd name="T10" fmla="*/ 146 w 167"/>
                      <a:gd name="T11" fmla="*/ 99 h 123"/>
                      <a:gd name="T12" fmla="*/ 142 w 167"/>
                      <a:gd name="T13" fmla="*/ 105 h 123"/>
                      <a:gd name="T14" fmla="*/ 138 w 167"/>
                      <a:gd name="T15" fmla="*/ 110 h 123"/>
                      <a:gd name="T16" fmla="*/ 132 w 167"/>
                      <a:gd name="T17" fmla="*/ 114 h 123"/>
                      <a:gd name="T18" fmla="*/ 127 w 167"/>
                      <a:gd name="T19" fmla="*/ 118 h 123"/>
                      <a:gd name="T20" fmla="*/ 121 w 167"/>
                      <a:gd name="T21" fmla="*/ 121 h 123"/>
                      <a:gd name="T22" fmla="*/ 115 w 167"/>
                      <a:gd name="T23" fmla="*/ 122 h 123"/>
                      <a:gd name="T24" fmla="*/ 107 w 167"/>
                      <a:gd name="T25" fmla="*/ 123 h 123"/>
                      <a:gd name="T26" fmla="*/ 100 w 167"/>
                      <a:gd name="T27" fmla="*/ 122 h 123"/>
                      <a:gd name="T28" fmla="*/ 92 w 167"/>
                      <a:gd name="T29" fmla="*/ 119 h 123"/>
                      <a:gd name="T30" fmla="*/ 87 w 167"/>
                      <a:gd name="T31" fmla="*/ 116 h 123"/>
                      <a:gd name="T32" fmla="*/ 84 w 167"/>
                      <a:gd name="T33" fmla="*/ 113 h 123"/>
                      <a:gd name="T34" fmla="*/ 82 w 167"/>
                      <a:gd name="T35" fmla="*/ 109 h 123"/>
                      <a:gd name="T36" fmla="*/ 81 w 167"/>
                      <a:gd name="T37" fmla="*/ 105 h 123"/>
                      <a:gd name="T38" fmla="*/ 71 w 167"/>
                      <a:gd name="T39" fmla="*/ 104 h 123"/>
                      <a:gd name="T40" fmla="*/ 61 w 167"/>
                      <a:gd name="T41" fmla="*/ 103 h 123"/>
                      <a:gd name="T42" fmla="*/ 51 w 167"/>
                      <a:gd name="T43" fmla="*/ 101 h 123"/>
                      <a:gd name="T44" fmla="*/ 41 w 167"/>
                      <a:gd name="T45" fmla="*/ 98 h 123"/>
                      <a:gd name="T46" fmla="*/ 21 w 167"/>
                      <a:gd name="T47" fmla="*/ 92 h 123"/>
                      <a:gd name="T48" fmla="*/ 0 w 167"/>
                      <a:gd name="T49" fmla="*/ 86 h 123"/>
                      <a:gd name="T50" fmla="*/ 2 w 167"/>
                      <a:gd name="T51" fmla="*/ 77 h 123"/>
                      <a:gd name="T52" fmla="*/ 5 w 167"/>
                      <a:gd name="T53" fmla="*/ 67 h 123"/>
                      <a:gd name="T54" fmla="*/ 9 w 167"/>
                      <a:gd name="T55" fmla="*/ 56 h 123"/>
                      <a:gd name="T56" fmla="*/ 15 w 167"/>
                      <a:gd name="T57" fmla="*/ 43 h 123"/>
                      <a:gd name="T58" fmla="*/ 20 w 167"/>
                      <a:gd name="T59" fmla="*/ 43 h 123"/>
                      <a:gd name="T60" fmla="*/ 26 w 167"/>
                      <a:gd name="T61" fmla="*/ 42 h 123"/>
                      <a:gd name="T62" fmla="*/ 30 w 167"/>
                      <a:gd name="T63" fmla="*/ 41 h 123"/>
                      <a:gd name="T64" fmla="*/ 33 w 167"/>
                      <a:gd name="T65" fmla="*/ 38 h 123"/>
                      <a:gd name="T66" fmla="*/ 40 w 167"/>
                      <a:gd name="T67" fmla="*/ 33 h 123"/>
                      <a:gd name="T68" fmla="*/ 45 w 167"/>
                      <a:gd name="T69" fmla="*/ 26 h 123"/>
                      <a:gd name="T70" fmla="*/ 52 w 167"/>
                      <a:gd name="T71" fmla="*/ 12 h 123"/>
                      <a:gd name="T72" fmla="*/ 61 w 167"/>
                      <a:gd name="T73" fmla="*/ 0 h 123"/>
                      <a:gd name="T74" fmla="*/ 64 w 167"/>
                      <a:gd name="T75" fmla="*/ 4 h 123"/>
                      <a:gd name="T76" fmla="*/ 67 w 167"/>
                      <a:gd name="T77" fmla="*/ 7 h 123"/>
                      <a:gd name="T78" fmla="*/ 73 w 167"/>
                      <a:gd name="T79" fmla="*/ 11 h 123"/>
                      <a:gd name="T80" fmla="*/ 78 w 167"/>
                      <a:gd name="T81" fmla="*/ 14 h 123"/>
                      <a:gd name="T82" fmla="*/ 92 w 167"/>
                      <a:gd name="T83" fmla="*/ 21 h 123"/>
                      <a:gd name="T84" fmla="*/ 107 w 167"/>
                      <a:gd name="T85" fmla="*/ 28 h 123"/>
                      <a:gd name="T86" fmla="*/ 122 w 167"/>
                      <a:gd name="T87" fmla="*/ 35 h 123"/>
                      <a:gd name="T88" fmla="*/ 139 w 167"/>
                      <a:gd name="T89" fmla="*/ 39 h 123"/>
                      <a:gd name="T90" fmla="*/ 153 w 167"/>
                      <a:gd name="T91" fmla="*/ 42 h 123"/>
                      <a:gd name="T92" fmla="*/ 167 w 167"/>
                      <a:gd name="T93" fmla="*/ 43 h 123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w 167"/>
                      <a:gd name="T142" fmla="*/ 0 h 123"/>
                      <a:gd name="T143" fmla="*/ 167 w 167"/>
                      <a:gd name="T144" fmla="*/ 123 h 123"/>
                    </a:gdLst>
                    <a:ahLst/>
                    <a:cxnLst>
                      <a:cxn ang="T94">
                        <a:pos x="T0" y="T1"/>
                      </a:cxn>
                      <a:cxn ang="T95">
                        <a:pos x="T2" y="T3"/>
                      </a:cxn>
                      <a:cxn ang="T96">
                        <a:pos x="T4" y="T5"/>
                      </a:cxn>
                      <a:cxn ang="T97">
                        <a:pos x="T6" y="T7"/>
                      </a:cxn>
                      <a:cxn ang="T98">
                        <a:pos x="T8" y="T9"/>
                      </a:cxn>
                      <a:cxn ang="T99">
                        <a:pos x="T10" y="T11"/>
                      </a:cxn>
                      <a:cxn ang="T100">
                        <a:pos x="T12" y="T13"/>
                      </a:cxn>
                      <a:cxn ang="T101">
                        <a:pos x="T14" y="T15"/>
                      </a:cxn>
                      <a:cxn ang="T102">
                        <a:pos x="T16" y="T17"/>
                      </a:cxn>
                      <a:cxn ang="T103">
                        <a:pos x="T18" y="T19"/>
                      </a:cxn>
                      <a:cxn ang="T104">
                        <a:pos x="T20" y="T21"/>
                      </a:cxn>
                      <a:cxn ang="T105">
                        <a:pos x="T22" y="T23"/>
                      </a:cxn>
                      <a:cxn ang="T106">
                        <a:pos x="T24" y="T25"/>
                      </a:cxn>
                      <a:cxn ang="T107">
                        <a:pos x="T26" y="T27"/>
                      </a:cxn>
                      <a:cxn ang="T108">
                        <a:pos x="T28" y="T29"/>
                      </a:cxn>
                      <a:cxn ang="T109">
                        <a:pos x="T30" y="T31"/>
                      </a:cxn>
                      <a:cxn ang="T110">
                        <a:pos x="T32" y="T33"/>
                      </a:cxn>
                      <a:cxn ang="T111">
                        <a:pos x="T34" y="T35"/>
                      </a:cxn>
                      <a:cxn ang="T112">
                        <a:pos x="T36" y="T37"/>
                      </a:cxn>
                      <a:cxn ang="T113">
                        <a:pos x="T38" y="T39"/>
                      </a:cxn>
                      <a:cxn ang="T114">
                        <a:pos x="T40" y="T41"/>
                      </a:cxn>
                      <a:cxn ang="T115">
                        <a:pos x="T42" y="T43"/>
                      </a:cxn>
                      <a:cxn ang="T116">
                        <a:pos x="T44" y="T45"/>
                      </a:cxn>
                      <a:cxn ang="T117">
                        <a:pos x="T46" y="T47"/>
                      </a:cxn>
                      <a:cxn ang="T118">
                        <a:pos x="T48" y="T49"/>
                      </a:cxn>
                      <a:cxn ang="T119">
                        <a:pos x="T50" y="T51"/>
                      </a:cxn>
                      <a:cxn ang="T120">
                        <a:pos x="T52" y="T53"/>
                      </a:cxn>
                      <a:cxn ang="T121">
                        <a:pos x="T54" y="T55"/>
                      </a:cxn>
                      <a:cxn ang="T122">
                        <a:pos x="T56" y="T57"/>
                      </a:cxn>
                      <a:cxn ang="T123">
                        <a:pos x="T58" y="T59"/>
                      </a:cxn>
                      <a:cxn ang="T124">
                        <a:pos x="T60" y="T61"/>
                      </a:cxn>
                      <a:cxn ang="T125">
                        <a:pos x="T62" y="T63"/>
                      </a:cxn>
                      <a:cxn ang="T126">
                        <a:pos x="T64" y="T65"/>
                      </a:cxn>
                      <a:cxn ang="T127">
                        <a:pos x="T66" y="T67"/>
                      </a:cxn>
                      <a:cxn ang="T128">
                        <a:pos x="T68" y="T69"/>
                      </a:cxn>
                      <a:cxn ang="T129">
                        <a:pos x="T70" y="T71"/>
                      </a:cxn>
                      <a:cxn ang="T130">
                        <a:pos x="T72" y="T73"/>
                      </a:cxn>
                      <a:cxn ang="T131">
                        <a:pos x="T74" y="T75"/>
                      </a:cxn>
                      <a:cxn ang="T132">
                        <a:pos x="T76" y="T77"/>
                      </a:cxn>
                      <a:cxn ang="T133">
                        <a:pos x="T78" y="T79"/>
                      </a:cxn>
                      <a:cxn ang="T134">
                        <a:pos x="T80" y="T81"/>
                      </a:cxn>
                      <a:cxn ang="T135">
                        <a:pos x="T82" y="T83"/>
                      </a:cxn>
                      <a:cxn ang="T136">
                        <a:pos x="T84" y="T85"/>
                      </a:cxn>
                      <a:cxn ang="T137">
                        <a:pos x="T86" y="T87"/>
                      </a:cxn>
                      <a:cxn ang="T138">
                        <a:pos x="T88" y="T89"/>
                      </a:cxn>
                      <a:cxn ang="T139">
                        <a:pos x="T90" y="T91"/>
                      </a:cxn>
                      <a:cxn ang="T140">
                        <a:pos x="T92" y="T93"/>
                      </a:cxn>
                    </a:cxnLst>
                    <a:rect l="T141" t="T142" r="T143" b="T144"/>
                    <a:pathLst>
                      <a:path w="167" h="123">
                        <a:moveTo>
                          <a:pt x="167" y="43"/>
                        </a:moveTo>
                        <a:lnTo>
                          <a:pt x="164" y="54"/>
                        </a:lnTo>
                        <a:lnTo>
                          <a:pt x="161" y="66"/>
                        </a:lnTo>
                        <a:lnTo>
                          <a:pt x="155" y="79"/>
                        </a:lnTo>
                        <a:lnTo>
                          <a:pt x="150" y="93"/>
                        </a:lnTo>
                        <a:lnTo>
                          <a:pt x="146" y="99"/>
                        </a:lnTo>
                        <a:lnTo>
                          <a:pt x="142" y="105"/>
                        </a:lnTo>
                        <a:lnTo>
                          <a:pt x="138" y="110"/>
                        </a:lnTo>
                        <a:lnTo>
                          <a:pt x="132" y="114"/>
                        </a:lnTo>
                        <a:lnTo>
                          <a:pt x="127" y="118"/>
                        </a:lnTo>
                        <a:lnTo>
                          <a:pt x="121" y="121"/>
                        </a:lnTo>
                        <a:lnTo>
                          <a:pt x="115" y="122"/>
                        </a:lnTo>
                        <a:lnTo>
                          <a:pt x="107" y="123"/>
                        </a:lnTo>
                        <a:lnTo>
                          <a:pt x="100" y="122"/>
                        </a:lnTo>
                        <a:lnTo>
                          <a:pt x="92" y="119"/>
                        </a:lnTo>
                        <a:lnTo>
                          <a:pt x="87" y="116"/>
                        </a:lnTo>
                        <a:lnTo>
                          <a:pt x="84" y="113"/>
                        </a:lnTo>
                        <a:lnTo>
                          <a:pt x="82" y="109"/>
                        </a:lnTo>
                        <a:lnTo>
                          <a:pt x="81" y="105"/>
                        </a:lnTo>
                        <a:lnTo>
                          <a:pt x="71" y="104"/>
                        </a:lnTo>
                        <a:lnTo>
                          <a:pt x="61" y="103"/>
                        </a:lnTo>
                        <a:lnTo>
                          <a:pt x="51" y="101"/>
                        </a:lnTo>
                        <a:lnTo>
                          <a:pt x="41" y="98"/>
                        </a:lnTo>
                        <a:lnTo>
                          <a:pt x="21" y="92"/>
                        </a:lnTo>
                        <a:lnTo>
                          <a:pt x="0" y="86"/>
                        </a:lnTo>
                        <a:lnTo>
                          <a:pt x="2" y="77"/>
                        </a:lnTo>
                        <a:lnTo>
                          <a:pt x="5" y="67"/>
                        </a:lnTo>
                        <a:lnTo>
                          <a:pt x="9" y="56"/>
                        </a:lnTo>
                        <a:lnTo>
                          <a:pt x="15" y="43"/>
                        </a:lnTo>
                        <a:lnTo>
                          <a:pt x="20" y="43"/>
                        </a:lnTo>
                        <a:lnTo>
                          <a:pt x="26" y="42"/>
                        </a:lnTo>
                        <a:lnTo>
                          <a:pt x="30" y="41"/>
                        </a:lnTo>
                        <a:lnTo>
                          <a:pt x="33" y="38"/>
                        </a:lnTo>
                        <a:lnTo>
                          <a:pt x="40" y="33"/>
                        </a:lnTo>
                        <a:lnTo>
                          <a:pt x="45" y="26"/>
                        </a:lnTo>
                        <a:lnTo>
                          <a:pt x="52" y="12"/>
                        </a:lnTo>
                        <a:lnTo>
                          <a:pt x="61" y="0"/>
                        </a:lnTo>
                        <a:lnTo>
                          <a:pt x="64" y="4"/>
                        </a:lnTo>
                        <a:lnTo>
                          <a:pt x="67" y="7"/>
                        </a:lnTo>
                        <a:lnTo>
                          <a:pt x="73" y="11"/>
                        </a:lnTo>
                        <a:lnTo>
                          <a:pt x="78" y="14"/>
                        </a:lnTo>
                        <a:lnTo>
                          <a:pt x="92" y="21"/>
                        </a:lnTo>
                        <a:lnTo>
                          <a:pt x="107" y="28"/>
                        </a:lnTo>
                        <a:lnTo>
                          <a:pt x="122" y="35"/>
                        </a:lnTo>
                        <a:lnTo>
                          <a:pt x="139" y="39"/>
                        </a:lnTo>
                        <a:lnTo>
                          <a:pt x="153" y="42"/>
                        </a:lnTo>
                        <a:lnTo>
                          <a:pt x="167" y="43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08" name="Freeform 275"/>
                  <p:cNvSpPr>
                    <a:spLocks/>
                  </p:cNvSpPr>
                  <p:nvPr>
                    <p:custDataLst>
                      <p:tags r:id="rId192"/>
                    </p:custDataLst>
                  </p:nvPr>
                </p:nvSpPr>
                <p:spPr bwMode="auto">
                  <a:xfrm>
                    <a:off x="6157913" y="3106738"/>
                    <a:ext cx="133350" cy="166687"/>
                  </a:xfrm>
                  <a:custGeom>
                    <a:avLst/>
                    <a:gdLst>
                      <a:gd name="T0" fmla="*/ 259 w 306"/>
                      <a:gd name="T1" fmla="*/ 160 h 321"/>
                      <a:gd name="T2" fmla="*/ 252 w 306"/>
                      <a:gd name="T3" fmla="*/ 173 h 321"/>
                      <a:gd name="T4" fmla="*/ 243 w 306"/>
                      <a:gd name="T5" fmla="*/ 182 h 321"/>
                      <a:gd name="T6" fmla="*/ 233 w 306"/>
                      <a:gd name="T7" fmla="*/ 186 h 321"/>
                      <a:gd name="T8" fmla="*/ 223 w 306"/>
                      <a:gd name="T9" fmla="*/ 184 h 321"/>
                      <a:gd name="T10" fmla="*/ 214 w 306"/>
                      <a:gd name="T11" fmla="*/ 178 h 321"/>
                      <a:gd name="T12" fmla="*/ 209 w 306"/>
                      <a:gd name="T13" fmla="*/ 169 h 321"/>
                      <a:gd name="T14" fmla="*/ 206 w 306"/>
                      <a:gd name="T15" fmla="*/ 160 h 321"/>
                      <a:gd name="T16" fmla="*/ 209 w 306"/>
                      <a:gd name="T17" fmla="*/ 148 h 321"/>
                      <a:gd name="T18" fmla="*/ 213 w 306"/>
                      <a:gd name="T19" fmla="*/ 136 h 321"/>
                      <a:gd name="T20" fmla="*/ 230 w 306"/>
                      <a:gd name="T21" fmla="*/ 114 h 321"/>
                      <a:gd name="T22" fmla="*/ 246 w 306"/>
                      <a:gd name="T23" fmla="*/ 93 h 321"/>
                      <a:gd name="T24" fmla="*/ 250 w 306"/>
                      <a:gd name="T25" fmla="*/ 82 h 321"/>
                      <a:gd name="T26" fmla="*/ 253 w 306"/>
                      <a:gd name="T27" fmla="*/ 69 h 321"/>
                      <a:gd name="T28" fmla="*/ 129 w 306"/>
                      <a:gd name="T29" fmla="*/ 68 h 321"/>
                      <a:gd name="T30" fmla="*/ 119 w 306"/>
                      <a:gd name="T31" fmla="*/ 59 h 321"/>
                      <a:gd name="T32" fmla="*/ 112 w 306"/>
                      <a:gd name="T33" fmla="*/ 45 h 321"/>
                      <a:gd name="T34" fmla="*/ 108 w 306"/>
                      <a:gd name="T35" fmla="*/ 28 h 321"/>
                      <a:gd name="T36" fmla="*/ 101 w 306"/>
                      <a:gd name="T37" fmla="*/ 19 h 321"/>
                      <a:gd name="T38" fmla="*/ 90 w 306"/>
                      <a:gd name="T39" fmla="*/ 17 h 321"/>
                      <a:gd name="T40" fmla="*/ 80 w 306"/>
                      <a:gd name="T41" fmla="*/ 12 h 321"/>
                      <a:gd name="T42" fmla="*/ 75 w 306"/>
                      <a:gd name="T43" fmla="*/ 4 h 321"/>
                      <a:gd name="T44" fmla="*/ 65 w 306"/>
                      <a:gd name="T45" fmla="*/ 0 h 321"/>
                      <a:gd name="T46" fmla="*/ 49 w 306"/>
                      <a:gd name="T47" fmla="*/ 0 h 321"/>
                      <a:gd name="T48" fmla="*/ 34 w 306"/>
                      <a:gd name="T49" fmla="*/ 1 h 321"/>
                      <a:gd name="T50" fmla="*/ 22 w 306"/>
                      <a:gd name="T51" fmla="*/ 5 h 321"/>
                      <a:gd name="T52" fmla="*/ 10 w 306"/>
                      <a:gd name="T53" fmla="*/ 14 h 321"/>
                      <a:gd name="T54" fmla="*/ 1 w 306"/>
                      <a:gd name="T55" fmla="*/ 25 h 321"/>
                      <a:gd name="T56" fmla="*/ 2 w 306"/>
                      <a:gd name="T57" fmla="*/ 35 h 321"/>
                      <a:gd name="T58" fmla="*/ 15 w 306"/>
                      <a:gd name="T59" fmla="*/ 46 h 321"/>
                      <a:gd name="T60" fmla="*/ 35 w 306"/>
                      <a:gd name="T61" fmla="*/ 58 h 321"/>
                      <a:gd name="T62" fmla="*/ 54 w 306"/>
                      <a:gd name="T63" fmla="*/ 67 h 321"/>
                      <a:gd name="T64" fmla="*/ 47 w 306"/>
                      <a:gd name="T65" fmla="*/ 79 h 321"/>
                      <a:gd name="T66" fmla="*/ 25 w 306"/>
                      <a:gd name="T67" fmla="*/ 97 h 321"/>
                      <a:gd name="T68" fmla="*/ 17 w 306"/>
                      <a:gd name="T69" fmla="*/ 107 h 321"/>
                      <a:gd name="T70" fmla="*/ 14 w 306"/>
                      <a:gd name="T71" fmla="*/ 114 h 321"/>
                      <a:gd name="T72" fmla="*/ 14 w 306"/>
                      <a:gd name="T73" fmla="*/ 122 h 321"/>
                      <a:gd name="T74" fmla="*/ 18 w 306"/>
                      <a:gd name="T75" fmla="*/ 129 h 321"/>
                      <a:gd name="T76" fmla="*/ 28 w 306"/>
                      <a:gd name="T77" fmla="*/ 141 h 321"/>
                      <a:gd name="T78" fmla="*/ 47 w 306"/>
                      <a:gd name="T79" fmla="*/ 156 h 321"/>
                      <a:gd name="T80" fmla="*/ 64 w 306"/>
                      <a:gd name="T81" fmla="*/ 164 h 321"/>
                      <a:gd name="T82" fmla="*/ 75 w 306"/>
                      <a:gd name="T83" fmla="*/ 166 h 321"/>
                      <a:gd name="T84" fmla="*/ 107 w 306"/>
                      <a:gd name="T85" fmla="*/ 271 h 321"/>
                      <a:gd name="T86" fmla="*/ 108 w 306"/>
                      <a:gd name="T87" fmla="*/ 263 h 321"/>
                      <a:gd name="T88" fmla="*/ 112 w 306"/>
                      <a:gd name="T89" fmla="*/ 256 h 321"/>
                      <a:gd name="T90" fmla="*/ 127 w 306"/>
                      <a:gd name="T91" fmla="*/ 246 h 321"/>
                      <a:gd name="T92" fmla="*/ 148 w 306"/>
                      <a:gd name="T93" fmla="*/ 240 h 321"/>
                      <a:gd name="T94" fmla="*/ 174 w 306"/>
                      <a:gd name="T95" fmla="*/ 235 h 321"/>
                      <a:gd name="T96" fmla="*/ 174 w 306"/>
                      <a:gd name="T97" fmla="*/ 210 h 321"/>
                      <a:gd name="T98" fmla="*/ 183 w 306"/>
                      <a:gd name="T99" fmla="*/ 212 h 321"/>
                      <a:gd name="T100" fmla="*/ 193 w 306"/>
                      <a:gd name="T101" fmla="*/ 212 h 321"/>
                      <a:gd name="T102" fmla="*/ 213 w 306"/>
                      <a:gd name="T103" fmla="*/ 210 h 321"/>
                      <a:gd name="T104" fmla="*/ 232 w 306"/>
                      <a:gd name="T105" fmla="*/ 261 h 321"/>
                      <a:gd name="T106" fmla="*/ 259 w 306"/>
                      <a:gd name="T107" fmla="*/ 321 h 321"/>
                      <a:gd name="T108" fmla="*/ 272 w 306"/>
                      <a:gd name="T109" fmla="*/ 311 h 321"/>
                      <a:gd name="T110" fmla="*/ 282 w 306"/>
                      <a:gd name="T111" fmla="*/ 302 h 321"/>
                      <a:gd name="T112" fmla="*/ 295 w 306"/>
                      <a:gd name="T113" fmla="*/ 280 h 321"/>
                      <a:gd name="T114" fmla="*/ 306 w 306"/>
                      <a:gd name="T115" fmla="*/ 235 h 321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w 306"/>
                      <a:gd name="T175" fmla="*/ 0 h 321"/>
                      <a:gd name="T176" fmla="*/ 306 w 306"/>
                      <a:gd name="T177" fmla="*/ 321 h 321"/>
                    </a:gdLst>
                    <a:ahLst/>
                    <a:cxnLst>
                      <a:cxn ang="T116">
                        <a:pos x="T0" y="T1"/>
                      </a:cxn>
                      <a:cxn ang="T117">
                        <a:pos x="T2" y="T3"/>
                      </a:cxn>
                      <a:cxn ang="T118">
                        <a:pos x="T4" y="T5"/>
                      </a:cxn>
                      <a:cxn ang="T119">
                        <a:pos x="T6" y="T7"/>
                      </a:cxn>
                      <a:cxn ang="T120">
                        <a:pos x="T8" y="T9"/>
                      </a:cxn>
                      <a:cxn ang="T121">
                        <a:pos x="T10" y="T11"/>
                      </a:cxn>
                      <a:cxn ang="T122">
                        <a:pos x="T12" y="T13"/>
                      </a:cxn>
                      <a:cxn ang="T123">
                        <a:pos x="T14" y="T15"/>
                      </a:cxn>
                      <a:cxn ang="T124">
                        <a:pos x="T16" y="T17"/>
                      </a:cxn>
                      <a:cxn ang="T125">
                        <a:pos x="T18" y="T19"/>
                      </a:cxn>
                      <a:cxn ang="T126">
                        <a:pos x="T20" y="T21"/>
                      </a:cxn>
                      <a:cxn ang="T127">
                        <a:pos x="T22" y="T23"/>
                      </a:cxn>
                      <a:cxn ang="T128">
                        <a:pos x="T24" y="T25"/>
                      </a:cxn>
                      <a:cxn ang="T129">
                        <a:pos x="T26" y="T27"/>
                      </a:cxn>
                      <a:cxn ang="T130">
                        <a:pos x="T28" y="T29"/>
                      </a:cxn>
                      <a:cxn ang="T131">
                        <a:pos x="T30" y="T31"/>
                      </a:cxn>
                      <a:cxn ang="T132">
                        <a:pos x="T32" y="T33"/>
                      </a:cxn>
                      <a:cxn ang="T133">
                        <a:pos x="T34" y="T35"/>
                      </a:cxn>
                      <a:cxn ang="T134">
                        <a:pos x="T36" y="T37"/>
                      </a:cxn>
                      <a:cxn ang="T135">
                        <a:pos x="T38" y="T39"/>
                      </a:cxn>
                      <a:cxn ang="T136">
                        <a:pos x="T40" y="T41"/>
                      </a:cxn>
                      <a:cxn ang="T137">
                        <a:pos x="T42" y="T43"/>
                      </a:cxn>
                      <a:cxn ang="T138">
                        <a:pos x="T44" y="T45"/>
                      </a:cxn>
                      <a:cxn ang="T139">
                        <a:pos x="T46" y="T47"/>
                      </a:cxn>
                      <a:cxn ang="T140">
                        <a:pos x="T48" y="T49"/>
                      </a:cxn>
                      <a:cxn ang="T141">
                        <a:pos x="T50" y="T51"/>
                      </a:cxn>
                      <a:cxn ang="T142">
                        <a:pos x="T52" y="T53"/>
                      </a:cxn>
                      <a:cxn ang="T143">
                        <a:pos x="T54" y="T55"/>
                      </a:cxn>
                      <a:cxn ang="T144">
                        <a:pos x="T56" y="T57"/>
                      </a:cxn>
                      <a:cxn ang="T145">
                        <a:pos x="T58" y="T59"/>
                      </a:cxn>
                      <a:cxn ang="T146">
                        <a:pos x="T60" y="T61"/>
                      </a:cxn>
                      <a:cxn ang="T147">
                        <a:pos x="T62" y="T63"/>
                      </a:cxn>
                      <a:cxn ang="T148">
                        <a:pos x="T64" y="T65"/>
                      </a:cxn>
                      <a:cxn ang="T149">
                        <a:pos x="T66" y="T67"/>
                      </a:cxn>
                      <a:cxn ang="T150">
                        <a:pos x="T68" y="T69"/>
                      </a:cxn>
                      <a:cxn ang="T151">
                        <a:pos x="T70" y="T71"/>
                      </a:cxn>
                      <a:cxn ang="T152">
                        <a:pos x="T72" y="T73"/>
                      </a:cxn>
                      <a:cxn ang="T153">
                        <a:pos x="T74" y="T75"/>
                      </a:cxn>
                      <a:cxn ang="T154">
                        <a:pos x="T76" y="T77"/>
                      </a:cxn>
                      <a:cxn ang="T155">
                        <a:pos x="T78" y="T79"/>
                      </a:cxn>
                      <a:cxn ang="T156">
                        <a:pos x="T80" y="T81"/>
                      </a:cxn>
                      <a:cxn ang="T157">
                        <a:pos x="T82" y="T83"/>
                      </a:cxn>
                      <a:cxn ang="T158">
                        <a:pos x="T84" y="T85"/>
                      </a:cxn>
                      <a:cxn ang="T159">
                        <a:pos x="T86" y="T87"/>
                      </a:cxn>
                      <a:cxn ang="T160">
                        <a:pos x="T88" y="T89"/>
                      </a:cxn>
                      <a:cxn ang="T161">
                        <a:pos x="T90" y="T91"/>
                      </a:cxn>
                      <a:cxn ang="T162">
                        <a:pos x="T92" y="T93"/>
                      </a:cxn>
                      <a:cxn ang="T163">
                        <a:pos x="T94" y="T95"/>
                      </a:cxn>
                      <a:cxn ang="T164">
                        <a:pos x="T96" y="T97"/>
                      </a:cxn>
                      <a:cxn ang="T165">
                        <a:pos x="T98" y="T99"/>
                      </a:cxn>
                      <a:cxn ang="T166">
                        <a:pos x="T100" y="T101"/>
                      </a:cxn>
                      <a:cxn ang="T167">
                        <a:pos x="T102" y="T103"/>
                      </a:cxn>
                      <a:cxn ang="T168">
                        <a:pos x="T104" y="T105"/>
                      </a:cxn>
                      <a:cxn ang="T169">
                        <a:pos x="T106" y="T107"/>
                      </a:cxn>
                      <a:cxn ang="T170">
                        <a:pos x="T108" y="T109"/>
                      </a:cxn>
                      <a:cxn ang="T171">
                        <a:pos x="T110" y="T111"/>
                      </a:cxn>
                      <a:cxn ang="T172">
                        <a:pos x="T112" y="T113"/>
                      </a:cxn>
                      <a:cxn ang="T173">
                        <a:pos x="T114" y="T115"/>
                      </a:cxn>
                    </a:cxnLst>
                    <a:rect l="T174" t="T175" r="T176" b="T177"/>
                    <a:pathLst>
                      <a:path w="306" h="321">
                        <a:moveTo>
                          <a:pt x="306" y="235"/>
                        </a:moveTo>
                        <a:lnTo>
                          <a:pt x="259" y="160"/>
                        </a:lnTo>
                        <a:lnTo>
                          <a:pt x="257" y="164"/>
                        </a:lnTo>
                        <a:lnTo>
                          <a:pt x="252" y="173"/>
                        </a:lnTo>
                        <a:lnTo>
                          <a:pt x="247" y="178"/>
                        </a:lnTo>
                        <a:lnTo>
                          <a:pt x="243" y="182"/>
                        </a:lnTo>
                        <a:lnTo>
                          <a:pt x="238" y="185"/>
                        </a:lnTo>
                        <a:lnTo>
                          <a:pt x="233" y="186"/>
                        </a:lnTo>
                        <a:lnTo>
                          <a:pt x="227" y="185"/>
                        </a:lnTo>
                        <a:lnTo>
                          <a:pt x="223" y="184"/>
                        </a:lnTo>
                        <a:lnTo>
                          <a:pt x="219" y="181"/>
                        </a:lnTo>
                        <a:lnTo>
                          <a:pt x="214" y="178"/>
                        </a:lnTo>
                        <a:lnTo>
                          <a:pt x="211" y="173"/>
                        </a:lnTo>
                        <a:lnTo>
                          <a:pt x="209" y="169"/>
                        </a:lnTo>
                        <a:lnTo>
                          <a:pt x="206" y="165"/>
                        </a:lnTo>
                        <a:lnTo>
                          <a:pt x="206" y="160"/>
                        </a:lnTo>
                        <a:lnTo>
                          <a:pt x="206" y="154"/>
                        </a:lnTo>
                        <a:lnTo>
                          <a:pt x="209" y="148"/>
                        </a:lnTo>
                        <a:lnTo>
                          <a:pt x="211" y="142"/>
                        </a:lnTo>
                        <a:lnTo>
                          <a:pt x="213" y="136"/>
                        </a:lnTo>
                        <a:lnTo>
                          <a:pt x="221" y="125"/>
                        </a:lnTo>
                        <a:lnTo>
                          <a:pt x="230" y="114"/>
                        </a:lnTo>
                        <a:lnTo>
                          <a:pt x="238" y="104"/>
                        </a:lnTo>
                        <a:lnTo>
                          <a:pt x="246" y="93"/>
                        </a:lnTo>
                        <a:lnTo>
                          <a:pt x="248" y="87"/>
                        </a:lnTo>
                        <a:lnTo>
                          <a:pt x="250" y="82"/>
                        </a:lnTo>
                        <a:lnTo>
                          <a:pt x="253" y="75"/>
                        </a:lnTo>
                        <a:lnTo>
                          <a:pt x="253" y="69"/>
                        </a:lnTo>
                        <a:lnTo>
                          <a:pt x="133" y="69"/>
                        </a:lnTo>
                        <a:lnTo>
                          <a:pt x="129" y="68"/>
                        </a:lnTo>
                        <a:lnTo>
                          <a:pt x="123" y="65"/>
                        </a:lnTo>
                        <a:lnTo>
                          <a:pt x="119" y="59"/>
                        </a:lnTo>
                        <a:lnTo>
                          <a:pt x="115" y="53"/>
                        </a:lnTo>
                        <a:lnTo>
                          <a:pt x="112" y="45"/>
                        </a:lnTo>
                        <a:lnTo>
                          <a:pt x="109" y="37"/>
                        </a:lnTo>
                        <a:lnTo>
                          <a:pt x="108" y="28"/>
                        </a:lnTo>
                        <a:lnTo>
                          <a:pt x="107" y="19"/>
                        </a:lnTo>
                        <a:lnTo>
                          <a:pt x="101" y="19"/>
                        </a:lnTo>
                        <a:lnTo>
                          <a:pt x="96" y="18"/>
                        </a:lnTo>
                        <a:lnTo>
                          <a:pt x="90" y="17"/>
                        </a:lnTo>
                        <a:lnTo>
                          <a:pt x="85" y="15"/>
                        </a:lnTo>
                        <a:lnTo>
                          <a:pt x="80" y="12"/>
                        </a:lnTo>
                        <a:lnTo>
                          <a:pt x="77" y="9"/>
                        </a:lnTo>
                        <a:lnTo>
                          <a:pt x="75" y="4"/>
                        </a:lnTo>
                        <a:lnTo>
                          <a:pt x="74" y="0"/>
                        </a:lnTo>
                        <a:lnTo>
                          <a:pt x="65" y="0"/>
                        </a:lnTo>
                        <a:lnTo>
                          <a:pt x="57" y="0"/>
                        </a:lnTo>
                        <a:lnTo>
                          <a:pt x="49" y="0"/>
                        </a:lnTo>
                        <a:lnTo>
                          <a:pt x="41" y="0"/>
                        </a:lnTo>
                        <a:lnTo>
                          <a:pt x="34" y="1"/>
                        </a:lnTo>
                        <a:lnTo>
                          <a:pt x="29" y="2"/>
                        </a:lnTo>
                        <a:lnTo>
                          <a:pt x="22" y="5"/>
                        </a:lnTo>
                        <a:lnTo>
                          <a:pt x="15" y="9"/>
                        </a:lnTo>
                        <a:lnTo>
                          <a:pt x="10" y="14"/>
                        </a:lnTo>
                        <a:lnTo>
                          <a:pt x="4" y="19"/>
                        </a:lnTo>
                        <a:lnTo>
                          <a:pt x="1" y="25"/>
                        </a:lnTo>
                        <a:lnTo>
                          <a:pt x="0" y="31"/>
                        </a:lnTo>
                        <a:lnTo>
                          <a:pt x="2" y="35"/>
                        </a:lnTo>
                        <a:lnTo>
                          <a:pt x="8" y="40"/>
                        </a:lnTo>
                        <a:lnTo>
                          <a:pt x="15" y="46"/>
                        </a:lnTo>
                        <a:lnTo>
                          <a:pt x="25" y="52"/>
                        </a:lnTo>
                        <a:lnTo>
                          <a:pt x="35" y="58"/>
                        </a:lnTo>
                        <a:lnTo>
                          <a:pt x="45" y="63"/>
                        </a:lnTo>
                        <a:lnTo>
                          <a:pt x="54" y="67"/>
                        </a:lnTo>
                        <a:lnTo>
                          <a:pt x="60" y="69"/>
                        </a:lnTo>
                        <a:lnTo>
                          <a:pt x="47" y="79"/>
                        </a:lnTo>
                        <a:lnTo>
                          <a:pt x="32" y="91"/>
                        </a:lnTo>
                        <a:lnTo>
                          <a:pt x="25" y="97"/>
                        </a:lnTo>
                        <a:lnTo>
                          <a:pt x="19" y="104"/>
                        </a:lnTo>
                        <a:lnTo>
                          <a:pt x="17" y="107"/>
                        </a:lnTo>
                        <a:lnTo>
                          <a:pt x="15" y="110"/>
                        </a:lnTo>
                        <a:lnTo>
                          <a:pt x="14" y="114"/>
                        </a:lnTo>
                        <a:lnTo>
                          <a:pt x="13" y="117"/>
                        </a:lnTo>
                        <a:lnTo>
                          <a:pt x="14" y="122"/>
                        </a:lnTo>
                        <a:lnTo>
                          <a:pt x="15" y="125"/>
                        </a:lnTo>
                        <a:lnTo>
                          <a:pt x="18" y="129"/>
                        </a:lnTo>
                        <a:lnTo>
                          <a:pt x="20" y="133"/>
                        </a:lnTo>
                        <a:lnTo>
                          <a:pt x="28" y="141"/>
                        </a:lnTo>
                        <a:lnTo>
                          <a:pt x="37" y="149"/>
                        </a:lnTo>
                        <a:lnTo>
                          <a:pt x="47" y="156"/>
                        </a:lnTo>
                        <a:lnTo>
                          <a:pt x="58" y="162"/>
                        </a:lnTo>
                        <a:lnTo>
                          <a:pt x="64" y="164"/>
                        </a:lnTo>
                        <a:lnTo>
                          <a:pt x="69" y="165"/>
                        </a:lnTo>
                        <a:lnTo>
                          <a:pt x="75" y="166"/>
                        </a:lnTo>
                        <a:lnTo>
                          <a:pt x="80" y="167"/>
                        </a:lnTo>
                        <a:lnTo>
                          <a:pt x="107" y="271"/>
                        </a:lnTo>
                        <a:lnTo>
                          <a:pt x="107" y="267"/>
                        </a:lnTo>
                        <a:lnTo>
                          <a:pt x="108" y="263"/>
                        </a:lnTo>
                        <a:lnTo>
                          <a:pt x="110" y="260"/>
                        </a:lnTo>
                        <a:lnTo>
                          <a:pt x="112" y="256"/>
                        </a:lnTo>
                        <a:lnTo>
                          <a:pt x="119" y="251"/>
                        </a:lnTo>
                        <a:lnTo>
                          <a:pt x="127" y="246"/>
                        </a:lnTo>
                        <a:lnTo>
                          <a:pt x="137" y="243"/>
                        </a:lnTo>
                        <a:lnTo>
                          <a:pt x="148" y="240"/>
                        </a:lnTo>
                        <a:lnTo>
                          <a:pt x="160" y="237"/>
                        </a:lnTo>
                        <a:lnTo>
                          <a:pt x="174" y="235"/>
                        </a:lnTo>
                        <a:lnTo>
                          <a:pt x="174" y="222"/>
                        </a:lnTo>
                        <a:lnTo>
                          <a:pt x="174" y="210"/>
                        </a:lnTo>
                        <a:lnTo>
                          <a:pt x="178" y="212"/>
                        </a:lnTo>
                        <a:lnTo>
                          <a:pt x="183" y="212"/>
                        </a:lnTo>
                        <a:lnTo>
                          <a:pt x="188" y="213"/>
                        </a:lnTo>
                        <a:lnTo>
                          <a:pt x="193" y="212"/>
                        </a:lnTo>
                        <a:lnTo>
                          <a:pt x="203" y="211"/>
                        </a:lnTo>
                        <a:lnTo>
                          <a:pt x="213" y="210"/>
                        </a:lnTo>
                        <a:lnTo>
                          <a:pt x="220" y="233"/>
                        </a:lnTo>
                        <a:lnTo>
                          <a:pt x="232" y="261"/>
                        </a:lnTo>
                        <a:lnTo>
                          <a:pt x="245" y="292"/>
                        </a:lnTo>
                        <a:lnTo>
                          <a:pt x="259" y="321"/>
                        </a:lnTo>
                        <a:lnTo>
                          <a:pt x="267" y="316"/>
                        </a:lnTo>
                        <a:lnTo>
                          <a:pt x="272" y="311"/>
                        </a:lnTo>
                        <a:lnTo>
                          <a:pt x="278" y="307"/>
                        </a:lnTo>
                        <a:lnTo>
                          <a:pt x="282" y="302"/>
                        </a:lnTo>
                        <a:lnTo>
                          <a:pt x="290" y="291"/>
                        </a:lnTo>
                        <a:lnTo>
                          <a:pt x="295" y="280"/>
                        </a:lnTo>
                        <a:lnTo>
                          <a:pt x="301" y="258"/>
                        </a:lnTo>
                        <a:lnTo>
                          <a:pt x="306" y="235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09" name="Freeform 276"/>
                  <p:cNvSpPr>
                    <a:spLocks/>
                  </p:cNvSpPr>
                  <p:nvPr>
                    <p:custDataLst>
                      <p:tags r:id="rId193"/>
                    </p:custDataLst>
                  </p:nvPr>
                </p:nvSpPr>
                <p:spPr bwMode="auto">
                  <a:xfrm>
                    <a:off x="6475413" y="3222625"/>
                    <a:ext cx="201612" cy="269875"/>
                  </a:xfrm>
                  <a:custGeom>
                    <a:avLst/>
                    <a:gdLst>
                      <a:gd name="T0" fmla="*/ 94 w 471"/>
                      <a:gd name="T1" fmla="*/ 12 h 518"/>
                      <a:gd name="T2" fmla="*/ 67 w 471"/>
                      <a:gd name="T3" fmla="*/ 32 h 518"/>
                      <a:gd name="T4" fmla="*/ 40 w 471"/>
                      <a:gd name="T5" fmla="*/ 49 h 518"/>
                      <a:gd name="T6" fmla="*/ 27 w 471"/>
                      <a:gd name="T7" fmla="*/ 82 h 518"/>
                      <a:gd name="T8" fmla="*/ 8 w 471"/>
                      <a:gd name="T9" fmla="*/ 118 h 518"/>
                      <a:gd name="T10" fmla="*/ 7 w 471"/>
                      <a:gd name="T11" fmla="*/ 136 h 518"/>
                      <a:gd name="T12" fmla="*/ 30 w 471"/>
                      <a:gd name="T13" fmla="*/ 153 h 518"/>
                      <a:gd name="T14" fmla="*/ 50 w 471"/>
                      <a:gd name="T15" fmla="*/ 168 h 518"/>
                      <a:gd name="T16" fmla="*/ 62 w 471"/>
                      <a:gd name="T17" fmla="*/ 172 h 518"/>
                      <a:gd name="T18" fmla="*/ 75 w 471"/>
                      <a:gd name="T19" fmla="*/ 211 h 518"/>
                      <a:gd name="T20" fmla="*/ 84 w 471"/>
                      <a:gd name="T21" fmla="*/ 272 h 518"/>
                      <a:gd name="T22" fmla="*/ 94 w 471"/>
                      <a:gd name="T23" fmla="*/ 299 h 518"/>
                      <a:gd name="T24" fmla="*/ 104 w 471"/>
                      <a:gd name="T25" fmla="*/ 302 h 518"/>
                      <a:gd name="T26" fmla="*/ 112 w 471"/>
                      <a:gd name="T27" fmla="*/ 297 h 518"/>
                      <a:gd name="T28" fmla="*/ 128 w 471"/>
                      <a:gd name="T29" fmla="*/ 268 h 518"/>
                      <a:gd name="T30" fmla="*/ 145 w 471"/>
                      <a:gd name="T31" fmla="*/ 262 h 518"/>
                      <a:gd name="T32" fmla="*/ 160 w 471"/>
                      <a:gd name="T33" fmla="*/ 272 h 518"/>
                      <a:gd name="T34" fmla="*/ 173 w 471"/>
                      <a:gd name="T35" fmla="*/ 277 h 518"/>
                      <a:gd name="T36" fmla="*/ 183 w 471"/>
                      <a:gd name="T37" fmla="*/ 274 h 518"/>
                      <a:gd name="T38" fmla="*/ 192 w 471"/>
                      <a:gd name="T39" fmla="*/ 259 h 518"/>
                      <a:gd name="T40" fmla="*/ 203 w 471"/>
                      <a:gd name="T41" fmla="*/ 244 h 518"/>
                      <a:gd name="T42" fmla="*/ 212 w 471"/>
                      <a:gd name="T43" fmla="*/ 241 h 518"/>
                      <a:gd name="T44" fmla="*/ 241 w 471"/>
                      <a:gd name="T45" fmla="*/ 247 h 518"/>
                      <a:gd name="T46" fmla="*/ 259 w 471"/>
                      <a:gd name="T47" fmla="*/ 271 h 518"/>
                      <a:gd name="T48" fmla="*/ 308 w 471"/>
                      <a:gd name="T49" fmla="*/ 336 h 518"/>
                      <a:gd name="T50" fmla="*/ 341 w 471"/>
                      <a:gd name="T51" fmla="*/ 382 h 518"/>
                      <a:gd name="T52" fmla="*/ 358 w 471"/>
                      <a:gd name="T53" fmla="*/ 419 h 518"/>
                      <a:gd name="T54" fmla="*/ 366 w 471"/>
                      <a:gd name="T55" fmla="*/ 457 h 518"/>
                      <a:gd name="T56" fmla="*/ 359 w 471"/>
                      <a:gd name="T57" fmla="*/ 470 h 518"/>
                      <a:gd name="T58" fmla="*/ 339 w 471"/>
                      <a:gd name="T59" fmla="*/ 487 h 518"/>
                      <a:gd name="T60" fmla="*/ 363 w 471"/>
                      <a:gd name="T61" fmla="*/ 496 h 518"/>
                      <a:gd name="T62" fmla="*/ 392 w 471"/>
                      <a:gd name="T63" fmla="*/ 518 h 518"/>
                      <a:gd name="T64" fmla="*/ 401 w 471"/>
                      <a:gd name="T65" fmla="*/ 499 h 518"/>
                      <a:gd name="T66" fmla="*/ 413 w 471"/>
                      <a:gd name="T67" fmla="*/ 489 h 518"/>
                      <a:gd name="T68" fmla="*/ 444 w 471"/>
                      <a:gd name="T69" fmla="*/ 483 h 518"/>
                      <a:gd name="T70" fmla="*/ 468 w 471"/>
                      <a:gd name="T71" fmla="*/ 438 h 518"/>
                      <a:gd name="T72" fmla="*/ 449 w 471"/>
                      <a:gd name="T73" fmla="*/ 387 h 518"/>
                      <a:gd name="T74" fmla="*/ 421 w 471"/>
                      <a:gd name="T75" fmla="*/ 347 h 518"/>
                      <a:gd name="T76" fmla="*/ 345 w 471"/>
                      <a:gd name="T77" fmla="*/ 277 h 518"/>
                      <a:gd name="T78" fmla="*/ 279 w 471"/>
                      <a:gd name="T79" fmla="*/ 218 h 518"/>
                      <a:gd name="T80" fmla="*/ 224 w 471"/>
                      <a:gd name="T81" fmla="*/ 162 h 518"/>
                      <a:gd name="T82" fmla="*/ 179 w 471"/>
                      <a:gd name="T83" fmla="*/ 105 h 518"/>
                      <a:gd name="T84" fmla="*/ 127 w 471"/>
                      <a:gd name="T85" fmla="*/ 40 h 518"/>
                      <a:gd name="T86" fmla="*/ 115 w 471"/>
                      <a:gd name="T87" fmla="*/ 14 h 518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471"/>
                      <a:gd name="T133" fmla="*/ 0 h 518"/>
                      <a:gd name="T134" fmla="*/ 471 w 471"/>
                      <a:gd name="T135" fmla="*/ 518 h 518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471" h="518">
                        <a:moveTo>
                          <a:pt x="113" y="0"/>
                        </a:moveTo>
                        <a:lnTo>
                          <a:pt x="104" y="5"/>
                        </a:lnTo>
                        <a:lnTo>
                          <a:pt x="94" y="12"/>
                        </a:lnTo>
                        <a:lnTo>
                          <a:pt x="85" y="18"/>
                        </a:lnTo>
                        <a:lnTo>
                          <a:pt x="76" y="25"/>
                        </a:lnTo>
                        <a:lnTo>
                          <a:pt x="67" y="32"/>
                        </a:lnTo>
                        <a:lnTo>
                          <a:pt x="59" y="38"/>
                        </a:lnTo>
                        <a:lnTo>
                          <a:pt x="50" y="44"/>
                        </a:lnTo>
                        <a:lnTo>
                          <a:pt x="40" y="49"/>
                        </a:lnTo>
                        <a:lnTo>
                          <a:pt x="37" y="59"/>
                        </a:lnTo>
                        <a:lnTo>
                          <a:pt x="32" y="71"/>
                        </a:lnTo>
                        <a:lnTo>
                          <a:pt x="27" y="82"/>
                        </a:lnTo>
                        <a:lnTo>
                          <a:pt x="20" y="93"/>
                        </a:lnTo>
                        <a:lnTo>
                          <a:pt x="14" y="106"/>
                        </a:lnTo>
                        <a:lnTo>
                          <a:pt x="8" y="118"/>
                        </a:lnTo>
                        <a:lnTo>
                          <a:pt x="4" y="131"/>
                        </a:lnTo>
                        <a:lnTo>
                          <a:pt x="0" y="142"/>
                        </a:lnTo>
                        <a:lnTo>
                          <a:pt x="7" y="136"/>
                        </a:lnTo>
                        <a:lnTo>
                          <a:pt x="16" y="141"/>
                        </a:lnTo>
                        <a:lnTo>
                          <a:pt x="23" y="147"/>
                        </a:lnTo>
                        <a:lnTo>
                          <a:pt x="30" y="153"/>
                        </a:lnTo>
                        <a:lnTo>
                          <a:pt x="37" y="159"/>
                        </a:lnTo>
                        <a:lnTo>
                          <a:pt x="43" y="164"/>
                        </a:lnTo>
                        <a:lnTo>
                          <a:pt x="50" y="168"/>
                        </a:lnTo>
                        <a:lnTo>
                          <a:pt x="53" y="170"/>
                        </a:lnTo>
                        <a:lnTo>
                          <a:pt x="57" y="171"/>
                        </a:lnTo>
                        <a:lnTo>
                          <a:pt x="62" y="172"/>
                        </a:lnTo>
                        <a:lnTo>
                          <a:pt x="66" y="172"/>
                        </a:lnTo>
                        <a:lnTo>
                          <a:pt x="71" y="191"/>
                        </a:lnTo>
                        <a:lnTo>
                          <a:pt x="75" y="211"/>
                        </a:lnTo>
                        <a:lnTo>
                          <a:pt x="77" y="233"/>
                        </a:lnTo>
                        <a:lnTo>
                          <a:pt x="80" y="254"/>
                        </a:lnTo>
                        <a:lnTo>
                          <a:pt x="84" y="272"/>
                        </a:lnTo>
                        <a:lnTo>
                          <a:pt x="88" y="289"/>
                        </a:lnTo>
                        <a:lnTo>
                          <a:pt x="90" y="294"/>
                        </a:lnTo>
                        <a:lnTo>
                          <a:pt x="94" y="299"/>
                        </a:lnTo>
                        <a:lnTo>
                          <a:pt x="96" y="302"/>
                        </a:lnTo>
                        <a:lnTo>
                          <a:pt x="100" y="302"/>
                        </a:lnTo>
                        <a:lnTo>
                          <a:pt x="104" y="302"/>
                        </a:lnTo>
                        <a:lnTo>
                          <a:pt x="107" y="301"/>
                        </a:lnTo>
                        <a:lnTo>
                          <a:pt x="110" y="299"/>
                        </a:lnTo>
                        <a:lnTo>
                          <a:pt x="112" y="297"/>
                        </a:lnTo>
                        <a:lnTo>
                          <a:pt x="118" y="291"/>
                        </a:lnTo>
                        <a:lnTo>
                          <a:pt x="121" y="283"/>
                        </a:lnTo>
                        <a:lnTo>
                          <a:pt x="128" y="268"/>
                        </a:lnTo>
                        <a:lnTo>
                          <a:pt x="133" y="259"/>
                        </a:lnTo>
                        <a:lnTo>
                          <a:pt x="140" y="260"/>
                        </a:lnTo>
                        <a:lnTo>
                          <a:pt x="145" y="262"/>
                        </a:lnTo>
                        <a:lnTo>
                          <a:pt x="151" y="265"/>
                        </a:lnTo>
                        <a:lnTo>
                          <a:pt x="155" y="268"/>
                        </a:lnTo>
                        <a:lnTo>
                          <a:pt x="160" y="272"/>
                        </a:lnTo>
                        <a:lnTo>
                          <a:pt x="164" y="274"/>
                        </a:lnTo>
                        <a:lnTo>
                          <a:pt x="168" y="277"/>
                        </a:lnTo>
                        <a:lnTo>
                          <a:pt x="173" y="277"/>
                        </a:lnTo>
                        <a:lnTo>
                          <a:pt x="176" y="277"/>
                        </a:lnTo>
                        <a:lnTo>
                          <a:pt x="179" y="276"/>
                        </a:lnTo>
                        <a:lnTo>
                          <a:pt x="183" y="274"/>
                        </a:lnTo>
                        <a:lnTo>
                          <a:pt x="185" y="272"/>
                        </a:lnTo>
                        <a:lnTo>
                          <a:pt x="189" y="266"/>
                        </a:lnTo>
                        <a:lnTo>
                          <a:pt x="192" y="259"/>
                        </a:lnTo>
                        <a:lnTo>
                          <a:pt x="197" y="252"/>
                        </a:lnTo>
                        <a:lnTo>
                          <a:pt x="201" y="247"/>
                        </a:lnTo>
                        <a:lnTo>
                          <a:pt x="203" y="244"/>
                        </a:lnTo>
                        <a:lnTo>
                          <a:pt x="206" y="243"/>
                        </a:lnTo>
                        <a:lnTo>
                          <a:pt x="209" y="241"/>
                        </a:lnTo>
                        <a:lnTo>
                          <a:pt x="212" y="241"/>
                        </a:lnTo>
                        <a:lnTo>
                          <a:pt x="224" y="242"/>
                        </a:lnTo>
                        <a:lnTo>
                          <a:pt x="233" y="244"/>
                        </a:lnTo>
                        <a:lnTo>
                          <a:pt x="241" y="247"/>
                        </a:lnTo>
                        <a:lnTo>
                          <a:pt x="246" y="252"/>
                        </a:lnTo>
                        <a:lnTo>
                          <a:pt x="254" y="261"/>
                        </a:lnTo>
                        <a:lnTo>
                          <a:pt x="259" y="271"/>
                        </a:lnTo>
                        <a:lnTo>
                          <a:pt x="274" y="293"/>
                        </a:lnTo>
                        <a:lnTo>
                          <a:pt x="290" y="314"/>
                        </a:lnTo>
                        <a:lnTo>
                          <a:pt x="308" y="336"/>
                        </a:lnTo>
                        <a:lnTo>
                          <a:pt x="325" y="359"/>
                        </a:lnTo>
                        <a:lnTo>
                          <a:pt x="333" y="371"/>
                        </a:lnTo>
                        <a:lnTo>
                          <a:pt x="341" y="382"/>
                        </a:lnTo>
                        <a:lnTo>
                          <a:pt x="347" y="394"/>
                        </a:lnTo>
                        <a:lnTo>
                          <a:pt x="354" y="407"/>
                        </a:lnTo>
                        <a:lnTo>
                          <a:pt x="358" y="419"/>
                        </a:lnTo>
                        <a:lnTo>
                          <a:pt x="363" y="431"/>
                        </a:lnTo>
                        <a:lnTo>
                          <a:pt x="365" y="443"/>
                        </a:lnTo>
                        <a:lnTo>
                          <a:pt x="366" y="457"/>
                        </a:lnTo>
                        <a:lnTo>
                          <a:pt x="365" y="461"/>
                        </a:lnTo>
                        <a:lnTo>
                          <a:pt x="363" y="466"/>
                        </a:lnTo>
                        <a:lnTo>
                          <a:pt x="359" y="470"/>
                        </a:lnTo>
                        <a:lnTo>
                          <a:pt x="355" y="474"/>
                        </a:lnTo>
                        <a:lnTo>
                          <a:pt x="346" y="481"/>
                        </a:lnTo>
                        <a:lnTo>
                          <a:pt x="339" y="487"/>
                        </a:lnTo>
                        <a:lnTo>
                          <a:pt x="348" y="490"/>
                        </a:lnTo>
                        <a:lnTo>
                          <a:pt x="356" y="493"/>
                        </a:lnTo>
                        <a:lnTo>
                          <a:pt x="363" y="496"/>
                        </a:lnTo>
                        <a:lnTo>
                          <a:pt x="368" y="500"/>
                        </a:lnTo>
                        <a:lnTo>
                          <a:pt x="379" y="508"/>
                        </a:lnTo>
                        <a:lnTo>
                          <a:pt x="392" y="518"/>
                        </a:lnTo>
                        <a:lnTo>
                          <a:pt x="395" y="511"/>
                        </a:lnTo>
                        <a:lnTo>
                          <a:pt x="398" y="504"/>
                        </a:lnTo>
                        <a:lnTo>
                          <a:pt x="401" y="499"/>
                        </a:lnTo>
                        <a:lnTo>
                          <a:pt x="404" y="495"/>
                        </a:lnTo>
                        <a:lnTo>
                          <a:pt x="409" y="491"/>
                        </a:lnTo>
                        <a:lnTo>
                          <a:pt x="413" y="489"/>
                        </a:lnTo>
                        <a:lnTo>
                          <a:pt x="418" y="487"/>
                        </a:lnTo>
                        <a:lnTo>
                          <a:pt x="422" y="485"/>
                        </a:lnTo>
                        <a:lnTo>
                          <a:pt x="444" y="483"/>
                        </a:lnTo>
                        <a:lnTo>
                          <a:pt x="471" y="481"/>
                        </a:lnTo>
                        <a:lnTo>
                          <a:pt x="471" y="459"/>
                        </a:lnTo>
                        <a:lnTo>
                          <a:pt x="468" y="438"/>
                        </a:lnTo>
                        <a:lnTo>
                          <a:pt x="464" y="420"/>
                        </a:lnTo>
                        <a:lnTo>
                          <a:pt x="457" y="403"/>
                        </a:lnTo>
                        <a:lnTo>
                          <a:pt x="449" y="387"/>
                        </a:lnTo>
                        <a:lnTo>
                          <a:pt x="441" y="372"/>
                        </a:lnTo>
                        <a:lnTo>
                          <a:pt x="431" y="359"/>
                        </a:lnTo>
                        <a:lnTo>
                          <a:pt x="421" y="347"/>
                        </a:lnTo>
                        <a:lnTo>
                          <a:pt x="397" y="322"/>
                        </a:lnTo>
                        <a:lnTo>
                          <a:pt x="371" y="300"/>
                        </a:lnTo>
                        <a:lnTo>
                          <a:pt x="345" y="277"/>
                        </a:lnTo>
                        <a:lnTo>
                          <a:pt x="319" y="253"/>
                        </a:lnTo>
                        <a:lnTo>
                          <a:pt x="299" y="237"/>
                        </a:lnTo>
                        <a:lnTo>
                          <a:pt x="279" y="218"/>
                        </a:lnTo>
                        <a:lnTo>
                          <a:pt x="261" y="200"/>
                        </a:lnTo>
                        <a:lnTo>
                          <a:pt x="242" y="182"/>
                        </a:lnTo>
                        <a:lnTo>
                          <a:pt x="224" y="162"/>
                        </a:lnTo>
                        <a:lnTo>
                          <a:pt x="208" y="143"/>
                        </a:lnTo>
                        <a:lnTo>
                          <a:pt x="192" y="124"/>
                        </a:lnTo>
                        <a:lnTo>
                          <a:pt x="179" y="105"/>
                        </a:lnTo>
                        <a:lnTo>
                          <a:pt x="158" y="79"/>
                        </a:lnTo>
                        <a:lnTo>
                          <a:pt x="136" y="52"/>
                        </a:lnTo>
                        <a:lnTo>
                          <a:pt x="127" y="40"/>
                        </a:lnTo>
                        <a:lnTo>
                          <a:pt x="120" y="27"/>
                        </a:lnTo>
                        <a:lnTo>
                          <a:pt x="117" y="21"/>
                        </a:lnTo>
                        <a:lnTo>
                          <a:pt x="115" y="14"/>
                        </a:lnTo>
                        <a:lnTo>
                          <a:pt x="113" y="7"/>
                        </a:lnTo>
                        <a:lnTo>
                          <a:pt x="113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10" name="Freeform 277"/>
                  <p:cNvSpPr>
                    <a:spLocks/>
                  </p:cNvSpPr>
                  <p:nvPr>
                    <p:custDataLst>
                      <p:tags r:id="rId194"/>
                    </p:custDataLst>
                  </p:nvPr>
                </p:nvSpPr>
                <p:spPr bwMode="auto">
                  <a:xfrm>
                    <a:off x="6557963" y="3473450"/>
                    <a:ext cx="133350" cy="130175"/>
                  </a:xfrm>
                  <a:custGeom>
                    <a:avLst/>
                    <a:gdLst>
                      <a:gd name="T0" fmla="*/ 152 w 293"/>
                      <a:gd name="T1" fmla="*/ 19 h 246"/>
                      <a:gd name="T2" fmla="*/ 179 w 293"/>
                      <a:gd name="T3" fmla="*/ 30 h 246"/>
                      <a:gd name="T4" fmla="*/ 196 w 293"/>
                      <a:gd name="T5" fmla="*/ 30 h 246"/>
                      <a:gd name="T6" fmla="*/ 202 w 293"/>
                      <a:gd name="T7" fmla="*/ 18 h 246"/>
                      <a:gd name="T8" fmla="*/ 210 w 293"/>
                      <a:gd name="T9" fmla="*/ 10 h 246"/>
                      <a:gd name="T10" fmla="*/ 219 w 293"/>
                      <a:gd name="T11" fmla="*/ 6 h 246"/>
                      <a:gd name="T12" fmla="*/ 245 w 293"/>
                      <a:gd name="T13" fmla="*/ 2 h 246"/>
                      <a:gd name="T14" fmla="*/ 293 w 293"/>
                      <a:gd name="T15" fmla="*/ 80 h 246"/>
                      <a:gd name="T16" fmla="*/ 266 w 293"/>
                      <a:gd name="T17" fmla="*/ 107 h 246"/>
                      <a:gd name="T18" fmla="*/ 237 w 293"/>
                      <a:gd name="T19" fmla="*/ 141 h 246"/>
                      <a:gd name="T20" fmla="*/ 225 w 293"/>
                      <a:gd name="T21" fmla="*/ 159 h 246"/>
                      <a:gd name="T22" fmla="*/ 215 w 293"/>
                      <a:gd name="T23" fmla="*/ 178 h 246"/>
                      <a:gd name="T24" fmla="*/ 209 w 293"/>
                      <a:gd name="T25" fmla="*/ 197 h 246"/>
                      <a:gd name="T26" fmla="*/ 206 w 293"/>
                      <a:gd name="T27" fmla="*/ 216 h 246"/>
                      <a:gd name="T28" fmla="*/ 196 w 293"/>
                      <a:gd name="T29" fmla="*/ 217 h 246"/>
                      <a:gd name="T30" fmla="*/ 186 w 293"/>
                      <a:gd name="T31" fmla="*/ 220 h 246"/>
                      <a:gd name="T32" fmla="*/ 170 w 293"/>
                      <a:gd name="T33" fmla="*/ 229 h 246"/>
                      <a:gd name="T34" fmla="*/ 154 w 293"/>
                      <a:gd name="T35" fmla="*/ 239 h 246"/>
                      <a:gd name="T36" fmla="*/ 133 w 293"/>
                      <a:gd name="T37" fmla="*/ 246 h 246"/>
                      <a:gd name="T38" fmla="*/ 102 w 293"/>
                      <a:gd name="T39" fmla="*/ 240 h 246"/>
                      <a:gd name="T40" fmla="*/ 71 w 293"/>
                      <a:gd name="T41" fmla="*/ 232 h 246"/>
                      <a:gd name="T42" fmla="*/ 59 w 293"/>
                      <a:gd name="T43" fmla="*/ 226 h 246"/>
                      <a:gd name="T44" fmla="*/ 49 w 293"/>
                      <a:gd name="T45" fmla="*/ 220 h 246"/>
                      <a:gd name="T46" fmla="*/ 43 w 293"/>
                      <a:gd name="T47" fmla="*/ 212 h 246"/>
                      <a:gd name="T48" fmla="*/ 41 w 293"/>
                      <a:gd name="T49" fmla="*/ 204 h 246"/>
                      <a:gd name="T50" fmla="*/ 47 w 293"/>
                      <a:gd name="T51" fmla="*/ 178 h 246"/>
                      <a:gd name="T52" fmla="*/ 45 w 293"/>
                      <a:gd name="T53" fmla="*/ 162 h 246"/>
                      <a:gd name="T54" fmla="*/ 40 w 293"/>
                      <a:gd name="T55" fmla="*/ 147 h 246"/>
                      <a:gd name="T56" fmla="*/ 24 w 293"/>
                      <a:gd name="T57" fmla="*/ 119 h 246"/>
                      <a:gd name="T58" fmla="*/ 8 w 293"/>
                      <a:gd name="T59" fmla="*/ 91 h 246"/>
                      <a:gd name="T60" fmla="*/ 2 w 293"/>
                      <a:gd name="T61" fmla="*/ 74 h 246"/>
                      <a:gd name="T62" fmla="*/ 0 w 293"/>
                      <a:gd name="T63" fmla="*/ 55 h 246"/>
                      <a:gd name="T64" fmla="*/ 2 w 293"/>
                      <a:gd name="T65" fmla="*/ 45 h 246"/>
                      <a:gd name="T66" fmla="*/ 8 w 293"/>
                      <a:gd name="T67" fmla="*/ 36 h 246"/>
                      <a:gd name="T68" fmla="*/ 17 w 293"/>
                      <a:gd name="T69" fmla="*/ 29 h 246"/>
                      <a:gd name="T70" fmla="*/ 26 w 293"/>
                      <a:gd name="T71" fmla="*/ 22 h 246"/>
                      <a:gd name="T72" fmla="*/ 48 w 293"/>
                      <a:gd name="T73" fmla="*/ 14 h 246"/>
                      <a:gd name="T74" fmla="*/ 67 w 293"/>
                      <a:gd name="T75" fmla="*/ 12 h 246"/>
                      <a:gd name="T76" fmla="*/ 96 w 293"/>
                      <a:gd name="T77" fmla="*/ 12 h 246"/>
                      <a:gd name="T78" fmla="*/ 133 w 293"/>
                      <a:gd name="T79" fmla="*/ 12 h 24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w 293"/>
                      <a:gd name="T121" fmla="*/ 0 h 246"/>
                      <a:gd name="T122" fmla="*/ 293 w 293"/>
                      <a:gd name="T123" fmla="*/ 246 h 246"/>
                    </a:gdLst>
                    <a:ahLst/>
                    <a:cxnLst>
                      <a:cxn ang="T80">
                        <a:pos x="T0" y="T1"/>
                      </a:cxn>
                      <a:cxn ang="T81">
                        <a:pos x="T2" y="T3"/>
                      </a:cxn>
                      <a:cxn ang="T82">
                        <a:pos x="T4" y="T5"/>
                      </a:cxn>
                      <a:cxn ang="T83">
                        <a:pos x="T6" y="T7"/>
                      </a:cxn>
                      <a:cxn ang="T84">
                        <a:pos x="T8" y="T9"/>
                      </a:cxn>
                      <a:cxn ang="T85">
                        <a:pos x="T10" y="T11"/>
                      </a:cxn>
                      <a:cxn ang="T86">
                        <a:pos x="T12" y="T13"/>
                      </a:cxn>
                      <a:cxn ang="T87">
                        <a:pos x="T14" y="T15"/>
                      </a:cxn>
                      <a:cxn ang="T88">
                        <a:pos x="T16" y="T17"/>
                      </a:cxn>
                      <a:cxn ang="T89">
                        <a:pos x="T18" y="T19"/>
                      </a:cxn>
                      <a:cxn ang="T90">
                        <a:pos x="T20" y="T21"/>
                      </a:cxn>
                      <a:cxn ang="T91">
                        <a:pos x="T22" y="T23"/>
                      </a:cxn>
                      <a:cxn ang="T92">
                        <a:pos x="T24" y="T25"/>
                      </a:cxn>
                      <a:cxn ang="T93">
                        <a:pos x="T26" y="T27"/>
                      </a:cxn>
                      <a:cxn ang="T94">
                        <a:pos x="T28" y="T29"/>
                      </a:cxn>
                      <a:cxn ang="T95">
                        <a:pos x="T30" y="T31"/>
                      </a:cxn>
                      <a:cxn ang="T96">
                        <a:pos x="T32" y="T33"/>
                      </a:cxn>
                      <a:cxn ang="T97">
                        <a:pos x="T34" y="T35"/>
                      </a:cxn>
                      <a:cxn ang="T98">
                        <a:pos x="T36" y="T37"/>
                      </a:cxn>
                      <a:cxn ang="T99">
                        <a:pos x="T38" y="T39"/>
                      </a:cxn>
                      <a:cxn ang="T100">
                        <a:pos x="T40" y="T41"/>
                      </a:cxn>
                      <a:cxn ang="T101">
                        <a:pos x="T42" y="T43"/>
                      </a:cxn>
                      <a:cxn ang="T102">
                        <a:pos x="T44" y="T45"/>
                      </a:cxn>
                      <a:cxn ang="T103">
                        <a:pos x="T46" y="T47"/>
                      </a:cxn>
                      <a:cxn ang="T104">
                        <a:pos x="T48" y="T49"/>
                      </a:cxn>
                      <a:cxn ang="T105">
                        <a:pos x="T50" y="T51"/>
                      </a:cxn>
                      <a:cxn ang="T106">
                        <a:pos x="T52" y="T53"/>
                      </a:cxn>
                      <a:cxn ang="T107">
                        <a:pos x="T54" y="T55"/>
                      </a:cxn>
                      <a:cxn ang="T108">
                        <a:pos x="T56" y="T57"/>
                      </a:cxn>
                      <a:cxn ang="T109">
                        <a:pos x="T58" y="T59"/>
                      </a:cxn>
                      <a:cxn ang="T110">
                        <a:pos x="T60" y="T61"/>
                      </a:cxn>
                      <a:cxn ang="T111">
                        <a:pos x="T62" y="T63"/>
                      </a:cxn>
                      <a:cxn ang="T112">
                        <a:pos x="T64" y="T65"/>
                      </a:cxn>
                      <a:cxn ang="T113">
                        <a:pos x="T66" y="T67"/>
                      </a:cxn>
                      <a:cxn ang="T114">
                        <a:pos x="T68" y="T69"/>
                      </a:cxn>
                      <a:cxn ang="T115">
                        <a:pos x="T70" y="T71"/>
                      </a:cxn>
                      <a:cxn ang="T116">
                        <a:pos x="T72" y="T73"/>
                      </a:cxn>
                      <a:cxn ang="T117">
                        <a:pos x="T74" y="T75"/>
                      </a:cxn>
                      <a:cxn ang="T118">
                        <a:pos x="T76" y="T77"/>
                      </a:cxn>
                      <a:cxn ang="T119">
                        <a:pos x="T78" y="T79"/>
                      </a:cxn>
                    </a:cxnLst>
                    <a:rect l="T120" t="T121" r="T122" b="T123"/>
                    <a:pathLst>
                      <a:path w="293" h="246">
                        <a:moveTo>
                          <a:pt x="133" y="12"/>
                        </a:moveTo>
                        <a:lnTo>
                          <a:pt x="152" y="19"/>
                        </a:lnTo>
                        <a:lnTo>
                          <a:pt x="166" y="24"/>
                        </a:lnTo>
                        <a:lnTo>
                          <a:pt x="179" y="30"/>
                        </a:lnTo>
                        <a:lnTo>
                          <a:pt x="193" y="37"/>
                        </a:lnTo>
                        <a:lnTo>
                          <a:pt x="196" y="30"/>
                        </a:lnTo>
                        <a:lnTo>
                          <a:pt x="199" y="23"/>
                        </a:lnTo>
                        <a:lnTo>
                          <a:pt x="202" y="18"/>
                        </a:lnTo>
                        <a:lnTo>
                          <a:pt x="205" y="14"/>
                        </a:lnTo>
                        <a:lnTo>
                          <a:pt x="210" y="10"/>
                        </a:lnTo>
                        <a:lnTo>
                          <a:pt x="214" y="8"/>
                        </a:lnTo>
                        <a:lnTo>
                          <a:pt x="219" y="6"/>
                        </a:lnTo>
                        <a:lnTo>
                          <a:pt x="223" y="4"/>
                        </a:lnTo>
                        <a:lnTo>
                          <a:pt x="245" y="2"/>
                        </a:lnTo>
                        <a:lnTo>
                          <a:pt x="272" y="0"/>
                        </a:lnTo>
                        <a:lnTo>
                          <a:pt x="293" y="80"/>
                        </a:lnTo>
                        <a:lnTo>
                          <a:pt x="279" y="93"/>
                        </a:lnTo>
                        <a:lnTo>
                          <a:pt x="266" y="107"/>
                        </a:lnTo>
                        <a:lnTo>
                          <a:pt x="250" y="123"/>
                        </a:lnTo>
                        <a:lnTo>
                          <a:pt x="237" y="141"/>
                        </a:lnTo>
                        <a:lnTo>
                          <a:pt x="231" y="150"/>
                        </a:lnTo>
                        <a:lnTo>
                          <a:pt x="225" y="159"/>
                        </a:lnTo>
                        <a:lnTo>
                          <a:pt x="220" y="169"/>
                        </a:lnTo>
                        <a:lnTo>
                          <a:pt x="215" y="178"/>
                        </a:lnTo>
                        <a:lnTo>
                          <a:pt x="212" y="187"/>
                        </a:lnTo>
                        <a:lnTo>
                          <a:pt x="209" y="197"/>
                        </a:lnTo>
                        <a:lnTo>
                          <a:pt x="206" y="207"/>
                        </a:lnTo>
                        <a:lnTo>
                          <a:pt x="206" y="216"/>
                        </a:lnTo>
                        <a:lnTo>
                          <a:pt x="201" y="216"/>
                        </a:lnTo>
                        <a:lnTo>
                          <a:pt x="196" y="217"/>
                        </a:lnTo>
                        <a:lnTo>
                          <a:pt x="190" y="218"/>
                        </a:lnTo>
                        <a:lnTo>
                          <a:pt x="186" y="220"/>
                        </a:lnTo>
                        <a:lnTo>
                          <a:pt x="178" y="224"/>
                        </a:lnTo>
                        <a:lnTo>
                          <a:pt x="170" y="229"/>
                        </a:lnTo>
                        <a:lnTo>
                          <a:pt x="163" y="234"/>
                        </a:lnTo>
                        <a:lnTo>
                          <a:pt x="154" y="239"/>
                        </a:lnTo>
                        <a:lnTo>
                          <a:pt x="145" y="243"/>
                        </a:lnTo>
                        <a:lnTo>
                          <a:pt x="133" y="246"/>
                        </a:lnTo>
                        <a:lnTo>
                          <a:pt x="118" y="243"/>
                        </a:lnTo>
                        <a:lnTo>
                          <a:pt x="102" y="240"/>
                        </a:lnTo>
                        <a:lnTo>
                          <a:pt x="87" y="236"/>
                        </a:lnTo>
                        <a:lnTo>
                          <a:pt x="71" y="232"/>
                        </a:lnTo>
                        <a:lnTo>
                          <a:pt x="65" y="229"/>
                        </a:lnTo>
                        <a:lnTo>
                          <a:pt x="59" y="226"/>
                        </a:lnTo>
                        <a:lnTo>
                          <a:pt x="54" y="223"/>
                        </a:lnTo>
                        <a:lnTo>
                          <a:pt x="49" y="220"/>
                        </a:lnTo>
                        <a:lnTo>
                          <a:pt x="45" y="216"/>
                        </a:lnTo>
                        <a:lnTo>
                          <a:pt x="43" y="212"/>
                        </a:lnTo>
                        <a:lnTo>
                          <a:pt x="41" y="208"/>
                        </a:lnTo>
                        <a:lnTo>
                          <a:pt x="41" y="204"/>
                        </a:lnTo>
                        <a:lnTo>
                          <a:pt x="44" y="193"/>
                        </a:lnTo>
                        <a:lnTo>
                          <a:pt x="47" y="178"/>
                        </a:lnTo>
                        <a:lnTo>
                          <a:pt x="46" y="170"/>
                        </a:lnTo>
                        <a:lnTo>
                          <a:pt x="45" y="162"/>
                        </a:lnTo>
                        <a:lnTo>
                          <a:pt x="43" y="154"/>
                        </a:lnTo>
                        <a:lnTo>
                          <a:pt x="40" y="147"/>
                        </a:lnTo>
                        <a:lnTo>
                          <a:pt x="32" y="132"/>
                        </a:lnTo>
                        <a:lnTo>
                          <a:pt x="24" y="119"/>
                        </a:lnTo>
                        <a:lnTo>
                          <a:pt x="15" y="106"/>
                        </a:lnTo>
                        <a:lnTo>
                          <a:pt x="8" y="91"/>
                        </a:lnTo>
                        <a:lnTo>
                          <a:pt x="4" y="83"/>
                        </a:lnTo>
                        <a:lnTo>
                          <a:pt x="2" y="74"/>
                        </a:lnTo>
                        <a:lnTo>
                          <a:pt x="1" y="65"/>
                        </a:lnTo>
                        <a:lnTo>
                          <a:pt x="0" y="55"/>
                        </a:lnTo>
                        <a:lnTo>
                          <a:pt x="1" y="50"/>
                        </a:lnTo>
                        <a:lnTo>
                          <a:pt x="2" y="45"/>
                        </a:lnTo>
                        <a:lnTo>
                          <a:pt x="4" y="40"/>
                        </a:lnTo>
                        <a:lnTo>
                          <a:pt x="8" y="36"/>
                        </a:lnTo>
                        <a:lnTo>
                          <a:pt x="12" y="32"/>
                        </a:lnTo>
                        <a:lnTo>
                          <a:pt x="17" y="29"/>
                        </a:lnTo>
                        <a:lnTo>
                          <a:pt x="21" y="25"/>
                        </a:lnTo>
                        <a:lnTo>
                          <a:pt x="26" y="22"/>
                        </a:lnTo>
                        <a:lnTo>
                          <a:pt x="37" y="17"/>
                        </a:lnTo>
                        <a:lnTo>
                          <a:pt x="48" y="14"/>
                        </a:lnTo>
                        <a:lnTo>
                          <a:pt x="58" y="13"/>
                        </a:lnTo>
                        <a:lnTo>
                          <a:pt x="67" y="12"/>
                        </a:lnTo>
                        <a:lnTo>
                          <a:pt x="79" y="12"/>
                        </a:lnTo>
                        <a:lnTo>
                          <a:pt x="96" y="12"/>
                        </a:lnTo>
                        <a:lnTo>
                          <a:pt x="113" y="12"/>
                        </a:lnTo>
                        <a:lnTo>
                          <a:pt x="133" y="12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11" name="Freeform 278"/>
                  <p:cNvSpPr>
                    <a:spLocks/>
                  </p:cNvSpPr>
                  <p:nvPr>
                    <p:custDataLst>
                      <p:tags r:id="rId195"/>
                    </p:custDataLst>
                  </p:nvPr>
                </p:nvSpPr>
                <p:spPr bwMode="auto">
                  <a:xfrm>
                    <a:off x="6959600" y="2709863"/>
                    <a:ext cx="85725" cy="130175"/>
                  </a:xfrm>
                  <a:custGeom>
                    <a:avLst/>
                    <a:gdLst>
                      <a:gd name="T0" fmla="*/ 18 w 200"/>
                      <a:gd name="T1" fmla="*/ 41 h 246"/>
                      <a:gd name="T2" fmla="*/ 28 w 200"/>
                      <a:gd name="T3" fmla="*/ 26 h 246"/>
                      <a:gd name="T4" fmla="*/ 38 w 200"/>
                      <a:gd name="T5" fmla="*/ 16 h 246"/>
                      <a:gd name="T6" fmla="*/ 50 w 200"/>
                      <a:gd name="T7" fmla="*/ 9 h 246"/>
                      <a:gd name="T8" fmla="*/ 73 w 200"/>
                      <a:gd name="T9" fmla="*/ 1 h 246"/>
                      <a:gd name="T10" fmla="*/ 88 w 200"/>
                      <a:gd name="T11" fmla="*/ 12 h 246"/>
                      <a:gd name="T12" fmla="*/ 108 w 200"/>
                      <a:gd name="T13" fmla="*/ 34 h 246"/>
                      <a:gd name="T14" fmla="*/ 125 w 200"/>
                      <a:gd name="T15" fmla="*/ 50 h 246"/>
                      <a:gd name="T16" fmla="*/ 139 w 200"/>
                      <a:gd name="T17" fmla="*/ 58 h 246"/>
                      <a:gd name="T18" fmla="*/ 152 w 200"/>
                      <a:gd name="T19" fmla="*/ 64 h 246"/>
                      <a:gd name="T20" fmla="*/ 166 w 200"/>
                      <a:gd name="T21" fmla="*/ 67 h 246"/>
                      <a:gd name="T22" fmla="*/ 184 w 200"/>
                      <a:gd name="T23" fmla="*/ 96 h 246"/>
                      <a:gd name="T24" fmla="*/ 195 w 200"/>
                      <a:gd name="T25" fmla="*/ 137 h 246"/>
                      <a:gd name="T26" fmla="*/ 199 w 200"/>
                      <a:gd name="T27" fmla="*/ 165 h 246"/>
                      <a:gd name="T28" fmla="*/ 200 w 200"/>
                      <a:gd name="T29" fmla="*/ 185 h 246"/>
                      <a:gd name="T30" fmla="*/ 198 w 200"/>
                      <a:gd name="T31" fmla="*/ 197 h 246"/>
                      <a:gd name="T32" fmla="*/ 195 w 200"/>
                      <a:gd name="T33" fmla="*/ 207 h 246"/>
                      <a:gd name="T34" fmla="*/ 189 w 200"/>
                      <a:gd name="T35" fmla="*/ 214 h 246"/>
                      <a:gd name="T36" fmla="*/ 179 w 200"/>
                      <a:gd name="T37" fmla="*/ 220 h 246"/>
                      <a:gd name="T38" fmla="*/ 164 w 200"/>
                      <a:gd name="T39" fmla="*/ 224 h 246"/>
                      <a:gd name="T40" fmla="*/ 140 w 200"/>
                      <a:gd name="T41" fmla="*/ 224 h 246"/>
                      <a:gd name="T42" fmla="*/ 118 w 200"/>
                      <a:gd name="T43" fmla="*/ 229 h 246"/>
                      <a:gd name="T44" fmla="*/ 111 w 200"/>
                      <a:gd name="T45" fmla="*/ 235 h 246"/>
                      <a:gd name="T46" fmla="*/ 108 w 200"/>
                      <a:gd name="T47" fmla="*/ 242 h 246"/>
                      <a:gd name="T48" fmla="*/ 98 w 200"/>
                      <a:gd name="T49" fmla="*/ 245 h 246"/>
                      <a:gd name="T50" fmla="*/ 85 w 200"/>
                      <a:gd name="T51" fmla="*/ 240 h 246"/>
                      <a:gd name="T52" fmla="*/ 77 w 200"/>
                      <a:gd name="T53" fmla="*/ 230 h 246"/>
                      <a:gd name="T54" fmla="*/ 73 w 200"/>
                      <a:gd name="T55" fmla="*/ 216 h 246"/>
                      <a:gd name="T56" fmla="*/ 72 w 200"/>
                      <a:gd name="T57" fmla="*/ 192 h 246"/>
                      <a:gd name="T58" fmla="*/ 71 w 200"/>
                      <a:gd name="T59" fmla="*/ 168 h 246"/>
                      <a:gd name="T60" fmla="*/ 69 w 200"/>
                      <a:gd name="T61" fmla="*/ 154 h 246"/>
                      <a:gd name="T62" fmla="*/ 64 w 200"/>
                      <a:gd name="T63" fmla="*/ 142 h 246"/>
                      <a:gd name="T64" fmla="*/ 56 w 200"/>
                      <a:gd name="T65" fmla="*/ 134 h 246"/>
                      <a:gd name="T66" fmla="*/ 40 w 200"/>
                      <a:gd name="T67" fmla="*/ 125 h 246"/>
                      <a:gd name="T68" fmla="*/ 18 w 200"/>
                      <a:gd name="T69" fmla="*/ 115 h 246"/>
                      <a:gd name="T70" fmla="*/ 6 w 200"/>
                      <a:gd name="T71" fmla="*/ 106 h 246"/>
                      <a:gd name="T72" fmla="*/ 1 w 200"/>
                      <a:gd name="T73" fmla="*/ 98 h 246"/>
                      <a:gd name="T74" fmla="*/ 1 w 200"/>
                      <a:gd name="T75" fmla="*/ 87 h 246"/>
                      <a:gd name="T76" fmla="*/ 5 w 200"/>
                      <a:gd name="T77" fmla="*/ 78 h 246"/>
                      <a:gd name="T78" fmla="*/ 10 w 200"/>
                      <a:gd name="T79" fmla="*/ 68 h 246"/>
                      <a:gd name="T80" fmla="*/ 13 w 200"/>
                      <a:gd name="T81" fmla="*/ 56 h 24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w 200"/>
                      <a:gd name="T124" fmla="*/ 0 h 246"/>
                      <a:gd name="T125" fmla="*/ 200 w 200"/>
                      <a:gd name="T126" fmla="*/ 246 h 246"/>
                    </a:gdLst>
                    <a:ahLst/>
                    <a:cxnLst>
                      <a:cxn ang="T82">
                        <a:pos x="T0" y="T1"/>
                      </a:cxn>
                      <a:cxn ang="T83">
                        <a:pos x="T2" y="T3"/>
                      </a:cxn>
                      <a:cxn ang="T84">
                        <a:pos x="T4" y="T5"/>
                      </a:cxn>
                      <a:cxn ang="T85">
                        <a:pos x="T6" y="T7"/>
                      </a:cxn>
                      <a:cxn ang="T86">
                        <a:pos x="T8" y="T9"/>
                      </a:cxn>
                      <a:cxn ang="T87">
                        <a:pos x="T10" y="T11"/>
                      </a:cxn>
                      <a:cxn ang="T88">
                        <a:pos x="T12" y="T13"/>
                      </a:cxn>
                      <a:cxn ang="T89">
                        <a:pos x="T14" y="T15"/>
                      </a:cxn>
                      <a:cxn ang="T90">
                        <a:pos x="T16" y="T17"/>
                      </a:cxn>
                      <a:cxn ang="T91">
                        <a:pos x="T18" y="T19"/>
                      </a:cxn>
                      <a:cxn ang="T92">
                        <a:pos x="T20" y="T21"/>
                      </a:cxn>
                      <a:cxn ang="T93">
                        <a:pos x="T22" y="T23"/>
                      </a:cxn>
                      <a:cxn ang="T94">
                        <a:pos x="T24" y="T25"/>
                      </a:cxn>
                      <a:cxn ang="T95">
                        <a:pos x="T26" y="T27"/>
                      </a:cxn>
                      <a:cxn ang="T96">
                        <a:pos x="T28" y="T29"/>
                      </a:cxn>
                      <a:cxn ang="T97">
                        <a:pos x="T30" y="T31"/>
                      </a:cxn>
                      <a:cxn ang="T98">
                        <a:pos x="T32" y="T33"/>
                      </a:cxn>
                      <a:cxn ang="T99">
                        <a:pos x="T34" y="T35"/>
                      </a:cxn>
                      <a:cxn ang="T100">
                        <a:pos x="T36" y="T37"/>
                      </a:cxn>
                      <a:cxn ang="T101">
                        <a:pos x="T38" y="T39"/>
                      </a:cxn>
                      <a:cxn ang="T102">
                        <a:pos x="T40" y="T41"/>
                      </a:cxn>
                      <a:cxn ang="T103">
                        <a:pos x="T42" y="T43"/>
                      </a:cxn>
                      <a:cxn ang="T104">
                        <a:pos x="T44" y="T45"/>
                      </a:cxn>
                      <a:cxn ang="T105">
                        <a:pos x="T46" y="T47"/>
                      </a:cxn>
                      <a:cxn ang="T106">
                        <a:pos x="T48" y="T49"/>
                      </a:cxn>
                      <a:cxn ang="T107">
                        <a:pos x="T50" y="T51"/>
                      </a:cxn>
                      <a:cxn ang="T108">
                        <a:pos x="T52" y="T53"/>
                      </a:cxn>
                      <a:cxn ang="T109">
                        <a:pos x="T54" y="T55"/>
                      </a:cxn>
                      <a:cxn ang="T110">
                        <a:pos x="T56" y="T57"/>
                      </a:cxn>
                      <a:cxn ang="T111">
                        <a:pos x="T58" y="T59"/>
                      </a:cxn>
                      <a:cxn ang="T112">
                        <a:pos x="T60" y="T61"/>
                      </a:cxn>
                      <a:cxn ang="T113">
                        <a:pos x="T62" y="T63"/>
                      </a:cxn>
                      <a:cxn ang="T114">
                        <a:pos x="T64" y="T65"/>
                      </a:cxn>
                      <a:cxn ang="T115">
                        <a:pos x="T66" y="T67"/>
                      </a:cxn>
                      <a:cxn ang="T116">
                        <a:pos x="T68" y="T69"/>
                      </a:cxn>
                      <a:cxn ang="T117">
                        <a:pos x="T70" y="T71"/>
                      </a:cxn>
                      <a:cxn ang="T118">
                        <a:pos x="T72" y="T73"/>
                      </a:cxn>
                      <a:cxn ang="T119">
                        <a:pos x="T74" y="T75"/>
                      </a:cxn>
                      <a:cxn ang="T120">
                        <a:pos x="T76" y="T77"/>
                      </a:cxn>
                      <a:cxn ang="T121">
                        <a:pos x="T78" y="T79"/>
                      </a:cxn>
                      <a:cxn ang="T122">
                        <a:pos x="T80" y="T81"/>
                      </a:cxn>
                    </a:cxnLst>
                    <a:rect l="T123" t="T124" r="T125" b="T126"/>
                    <a:pathLst>
                      <a:path w="200" h="246">
                        <a:moveTo>
                          <a:pt x="13" y="49"/>
                        </a:moveTo>
                        <a:lnTo>
                          <a:pt x="18" y="41"/>
                        </a:lnTo>
                        <a:lnTo>
                          <a:pt x="22" y="32"/>
                        </a:lnTo>
                        <a:lnTo>
                          <a:pt x="28" y="26"/>
                        </a:lnTo>
                        <a:lnTo>
                          <a:pt x="33" y="20"/>
                        </a:lnTo>
                        <a:lnTo>
                          <a:pt x="38" y="16"/>
                        </a:lnTo>
                        <a:lnTo>
                          <a:pt x="44" y="12"/>
                        </a:lnTo>
                        <a:lnTo>
                          <a:pt x="50" y="9"/>
                        </a:lnTo>
                        <a:lnTo>
                          <a:pt x="54" y="6"/>
                        </a:lnTo>
                        <a:lnTo>
                          <a:pt x="73" y="1"/>
                        </a:lnTo>
                        <a:lnTo>
                          <a:pt x="80" y="0"/>
                        </a:lnTo>
                        <a:lnTo>
                          <a:pt x="88" y="12"/>
                        </a:lnTo>
                        <a:lnTo>
                          <a:pt x="98" y="23"/>
                        </a:lnTo>
                        <a:lnTo>
                          <a:pt x="108" y="34"/>
                        </a:lnTo>
                        <a:lnTo>
                          <a:pt x="119" y="46"/>
                        </a:lnTo>
                        <a:lnTo>
                          <a:pt x="125" y="50"/>
                        </a:lnTo>
                        <a:lnTo>
                          <a:pt x="132" y="54"/>
                        </a:lnTo>
                        <a:lnTo>
                          <a:pt x="139" y="58"/>
                        </a:lnTo>
                        <a:lnTo>
                          <a:pt x="145" y="61"/>
                        </a:lnTo>
                        <a:lnTo>
                          <a:pt x="152" y="64"/>
                        </a:lnTo>
                        <a:lnTo>
                          <a:pt x="158" y="66"/>
                        </a:lnTo>
                        <a:lnTo>
                          <a:pt x="166" y="67"/>
                        </a:lnTo>
                        <a:lnTo>
                          <a:pt x="174" y="67"/>
                        </a:lnTo>
                        <a:lnTo>
                          <a:pt x="184" y="96"/>
                        </a:lnTo>
                        <a:lnTo>
                          <a:pt x="191" y="123"/>
                        </a:lnTo>
                        <a:lnTo>
                          <a:pt x="195" y="137"/>
                        </a:lnTo>
                        <a:lnTo>
                          <a:pt x="198" y="151"/>
                        </a:lnTo>
                        <a:lnTo>
                          <a:pt x="199" y="165"/>
                        </a:lnTo>
                        <a:lnTo>
                          <a:pt x="200" y="178"/>
                        </a:lnTo>
                        <a:lnTo>
                          <a:pt x="200" y="185"/>
                        </a:lnTo>
                        <a:lnTo>
                          <a:pt x="199" y="192"/>
                        </a:lnTo>
                        <a:lnTo>
                          <a:pt x="198" y="197"/>
                        </a:lnTo>
                        <a:lnTo>
                          <a:pt x="196" y="202"/>
                        </a:lnTo>
                        <a:lnTo>
                          <a:pt x="195" y="207"/>
                        </a:lnTo>
                        <a:lnTo>
                          <a:pt x="192" y="211"/>
                        </a:lnTo>
                        <a:lnTo>
                          <a:pt x="189" y="214"/>
                        </a:lnTo>
                        <a:lnTo>
                          <a:pt x="186" y="216"/>
                        </a:lnTo>
                        <a:lnTo>
                          <a:pt x="179" y="220"/>
                        </a:lnTo>
                        <a:lnTo>
                          <a:pt x="173" y="222"/>
                        </a:lnTo>
                        <a:lnTo>
                          <a:pt x="164" y="224"/>
                        </a:lnTo>
                        <a:lnTo>
                          <a:pt x="156" y="224"/>
                        </a:lnTo>
                        <a:lnTo>
                          <a:pt x="140" y="224"/>
                        </a:lnTo>
                        <a:lnTo>
                          <a:pt x="124" y="226"/>
                        </a:lnTo>
                        <a:lnTo>
                          <a:pt x="118" y="229"/>
                        </a:lnTo>
                        <a:lnTo>
                          <a:pt x="112" y="232"/>
                        </a:lnTo>
                        <a:lnTo>
                          <a:pt x="111" y="235"/>
                        </a:lnTo>
                        <a:lnTo>
                          <a:pt x="109" y="238"/>
                        </a:lnTo>
                        <a:lnTo>
                          <a:pt x="108" y="242"/>
                        </a:lnTo>
                        <a:lnTo>
                          <a:pt x="107" y="246"/>
                        </a:lnTo>
                        <a:lnTo>
                          <a:pt x="98" y="245"/>
                        </a:lnTo>
                        <a:lnTo>
                          <a:pt x="90" y="243"/>
                        </a:lnTo>
                        <a:lnTo>
                          <a:pt x="85" y="240"/>
                        </a:lnTo>
                        <a:lnTo>
                          <a:pt x="80" y="235"/>
                        </a:lnTo>
                        <a:lnTo>
                          <a:pt x="77" y="230"/>
                        </a:lnTo>
                        <a:lnTo>
                          <a:pt x="75" y="223"/>
                        </a:lnTo>
                        <a:lnTo>
                          <a:pt x="73" y="216"/>
                        </a:lnTo>
                        <a:lnTo>
                          <a:pt x="72" y="209"/>
                        </a:lnTo>
                        <a:lnTo>
                          <a:pt x="72" y="192"/>
                        </a:lnTo>
                        <a:lnTo>
                          <a:pt x="72" y="176"/>
                        </a:lnTo>
                        <a:lnTo>
                          <a:pt x="71" y="168"/>
                        </a:lnTo>
                        <a:lnTo>
                          <a:pt x="71" y="161"/>
                        </a:lnTo>
                        <a:lnTo>
                          <a:pt x="69" y="154"/>
                        </a:lnTo>
                        <a:lnTo>
                          <a:pt x="67" y="148"/>
                        </a:lnTo>
                        <a:lnTo>
                          <a:pt x="64" y="142"/>
                        </a:lnTo>
                        <a:lnTo>
                          <a:pt x="61" y="137"/>
                        </a:lnTo>
                        <a:lnTo>
                          <a:pt x="56" y="134"/>
                        </a:lnTo>
                        <a:lnTo>
                          <a:pt x="51" y="130"/>
                        </a:lnTo>
                        <a:lnTo>
                          <a:pt x="40" y="125"/>
                        </a:lnTo>
                        <a:lnTo>
                          <a:pt x="29" y="120"/>
                        </a:lnTo>
                        <a:lnTo>
                          <a:pt x="18" y="115"/>
                        </a:lnTo>
                        <a:lnTo>
                          <a:pt x="9" y="110"/>
                        </a:lnTo>
                        <a:lnTo>
                          <a:pt x="6" y="106"/>
                        </a:lnTo>
                        <a:lnTo>
                          <a:pt x="3" y="103"/>
                        </a:lnTo>
                        <a:lnTo>
                          <a:pt x="1" y="98"/>
                        </a:lnTo>
                        <a:lnTo>
                          <a:pt x="0" y="93"/>
                        </a:lnTo>
                        <a:lnTo>
                          <a:pt x="1" y="87"/>
                        </a:lnTo>
                        <a:lnTo>
                          <a:pt x="3" y="83"/>
                        </a:lnTo>
                        <a:lnTo>
                          <a:pt x="5" y="78"/>
                        </a:lnTo>
                        <a:lnTo>
                          <a:pt x="7" y="73"/>
                        </a:lnTo>
                        <a:lnTo>
                          <a:pt x="10" y="68"/>
                        </a:lnTo>
                        <a:lnTo>
                          <a:pt x="12" y="62"/>
                        </a:lnTo>
                        <a:lnTo>
                          <a:pt x="13" y="56"/>
                        </a:lnTo>
                        <a:lnTo>
                          <a:pt x="13" y="49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12" name="Freeform 279"/>
                  <p:cNvSpPr>
                    <a:spLocks/>
                  </p:cNvSpPr>
                  <p:nvPr>
                    <p:custDataLst>
                      <p:tags r:id="rId196"/>
                    </p:custDataLst>
                  </p:nvPr>
                </p:nvSpPr>
                <p:spPr bwMode="auto">
                  <a:xfrm>
                    <a:off x="7527925" y="4006850"/>
                    <a:ext cx="231775" cy="254000"/>
                  </a:xfrm>
                  <a:custGeom>
                    <a:avLst/>
                    <a:gdLst>
                      <a:gd name="T0" fmla="*/ 91 w 538"/>
                      <a:gd name="T1" fmla="*/ 21 h 487"/>
                      <a:gd name="T2" fmla="*/ 160 w 538"/>
                      <a:gd name="T3" fmla="*/ 47 h 487"/>
                      <a:gd name="T4" fmla="*/ 202 w 538"/>
                      <a:gd name="T5" fmla="*/ 70 h 487"/>
                      <a:gd name="T6" fmla="*/ 253 w 538"/>
                      <a:gd name="T7" fmla="*/ 110 h 487"/>
                      <a:gd name="T8" fmla="*/ 300 w 538"/>
                      <a:gd name="T9" fmla="*/ 136 h 487"/>
                      <a:gd name="T10" fmla="*/ 299 w 538"/>
                      <a:gd name="T11" fmla="*/ 161 h 487"/>
                      <a:gd name="T12" fmla="*/ 347 w 538"/>
                      <a:gd name="T13" fmla="*/ 205 h 487"/>
                      <a:gd name="T14" fmla="*/ 393 w 538"/>
                      <a:gd name="T15" fmla="*/ 248 h 487"/>
                      <a:gd name="T16" fmla="*/ 379 w 538"/>
                      <a:gd name="T17" fmla="*/ 250 h 487"/>
                      <a:gd name="T18" fmla="*/ 372 w 538"/>
                      <a:gd name="T19" fmla="*/ 256 h 487"/>
                      <a:gd name="T20" fmla="*/ 372 w 538"/>
                      <a:gd name="T21" fmla="*/ 278 h 487"/>
                      <a:gd name="T22" fmla="*/ 377 w 538"/>
                      <a:gd name="T23" fmla="*/ 301 h 487"/>
                      <a:gd name="T24" fmla="*/ 389 w 538"/>
                      <a:gd name="T25" fmla="*/ 325 h 487"/>
                      <a:gd name="T26" fmla="*/ 407 w 538"/>
                      <a:gd name="T27" fmla="*/ 348 h 487"/>
                      <a:gd name="T28" fmla="*/ 428 w 538"/>
                      <a:gd name="T29" fmla="*/ 366 h 487"/>
                      <a:gd name="T30" fmla="*/ 451 w 538"/>
                      <a:gd name="T31" fmla="*/ 376 h 487"/>
                      <a:gd name="T32" fmla="*/ 461 w 538"/>
                      <a:gd name="T33" fmla="*/ 390 h 487"/>
                      <a:gd name="T34" fmla="*/ 472 w 538"/>
                      <a:gd name="T35" fmla="*/ 406 h 487"/>
                      <a:gd name="T36" fmla="*/ 489 w 538"/>
                      <a:gd name="T37" fmla="*/ 417 h 487"/>
                      <a:gd name="T38" fmla="*/ 513 w 538"/>
                      <a:gd name="T39" fmla="*/ 432 h 487"/>
                      <a:gd name="T40" fmla="*/ 518 w 538"/>
                      <a:gd name="T41" fmla="*/ 444 h 487"/>
                      <a:gd name="T42" fmla="*/ 525 w 538"/>
                      <a:gd name="T43" fmla="*/ 450 h 487"/>
                      <a:gd name="T44" fmla="*/ 538 w 538"/>
                      <a:gd name="T45" fmla="*/ 456 h 487"/>
                      <a:gd name="T46" fmla="*/ 534 w 538"/>
                      <a:gd name="T47" fmla="*/ 472 h 487"/>
                      <a:gd name="T48" fmla="*/ 519 w 538"/>
                      <a:gd name="T49" fmla="*/ 484 h 487"/>
                      <a:gd name="T50" fmla="*/ 490 w 538"/>
                      <a:gd name="T51" fmla="*/ 487 h 487"/>
                      <a:gd name="T52" fmla="*/ 448 w 538"/>
                      <a:gd name="T53" fmla="*/ 480 h 487"/>
                      <a:gd name="T54" fmla="*/ 414 w 538"/>
                      <a:gd name="T55" fmla="*/ 466 h 487"/>
                      <a:gd name="T56" fmla="*/ 386 w 538"/>
                      <a:gd name="T57" fmla="*/ 446 h 487"/>
                      <a:gd name="T58" fmla="*/ 355 w 538"/>
                      <a:gd name="T59" fmla="*/ 415 h 487"/>
                      <a:gd name="T60" fmla="*/ 312 w 538"/>
                      <a:gd name="T61" fmla="*/ 365 h 487"/>
                      <a:gd name="T62" fmla="*/ 274 w 538"/>
                      <a:gd name="T63" fmla="*/ 330 h 487"/>
                      <a:gd name="T64" fmla="*/ 246 w 538"/>
                      <a:gd name="T65" fmla="*/ 316 h 487"/>
                      <a:gd name="T66" fmla="*/ 212 w 538"/>
                      <a:gd name="T67" fmla="*/ 309 h 487"/>
                      <a:gd name="T68" fmla="*/ 180 w 538"/>
                      <a:gd name="T69" fmla="*/ 310 h 487"/>
                      <a:gd name="T70" fmla="*/ 153 w 538"/>
                      <a:gd name="T71" fmla="*/ 317 h 487"/>
                      <a:gd name="T72" fmla="*/ 113 w 538"/>
                      <a:gd name="T73" fmla="*/ 345 h 487"/>
                      <a:gd name="T74" fmla="*/ 136 w 538"/>
                      <a:gd name="T75" fmla="*/ 361 h 487"/>
                      <a:gd name="T76" fmla="*/ 140 w 538"/>
                      <a:gd name="T77" fmla="*/ 370 h 487"/>
                      <a:gd name="T78" fmla="*/ 124 w 538"/>
                      <a:gd name="T79" fmla="*/ 401 h 487"/>
                      <a:gd name="T80" fmla="*/ 113 w 538"/>
                      <a:gd name="T81" fmla="*/ 414 h 487"/>
                      <a:gd name="T82" fmla="*/ 47 w 538"/>
                      <a:gd name="T83" fmla="*/ 403 h 487"/>
                      <a:gd name="T84" fmla="*/ 20 w 538"/>
                      <a:gd name="T85" fmla="*/ 259 h 487"/>
                      <a:gd name="T86" fmla="*/ 20 w 538"/>
                      <a:gd name="T87" fmla="*/ 0 h 487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538"/>
                      <a:gd name="T133" fmla="*/ 0 h 487"/>
                      <a:gd name="T134" fmla="*/ 538 w 538"/>
                      <a:gd name="T135" fmla="*/ 487 h 487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538" h="487">
                        <a:moveTo>
                          <a:pt x="20" y="0"/>
                        </a:moveTo>
                        <a:lnTo>
                          <a:pt x="58" y="10"/>
                        </a:lnTo>
                        <a:lnTo>
                          <a:pt x="91" y="21"/>
                        </a:lnTo>
                        <a:lnTo>
                          <a:pt x="119" y="30"/>
                        </a:lnTo>
                        <a:lnTo>
                          <a:pt x="142" y="38"/>
                        </a:lnTo>
                        <a:lnTo>
                          <a:pt x="160" y="47"/>
                        </a:lnTo>
                        <a:lnTo>
                          <a:pt x="177" y="55"/>
                        </a:lnTo>
                        <a:lnTo>
                          <a:pt x="190" y="62"/>
                        </a:lnTo>
                        <a:lnTo>
                          <a:pt x="202" y="70"/>
                        </a:lnTo>
                        <a:lnTo>
                          <a:pt x="222" y="86"/>
                        </a:lnTo>
                        <a:lnTo>
                          <a:pt x="242" y="102"/>
                        </a:lnTo>
                        <a:lnTo>
                          <a:pt x="253" y="110"/>
                        </a:lnTo>
                        <a:lnTo>
                          <a:pt x="266" y="118"/>
                        </a:lnTo>
                        <a:lnTo>
                          <a:pt x="281" y="127"/>
                        </a:lnTo>
                        <a:lnTo>
                          <a:pt x="300" y="136"/>
                        </a:lnTo>
                        <a:lnTo>
                          <a:pt x="297" y="152"/>
                        </a:lnTo>
                        <a:lnTo>
                          <a:pt x="297" y="158"/>
                        </a:lnTo>
                        <a:lnTo>
                          <a:pt x="299" y="161"/>
                        </a:lnTo>
                        <a:lnTo>
                          <a:pt x="300" y="167"/>
                        </a:lnTo>
                        <a:lnTo>
                          <a:pt x="314" y="178"/>
                        </a:lnTo>
                        <a:lnTo>
                          <a:pt x="347" y="205"/>
                        </a:lnTo>
                        <a:lnTo>
                          <a:pt x="381" y="231"/>
                        </a:lnTo>
                        <a:lnTo>
                          <a:pt x="399" y="247"/>
                        </a:lnTo>
                        <a:lnTo>
                          <a:pt x="393" y="248"/>
                        </a:lnTo>
                        <a:lnTo>
                          <a:pt x="386" y="250"/>
                        </a:lnTo>
                        <a:lnTo>
                          <a:pt x="382" y="250"/>
                        </a:lnTo>
                        <a:lnTo>
                          <a:pt x="379" y="250"/>
                        </a:lnTo>
                        <a:lnTo>
                          <a:pt x="376" y="249"/>
                        </a:lnTo>
                        <a:lnTo>
                          <a:pt x="372" y="247"/>
                        </a:lnTo>
                        <a:lnTo>
                          <a:pt x="372" y="256"/>
                        </a:lnTo>
                        <a:lnTo>
                          <a:pt x="372" y="265"/>
                        </a:lnTo>
                        <a:lnTo>
                          <a:pt x="372" y="272"/>
                        </a:lnTo>
                        <a:lnTo>
                          <a:pt x="372" y="278"/>
                        </a:lnTo>
                        <a:lnTo>
                          <a:pt x="373" y="285"/>
                        </a:lnTo>
                        <a:lnTo>
                          <a:pt x="375" y="292"/>
                        </a:lnTo>
                        <a:lnTo>
                          <a:pt x="377" y="301"/>
                        </a:lnTo>
                        <a:lnTo>
                          <a:pt x="380" y="309"/>
                        </a:lnTo>
                        <a:lnTo>
                          <a:pt x="384" y="317"/>
                        </a:lnTo>
                        <a:lnTo>
                          <a:pt x="389" y="325"/>
                        </a:lnTo>
                        <a:lnTo>
                          <a:pt x="394" y="333"/>
                        </a:lnTo>
                        <a:lnTo>
                          <a:pt x="401" y="341"/>
                        </a:lnTo>
                        <a:lnTo>
                          <a:pt x="407" y="348"/>
                        </a:lnTo>
                        <a:lnTo>
                          <a:pt x="414" y="355"/>
                        </a:lnTo>
                        <a:lnTo>
                          <a:pt x="421" y="361"/>
                        </a:lnTo>
                        <a:lnTo>
                          <a:pt x="428" y="366"/>
                        </a:lnTo>
                        <a:lnTo>
                          <a:pt x="436" y="371"/>
                        </a:lnTo>
                        <a:lnTo>
                          <a:pt x="444" y="374"/>
                        </a:lnTo>
                        <a:lnTo>
                          <a:pt x="451" y="376"/>
                        </a:lnTo>
                        <a:lnTo>
                          <a:pt x="459" y="376"/>
                        </a:lnTo>
                        <a:lnTo>
                          <a:pt x="459" y="384"/>
                        </a:lnTo>
                        <a:lnTo>
                          <a:pt x="461" y="390"/>
                        </a:lnTo>
                        <a:lnTo>
                          <a:pt x="465" y="396"/>
                        </a:lnTo>
                        <a:lnTo>
                          <a:pt x="468" y="401"/>
                        </a:lnTo>
                        <a:lnTo>
                          <a:pt x="472" y="406"/>
                        </a:lnTo>
                        <a:lnTo>
                          <a:pt x="478" y="411"/>
                        </a:lnTo>
                        <a:lnTo>
                          <a:pt x="483" y="414"/>
                        </a:lnTo>
                        <a:lnTo>
                          <a:pt x="489" y="417"/>
                        </a:lnTo>
                        <a:lnTo>
                          <a:pt x="500" y="423"/>
                        </a:lnTo>
                        <a:lnTo>
                          <a:pt x="510" y="429"/>
                        </a:lnTo>
                        <a:lnTo>
                          <a:pt x="513" y="432"/>
                        </a:lnTo>
                        <a:lnTo>
                          <a:pt x="516" y="436"/>
                        </a:lnTo>
                        <a:lnTo>
                          <a:pt x="518" y="440"/>
                        </a:lnTo>
                        <a:lnTo>
                          <a:pt x="518" y="444"/>
                        </a:lnTo>
                        <a:lnTo>
                          <a:pt x="519" y="446"/>
                        </a:lnTo>
                        <a:lnTo>
                          <a:pt x="522" y="448"/>
                        </a:lnTo>
                        <a:lnTo>
                          <a:pt x="525" y="450"/>
                        </a:lnTo>
                        <a:lnTo>
                          <a:pt x="528" y="452"/>
                        </a:lnTo>
                        <a:lnTo>
                          <a:pt x="536" y="455"/>
                        </a:lnTo>
                        <a:lnTo>
                          <a:pt x="538" y="456"/>
                        </a:lnTo>
                        <a:lnTo>
                          <a:pt x="538" y="461"/>
                        </a:lnTo>
                        <a:lnTo>
                          <a:pt x="536" y="467"/>
                        </a:lnTo>
                        <a:lnTo>
                          <a:pt x="534" y="472"/>
                        </a:lnTo>
                        <a:lnTo>
                          <a:pt x="529" y="477"/>
                        </a:lnTo>
                        <a:lnTo>
                          <a:pt x="525" y="481"/>
                        </a:lnTo>
                        <a:lnTo>
                          <a:pt x="519" y="484"/>
                        </a:lnTo>
                        <a:lnTo>
                          <a:pt x="513" y="487"/>
                        </a:lnTo>
                        <a:lnTo>
                          <a:pt x="505" y="487"/>
                        </a:lnTo>
                        <a:lnTo>
                          <a:pt x="490" y="487"/>
                        </a:lnTo>
                        <a:lnTo>
                          <a:pt x="474" y="485"/>
                        </a:lnTo>
                        <a:lnTo>
                          <a:pt x="461" y="483"/>
                        </a:lnTo>
                        <a:lnTo>
                          <a:pt x="448" y="480"/>
                        </a:lnTo>
                        <a:lnTo>
                          <a:pt x="436" y="476"/>
                        </a:lnTo>
                        <a:lnTo>
                          <a:pt x="425" y="471"/>
                        </a:lnTo>
                        <a:lnTo>
                          <a:pt x="414" y="466"/>
                        </a:lnTo>
                        <a:lnTo>
                          <a:pt x="404" y="459"/>
                        </a:lnTo>
                        <a:lnTo>
                          <a:pt x="395" y="453"/>
                        </a:lnTo>
                        <a:lnTo>
                          <a:pt x="386" y="446"/>
                        </a:lnTo>
                        <a:lnTo>
                          <a:pt x="378" y="438"/>
                        </a:lnTo>
                        <a:lnTo>
                          <a:pt x="369" y="431"/>
                        </a:lnTo>
                        <a:lnTo>
                          <a:pt x="355" y="415"/>
                        </a:lnTo>
                        <a:lnTo>
                          <a:pt x="341" y="398"/>
                        </a:lnTo>
                        <a:lnTo>
                          <a:pt x="326" y="381"/>
                        </a:lnTo>
                        <a:lnTo>
                          <a:pt x="312" y="365"/>
                        </a:lnTo>
                        <a:lnTo>
                          <a:pt x="298" y="350"/>
                        </a:lnTo>
                        <a:lnTo>
                          <a:pt x="282" y="336"/>
                        </a:lnTo>
                        <a:lnTo>
                          <a:pt x="274" y="330"/>
                        </a:lnTo>
                        <a:lnTo>
                          <a:pt x="265" y="325"/>
                        </a:lnTo>
                        <a:lnTo>
                          <a:pt x="256" y="320"/>
                        </a:lnTo>
                        <a:lnTo>
                          <a:pt x="246" y="316"/>
                        </a:lnTo>
                        <a:lnTo>
                          <a:pt x="235" y="313"/>
                        </a:lnTo>
                        <a:lnTo>
                          <a:pt x="224" y="311"/>
                        </a:lnTo>
                        <a:lnTo>
                          <a:pt x="212" y="309"/>
                        </a:lnTo>
                        <a:lnTo>
                          <a:pt x="200" y="309"/>
                        </a:lnTo>
                        <a:lnTo>
                          <a:pt x="189" y="309"/>
                        </a:lnTo>
                        <a:lnTo>
                          <a:pt x="180" y="310"/>
                        </a:lnTo>
                        <a:lnTo>
                          <a:pt x="171" y="311"/>
                        </a:lnTo>
                        <a:lnTo>
                          <a:pt x="165" y="313"/>
                        </a:lnTo>
                        <a:lnTo>
                          <a:pt x="153" y="317"/>
                        </a:lnTo>
                        <a:lnTo>
                          <a:pt x="144" y="322"/>
                        </a:lnTo>
                        <a:lnTo>
                          <a:pt x="130" y="334"/>
                        </a:lnTo>
                        <a:lnTo>
                          <a:pt x="113" y="345"/>
                        </a:lnTo>
                        <a:lnTo>
                          <a:pt x="126" y="352"/>
                        </a:lnTo>
                        <a:lnTo>
                          <a:pt x="134" y="358"/>
                        </a:lnTo>
                        <a:lnTo>
                          <a:pt x="136" y="361"/>
                        </a:lnTo>
                        <a:lnTo>
                          <a:pt x="138" y="363"/>
                        </a:lnTo>
                        <a:lnTo>
                          <a:pt x="140" y="366"/>
                        </a:lnTo>
                        <a:lnTo>
                          <a:pt x="140" y="370"/>
                        </a:lnTo>
                        <a:lnTo>
                          <a:pt x="136" y="380"/>
                        </a:lnTo>
                        <a:lnTo>
                          <a:pt x="130" y="394"/>
                        </a:lnTo>
                        <a:lnTo>
                          <a:pt x="124" y="401"/>
                        </a:lnTo>
                        <a:lnTo>
                          <a:pt x="120" y="407"/>
                        </a:lnTo>
                        <a:lnTo>
                          <a:pt x="117" y="412"/>
                        </a:lnTo>
                        <a:lnTo>
                          <a:pt x="113" y="414"/>
                        </a:lnTo>
                        <a:lnTo>
                          <a:pt x="93" y="395"/>
                        </a:lnTo>
                        <a:lnTo>
                          <a:pt x="70" y="399"/>
                        </a:lnTo>
                        <a:lnTo>
                          <a:pt x="47" y="403"/>
                        </a:lnTo>
                        <a:lnTo>
                          <a:pt x="28" y="406"/>
                        </a:lnTo>
                        <a:lnTo>
                          <a:pt x="20" y="407"/>
                        </a:lnTo>
                        <a:lnTo>
                          <a:pt x="20" y="259"/>
                        </a:lnTo>
                        <a:lnTo>
                          <a:pt x="0" y="234"/>
                        </a:lnTo>
                        <a:lnTo>
                          <a:pt x="20" y="222"/>
                        </a:lnTo>
                        <a:lnTo>
                          <a:pt x="20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13" name="Freeform 280"/>
                  <p:cNvSpPr>
                    <a:spLocks/>
                  </p:cNvSpPr>
                  <p:nvPr>
                    <p:custDataLst>
                      <p:tags r:id="rId197"/>
                    </p:custDataLst>
                  </p:nvPr>
                </p:nvSpPr>
                <p:spPr bwMode="auto">
                  <a:xfrm>
                    <a:off x="7720013" y="3990975"/>
                    <a:ext cx="106362" cy="128588"/>
                  </a:xfrm>
                  <a:custGeom>
                    <a:avLst/>
                    <a:gdLst>
                      <a:gd name="T0" fmla="*/ 136 w 253"/>
                      <a:gd name="T1" fmla="*/ 1 h 246"/>
                      <a:gd name="T2" fmla="*/ 157 w 253"/>
                      <a:gd name="T3" fmla="*/ 8 h 246"/>
                      <a:gd name="T4" fmla="*/ 179 w 253"/>
                      <a:gd name="T5" fmla="*/ 21 h 246"/>
                      <a:gd name="T6" fmla="*/ 199 w 253"/>
                      <a:gd name="T7" fmla="*/ 37 h 246"/>
                      <a:gd name="T8" fmla="*/ 218 w 253"/>
                      <a:gd name="T9" fmla="*/ 57 h 246"/>
                      <a:gd name="T10" fmla="*/ 234 w 253"/>
                      <a:gd name="T11" fmla="*/ 76 h 246"/>
                      <a:gd name="T12" fmla="*/ 245 w 253"/>
                      <a:gd name="T13" fmla="*/ 94 h 246"/>
                      <a:gd name="T14" fmla="*/ 252 w 253"/>
                      <a:gd name="T15" fmla="*/ 111 h 246"/>
                      <a:gd name="T16" fmla="*/ 252 w 253"/>
                      <a:gd name="T17" fmla="*/ 128 h 246"/>
                      <a:gd name="T18" fmla="*/ 243 w 253"/>
                      <a:gd name="T19" fmla="*/ 151 h 246"/>
                      <a:gd name="T20" fmla="*/ 229 w 253"/>
                      <a:gd name="T21" fmla="*/ 174 h 246"/>
                      <a:gd name="T22" fmla="*/ 209 w 253"/>
                      <a:gd name="T23" fmla="*/ 195 h 246"/>
                      <a:gd name="T24" fmla="*/ 184 w 253"/>
                      <a:gd name="T25" fmla="*/ 214 h 246"/>
                      <a:gd name="T26" fmla="*/ 157 w 253"/>
                      <a:gd name="T27" fmla="*/ 229 h 246"/>
                      <a:gd name="T28" fmla="*/ 129 w 253"/>
                      <a:gd name="T29" fmla="*/ 240 h 246"/>
                      <a:gd name="T30" fmla="*/ 100 w 253"/>
                      <a:gd name="T31" fmla="*/ 245 h 246"/>
                      <a:gd name="T32" fmla="*/ 74 w 253"/>
                      <a:gd name="T33" fmla="*/ 245 h 246"/>
                      <a:gd name="T34" fmla="*/ 53 w 253"/>
                      <a:gd name="T35" fmla="*/ 240 h 246"/>
                      <a:gd name="T36" fmla="*/ 33 w 253"/>
                      <a:gd name="T37" fmla="*/ 234 h 246"/>
                      <a:gd name="T38" fmla="*/ 11 w 253"/>
                      <a:gd name="T39" fmla="*/ 229 h 246"/>
                      <a:gd name="T40" fmla="*/ 3 w 253"/>
                      <a:gd name="T41" fmla="*/ 219 h 246"/>
                      <a:gd name="T42" fmla="*/ 10 w 253"/>
                      <a:gd name="T43" fmla="*/ 205 h 246"/>
                      <a:gd name="T44" fmla="*/ 22 w 253"/>
                      <a:gd name="T45" fmla="*/ 196 h 246"/>
                      <a:gd name="T46" fmla="*/ 37 w 253"/>
                      <a:gd name="T47" fmla="*/ 191 h 246"/>
                      <a:gd name="T48" fmla="*/ 50 w 253"/>
                      <a:gd name="T49" fmla="*/ 197 h 246"/>
                      <a:gd name="T50" fmla="*/ 60 w 253"/>
                      <a:gd name="T51" fmla="*/ 207 h 246"/>
                      <a:gd name="T52" fmla="*/ 68 w 253"/>
                      <a:gd name="T53" fmla="*/ 201 h 246"/>
                      <a:gd name="T54" fmla="*/ 75 w 253"/>
                      <a:gd name="T55" fmla="*/ 190 h 246"/>
                      <a:gd name="T56" fmla="*/ 84 w 253"/>
                      <a:gd name="T57" fmla="*/ 180 h 246"/>
                      <a:gd name="T58" fmla="*/ 91 w 253"/>
                      <a:gd name="T59" fmla="*/ 181 h 246"/>
                      <a:gd name="T60" fmla="*/ 98 w 253"/>
                      <a:gd name="T61" fmla="*/ 179 h 246"/>
                      <a:gd name="T62" fmla="*/ 106 w 253"/>
                      <a:gd name="T63" fmla="*/ 178 h 246"/>
                      <a:gd name="T64" fmla="*/ 120 w 253"/>
                      <a:gd name="T65" fmla="*/ 174 h 246"/>
                      <a:gd name="T66" fmla="*/ 149 w 253"/>
                      <a:gd name="T67" fmla="*/ 164 h 246"/>
                      <a:gd name="T68" fmla="*/ 179 w 253"/>
                      <a:gd name="T69" fmla="*/ 147 h 246"/>
                      <a:gd name="T70" fmla="*/ 197 w 253"/>
                      <a:gd name="T71" fmla="*/ 135 h 246"/>
                      <a:gd name="T72" fmla="*/ 210 w 253"/>
                      <a:gd name="T73" fmla="*/ 123 h 246"/>
                      <a:gd name="T74" fmla="*/ 218 w 253"/>
                      <a:gd name="T75" fmla="*/ 111 h 246"/>
                      <a:gd name="T76" fmla="*/ 219 w 253"/>
                      <a:gd name="T77" fmla="*/ 98 h 246"/>
                      <a:gd name="T78" fmla="*/ 214 w 253"/>
                      <a:gd name="T79" fmla="*/ 88 h 246"/>
                      <a:gd name="T80" fmla="*/ 210 w 253"/>
                      <a:gd name="T81" fmla="*/ 80 h 246"/>
                      <a:gd name="T82" fmla="*/ 207 w 253"/>
                      <a:gd name="T83" fmla="*/ 72 h 246"/>
                      <a:gd name="T84" fmla="*/ 201 w 253"/>
                      <a:gd name="T85" fmla="*/ 67 h 246"/>
                      <a:gd name="T86" fmla="*/ 191 w 253"/>
                      <a:gd name="T87" fmla="*/ 65 h 246"/>
                      <a:gd name="T88" fmla="*/ 184 w 253"/>
                      <a:gd name="T89" fmla="*/ 61 h 246"/>
                      <a:gd name="T90" fmla="*/ 180 w 253"/>
                      <a:gd name="T91" fmla="*/ 54 h 246"/>
                      <a:gd name="T92" fmla="*/ 140 w 253"/>
                      <a:gd name="T93" fmla="*/ 49 h 246"/>
                      <a:gd name="T94" fmla="*/ 136 w 253"/>
                      <a:gd name="T95" fmla="*/ 44 h 246"/>
                      <a:gd name="T96" fmla="*/ 136 w 253"/>
                      <a:gd name="T97" fmla="*/ 36 h 246"/>
                      <a:gd name="T98" fmla="*/ 140 w 253"/>
                      <a:gd name="T99" fmla="*/ 18 h 246"/>
                      <a:gd name="T100" fmla="*/ 110 w 253"/>
                      <a:gd name="T101" fmla="*/ 11 h 246"/>
                      <a:gd name="T102" fmla="*/ 97 w 253"/>
                      <a:gd name="T103" fmla="*/ 12 h 246"/>
                      <a:gd name="T104" fmla="*/ 86 w 253"/>
                      <a:gd name="T105" fmla="*/ 18 h 246"/>
                      <a:gd name="T106" fmla="*/ 104 w 253"/>
                      <a:gd name="T107" fmla="*/ 5 h 246"/>
                      <a:gd name="T108" fmla="*/ 113 w 253"/>
                      <a:gd name="T109" fmla="*/ 1 h 246"/>
                      <a:gd name="T110" fmla="*/ 127 w 253"/>
                      <a:gd name="T111" fmla="*/ 0 h 24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w 253"/>
                      <a:gd name="T169" fmla="*/ 0 h 246"/>
                      <a:gd name="T170" fmla="*/ 253 w 253"/>
                      <a:gd name="T171" fmla="*/ 246 h 246"/>
                    </a:gdLst>
                    <a:ahLst/>
                    <a:cxnLst>
                      <a:cxn ang="T112">
                        <a:pos x="T0" y="T1"/>
                      </a:cxn>
                      <a:cxn ang="T113">
                        <a:pos x="T2" y="T3"/>
                      </a:cxn>
                      <a:cxn ang="T114">
                        <a:pos x="T4" y="T5"/>
                      </a:cxn>
                      <a:cxn ang="T115">
                        <a:pos x="T6" y="T7"/>
                      </a:cxn>
                      <a:cxn ang="T116">
                        <a:pos x="T8" y="T9"/>
                      </a:cxn>
                      <a:cxn ang="T117">
                        <a:pos x="T10" y="T11"/>
                      </a:cxn>
                      <a:cxn ang="T118">
                        <a:pos x="T12" y="T13"/>
                      </a:cxn>
                      <a:cxn ang="T119">
                        <a:pos x="T14" y="T15"/>
                      </a:cxn>
                      <a:cxn ang="T120">
                        <a:pos x="T16" y="T17"/>
                      </a:cxn>
                      <a:cxn ang="T121">
                        <a:pos x="T18" y="T19"/>
                      </a:cxn>
                      <a:cxn ang="T122">
                        <a:pos x="T20" y="T21"/>
                      </a:cxn>
                      <a:cxn ang="T123">
                        <a:pos x="T22" y="T23"/>
                      </a:cxn>
                      <a:cxn ang="T124">
                        <a:pos x="T24" y="T25"/>
                      </a:cxn>
                      <a:cxn ang="T125">
                        <a:pos x="T26" y="T27"/>
                      </a:cxn>
                      <a:cxn ang="T126">
                        <a:pos x="T28" y="T29"/>
                      </a:cxn>
                      <a:cxn ang="T127">
                        <a:pos x="T30" y="T31"/>
                      </a:cxn>
                      <a:cxn ang="T128">
                        <a:pos x="T32" y="T33"/>
                      </a:cxn>
                      <a:cxn ang="T129">
                        <a:pos x="T34" y="T35"/>
                      </a:cxn>
                      <a:cxn ang="T130">
                        <a:pos x="T36" y="T37"/>
                      </a:cxn>
                      <a:cxn ang="T131">
                        <a:pos x="T38" y="T39"/>
                      </a:cxn>
                      <a:cxn ang="T132">
                        <a:pos x="T40" y="T41"/>
                      </a:cxn>
                      <a:cxn ang="T133">
                        <a:pos x="T42" y="T43"/>
                      </a:cxn>
                      <a:cxn ang="T134">
                        <a:pos x="T44" y="T45"/>
                      </a:cxn>
                      <a:cxn ang="T135">
                        <a:pos x="T46" y="T47"/>
                      </a:cxn>
                      <a:cxn ang="T136">
                        <a:pos x="T48" y="T49"/>
                      </a:cxn>
                      <a:cxn ang="T137">
                        <a:pos x="T50" y="T51"/>
                      </a:cxn>
                      <a:cxn ang="T138">
                        <a:pos x="T52" y="T53"/>
                      </a:cxn>
                      <a:cxn ang="T139">
                        <a:pos x="T54" y="T55"/>
                      </a:cxn>
                      <a:cxn ang="T140">
                        <a:pos x="T56" y="T57"/>
                      </a:cxn>
                      <a:cxn ang="T141">
                        <a:pos x="T58" y="T59"/>
                      </a:cxn>
                      <a:cxn ang="T142">
                        <a:pos x="T60" y="T61"/>
                      </a:cxn>
                      <a:cxn ang="T143">
                        <a:pos x="T62" y="T63"/>
                      </a:cxn>
                      <a:cxn ang="T144">
                        <a:pos x="T64" y="T65"/>
                      </a:cxn>
                      <a:cxn ang="T145">
                        <a:pos x="T66" y="T67"/>
                      </a:cxn>
                      <a:cxn ang="T146">
                        <a:pos x="T68" y="T69"/>
                      </a:cxn>
                      <a:cxn ang="T147">
                        <a:pos x="T70" y="T71"/>
                      </a:cxn>
                      <a:cxn ang="T148">
                        <a:pos x="T72" y="T73"/>
                      </a:cxn>
                      <a:cxn ang="T149">
                        <a:pos x="T74" y="T75"/>
                      </a:cxn>
                      <a:cxn ang="T150">
                        <a:pos x="T76" y="T77"/>
                      </a:cxn>
                      <a:cxn ang="T151">
                        <a:pos x="T78" y="T79"/>
                      </a:cxn>
                      <a:cxn ang="T152">
                        <a:pos x="T80" y="T81"/>
                      </a:cxn>
                      <a:cxn ang="T153">
                        <a:pos x="T82" y="T83"/>
                      </a:cxn>
                      <a:cxn ang="T154">
                        <a:pos x="T84" y="T85"/>
                      </a:cxn>
                      <a:cxn ang="T155">
                        <a:pos x="T86" y="T87"/>
                      </a:cxn>
                      <a:cxn ang="T156">
                        <a:pos x="T88" y="T89"/>
                      </a:cxn>
                      <a:cxn ang="T157">
                        <a:pos x="T90" y="T91"/>
                      </a:cxn>
                      <a:cxn ang="T158">
                        <a:pos x="T92" y="T93"/>
                      </a:cxn>
                      <a:cxn ang="T159">
                        <a:pos x="T94" y="T95"/>
                      </a:cxn>
                      <a:cxn ang="T160">
                        <a:pos x="T96" y="T97"/>
                      </a:cxn>
                      <a:cxn ang="T161">
                        <a:pos x="T98" y="T99"/>
                      </a:cxn>
                      <a:cxn ang="T162">
                        <a:pos x="T100" y="T101"/>
                      </a:cxn>
                      <a:cxn ang="T163">
                        <a:pos x="T102" y="T103"/>
                      </a:cxn>
                      <a:cxn ang="T164">
                        <a:pos x="T104" y="T105"/>
                      </a:cxn>
                      <a:cxn ang="T165">
                        <a:pos x="T106" y="T107"/>
                      </a:cxn>
                      <a:cxn ang="T166">
                        <a:pos x="T108" y="T109"/>
                      </a:cxn>
                      <a:cxn ang="T167">
                        <a:pos x="T110" y="T111"/>
                      </a:cxn>
                    </a:cxnLst>
                    <a:rect l="T168" t="T169" r="T170" b="T171"/>
                    <a:pathLst>
                      <a:path w="253" h="246">
                        <a:moveTo>
                          <a:pt x="127" y="0"/>
                        </a:moveTo>
                        <a:lnTo>
                          <a:pt x="136" y="1"/>
                        </a:lnTo>
                        <a:lnTo>
                          <a:pt x="146" y="4"/>
                        </a:lnTo>
                        <a:lnTo>
                          <a:pt x="157" y="8"/>
                        </a:lnTo>
                        <a:lnTo>
                          <a:pt x="168" y="14"/>
                        </a:lnTo>
                        <a:lnTo>
                          <a:pt x="179" y="21"/>
                        </a:lnTo>
                        <a:lnTo>
                          <a:pt x="189" y="28"/>
                        </a:lnTo>
                        <a:lnTo>
                          <a:pt x="199" y="37"/>
                        </a:lnTo>
                        <a:lnTo>
                          <a:pt x="209" y="47"/>
                        </a:lnTo>
                        <a:lnTo>
                          <a:pt x="218" y="57"/>
                        </a:lnTo>
                        <a:lnTo>
                          <a:pt x="227" y="66"/>
                        </a:lnTo>
                        <a:lnTo>
                          <a:pt x="234" y="76"/>
                        </a:lnTo>
                        <a:lnTo>
                          <a:pt x="240" y="85"/>
                        </a:lnTo>
                        <a:lnTo>
                          <a:pt x="245" y="94"/>
                        </a:lnTo>
                        <a:lnTo>
                          <a:pt x="250" y="103"/>
                        </a:lnTo>
                        <a:lnTo>
                          <a:pt x="252" y="111"/>
                        </a:lnTo>
                        <a:lnTo>
                          <a:pt x="253" y="117"/>
                        </a:lnTo>
                        <a:lnTo>
                          <a:pt x="252" y="128"/>
                        </a:lnTo>
                        <a:lnTo>
                          <a:pt x="248" y="140"/>
                        </a:lnTo>
                        <a:lnTo>
                          <a:pt x="243" y="151"/>
                        </a:lnTo>
                        <a:lnTo>
                          <a:pt x="236" y="163"/>
                        </a:lnTo>
                        <a:lnTo>
                          <a:pt x="229" y="174"/>
                        </a:lnTo>
                        <a:lnTo>
                          <a:pt x="219" y="185"/>
                        </a:lnTo>
                        <a:lnTo>
                          <a:pt x="209" y="195"/>
                        </a:lnTo>
                        <a:lnTo>
                          <a:pt x="197" y="204"/>
                        </a:lnTo>
                        <a:lnTo>
                          <a:pt x="184" y="214"/>
                        </a:lnTo>
                        <a:lnTo>
                          <a:pt x="171" y="222"/>
                        </a:lnTo>
                        <a:lnTo>
                          <a:pt x="157" y="229"/>
                        </a:lnTo>
                        <a:lnTo>
                          <a:pt x="143" y="235"/>
                        </a:lnTo>
                        <a:lnTo>
                          <a:pt x="129" y="240"/>
                        </a:lnTo>
                        <a:lnTo>
                          <a:pt x="115" y="243"/>
                        </a:lnTo>
                        <a:lnTo>
                          <a:pt x="100" y="245"/>
                        </a:lnTo>
                        <a:lnTo>
                          <a:pt x="86" y="246"/>
                        </a:lnTo>
                        <a:lnTo>
                          <a:pt x="74" y="245"/>
                        </a:lnTo>
                        <a:lnTo>
                          <a:pt x="64" y="243"/>
                        </a:lnTo>
                        <a:lnTo>
                          <a:pt x="53" y="240"/>
                        </a:lnTo>
                        <a:lnTo>
                          <a:pt x="43" y="237"/>
                        </a:lnTo>
                        <a:lnTo>
                          <a:pt x="33" y="234"/>
                        </a:lnTo>
                        <a:lnTo>
                          <a:pt x="22" y="231"/>
                        </a:lnTo>
                        <a:lnTo>
                          <a:pt x="11" y="229"/>
                        </a:lnTo>
                        <a:lnTo>
                          <a:pt x="0" y="228"/>
                        </a:lnTo>
                        <a:lnTo>
                          <a:pt x="3" y="219"/>
                        </a:lnTo>
                        <a:lnTo>
                          <a:pt x="6" y="212"/>
                        </a:lnTo>
                        <a:lnTo>
                          <a:pt x="10" y="205"/>
                        </a:lnTo>
                        <a:lnTo>
                          <a:pt x="16" y="200"/>
                        </a:lnTo>
                        <a:lnTo>
                          <a:pt x="22" y="196"/>
                        </a:lnTo>
                        <a:lnTo>
                          <a:pt x="29" y="193"/>
                        </a:lnTo>
                        <a:lnTo>
                          <a:pt x="37" y="191"/>
                        </a:lnTo>
                        <a:lnTo>
                          <a:pt x="46" y="191"/>
                        </a:lnTo>
                        <a:lnTo>
                          <a:pt x="50" y="197"/>
                        </a:lnTo>
                        <a:lnTo>
                          <a:pt x="53" y="209"/>
                        </a:lnTo>
                        <a:lnTo>
                          <a:pt x="60" y="207"/>
                        </a:lnTo>
                        <a:lnTo>
                          <a:pt x="65" y="204"/>
                        </a:lnTo>
                        <a:lnTo>
                          <a:pt x="68" y="201"/>
                        </a:lnTo>
                        <a:lnTo>
                          <a:pt x="72" y="198"/>
                        </a:lnTo>
                        <a:lnTo>
                          <a:pt x="75" y="190"/>
                        </a:lnTo>
                        <a:lnTo>
                          <a:pt x="79" y="179"/>
                        </a:lnTo>
                        <a:lnTo>
                          <a:pt x="84" y="180"/>
                        </a:lnTo>
                        <a:lnTo>
                          <a:pt x="88" y="181"/>
                        </a:lnTo>
                        <a:lnTo>
                          <a:pt x="91" y="181"/>
                        </a:lnTo>
                        <a:lnTo>
                          <a:pt x="95" y="181"/>
                        </a:lnTo>
                        <a:lnTo>
                          <a:pt x="98" y="179"/>
                        </a:lnTo>
                        <a:lnTo>
                          <a:pt x="99" y="179"/>
                        </a:lnTo>
                        <a:lnTo>
                          <a:pt x="106" y="178"/>
                        </a:lnTo>
                        <a:lnTo>
                          <a:pt x="112" y="177"/>
                        </a:lnTo>
                        <a:lnTo>
                          <a:pt x="120" y="174"/>
                        </a:lnTo>
                        <a:lnTo>
                          <a:pt x="130" y="171"/>
                        </a:lnTo>
                        <a:lnTo>
                          <a:pt x="149" y="164"/>
                        </a:lnTo>
                        <a:lnTo>
                          <a:pt x="169" y="153"/>
                        </a:lnTo>
                        <a:lnTo>
                          <a:pt x="179" y="147"/>
                        </a:lnTo>
                        <a:lnTo>
                          <a:pt x="188" y="141"/>
                        </a:lnTo>
                        <a:lnTo>
                          <a:pt x="197" y="135"/>
                        </a:lnTo>
                        <a:lnTo>
                          <a:pt x="205" y="129"/>
                        </a:lnTo>
                        <a:lnTo>
                          <a:pt x="210" y="123"/>
                        </a:lnTo>
                        <a:lnTo>
                          <a:pt x="216" y="117"/>
                        </a:lnTo>
                        <a:lnTo>
                          <a:pt x="218" y="111"/>
                        </a:lnTo>
                        <a:lnTo>
                          <a:pt x="219" y="105"/>
                        </a:lnTo>
                        <a:lnTo>
                          <a:pt x="219" y="98"/>
                        </a:lnTo>
                        <a:lnTo>
                          <a:pt x="217" y="92"/>
                        </a:lnTo>
                        <a:lnTo>
                          <a:pt x="214" y="88"/>
                        </a:lnTo>
                        <a:lnTo>
                          <a:pt x="212" y="84"/>
                        </a:lnTo>
                        <a:lnTo>
                          <a:pt x="210" y="80"/>
                        </a:lnTo>
                        <a:lnTo>
                          <a:pt x="208" y="76"/>
                        </a:lnTo>
                        <a:lnTo>
                          <a:pt x="207" y="72"/>
                        </a:lnTo>
                        <a:lnTo>
                          <a:pt x="206" y="68"/>
                        </a:lnTo>
                        <a:lnTo>
                          <a:pt x="201" y="67"/>
                        </a:lnTo>
                        <a:lnTo>
                          <a:pt x="196" y="67"/>
                        </a:lnTo>
                        <a:lnTo>
                          <a:pt x="191" y="65"/>
                        </a:lnTo>
                        <a:lnTo>
                          <a:pt x="188" y="63"/>
                        </a:lnTo>
                        <a:lnTo>
                          <a:pt x="184" y="61"/>
                        </a:lnTo>
                        <a:lnTo>
                          <a:pt x="182" y="57"/>
                        </a:lnTo>
                        <a:lnTo>
                          <a:pt x="180" y="54"/>
                        </a:lnTo>
                        <a:lnTo>
                          <a:pt x="179" y="49"/>
                        </a:lnTo>
                        <a:lnTo>
                          <a:pt x="140" y="49"/>
                        </a:lnTo>
                        <a:lnTo>
                          <a:pt x="138" y="47"/>
                        </a:lnTo>
                        <a:lnTo>
                          <a:pt x="136" y="44"/>
                        </a:lnTo>
                        <a:lnTo>
                          <a:pt x="136" y="39"/>
                        </a:lnTo>
                        <a:lnTo>
                          <a:pt x="136" y="36"/>
                        </a:lnTo>
                        <a:lnTo>
                          <a:pt x="139" y="27"/>
                        </a:lnTo>
                        <a:lnTo>
                          <a:pt x="140" y="18"/>
                        </a:lnTo>
                        <a:lnTo>
                          <a:pt x="124" y="14"/>
                        </a:lnTo>
                        <a:lnTo>
                          <a:pt x="110" y="11"/>
                        </a:lnTo>
                        <a:lnTo>
                          <a:pt x="104" y="11"/>
                        </a:lnTo>
                        <a:lnTo>
                          <a:pt x="97" y="12"/>
                        </a:lnTo>
                        <a:lnTo>
                          <a:pt x="91" y="15"/>
                        </a:lnTo>
                        <a:lnTo>
                          <a:pt x="86" y="18"/>
                        </a:lnTo>
                        <a:lnTo>
                          <a:pt x="96" y="10"/>
                        </a:lnTo>
                        <a:lnTo>
                          <a:pt x="104" y="5"/>
                        </a:lnTo>
                        <a:lnTo>
                          <a:pt x="108" y="3"/>
                        </a:lnTo>
                        <a:lnTo>
                          <a:pt x="113" y="1"/>
                        </a:lnTo>
                        <a:lnTo>
                          <a:pt x="119" y="0"/>
                        </a:lnTo>
                        <a:lnTo>
                          <a:pt x="127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14" name="Freeform 281"/>
                  <p:cNvSpPr>
                    <a:spLocks/>
                  </p:cNvSpPr>
                  <p:nvPr>
                    <p:custDataLst>
                      <p:tags r:id="rId198"/>
                    </p:custDataLst>
                  </p:nvPr>
                </p:nvSpPr>
                <p:spPr bwMode="auto">
                  <a:xfrm>
                    <a:off x="5995988" y="3624263"/>
                    <a:ext cx="63500" cy="119062"/>
                  </a:xfrm>
                  <a:custGeom>
                    <a:avLst/>
                    <a:gdLst>
                      <a:gd name="T0" fmla="*/ 41 w 141"/>
                      <a:gd name="T1" fmla="*/ 228 h 228"/>
                      <a:gd name="T2" fmla="*/ 36 w 141"/>
                      <a:gd name="T3" fmla="*/ 220 h 228"/>
                      <a:gd name="T4" fmla="*/ 29 w 141"/>
                      <a:gd name="T5" fmla="*/ 208 h 228"/>
                      <a:gd name="T6" fmla="*/ 22 w 141"/>
                      <a:gd name="T7" fmla="*/ 194 h 228"/>
                      <a:gd name="T8" fmla="*/ 16 w 141"/>
                      <a:gd name="T9" fmla="*/ 178 h 228"/>
                      <a:gd name="T10" fmla="*/ 10 w 141"/>
                      <a:gd name="T11" fmla="*/ 163 h 228"/>
                      <a:gd name="T12" fmla="*/ 5 w 141"/>
                      <a:gd name="T13" fmla="*/ 148 h 228"/>
                      <a:gd name="T14" fmla="*/ 2 w 141"/>
                      <a:gd name="T15" fmla="*/ 135 h 228"/>
                      <a:gd name="T16" fmla="*/ 0 w 141"/>
                      <a:gd name="T17" fmla="*/ 123 h 228"/>
                      <a:gd name="T18" fmla="*/ 2 w 141"/>
                      <a:gd name="T19" fmla="*/ 104 h 228"/>
                      <a:gd name="T20" fmla="*/ 4 w 141"/>
                      <a:gd name="T21" fmla="*/ 87 h 228"/>
                      <a:gd name="T22" fmla="*/ 6 w 141"/>
                      <a:gd name="T23" fmla="*/ 70 h 228"/>
                      <a:gd name="T24" fmla="*/ 9 w 141"/>
                      <a:gd name="T25" fmla="*/ 55 h 228"/>
                      <a:gd name="T26" fmla="*/ 18 w 141"/>
                      <a:gd name="T27" fmla="*/ 28 h 228"/>
                      <a:gd name="T28" fmla="*/ 28 w 141"/>
                      <a:gd name="T29" fmla="*/ 0 h 228"/>
                      <a:gd name="T30" fmla="*/ 45 w 141"/>
                      <a:gd name="T31" fmla="*/ 16 h 228"/>
                      <a:gd name="T32" fmla="*/ 62 w 141"/>
                      <a:gd name="T33" fmla="*/ 28 h 228"/>
                      <a:gd name="T34" fmla="*/ 76 w 141"/>
                      <a:gd name="T35" fmla="*/ 37 h 228"/>
                      <a:gd name="T36" fmla="*/ 89 w 141"/>
                      <a:gd name="T37" fmla="*/ 48 h 228"/>
                      <a:gd name="T38" fmla="*/ 95 w 141"/>
                      <a:gd name="T39" fmla="*/ 55 h 228"/>
                      <a:gd name="T40" fmla="*/ 101 w 141"/>
                      <a:gd name="T41" fmla="*/ 63 h 228"/>
                      <a:gd name="T42" fmla="*/ 107 w 141"/>
                      <a:gd name="T43" fmla="*/ 74 h 228"/>
                      <a:gd name="T44" fmla="*/ 114 w 141"/>
                      <a:gd name="T45" fmla="*/ 86 h 228"/>
                      <a:gd name="T46" fmla="*/ 120 w 141"/>
                      <a:gd name="T47" fmla="*/ 100 h 228"/>
                      <a:gd name="T48" fmla="*/ 127 w 141"/>
                      <a:gd name="T49" fmla="*/ 117 h 228"/>
                      <a:gd name="T50" fmla="*/ 133 w 141"/>
                      <a:gd name="T51" fmla="*/ 138 h 228"/>
                      <a:gd name="T52" fmla="*/ 141 w 141"/>
                      <a:gd name="T53" fmla="*/ 161 h 228"/>
                      <a:gd name="T54" fmla="*/ 140 w 141"/>
                      <a:gd name="T55" fmla="*/ 169 h 228"/>
                      <a:gd name="T56" fmla="*/ 138 w 141"/>
                      <a:gd name="T57" fmla="*/ 177 h 228"/>
                      <a:gd name="T58" fmla="*/ 135 w 141"/>
                      <a:gd name="T59" fmla="*/ 186 h 228"/>
                      <a:gd name="T60" fmla="*/ 131 w 141"/>
                      <a:gd name="T61" fmla="*/ 192 h 228"/>
                      <a:gd name="T62" fmla="*/ 127 w 141"/>
                      <a:gd name="T63" fmla="*/ 199 h 228"/>
                      <a:gd name="T64" fmla="*/ 121 w 141"/>
                      <a:gd name="T65" fmla="*/ 204 h 228"/>
                      <a:gd name="T66" fmla="*/ 115 w 141"/>
                      <a:gd name="T67" fmla="*/ 209 h 228"/>
                      <a:gd name="T68" fmla="*/ 108 w 141"/>
                      <a:gd name="T69" fmla="*/ 213 h 228"/>
                      <a:gd name="T70" fmla="*/ 100 w 141"/>
                      <a:gd name="T71" fmla="*/ 217 h 228"/>
                      <a:gd name="T72" fmla="*/ 93 w 141"/>
                      <a:gd name="T73" fmla="*/ 220 h 228"/>
                      <a:gd name="T74" fmla="*/ 85 w 141"/>
                      <a:gd name="T75" fmla="*/ 223 h 228"/>
                      <a:gd name="T76" fmla="*/ 76 w 141"/>
                      <a:gd name="T77" fmla="*/ 225 h 228"/>
                      <a:gd name="T78" fmla="*/ 59 w 141"/>
                      <a:gd name="T79" fmla="*/ 227 h 228"/>
                      <a:gd name="T80" fmla="*/ 41 w 141"/>
                      <a:gd name="T81" fmla="*/ 228 h 228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w 141"/>
                      <a:gd name="T124" fmla="*/ 0 h 228"/>
                      <a:gd name="T125" fmla="*/ 141 w 141"/>
                      <a:gd name="T126" fmla="*/ 228 h 228"/>
                    </a:gdLst>
                    <a:ahLst/>
                    <a:cxnLst>
                      <a:cxn ang="T82">
                        <a:pos x="T0" y="T1"/>
                      </a:cxn>
                      <a:cxn ang="T83">
                        <a:pos x="T2" y="T3"/>
                      </a:cxn>
                      <a:cxn ang="T84">
                        <a:pos x="T4" y="T5"/>
                      </a:cxn>
                      <a:cxn ang="T85">
                        <a:pos x="T6" y="T7"/>
                      </a:cxn>
                      <a:cxn ang="T86">
                        <a:pos x="T8" y="T9"/>
                      </a:cxn>
                      <a:cxn ang="T87">
                        <a:pos x="T10" y="T11"/>
                      </a:cxn>
                      <a:cxn ang="T88">
                        <a:pos x="T12" y="T13"/>
                      </a:cxn>
                      <a:cxn ang="T89">
                        <a:pos x="T14" y="T15"/>
                      </a:cxn>
                      <a:cxn ang="T90">
                        <a:pos x="T16" y="T17"/>
                      </a:cxn>
                      <a:cxn ang="T91">
                        <a:pos x="T18" y="T19"/>
                      </a:cxn>
                      <a:cxn ang="T92">
                        <a:pos x="T20" y="T21"/>
                      </a:cxn>
                      <a:cxn ang="T93">
                        <a:pos x="T22" y="T23"/>
                      </a:cxn>
                      <a:cxn ang="T94">
                        <a:pos x="T24" y="T25"/>
                      </a:cxn>
                      <a:cxn ang="T95">
                        <a:pos x="T26" y="T27"/>
                      </a:cxn>
                      <a:cxn ang="T96">
                        <a:pos x="T28" y="T29"/>
                      </a:cxn>
                      <a:cxn ang="T97">
                        <a:pos x="T30" y="T31"/>
                      </a:cxn>
                      <a:cxn ang="T98">
                        <a:pos x="T32" y="T33"/>
                      </a:cxn>
                      <a:cxn ang="T99">
                        <a:pos x="T34" y="T35"/>
                      </a:cxn>
                      <a:cxn ang="T100">
                        <a:pos x="T36" y="T37"/>
                      </a:cxn>
                      <a:cxn ang="T101">
                        <a:pos x="T38" y="T39"/>
                      </a:cxn>
                      <a:cxn ang="T102">
                        <a:pos x="T40" y="T41"/>
                      </a:cxn>
                      <a:cxn ang="T103">
                        <a:pos x="T42" y="T43"/>
                      </a:cxn>
                      <a:cxn ang="T104">
                        <a:pos x="T44" y="T45"/>
                      </a:cxn>
                      <a:cxn ang="T105">
                        <a:pos x="T46" y="T47"/>
                      </a:cxn>
                      <a:cxn ang="T106">
                        <a:pos x="T48" y="T49"/>
                      </a:cxn>
                      <a:cxn ang="T107">
                        <a:pos x="T50" y="T51"/>
                      </a:cxn>
                      <a:cxn ang="T108">
                        <a:pos x="T52" y="T53"/>
                      </a:cxn>
                      <a:cxn ang="T109">
                        <a:pos x="T54" y="T55"/>
                      </a:cxn>
                      <a:cxn ang="T110">
                        <a:pos x="T56" y="T57"/>
                      </a:cxn>
                      <a:cxn ang="T111">
                        <a:pos x="T58" y="T59"/>
                      </a:cxn>
                      <a:cxn ang="T112">
                        <a:pos x="T60" y="T61"/>
                      </a:cxn>
                      <a:cxn ang="T113">
                        <a:pos x="T62" y="T63"/>
                      </a:cxn>
                      <a:cxn ang="T114">
                        <a:pos x="T64" y="T65"/>
                      </a:cxn>
                      <a:cxn ang="T115">
                        <a:pos x="T66" y="T67"/>
                      </a:cxn>
                      <a:cxn ang="T116">
                        <a:pos x="T68" y="T69"/>
                      </a:cxn>
                      <a:cxn ang="T117">
                        <a:pos x="T70" y="T71"/>
                      </a:cxn>
                      <a:cxn ang="T118">
                        <a:pos x="T72" y="T73"/>
                      </a:cxn>
                      <a:cxn ang="T119">
                        <a:pos x="T74" y="T75"/>
                      </a:cxn>
                      <a:cxn ang="T120">
                        <a:pos x="T76" y="T77"/>
                      </a:cxn>
                      <a:cxn ang="T121">
                        <a:pos x="T78" y="T79"/>
                      </a:cxn>
                      <a:cxn ang="T122">
                        <a:pos x="T80" y="T81"/>
                      </a:cxn>
                    </a:cxnLst>
                    <a:rect l="T123" t="T124" r="T125" b="T126"/>
                    <a:pathLst>
                      <a:path w="141" h="228">
                        <a:moveTo>
                          <a:pt x="41" y="228"/>
                        </a:moveTo>
                        <a:lnTo>
                          <a:pt x="36" y="220"/>
                        </a:lnTo>
                        <a:lnTo>
                          <a:pt x="29" y="208"/>
                        </a:lnTo>
                        <a:lnTo>
                          <a:pt x="22" y="194"/>
                        </a:lnTo>
                        <a:lnTo>
                          <a:pt x="16" y="178"/>
                        </a:lnTo>
                        <a:lnTo>
                          <a:pt x="10" y="163"/>
                        </a:lnTo>
                        <a:lnTo>
                          <a:pt x="5" y="148"/>
                        </a:lnTo>
                        <a:lnTo>
                          <a:pt x="2" y="135"/>
                        </a:lnTo>
                        <a:lnTo>
                          <a:pt x="0" y="123"/>
                        </a:lnTo>
                        <a:lnTo>
                          <a:pt x="2" y="104"/>
                        </a:lnTo>
                        <a:lnTo>
                          <a:pt x="4" y="87"/>
                        </a:lnTo>
                        <a:lnTo>
                          <a:pt x="6" y="70"/>
                        </a:lnTo>
                        <a:lnTo>
                          <a:pt x="9" y="55"/>
                        </a:lnTo>
                        <a:lnTo>
                          <a:pt x="18" y="28"/>
                        </a:lnTo>
                        <a:lnTo>
                          <a:pt x="28" y="0"/>
                        </a:lnTo>
                        <a:lnTo>
                          <a:pt x="45" y="16"/>
                        </a:lnTo>
                        <a:lnTo>
                          <a:pt x="62" y="28"/>
                        </a:lnTo>
                        <a:lnTo>
                          <a:pt x="76" y="37"/>
                        </a:lnTo>
                        <a:lnTo>
                          <a:pt x="89" y="48"/>
                        </a:lnTo>
                        <a:lnTo>
                          <a:pt x="95" y="55"/>
                        </a:lnTo>
                        <a:lnTo>
                          <a:pt x="101" y="63"/>
                        </a:lnTo>
                        <a:lnTo>
                          <a:pt x="107" y="74"/>
                        </a:lnTo>
                        <a:lnTo>
                          <a:pt x="114" y="86"/>
                        </a:lnTo>
                        <a:lnTo>
                          <a:pt x="120" y="100"/>
                        </a:lnTo>
                        <a:lnTo>
                          <a:pt x="127" y="117"/>
                        </a:lnTo>
                        <a:lnTo>
                          <a:pt x="133" y="138"/>
                        </a:lnTo>
                        <a:lnTo>
                          <a:pt x="141" y="161"/>
                        </a:lnTo>
                        <a:lnTo>
                          <a:pt x="140" y="169"/>
                        </a:lnTo>
                        <a:lnTo>
                          <a:pt x="138" y="177"/>
                        </a:lnTo>
                        <a:lnTo>
                          <a:pt x="135" y="186"/>
                        </a:lnTo>
                        <a:lnTo>
                          <a:pt x="131" y="192"/>
                        </a:lnTo>
                        <a:lnTo>
                          <a:pt x="127" y="199"/>
                        </a:lnTo>
                        <a:lnTo>
                          <a:pt x="121" y="204"/>
                        </a:lnTo>
                        <a:lnTo>
                          <a:pt x="115" y="209"/>
                        </a:lnTo>
                        <a:lnTo>
                          <a:pt x="108" y="213"/>
                        </a:lnTo>
                        <a:lnTo>
                          <a:pt x="100" y="217"/>
                        </a:lnTo>
                        <a:lnTo>
                          <a:pt x="93" y="220"/>
                        </a:lnTo>
                        <a:lnTo>
                          <a:pt x="85" y="223"/>
                        </a:lnTo>
                        <a:lnTo>
                          <a:pt x="76" y="225"/>
                        </a:lnTo>
                        <a:lnTo>
                          <a:pt x="59" y="227"/>
                        </a:lnTo>
                        <a:lnTo>
                          <a:pt x="41" y="228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grpSp>
                <p:nvGrpSpPr>
                  <p:cNvPr id="215" name="Group 282"/>
                  <p:cNvGrpSpPr>
                    <a:grpSpLocks/>
                  </p:cNvGrpSpPr>
                  <p:nvPr>
                    <p:custDataLst>
                      <p:tags r:id="rId199"/>
                    </p:custDataLst>
                  </p:nvPr>
                </p:nvGrpSpPr>
                <p:grpSpPr bwMode="auto">
                  <a:xfrm>
                    <a:off x="6935788" y="3336143"/>
                    <a:ext cx="233362" cy="439738"/>
                    <a:chOff x="5062" y="2295"/>
                    <a:chExt cx="177" cy="279"/>
                  </a:xfrm>
                  <a:solidFill>
                    <a:schemeClr val="tx2">
                      <a:lumMod val="75000"/>
                    </a:schemeClr>
                  </a:solidFill>
                </p:grpSpPr>
                <p:sp>
                  <p:nvSpPr>
                    <p:cNvPr id="463" name="Freeform 283"/>
                    <p:cNvSpPr>
                      <a:spLocks/>
                    </p:cNvSpPr>
                    <p:nvPr/>
                  </p:nvSpPr>
                  <p:spPr bwMode="auto">
                    <a:xfrm>
                      <a:off x="5154" y="2449"/>
                      <a:ext cx="19" cy="37"/>
                    </a:xfrm>
                    <a:custGeom>
                      <a:avLst/>
                      <a:gdLst/>
                      <a:ahLst/>
                      <a:cxnLst>
                        <a:cxn ang="0">
                          <a:pos x="39" y="110"/>
                        </a:cxn>
                        <a:cxn ang="0">
                          <a:pos x="42" y="109"/>
                        </a:cxn>
                        <a:cxn ang="0">
                          <a:pos x="46" y="106"/>
                        </a:cxn>
                        <a:cxn ang="0">
                          <a:pos x="49" y="101"/>
                        </a:cxn>
                        <a:cxn ang="0">
                          <a:pos x="52" y="96"/>
                        </a:cxn>
                        <a:cxn ang="0">
                          <a:pos x="54" y="90"/>
                        </a:cxn>
                        <a:cxn ang="0">
                          <a:pos x="57" y="84"/>
                        </a:cxn>
                        <a:cxn ang="0">
                          <a:pos x="59" y="78"/>
                        </a:cxn>
                        <a:cxn ang="0">
                          <a:pos x="60" y="73"/>
                        </a:cxn>
                        <a:cxn ang="0">
                          <a:pos x="59" y="60"/>
                        </a:cxn>
                        <a:cxn ang="0">
                          <a:pos x="58" y="48"/>
                        </a:cxn>
                        <a:cxn ang="0">
                          <a:pos x="57" y="38"/>
                        </a:cxn>
                        <a:cxn ang="0">
                          <a:pos x="54" y="29"/>
                        </a:cxn>
                        <a:cxn ang="0">
                          <a:pos x="51" y="21"/>
                        </a:cxn>
                        <a:cxn ang="0">
                          <a:pos x="48" y="13"/>
                        </a:cxn>
                        <a:cxn ang="0">
                          <a:pos x="45" y="6"/>
                        </a:cxn>
                        <a:cxn ang="0">
                          <a:pos x="39" y="0"/>
                        </a:cxn>
                        <a:cxn ang="0">
                          <a:pos x="35" y="3"/>
                        </a:cxn>
                        <a:cxn ang="0">
                          <a:pos x="30" y="8"/>
                        </a:cxn>
                        <a:cxn ang="0">
                          <a:pos x="27" y="13"/>
                        </a:cxn>
                        <a:cxn ang="0">
                          <a:pos x="24" y="18"/>
                        </a:cxn>
                        <a:cxn ang="0">
                          <a:pos x="18" y="29"/>
                        </a:cxn>
                        <a:cxn ang="0">
                          <a:pos x="15" y="40"/>
                        </a:cxn>
                        <a:cxn ang="0">
                          <a:pos x="10" y="51"/>
                        </a:cxn>
                        <a:cxn ang="0">
                          <a:pos x="7" y="62"/>
                        </a:cxn>
                        <a:cxn ang="0">
                          <a:pos x="6" y="66"/>
                        </a:cxn>
                        <a:cxn ang="0">
                          <a:pos x="4" y="69"/>
                        </a:cxn>
                        <a:cxn ang="0">
                          <a:pos x="2" y="72"/>
                        </a:cxn>
                        <a:cxn ang="0">
                          <a:pos x="0" y="73"/>
                        </a:cxn>
                        <a:cxn ang="0">
                          <a:pos x="1" y="78"/>
                        </a:cxn>
                        <a:cxn ang="0">
                          <a:pos x="3" y="84"/>
                        </a:cxn>
                        <a:cxn ang="0">
                          <a:pos x="7" y="90"/>
                        </a:cxn>
                        <a:cxn ang="0">
                          <a:pos x="12" y="96"/>
                        </a:cxn>
                        <a:cxn ang="0">
                          <a:pos x="18" y="101"/>
                        </a:cxn>
                        <a:cxn ang="0">
                          <a:pos x="25" y="106"/>
                        </a:cxn>
                        <a:cxn ang="0">
                          <a:pos x="32" y="109"/>
                        </a:cxn>
                        <a:cxn ang="0">
                          <a:pos x="39" y="110"/>
                        </a:cxn>
                      </a:cxnLst>
                      <a:rect l="0" t="0" r="r" b="b"/>
                      <a:pathLst>
                        <a:path w="60" h="110">
                          <a:moveTo>
                            <a:pt x="39" y="110"/>
                          </a:moveTo>
                          <a:lnTo>
                            <a:pt x="42" y="109"/>
                          </a:lnTo>
                          <a:lnTo>
                            <a:pt x="46" y="106"/>
                          </a:lnTo>
                          <a:lnTo>
                            <a:pt x="49" y="101"/>
                          </a:lnTo>
                          <a:lnTo>
                            <a:pt x="52" y="96"/>
                          </a:lnTo>
                          <a:lnTo>
                            <a:pt x="54" y="90"/>
                          </a:lnTo>
                          <a:lnTo>
                            <a:pt x="57" y="84"/>
                          </a:lnTo>
                          <a:lnTo>
                            <a:pt x="59" y="78"/>
                          </a:lnTo>
                          <a:lnTo>
                            <a:pt x="60" y="73"/>
                          </a:lnTo>
                          <a:lnTo>
                            <a:pt x="59" y="60"/>
                          </a:lnTo>
                          <a:lnTo>
                            <a:pt x="58" y="48"/>
                          </a:lnTo>
                          <a:lnTo>
                            <a:pt x="57" y="38"/>
                          </a:lnTo>
                          <a:lnTo>
                            <a:pt x="54" y="29"/>
                          </a:lnTo>
                          <a:lnTo>
                            <a:pt x="51" y="21"/>
                          </a:lnTo>
                          <a:lnTo>
                            <a:pt x="48" y="13"/>
                          </a:lnTo>
                          <a:lnTo>
                            <a:pt x="45" y="6"/>
                          </a:lnTo>
                          <a:lnTo>
                            <a:pt x="39" y="0"/>
                          </a:lnTo>
                          <a:lnTo>
                            <a:pt x="35" y="3"/>
                          </a:lnTo>
                          <a:lnTo>
                            <a:pt x="30" y="8"/>
                          </a:lnTo>
                          <a:lnTo>
                            <a:pt x="27" y="13"/>
                          </a:lnTo>
                          <a:lnTo>
                            <a:pt x="24" y="18"/>
                          </a:lnTo>
                          <a:lnTo>
                            <a:pt x="18" y="29"/>
                          </a:lnTo>
                          <a:lnTo>
                            <a:pt x="15" y="40"/>
                          </a:lnTo>
                          <a:lnTo>
                            <a:pt x="10" y="51"/>
                          </a:lnTo>
                          <a:lnTo>
                            <a:pt x="7" y="62"/>
                          </a:lnTo>
                          <a:lnTo>
                            <a:pt x="6" y="66"/>
                          </a:lnTo>
                          <a:lnTo>
                            <a:pt x="4" y="69"/>
                          </a:lnTo>
                          <a:lnTo>
                            <a:pt x="2" y="72"/>
                          </a:lnTo>
                          <a:lnTo>
                            <a:pt x="0" y="73"/>
                          </a:lnTo>
                          <a:lnTo>
                            <a:pt x="1" y="78"/>
                          </a:lnTo>
                          <a:lnTo>
                            <a:pt x="3" y="84"/>
                          </a:lnTo>
                          <a:lnTo>
                            <a:pt x="7" y="90"/>
                          </a:lnTo>
                          <a:lnTo>
                            <a:pt x="12" y="96"/>
                          </a:lnTo>
                          <a:lnTo>
                            <a:pt x="18" y="101"/>
                          </a:lnTo>
                          <a:lnTo>
                            <a:pt x="25" y="106"/>
                          </a:lnTo>
                          <a:lnTo>
                            <a:pt x="32" y="109"/>
                          </a:lnTo>
                          <a:lnTo>
                            <a:pt x="39" y="110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464" name="Freeform 284"/>
                    <p:cNvSpPr>
                      <a:spLocks/>
                    </p:cNvSpPr>
                    <p:nvPr/>
                  </p:nvSpPr>
                  <p:spPr bwMode="auto">
                    <a:xfrm>
                      <a:off x="5189" y="2422"/>
                      <a:ext cx="24" cy="2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3"/>
                        </a:cxn>
                        <a:cxn ang="0">
                          <a:pos x="8" y="18"/>
                        </a:cxn>
                        <a:cxn ang="0">
                          <a:pos x="15" y="25"/>
                        </a:cxn>
                        <a:cxn ang="0">
                          <a:pos x="23" y="32"/>
                        </a:cxn>
                        <a:cxn ang="0">
                          <a:pos x="31" y="40"/>
                        </a:cxn>
                        <a:cxn ang="0">
                          <a:pos x="37" y="48"/>
                        </a:cxn>
                        <a:cxn ang="0">
                          <a:pos x="42" y="57"/>
                        </a:cxn>
                        <a:cxn ang="0">
                          <a:pos x="45" y="65"/>
                        </a:cxn>
                        <a:cxn ang="0">
                          <a:pos x="46" y="75"/>
                        </a:cxn>
                        <a:cxn ang="0">
                          <a:pos x="72" y="75"/>
                        </a:cxn>
                        <a:cxn ang="0">
                          <a:pos x="65" y="50"/>
                        </a:cxn>
                        <a:cxn ang="0">
                          <a:pos x="60" y="34"/>
                        </a:cxn>
                        <a:cxn ang="0">
                          <a:pos x="60" y="27"/>
                        </a:cxn>
                        <a:cxn ang="0">
                          <a:pos x="63" y="19"/>
                        </a:cxn>
                        <a:cxn ang="0">
                          <a:pos x="67" y="11"/>
                        </a:cxn>
                        <a:cxn ang="0">
                          <a:pos x="72" y="1"/>
                        </a:cxn>
                        <a:cxn ang="0">
                          <a:pos x="52" y="0"/>
                        </a:cxn>
                        <a:cxn ang="0">
                          <a:pos x="32" y="0"/>
                        </a:cxn>
                        <a:cxn ang="0">
                          <a:pos x="22" y="1"/>
                        </a:cxn>
                        <a:cxn ang="0">
                          <a:pos x="13" y="3"/>
                        </a:cxn>
                        <a:cxn ang="0">
                          <a:pos x="9" y="5"/>
                        </a:cxn>
                        <a:cxn ang="0">
                          <a:pos x="6" y="7"/>
                        </a:cxn>
                        <a:cxn ang="0">
                          <a:pos x="2" y="10"/>
                        </a:cxn>
                        <a:cxn ang="0">
                          <a:pos x="0" y="13"/>
                        </a:cxn>
                      </a:cxnLst>
                      <a:rect l="0" t="0" r="r" b="b"/>
                      <a:pathLst>
                        <a:path w="72" h="75">
                          <a:moveTo>
                            <a:pt x="0" y="13"/>
                          </a:moveTo>
                          <a:lnTo>
                            <a:pt x="8" y="18"/>
                          </a:lnTo>
                          <a:lnTo>
                            <a:pt x="15" y="25"/>
                          </a:lnTo>
                          <a:lnTo>
                            <a:pt x="23" y="32"/>
                          </a:lnTo>
                          <a:lnTo>
                            <a:pt x="31" y="40"/>
                          </a:lnTo>
                          <a:lnTo>
                            <a:pt x="37" y="48"/>
                          </a:lnTo>
                          <a:lnTo>
                            <a:pt x="42" y="57"/>
                          </a:lnTo>
                          <a:lnTo>
                            <a:pt x="45" y="65"/>
                          </a:lnTo>
                          <a:lnTo>
                            <a:pt x="46" y="75"/>
                          </a:lnTo>
                          <a:lnTo>
                            <a:pt x="72" y="75"/>
                          </a:lnTo>
                          <a:lnTo>
                            <a:pt x="65" y="50"/>
                          </a:lnTo>
                          <a:lnTo>
                            <a:pt x="60" y="34"/>
                          </a:lnTo>
                          <a:lnTo>
                            <a:pt x="60" y="27"/>
                          </a:lnTo>
                          <a:lnTo>
                            <a:pt x="63" y="19"/>
                          </a:lnTo>
                          <a:lnTo>
                            <a:pt x="67" y="11"/>
                          </a:lnTo>
                          <a:lnTo>
                            <a:pt x="72" y="1"/>
                          </a:lnTo>
                          <a:lnTo>
                            <a:pt x="52" y="0"/>
                          </a:lnTo>
                          <a:lnTo>
                            <a:pt x="32" y="0"/>
                          </a:lnTo>
                          <a:lnTo>
                            <a:pt x="22" y="1"/>
                          </a:lnTo>
                          <a:lnTo>
                            <a:pt x="13" y="3"/>
                          </a:lnTo>
                          <a:lnTo>
                            <a:pt x="9" y="5"/>
                          </a:lnTo>
                          <a:lnTo>
                            <a:pt x="6" y="7"/>
                          </a:lnTo>
                          <a:lnTo>
                            <a:pt x="2" y="10"/>
                          </a:lnTo>
                          <a:lnTo>
                            <a:pt x="0" y="13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465" name="Freeform 285"/>
                    <p:cNvSpPr>
                      <a:spLocks/>
                    </p:cNvSpPr>
                    <p:nvPr/>
                  </p:nvSpPr>
                  <p:spPr bwMode="auto">
                    <a:xfrm>
                      <a:off x="5160" y="2389"/>
                      <a:ext cx="5" cy="16"/>
                    </a:xfrm>
                    <a:custGeom>
                      <a:avLst/>
                      <a:gdLst/>
                      <a:ahLst/>
                      <a:cxnLst>
                        <a:cxn ang="0">
                          <a:pos x="15" y="49"/>
                        </a:cxn>
                        <a:cxn ang="0">
                          <a:pos x="15" y="33"/>
                        </a:cxn>
                        <a:cxn ang="0">
                          <a:pos x="15" y="19"/>
                        </a:cxn>
                        <a:cxn ang="0">
                          <a:pos x="14" y="13"/>
                        </a:cxn>
                        <a:cxn ang="0">
                          <a:pos x="13" y="7"/>
                        </a:cxn>
                        <a:cxn ang="0">
                          <a:pos x="11" y="3"/>
                        </a:cxn>
                        <a:cxn ang="0">
                          <a:pos x="9" y="0"/>
                        </a:cxn>
                        <a:cxn ang="0">
                          <a:pos x="4" y="7"/>
                        </a:cxn>
                        <a:cxn ang="0">
                          <a:pos x="2" y="15"/>
                        </a:cxn>
                        <a:cxn ang="0">
                          <a:pos x="0" y="23"/>
                        </a:cxn>
                        <a:cxn ang="0">
                          <a:pos x="0" y="30"/>
                        </a:cxn>
                        <a:cxn ang="0">
                          <a:pos x="1" y="36"/>
                        </a:cxn>
                        <a:cxn ang="0">
                          <a:pos x="4" y="42"/>
                        </a:cxn>
                        <a:cxn ang="0">
                          <a:pos x="7" y="44"/>
                        </a:cxn>
                        <a:cxn ang="0">
                          <a:pos x="9" y="46"/>
                        </a:cxn>
                        <a:cxn ang="0">
                          <a:pos x="12" y="48"/>
                        </a:cxn>
                        <a:cxn ang="0">
                          <a:pos x="15" y="49"/>
                        </a:cxn>
                      </a:cxnLst>
                      <a:rect l="0" t="0" r="r" b="b"/>
                      <a:pathLst>
                        <a:path w="15" h="49">
                          <a:moveTo>
                            <a:pt x="15" y="49"/>
                          </a:moveTo>
                          <a:lnTo>
                            <a:pt x="15" y="33"/>
                          </a:lnTo>
                          <a:lnTo>
                            <a:pt x="15" y="19"/>
                          </a:lnTo>
                          <a:lnTo>
                            <a:pt x="14" y="13"/>
                          </a:lnTo>
                          <a:lnTo>
                            <a:pt x="13" y="7"/>
                          </a:lnTo>
                          <a:lnTo>
                            <a:pt x="11" y="3"/>
                          </a:lnTo>
                          <a:lnTo>
                            <a:pt x="9" y="0"/>
                          </a:lnTo>
                          <a:lnTo>
                            <a:pt x="4" y="7"/>
                          </a:lnTo>
                          <a:lnTo>
                            <a:pt x="2" y="15"/>
                          </a:lnTo>
                          <a:lnTo>
                            <a:pt x="0" y="23"/>
                          </a:lnTo>
                          <a:lnTo>
                            <a:pt x="0" y="30"/>
                          </a:lnTo>
                          <a:lnTo>
                            <a:pt x="1" y="36"/>
                          </a:lnTo>
                          <a:lnTo>
                            <a:pt x="4" y="42"/>
                          </a:lnTo>
                          <a:lnTo>
                            <a:pt x="7" y="44"/>
                          </a:lnTo>
                          <a:lnTo>
                            <a:pt x="9" y="46"/>
                          </a:lnTo>
                          <a:lnTo>
                            <a:pt x="12" y="48"/>
                          </a:lnTo>
                          <a:lnTo>
                            <a:pt x="15" y="49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466" name="Freeform 286"/>
                    <p:cNvSpPr>
                      <a:spLocks/>
                    </p:cNvSpPr>
                    <p:nvPr/>
                  </p:nvSpPr>
                  <p:spPr bwMode="auto">
                    <a:xfrm>
                      <a:off x="5139" y="2387"/>
                      <a:ext cx="15" cy="13"/>
                    </a:xfrm>
                    <a:custGeom>
                      <a:avLst/>
                      <a:gdLst/>
                      <a:ahLst/>
                      <a:cxnLst>
                        <a:cxn ang="0">
                          <a:pos x="20" y="6"/>
                        </a:cxn>
                        <a:cxn ang="0">
                          <a:pos x="0" y="37"/>
                        </a:cxn>
                        <a:cxn ang="0">
                          <a:pos x="6" y="39"/>
                        </a:cxn>
                        <a:cxn ang="0">
                          <a:pos x="12" y="40"/>
                        </a:cxn>
                        <a:cxn ang="0">
                          <a:pos x="19" y="39"/>
                        </a:cxn>
                        <a:cxn ang="0">
                          <a:pos x="26" y="38"/>
                        </a:cxn>
                        <a:cxn ang="0">
                          <a:pos x="32" y="36"/>
                        </a:cxn>
                        <a:cxn ang="0">
                          <a:pos x="39" y="33"/>
                        </a:cxn>
                        <a:cxn ang="0">
                          <a:pos x="43" y="30"/>
                        </a:cxn>
                        <a:cxn ang="0">
                          <a:pos x="47" y="25"/>
                        </a:cxn>
                        <a:cxn ang="0">
                          <a:pos x="47" y="0"/>
                        </a:cxn>
                        <a:cxn ang="0">
                          <a:pos x="41" y="0"/>
                        </a:cxn>
                        <a:cxn ang="0">
                          <a:pos x="33" y="1"/>
                        </a:cxn>
                        <a:cxn ang="0">
                          <a:pos x="26" y="3"/>
                        </a:cxn>
                        <a:cxn ang="0">
                          <a:pos x="20" y="6"/>
                        </a:cxn>
                      </a:cxnLst>
                      <a:rect l="0" t="0" r="r" b="b"/>
                      <a:pathLst>
                        <a:path w="47" h="40">
                          <a:moveTo>
                            <a:pt x="20" y="6"/>
                          </a:moveTo>
                          <a:lnTo>
                            <a:pt x="0" y="37"/>
                          </a:lnTo>
                          <a:lnTo>
                            <a:pt x="6" y="39"/>
                          </a:lnTo>
                          <a:lnTo>
                            <a:pt x="12" y="40"/>
                          </a:lnTo>
                          <a:lnTo>
                            <a:pt x="19" y="39"/>
                          </a:lnTo>
                          <a:lnTo>
                            <a:pt x="26" y="38"/>
                          </a:lnTo>
                          <a:lnTo>
                            <a:pt x="32" y="36"/>
                          </a:lnTo>
                          <a:lnTo>
                            <a:pt x="39" y="33"/>
                          </a:lnTo>
                          <a:lnTo>
                            <a:pt x="43" y="30"/>
                          </a:lnTo>
                          <a:lnTo>
                            <a:pt x="47" y="25"/>
                          </a:lnTo>
                          <a:lnTo>
                            <a:pt x="47" y="0"/>
                          </a:lnTo>
                          <a:lnTo>
                            <a:pt x="41" y="0"/>
                          </a:lnTo>
                          <a:lnTo>
                            <a:pt x="33" y="1"/>
                          </a:lnTo>
                          <a:lnTo>
                            <a:pt x="26" y="3"/>
                          </a:lnTo>
                          <a:lnTo>
                            <a:pt x="20" y="6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467" name="Freeform 287"/>
                    <p:cNvSpPr>
                      <a:spLocks/>
                    </p:cNvSpPr>
                    <p:nvPr/>
                  </p:nvSpPr>
                  <p:spPr bwMode="auto">
                    <a:xfrm>
                      <a:off x="5184" y="2465"/>
                      <a:ext cx="13" cy="10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3" y="8"/>
                        </a:cxn>
                        <a:cxn ang="0">
                          <a:pos x="6" y="13"/>
                        </a:cxn>
                        <a:cxn ang="0">
                          <a:pos x="12" y="19"/>
                        </a:cxn>
                        <a:cxn ang="0">
                          <a:pos x="17" y="23"/>
                        </a:cxn>
                        <a:cxn ang="0">
                          <a:pos x="23" y="26"/>
                        </a:cxn>
                        <a:cxn ang="0">
                          <a:pos x="28" y="29"/>
                        </a:cxn>
                        <a:cxn ang="0">
                          <a:pos x="34" y="31"/>
                        </a:cxn>
                        <a:cxn ang="0">
                          <a:pos x="39" y="31"/>
                        </a:cxn>
                        <a:cxn ang="0">
                          <a:pos x="33" y="22"/>
                        </a:cxn>
                        <a:cxn ang="0">
                          <a:pos x="25" y="14"/>
                        </a:cxn>
                        <a:cxn ang="0">
                          <a:pos x="16" y="7"/>
                        </a:cxn>
                        <a:cxn ang="0">
                          <a:pos x="6" y="0"/>
                        </a:cxn>
                      </a:cxnLst>
                      <a:rect l="0" t="0" r="r" b="b"/>
                      <a:pathLst>
                        <a:path w="39" h="31">
                          <a:moveTo>
                            <a:pt x="0" y="0"/>
                          </a:moveTo>
                          <a:lnTo>
                            <a:pt x="3" y="8"/>
                          </a:lnTo>
                          <a:lnTo>
                            <a:pt x="6" y="13"/>
                          </a:lnTo>
                          <a:lnTo>
                            <a:pt x="12" y="19"/>
                          </a:lnTo>
                          <a:lnTo>
                            <a:pt x="17" y="23"/>
                          </a:lnTo>
                          <a:lnTo>
                            <a:pt x="23" y="26"/>
                          </a:lnTo>
                          <a:lnTo>
                            <a:pt x="28" y="29"/>
                          </a:lnTo>
                          <a:lnTo>
                            <a:pt x="34" y="31"/>
                          </a:lnTo>
                          <a:lnTo>
                            <a:pt x="39" y="31"/>
                          </a:lnTo>
                          <a:lnTo>
                            <a:pt x="33" y="22"/>
                          </a:lnTo>
                          <a:lnTo>
                            <a:pt x="25" y="14"/>
                          </a:lnTo>
                          <a:lnTo>
                            <a:pt x="16" y="7"/>
                          </a:lnTo>
                          <a:lnTo>
                            <a:pt x="6" y="0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468" name="Freeform 288"/>
                    <p:cNvSpPr>
                      <a:spLocks/>
                    </p:cNvSpPr>
                    <p:nvPr/>
                  </p:nvSpPr>
                  <p:spPr bwMode="auto">
                    <a:xfrm>
                      <a:off x="5172" y="2410"/>
                      <a:ext cx="10" cy="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34" y="19"/>
                        </a:cxn>
                        <a:cxn ang="0">
                          <a:pos x="34" y="0"/>
                        </a:cxn>
                        <a:cxn ang="0">
                          <a:pos x="24" y="0"/>
                        </a:cxn>
                        <a:cxn ang="0">
                          <a:pos x="14" y="0"/>
                        </a:cxn>
                        <a:cxn ang="0">
                          <a:pos x="7" y="0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34" h="19">
                          <a:moveTo>
                            <a:pt x="0" y="0"/>
                          </a:moveTo>
                          <a:lnTo>
                            <a:pt x="34" y="19"/>
                          </a:lnTo>
                          <a:lnTo>
                            <a:pt x="34" y="0"/>
                          </a:lnTo>
                          <a:lnTo>
                            <a:pt x="24" y="0"/>
                          </a:lnTo>
                          <a:lnTo>
                            <a:pt x="14" y="0"/>
                          </a:lnTo>
                          <a:lnTo>
                            <a:pt x="7" y="0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469" name="Freeform 289"/>
                    <p:cNvSpPr>
                      <a:spLocks/>
                    </p:cNvSpPr>
                    <p:nvPr/>
                  </p:nvSpPr>
                  <p:spPr bwMode="auto">
                    <a:xfrm>
                      <a:off x="5180" y="2471"/>
                      <a:ext cx="6" cy="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19" y="12"/>
                        </a:cxn>
                        <a:cxn ang="0">
                          <a:pos x="13" y="6"/>
                        </a:cxn>
                        <a:cxn ang="0">
                          <a:pos x="6" y="6"/>
                        </a:cxn>
                      </a:cxnLst>
                      <a:rect l="0" t="0" r="r" b="b"/>
                      <a:pathLst>
                        <a:path w="19" h="12">
                          <a:moveTo>
                            <a:pt x="0" y="0"/>
                          </a:moveTo>
                          <a:lnTo>
                            <a:pt x="19" y="12"/>
                          </a:lnTo>
                          <a:lnTo>
                            <a:pt x="13" y="6"/>
                          </a:lnTo>
                          <a:lnTo>
                            <a:pt x="6" y="6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470" name="Freeform 290"/>
                    <p:cNvSpPr>
                      <a:spLocks/>
                    </p:cNvSpPr>
                    <p:nvPr/>
                  </p:nvSpPr>
                  <p:spPr bwMode="auto">
                    <a:xfrm>
                      <a:off x="5062" y="2447"/>
                      <a:ext cx="42" cy="55"/>
                    </a:xfrm>
                    <a:custGeom>
                      <a:avLst/>
                      <a:gdLst/>
                      <a:ahLst/>
                      <a:cxnLst>
                        <a:cxn ang="0">
                          <a:pos x="113" y="0"/>
                        </a:cxn>
                        <a:cxn ang="0">
                          <a:pos x="117" y="5"/>
                        </a:cxn>
                        <a:cxn ang="0">
                          <a:pos x="121" y="10"/>
                        </a:cxn>
                        <a:cxn ang="0">
                          <a:pos x="124" y="13"/>
                        </a:cxn>
                        <a:cxn ang="0">
                          <a:pos x="125" y="17"/>
                        </a:cxn>
                        <a:cxn ang="0">
                          <a:pos x="126" y="20"/>
                        </a:cxn>
                        <a:cxn ang="0">
                          <a:pos x="126" y="25"/>
                        </a:cxn>
                        <a:cxn ang="0">
                          <a:pos x="123" y="32"/>
                        </a:cxn>
                        <a:cxn ang="0">
                          <a:pos x="118" y="41"/>
                        </a:cxn>
                        <a:cxn ang="0">
                          <a:pos x="113" y="50"/>
                        </a:cxn>
                        <a:cxn ang="0">
                          <a:pos x="106" y="61"/>
                        </a:cxn>
                        <a:cxn ang="0">
                          <a:pos x="91" y="83"/>
                        </a:cxn>
                        <a:cxn ang="0">
                          <a:pos x="72" y="104"/>
                        </a:cxn>
                        <a:cxn ang="0">
                          <a:pos x="53" y="126"/>
                        </a:cxn>
                        <a:cxn ang="0">
                          <a:pos x="34" y="144"/>
                        </a:cxn>
                        <a:cxn ang="0">
                          <a:pos x="25" y="152"/>
                        </a:cxn>
                        <a:cxn ang="0">
                          <a:pos x="16" y="158"/>
                        </a:cxn>
                        <a:cxn ang="0">
                          <a:pos x="7" y="163"/>
                        </a:cxn>
                        <a:cxn ang="0">
                          <a:pos x="0" y="166"/>
                        </a:cxn>
                        <a:cxn ang="0">
                          <a:pos x="0" y="160"/>
                        </a:cxn>
                        <a:cxn ang="0">
                          <a:pos x="0" y="153"/>
                        </a:cxn>
                        <a:cxn ang="0">
                          <a:pos x="0" y="145"/>
                        </a:cxn>
                        <a:cxn ang="0">
                          <a:pos x="0" y="136"/>
                        </a:cxn>
                        <a:cxn ang="0">
                          <a:pos x="3" y="131"/>
                        </a:cxn>
                        <a:cxn ang="0">
                          <a:pos x="6" y="128"/>
                        </a:cxn>
                        <a:cxn ang="0">
                          <a:pos x="12" y="124"/>
                        </a:cxn>
                        <a:cxn ang="0">
                          <a:pos x="16" y="121"/>
                        </a:cxn>
                        <a:cxn ang="0">
                          <a:pos x="26" y="116"/>
                        </a:cxn>
                        <a:cxn ang="0">
                          <a:pos x="33" y="110"/>
                        </a:cxn>
                        <a:cxn ang="0">
                          <a:pos x="40" y="104"/>
                        </a:cxn>
                        <a:cxn ang="0">
                          <a:pos x="48" y="96"/>
                        </a:cxn>
                        <a:cxn ang="0">
                          <a:pos x="53" y="89"/>
                        </a:cxn>
                        <a:cxn ang="0">
                          <a:pos x="58" y="82"/>
                        </a:cxn>
                        <a:cxn ang="0">
                          <a:pos x="67" y="66"/>
                        </a:cxn>
                        <a:cxn ang="0">
                          <a:pos x="72" y="50"/>
                        </a:cxn>
                        <a:cxn ang="0">
                          <a:pos x="79" y="36"/>
                        </a:cxn>
                        <a:cxn ang="0">
                          <a:pos x="87" y="23"/>
                        </a:cxn>
                        <a:cxn ang="0">
                          <a:pos x="92" y="16"/>
                        </a:cxn>
                        <a:cxn ang="0">
                          <a:pos x="97" y="11"/>
                        </a:cxn>
                        <a:cxn ang="0">
                          <a:pos x="104" y="5"/>
                        </a:cxn>
                        <a:cxn ang="0">
                          <a:pos x="113" y="0"/>
                        </a:cxn>
                      </a:cxnLst>
                      <a:rect l="0" t="0" r="r" b="b"/>
                      <a:pathLst>
                        <a:path w="126" h="166">
                          <a:moveTo>
                            <a:pt x="113" y="0"/>
                          </a:moveTo>
                          <a:lnTo>
                            <a:pt x="117" y="5"/>
                          </a:lnTo>
                          <a:lnTo>
                            <a:pt x="121" y="10"/>
                          </a:lnTo>
                          <a:lnTo>
                            <a:pt x="124" y="13"/>
                          </a:lnTo>
                          <a:lnTo>
                            <a:pt x="125" y="17"/>
                          </a:lnTo>
                          <a:lnTo>
                            <a:pt x="126" y="20"/>
                          </a:lnTo>
                          <a:lnTo>
                            <a:pt x="126" y="25"/>
                          </a:lnTo>
                          <a:lnTo>
                            <a:pt x="123" y="32"/>
                          </a:lnTo>
                          <a:lnTo>
                            <a:pt x="118" y="41"/>
                          </a:lnTo>
                          <a:lnTo>
                            <a:pt x="113" y="50"/>
                          </a:lnTo>
                          <a:lnTo>
                            <a:pt x="106" y="61"/>
                          </a:lnTo>
                          <a:lnTo>
                            <a:pt x="91" y="83"/>
                          </a:lnTo>
                          <a:lnTo>
                            <a:pt x="72" y="104"/>
                          </a:lnTo>
                          <a:lnTo>
                            <a:pt x="53" y="126"/>
                          </a:lnTo>
                          <a:lnTo>
                            <a:pt x="34" y="144"/>
                          </a:lnTo>
                          <a:lnTo>
                            <a:pt x="25" y="152"/>
                          </a:lnTo>
                          <a:lnTo>
                            <a:pt x="16" y="158"/>
                          </a:lnTo>
                          <a:lnTo>
                            <a:pt x="7" y="163"/>
                          </a:lnTo>
                          <a:lnTo>
                            <a:pt x="0" y="166"/>
                          </a:lnTo>
                          <a:lnTo>
                            <a:pt x="0" y="160"/>
                          </a:lnTo>
                          <a:lnTo>
                            <a:pt x="0" y="153"/>
                          </a:lnTo>
                          <a:lnTo>
                            <a:pt x="0" y="145"/>
                          </a:lnTo>
                          <a:lnTo>
                            <a:pt x="0" y="136"/>
                          </a:lnTo>
                          <a:lnTo>
                            <a:pt x="3" y="131"/>
                          </a:lnTo>
                          <a:lnTo>
                            <a:pt x="6" y="128"/>
                          </a:lnTo>
                          <a:lnTo>
                            <a:pt x="12" y="124"/>
                          </a:lnTo>
                          <a:lnTo>
                            <a:pt x="16" y="121"/>
                          </a:lnTo>
                          <a:lnTo>
                            <a:pt x="26" y="116"/>
                          </a:lnTo>
                          <a:lnTo>
                            <a:pt x="33" y="110"/>
                          </a:lnTo>
                          <a:lnTo>
                            <a:pt x="40" y="104"/>
                          </a:lnTo>
                          <a:lnTo>
                            <a:pt x="48" y="96"/>
                          </a:lnTo>
                          <a:lnTo>
                            <a:pt x="53" y="89"/>
                          </a:lnTo>
                          <a:lnTo>
                            <a:pt x="58" y="82"/>
                          </a:lnTo>
                          <a:lnTo>
                            <a:pt x="67" y="66"/>
                          </a:lnTo>
                          <a:lnTo>
                            <a:pt x="72" y="50"/>
                          </a:lnTo>
                          <a:lnTo>
                            <a:pt x="79" y="36"/>
                          </a:lnTo>
                          <a:lnTo>
                            <a:pt x="87" y="23"/>
                          </a:lnTo>
                          <a:lnTo>
                            <a:pt x="92" y="16"/>
                          </a:lnTo>
                          <a:lnTo>
                            <a:pt x="97" y="11"/>
                          </a:lnTo>
                          <a:lnTo>
                            <a:pt x="104" y="5"/>
                          </a:lnTo>
                          <a:lnTo>
                            <a:pt x="113" y="0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471" name="Freeform 291"/>
                    <p:cNvSpPr>
                      <a:spLocks/>
                    </p:cNvSpPr>
                    <p:nvPr/>
                  </p:nvSpPr>
                  <p:spPr bwMode="auto">
                    <a:xfrm>
                      <a:off x="5154" y="2465"/>
                      <a:ext cx="85" cy="86"/>
                    </a:xfrm>
                    <a:custGeom>
                      <a:avLst/>
                      <a:gdLst/>
                      <a:ahLst/>
                      <a:cxnLst>
                        <a:cxn ang="0">
                          <a:pos x="8" y="182"/>
                        </a:cxn>
                        <a:cxn ang="0">
                          <a:pos x="1" y="163"/>
                        </a:cxn>
                        <a:cxn ang="0">
                          <a:pos x="0" y="142"/>
                        </a:cxn>
                        <a:cxn ang="0">
                          <a:pos x="6" y="130"/>
                        </a:cxn>
                        <a:cxn ang="0">
                          <a:pos x="19" y="126"/>
                        </a:cxn>
                        <a:cxn ang="0">
                          <a:pos x="34" y="117"/>
                        </a:cxn>
                        <a:cxn ang="0">
                          <a:pos x="48" y="100"/>
                        </a:cxn>
                        <a:cxn ang="0">
                          <a:pos x="60" y="91"/>
                        </a:cxn>
                        <a:cxn ang="0">
                          <a:pos x="68" y="87"/>
                        </a:cxn>
                        <a:cxn ang="0">
                          <a:pos x="83" y="87"/>
                        </a:cxn>
                        <a:cxn ang="0">
                          <a:pos x="94" y="93"/>
                        </a:cxn>
                        <a:cxn ang="0">
                          <a:pos x="101" y="105"/>
                        </a:cxn>
                        <a:cxn ang="0">
                          <a:pos x="108" y="110"/>
                        </a:cxn>
                        <a:cxn ang="0">
                          <a:pos x="120" y="110"/>
                        </a:cxn>
                        <a:cxn ang="0">
                          <a:pos x="135" y="104"/>
                        </a:cxn>
                        <a:cxn ang="0">
                          <a:pos x="148" y="93"/>
                        </a:cxn>
                        <a:cxn ang="0">
                          <a:pos x="160" y="78"/>
                        </a:cxn>
                        <a:cxn ang="0">
                          <a:pos x="174" y="51"/>
                        </a:cxn>
                        <a:cxn ang="0">
                          <a:pos x="188" y="16"/>
                        </a:cxn>
                        <a:cxn ang="0">
                          <a:pos x="195" y="4"/>
                        </a:cxn>
                        <a:cxn ang="0">
                          <a:pos x="202" y="12"/>
                        </a:cxn>
                        <a:cxn ang="0">
                          <a:pos x="213" y="18"/>
                        </a:cxn>
                        <a:cxn ang="0">
                          <a:pos x="219" y="32"/>
                        </a:cxn>
                        <a:cxn ang="0">
                          <a:pos x="219" y="52"/>
                        </a:cxn>
                        <a:cxn ang="0">
                          <a:pos x="227" y="61"/>
                        </a:cxn>
                        <a:cxn ang="0">
                          <a:pos x="234" y="70"/>
                        </a:cxn>
                        <a:cxn ang="0">
                          <a:pos x="234" y="88"/>
                        </a:cxn>
                        <a:cxn ang="0">
                          <a:pos x="234" y="104"/>
                        </a:cxn>
                        <a:cxn ang="0">
                          <a:pos x="237" y="110"/>
                        </a:cxn>
                        <a:cxn ang="0">
                          <a:pos x="243" y="121"/>
                        </a:cxn>
                        <a:cxn ang="0">
                          <a:pos x="249" y="137"/>
                        </a:cxn>
                        <a:cxn ang="0">
                          <a:pos x="254" y="161"/>
                        </a:cxn>
                        <a:cxn ang="0">
                          <a:pos x="245" y="235"/>
                        </a:cxn>
                        <a:cxn ang="0">
                          <a:pos x="239" y="222"/>
                        </a:cxn>
                        <a:cxn ang="0">
                          <a:pos x="237" y="208"/>
                        </a:cxn>
                        <a:cxn ang="0">
                          <a:pos x="239" y="192"/>
                        </a:cxn>
                        <a:cxn ang="0">
                          <a:pos x="222" y="188"/>
                        </a:cxn>
                        <a:cxn ang="0">
                          <a:pos x="206" y="179"/>
                        </a:cxn>
                        <a:cxn ang="0">
                          <a:pos x="194" y="199"/>
                        </a:cxn>
                        <a:cxn ang="0">
                          <a:pos x="188" y="219"/>
                        </a:cxn>
                        <a:cxn ang="0">
                          <a:pos x="185" y="259"/>
                        </a:cxn>
                        <a:cxn ang="0">
                          <a:pos x="124" y="242"/>
                        </a:cxn>
                        <a:cxn ang="0">
                          <a:pos x="110" y="220"/>
                        </a:cxn>
                        <a:cxn ang="0">
                          <a:pos x="99" y="209"/>
                        </a:cxn>
                        <a:cxn ang="0">
                          <a:pos x="97" y="196"/>
                        </a:cxn>
                        <a:cxn ang="0">
                          <a:pos x="105" y="186"/>
                        </a:cxn>
                        <a:cxn ang="0">
                          <a:pos x="112" y="180"/>
                        </a:cxn>
                        <a:cxn ang="0">
                          <a:pos x="117" y="173"/>
                        </a:cxn>
                        <a:cxn ang="0">
                          <a:pos x="93" y="154"/>
                        </a:cxn>
                        <a:cxn ang="0">
                          <a:pos x="28" y="155"/>
                        </a:cxn>
                        <a:cxn ang="0">
                          <a:pos x="20" y="163"/>
                        </a:cxn>
                        <a:cxn ang="0">
                          <a:pos x="16" y="175"/>
                        </a:cxn>
                        <a:cxn ang="0">
                          <a:pos x="13" y="187"/>
                        </a:cxn>
                      </a:cxnLst>
                      <a:rect l="0" t="0" r="r" b="b"/>
                      <a:pathLst>
                        <a:path w="259" h="259">
                          <a:moveTo>
                            <a:pt x="13" y="192"/>
                          </a:moveTo>
                          <a:lnTo>
                            <a:pt x="8" y="182"/>
                          </a:lnTo>
                          <a:lnTo>
                            <a:pt x="4" y="173"/>
                          </a:lnTo>
                          <a:lnTo>
                            <a:pt x="1" y="163"/>
                          </a:lnTo>
                          <a:lnTo>
                            <a:pt x="0" y="154"/>
                          </a:lnTo>
                          <a:lnTo>
                            <a:pt x="0" y="142"/>
                          </a:lnTo>
                          <a:lnTo>
                            <a:pt x="0" y="130"/>
                          </a:lnTo>
                          <a:lnTo>
                            <a:pt x="6" y="130"/>
                          </a:lnTo>
                          <a:lnTo>
                            <a:pt x="13" y="128"/>
                          </a:lnTo>
                          <a:lnTo>
                            <a:pt x="19" y="126"/>
                          </a:lnTo>
                          <a:lnTo>
                            <a:pt x="24" y="123"/>
                          </a:lnTo>
                          <a:lnTo>
                            <a:pt x="34" y="117"/>
                          </a:lnTo>
                          <a:lnTo>
                            <a:pt x="41" y="108"/>
                          </a:lnTo>
                          <a:lnTo>
                            <a:pt x="48" y="100"/>
                          </a:lnTo>
                          <a:lnTo>
                            <a:pt x="56" y="93"/>
                          </a:lnTo>
                          <a:lnTo>
                            <a:pt x="60" y="91"/>
                          </a:lnTo>
                          <a:lnTo>
                            <a:pt x="63" y="89"/>
                          </a:lnTo>
                          <a:lnTo>
                            <a:pt x="68" y="87"/>
                          </a:lnTo>
                          <a:lnTo>
                            <a:pt x="73" y="87"/>
                          </a:lnTo>
                          <a:lnTo>
                            <a:pt x="83" y="87"/>
                          </a:lnTo>
                          <a:lnTo>
                            <a:pt x="93" y="87"/>
                          </a:lnTo>
                          <a:lnTo>
                            <a:pt x="94" y="93"/>
                          </a:lnTo>
                          <a:lnTo>
                            <a:pt x="97" y="101"/>
                          </a:lnTo>
                          <a:lnTo>
                            <a:pt x="101" y="105"/>
                          </a:lnTo>
                          <a:lnTo>
                            <a:pt x="104" y="108"/>
                          </a:lnTo>
                          <a:lnTo>
                            <a:pt x="108" y="110"/>
                          </a:lnTo>
                          <a:lnTo>
                            <a:pt x="113" y="111"/>
                          </a:lnTo>
                          <a:lnTo>
                            <a:pt x="120" y="110"/>
                          </a:lnTo>
                          <a:lnTo>
                            <a:pt x="127" y="108"/>
                          </a:lnTo>
                          <a:lnTo>
                            <a:pt x="135" y="104"/>
                          </a:lnTo>
                          <a:lnTo>
                            <a:pt x="141" y="99"/>
                          </a:lnTo>
                          <a:lnTo>
                            <a:pt x="148" y="93"/>
                          </a:lnTo>
                          <a:lnTo>
                            <a:pt x="153" y="86"/>
                          </a:lnTo>
                          <a:lnTo>
                            <a:pt x="160" y="78"/>
                          </a:lnTo>
                          <a:lnTo>
                            <a:pt x="165" y="70"/>
                          </a:lnTo>
                          <a:lnTo>
                            <a:pt x="174" y="51"/>
                          </a:lnTo>
                          <a:lnTo>
                            <a:pt x="183" y="33"/>
                          </a:lnTo>
                          <a:lnTo>
                            <a:pt x="188" y="16"/>
                          </a:lnTo>
                          <a:lnTo>
                            <a:pt x="193" y="0"/>
                          </a:lnTo>
                          <a:lnTo>
                            <a:pt x="195" y="4"/>
                          </a:lnTo>
                          <a:lnTo>
                            <a:pt x="198" y="9"/>
                          </a:lnTo>
                          <a:lnTo>
                            <a:pt x="202" y="12"/>
                          </a:lnTo>
                          <a:lnTo>
                            <a:pt x="206" y="15"/>
                          </a:lnTo>
                          <a:lnTo>
                            <a:pt x="213" y="18"/>
                          </a:lnTo>
                          <a:lnTo>
                            <a:pt x="219" y="19"/>
                          </a:lnTo>
                          <a:lnTo>
                            <a:pt x="219" y="32"/>
                          </a:lnTo>
                          <a:lnTo>
                            <a:pt x="219" y="44"/>
                          </a:lnTo>
                          <a:lnTo>
                            <a:pt x="219" y="52"/>
                          </a:lnTo>
                          <a:lnTo>
                            <a:pt x="219" y="55"/>
                          </a:lnTo>
                          <a:lnTo>
                            <a:pt x="227" y="61"/>
                          </a:lnTo>
                          <a:lnTo>
                            <a:pt x="231" y="66"/>
                          </a:lnTo>
                          <a:lnTo>
                            <a:pt x="234" y="70"/>
                          </a:lnTo>
                          <a:lnTo>
                            <a:pt x="239" y="75"/>
                          </a:lnTo>
                          <a:lnTo>
                            <a:pt x="234" y="88"/>
                          </a:lnTo>
                          <a:lnTo>
                            <a:pt x="233" y="100"/>
                          </a:lnTo>
                          <a:lnTo>
                            <a:pt x="234" y="104"/>
                          </a:lnTo>
                          <a:lnTo>
                            <a:pt x="234" y="108"/>
                          </a:lnTo>
                          <a:lnTo>
                            <a:pt x="237" y="110"/>
                          </a:lnTo>
                          <a:lnTo>
                            <a:pt x="239" y="111"/>
                          </a:lnTo>
                          <a:lnTo>
                            <a:pt x="243" y="121"/>
                          </a:lnTo>
                          <a:lnTo>
                            <a:pt x="247" y="129"/>
                          </a:lnTo>
                          <a:lnTo>
                            <a:pt x="249" y="137"/>
                          </a:lnTo>
                          <a:lnTo>
                            <a:pt x="251" y="145"/>
                          </a:lnTo>
                          <a:lnTo>
                            <a:pt x="254" y="161"/>
                          </a:lnTo>
                          <a:lnTo>
                            <a:pt x="259" y="179"/>
                          </a:lnTo>
                          <a:lnTo>
                            <a:pt x="245" y="235"/>
                          </a:lnTo>
                          <a:lnTo>
                            <a:pt x="241" y="230"/>
                          </a:lnTo>
                          <a:lnTo>
                            <a:pt x="239" y="222"/>
                          </a:lnTo>
                          <a:lnTo>
                            <a:pt x="238" y="215"/>
                          </a:lnTo>
                          <a:lnTo>
                            <a:pt x="237" y="208"/>
                          </a:lnTo>
                          <a:lnTo>
                            <a:pt x="238" y="196"/>
                          </a:lnTo>
                          <a:lnTo>
                            <a:pt x="239" y="192"/>
                          </a:lnTo>
                          <a:lnTo>
                            <a:pt x="231" y="191"/>
                          </a:lnTo>
                          <a:lnTo>
                            <a:pt x="222" y="188"/>
                          </a:lnTo>
                          <a:lnTo>
                            <a:pt x="213" y="184"/>
                          </a:lnTo>
                          <a:lnTo>
                            <a:pt x="206" y="179"/>
                          </a:lnTo>
                          <a:lnTo>
                            <a:pt x="199" y="189"/>
                          </a:lnTo>
                          <a:lnTo>
                            <a:pt x="194" y="199"/>
                          </a:lnTo>
                          <a:lnTo>
                            <a:pt x="191" y="209"/>
                          </a:lnTo>
                          <a:lnTo>
                            <a:pt x="188" y="219"/>
                          </a:lnTo>
                          <a:lnTo>
                            <a:pt x="186" y="240"/>
                          </a:lnTo>
                          <a:lnTo>
                            <a:pt x="185" y="259"/>
                          </a:lnTo>
                          <a:lnTo>
                            <a:pt x="132" y="259"/>
                          </a:lnTo>
                          <a:lnTo>
                            <a:pt x="124" y="242"/>
                          </a:lnTo>
                          <a:lnTo>
                            <a:pt x="115" y="226"/>
                          </a:lnTo>
                          <a:lnTo>
                            <a:pt x="110" y="220"/>
                          </a:lnTo>
                          <a:lnTo>
                            <a:pt x="105" y="214"/>
                          </a:lnTo>
                          <a:lnTo>
                            <a:pt x="99" y="209"/>
                          </a:lnTo>
                          <a:lnTo>
                            <a:pt x="93" y="204"/>
                          </a:lnTo>
                          <a:lnTo>
                            <a:pt x="97" y="196"/>
                          </a:lnTo>
                          <a:lnTo>
                            <a:pt x="102" y="190"/>
                          </a:lnTo>
                          <a:lnTo>
                            <a:pt x="105" y="186"/>
                          </a:lnTo>
                          <a:lnTo>
                            <a:pt x="108" y="183"/>
                          </a:lnTo>
                          <a:lnTo>
                            <a:pt x="112" y="180"/>
                          </a:lnTo>
                          <a:lnTo>
                            <a:pt x="114" y="177"/>
                          </a:lnTo>
                          <a:lnTo>
                            <a:pt x="117" y="173"/>
                          </a:lnTo>
                          <a:lnTo>
                            <a:pt x="119" y="166"/>
                          </a:lnTo>
                          <a:lnTo>
                            <a:pt x="93" y="154"/>
                          </a:lnTo>
                          <a:lnTo>
                            <a:pt x="32" y="154"/>
                          </a:lnTo>
                          <a:lnTo>
                            <a:pt x="28" y="155"/>
                          </a:lnTo>
                          <a:lnTo>
                            <a:pt x="24" y="158"/>
                          </a:lnTo>
                          <a:lnTo>
                            <a:pt x="20" y="163"/>
                          </a:lnTo>
                          <a:lnTo>
                            <a:pt x="18" y="168"/>
                          </a:lnTo>
                          <a:lnTo>
                            <a:pt x="16" y="175"/>
                          </a:lnTo>
                          <a:lnTo>
                            <a:pt x="14" y="181"/>
                          </a:lnTo>
                          <a:lnTo>
                            <a:pt x="13" y="187"/>
                          </a:lnTo>
                          <a:lnTo>
                            <a:pt x="13" y="192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472" name="Freeform 292"/>
                    <p:cNvSpPr>
                      <a:spLocks/>
                    </p:cNvSpPr>
                    <p:nvPr/>
                  </p:nvSpPr>
                  <p:spPr bwMode="auto">
                    <a:xfrm>
                      <a:off x="5104" y="2395"/>
                      <a:ext cx="23" cy="31"/>
                    </a:xfrm>
                    <a:custGeom>
                      <a:avLst/>
                      <a:gdLst/>
                      <a:ahLst/>
                      <a:cxnLst>
                        <a:cxn ang="0">
                          <a:pos x="72" y="43"/>
                        </a:cxn>
                        <a:cxn ang="0">
                          <a:pos x="72" y="92"/>
                        </a:cxn>
                        <a:cxn ang="0">
                          <a:pos x="65" y="86"/>
                        </a:cxn>
                        <a:cxn ang="0">
                          <a:pos x="58" y="81"/>
                        </a:cxn>
                        <a:cxn ang="0">
                          <a:pos x="51" y="75"/>
                        </a:cxn>
                        <a:cxn ang="0">
                          <a:pos x="46" y="69"/>
                        </a:cxn>
                        <a:cxn ang="0">
                          <a:pos x="38" y="58"/>
                        </a:cxn>
                        <a:cxn ang="0">
                          <a:pos x="32" y="46"/>
                        </a:cxn>
                        <a:cxn ang="0">
                          <a:pos x="25" y="34"/>
                        </a:cxn>
                        <a:cxn ang="0">
                          <a:pos x="19" y="23"/>
                        </a:cxn>
                        <a:cxn ang="0">
                          <a:pos x="11" y="12"/>
                        </a:cxn>
                        <a:cxn ang="0">
                          <a:pos x="0" y="0"/>
                        </a:cxn>
                        <a:cxn ang="0">
                          <a:pos x="25" y="12"/>
                        </a:cxn>
                        <a:cxn ang="0">
                          <a:pos x="44" y="21"/>
                        </a:cxn>
                        <a:cxn ang="0">
                          <a:pos x="51" y="26"/>
                        </a:cxn>
                        <a:cxn ang="0">
                          <a:pos x="58" y="31"/>
                        </a:cxn>
                        <a:cxn ang="0">
                          <a:pos x="66" y="36"/>
                        </a:cxn>
                        <a:cxn ang="0">
                          <a:pos x="72" y="43"/>
                        </a:cxn>
                      </a:cxnLst>
                      <a:rect l="0" t="0" r="r" b="b"/>
                      <a:pathLst>
                        <a:path w="72" h="92">
                          <a:moveTo>
                            <a:pt x="72" y="43"/>
                          </a:moveTo>
                          <a:lnTo>
                            <a:pt x="72" y="92"/>
                          </a:lnTo>
                          <a:lnTo>
                            <a:pt x="65" y="86"/>
                          </a:lnTo>
                          <a:lnTo>
                            <a:pt x="58" y="81"/>
                          </a:lnTo>
                          <a:lnTo>
                            <a:pt x="51" y="75"/>
                          </a:lnTo>
                          <a:lnTo>
                            <a:pt x="46" y="69"/>
                          </a:lnTo>
                          <a:lnTo>
                            <a:pt x="38" y="58"/>
                          </a:lnTo>
                          <a:lnTo>
                            <a:pt x="32" y="46"/>
                          </a:lnTo>
                          <a:lnTo>
                            <a:pt x="25" y="34"/>
                          </a:lnTo>
                          <a:lnTo>
                            <a:pt x="19" y="23"/>
                          </a:lnTo>
                          <a:lnTo>
                            <a:pt x="11" y="12"/>
                          </a:lnTo>
                          <a:lnTo>
                            <a:pt x="0" y="0"/>
                          </a:lnTo>
                          <a:lnTo>
                            <a:pt x="25" y="12"/>
                          </a:lnTo>
                          <a:lnTo>
                            <a:pt x="44" y="21"/>
                          </a:lnTo>
                          <a:lnTo>
                            <a:pt x="51" y="26"/>
                          </a:lnTo>
                          <a:lnTo>
                            <a:pt x="58" y="31"/>
                          </a:lnTo>
                          <a:lnTo>
                            <a:pt x="66" y="36"/>
                          </a:lnTo>
                          <a:lnTo>
                            <a:pt x="72" y="43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473" name="Freeform 293"/>
                    <p:cNvSpPr>
                      <a:spLocks/>
                    </p:cNvSpPr>
                    <p:nvPr/>
                  </p:nvSpPr>
                  <p:spPr bwMode="auto">
                    <a:xfrm>
                      <a:off x="5143" y="2436"/>
                      <a:ext cx="16" cy="21"/>
                    </a:xfrm>
                    <a:custGeom>
                      <a:avLst/>
                      <a:gdLst/>
                      <a:ahLst/>
                      <a:cxnLst>
                        <a:cxn ang="0">
                          <a:pos x="6" y="6"/>
                        </a:cxn>
                        <a:cxn ang="0">
                          <a:pos x="19" y="5"/>
                        </a:cxn>
                        <a:cxn ang="0">
                          <a:pos x="31" y="3"/>
                        </a:cxn>
                        <a:cxn ang="0">
                          <a:pos x="39" y="1"/>
                        </a:cxn>
                        <a:cxn ang="0">
                          <a:pos x="46" y="0"/>
                        </a:cxn>
                        <a:cxn ang="0">
                          <a:pos x="46" y="9"/>
                        </a:cxn>
                        <a:cxn ang="0">
                          <a:pos x="46" y="18"/>
                        </a:cxn>
                        <a:cxn ang="0">
                          <a:pos x="46" y="27"/>
                        </a:cxn>
                        <a:cxn ang="0">
                          <a:pos x="46" y="38"/>
                        </a:cxn>
                        <a:cxn ang="0">
                          <a:pos x="45" y="46"/>
                        </a:cxn>
                        <a:cxn ang="0">
                          <a:pos x="41" y="54"/>
                        </a:cxn>
                        <a:cxn ang="0">
                          <a:pos x="39" y="57"/>
                        </a:cxn>
                        <a:cxn ang="0">
                          <a:pos x="37" y="60"/>
                        </a:cxn>
                        <a:cxn ang="0">
                          <a:pos x="35" y="61"/>
                        </a:cxn>
                        <a:cxn ang="0">
                          <a:pos x="33" y="62"/>
                        </a:cxn>
                        <a:cxn ang="0">
                          <a:pos x="27" y="61"/>
                        </a:cxn>
                        <a:cxn ang="0">
                          <a:pos x="22" y="60"/>
                        </a:cxn>
                        <a:cxn ang="0">
                          <a:pos x="17" y="59"/>
                        </a:cxn>
                        <a:cxn ang="0">
                          <a:pos x="14" y="57"/>
                        </a:cxn>
                        <a:cxn ang="0">
                          <a:pos x="11" y="54"/>
                        </a:cxn>
                        <a:cxn ang="0">
                          <a:pos x="7" y="51"/>
                        </a:cxn>
                        <a:cxn ang="0">
                          <a:pos x="5" y="47"/>
                        </a:cxn>
                        <a:cxn ang="0">
                          <a:pos x="4" y="44"/>
                        </a:cxn>
                        <a:cxn ang="0">
                          <a:pos x="1" y="34"/>
                        </a:cxn>
                        <a:cxn ang="0">
                          <a:pos x="0" y="25"/>
                        </a:cxn>
                        <a:cxn ang="0">
                          <a:pos x="0" y="16"/>
                        </a:cxn>
                        <a:cxn ang="0">
                          <a:pos x="0" y="6"/>
                        </a:cxn>
                        <a:cxn ang="0">
                          <a:pos x="6" y="6"/>
                        </a:cxn>
                      </a:cxnLst>
                      <a:rect l="0" t="0" r="r" b="b"/>
                      <a:pathLst>
                        <a:path w="46" h="62">
                          <a:moveTo>
                            <a:pt x="6" y="6"/>
                          </a:moveTo>
                          <a:lnTo>
                            <a:pt x="19" y="5"/>
                          </a:lnTo>
                          <a:lnTo>
                            <a:pt x="31" y="3"/>
                          </a:lnTo>
                          <a:lnTo>
                            <a:pt x="39" y="1"/>
                          </a:lnTo>
                          <a:lnTo>
                            <a:pt x="46" y="0"/>
                          </a:lnTo>
                          <a:lnTo>
                            <a:pt x="46" y="9"/>
                          </a:lnTo>
                          <a:lnTo>
                            <a:pt x="46" y="18"/>
                          </a:lnTo>
                          <a:lnTo>
                            <a:pt x="46" y="27"/>
                          </a:lnTo>
                          <a:lnTo>
                            <a:pt x="46" y="38"/>
                          </a:lnTo>
                          <a:lnTo>
                            <a:pt x="45" y="46"/>
                          </a:lnTo>
                          <a:lnTo>
                            <a:pt x="41" y="54"/>
                          </a:lnTo>
                          <a:lnTo>
                            <a:pt x="39" y="57"/>
                          </a:lnTo>
                          <a:lnTo>
                            <a:pt x="37" y="60"/>
                          </a:lnTo>
                          <a:lnTo>
                            <a:pt x="35" y="61"/>
                          </a:lnTo>
                          <a:lnTo>
                            <a:pt x="33" y="62"/>
                          </a:lnTo>
                          <a:lnTo>
                            <a:pt x="27" y="61"/>
                          </a:lnTo>
                          <a:lnTo>
                            <a:pt x="22" y="60"/>
                          </a:lnTo>
                          <a:lnTo>
                            <a:pt x="17" y="59"/>
                          </a:lnTo>
                          <a:lnTo>
                            <a:pt x="14" y="57"/>
                          </a:lnTo>
                          <a:lnTo>
                            <a:pt x="11" y="54"/>
                          </a:lnTo>
                          <a:lnTo>
                            <a:pt x="7" y="51"/>
                          </a:lnTo>
                          <a:lnTo>
                            <a:pt x="5" y="47"/>
                          </a:lnTo>
                          <a:lnTo>
                            <a:pt x="4" y="44"/>
                          </a:lnTo>
                          <a:lnTo>
                            <a:pt x="1" y="34"/>
                          </a:lnTo>
                          <a:lnTo>
                            <a:pt x="0" y="25"/>
                          </a:lnTo>
                          <a:lnTo>
                            <a:pt x="0" y="16"/>
                          </a:lnTo>
                          <a:lnTo>
                            <a:pt x="0" y="6"/>
                          </a:lnTo>
                          <a:lnTo>
                            <a:pt x="6" y="6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474" name="Freeform 294"/>
                    <p:cNvSpPr>
                      <a:spLocks/>
                    </p:cNvSpPr>
                    <p:nvPr/>
                  </p:nvSpPr>
                  <p:spPr bwMode="auto">
                    <a:xfrm>
                      <a:off x="5089" y="2295"/>
                      <a:ext cx="50" cy="98"/>
                    </a:xfrm>
                    <a:custGeom>
                      <a:avLst/>
                      <a:gdLst/>
                      <a:ahLst/>
                      <a:cxnLst>
                        <a:cxn ang="0">
                          <a:pos x="59" y="0"/>
                        </a:cxn>
                        <a:cxn ang="0">
                          <a:pos x="66" y="9"/>
                        </a:cxn>
                        <a:cxn ang="0">
                          <a:pos x="77" y="17"/>
                        </a:cxn>
                        <a:cxn ang="0">
                          <a:pos x="88" y="23"/>
                        </a:cxn>
                        <a:cxn ang="0">
                          <a:pos x="99" y="25"/>
                        </a:cxn>
                        <a:cxn ang="0">
                          <a:pos x="108" y="21"/>
                        </a:cxn>
                        <a:cxn ang="0">
                          <a:pos x="118" y="12"/>
                        </a:cxn>
                        <a:cxn ang="0">
                          <a:pos x="122" y="35"/>
                        </a:cxn>
                        <a:cxn ang="0">
                          <a:pos x="130" y="62"/>
                        </a:cxn>
                        <a:cxn ang="0">
                          <a:pos x="141" y="86"/>
                        </a:cxn>
                        <a:cxn ang="0">
                          <a:pos x="147" y="94"/>
                        </a:cxn>
                        <a:cxn ang="0">
                          <a:pos x="152" y="99"/>
                        </a:cxn>
                        <a:cxn ang="0">
                          <a:pos x="143" y="120"/>
                        </a:cxn>
                        <a:cxn ang="0">
                          <a:pos x="129" y="140"/>
                        </a:cxn>
                        <a:cxn ang="0">
                          <a:pos x="117" y="157"/>
                        </a:cxn>
                        <a:cxn ang="0">
                          <a:pos x="112" y="172"/>
                        </a:cxn>
                        <a:cxn ang="0">
                          <a:pos x="115" y="197"/>
                        </a:cxn>
                        <a:cxn ang="0">
                          <a:pos x="115" y="205"/>
                        </a:cxn>
                        <a:cxn ang="0">
                          <a:pos x="112" y="216"/>
                        </a:cxn>
                        <a:cxn ang="0">
                          <a:pos x="126" y="216"/>
                        </a:cxn>
                        <a:cxn ang="0">
                          <a:pos x="146" y="216"/>
                        </a:cxn>
                        <a:cxn ang="0">
                          <a:pos x="136" y="252"/>
                        </a:cxn>
                        <a:cxn ang="0">
                          <a:pos x="136" y="267"/>
                        </a:cxn>
                        <a:cxn ang="0">
                          <a:pos x="146" y="283"/>
                        </a:cxn>
                        <a:cxn ang="0">
                          <a:pos x="125" y="291"/>
                        </a:cxn>
                        <a:cxn ang="0">
                          <a:pos x="105" y="296"/>
                        </a:cxn>
                        <a:cxn ang="0">
                          <a:pos x="85" y="294"/>
                        </a:cxn>
                        <a:cxn ang="0">
                          <a:pos x="73" y="288"/>
                        </a:cxn>
                        <a:cxn ang="0">
                          <a:pos x="67" y="280"/>
                        </a:cxn>
                        <a:cxn ang="0">
                          <a:pos x="66" y="271"/>
                        </a:cxn>
                        <a:cxn ang="0">
                          <a:pos x="85" y="253"/>
                        </a:cxn>
                        <a:cxn ang="0">
                          <a:pos x="69" y="249"/>
                        </a:cxn>
                        <a:cxn ang="0">
                          <a:pos x="52" y="242"/>
                        </a:cxn>
                        <a:cxn ang="0">
                          <a:pos x="38" y="231"/>
                        </a:cxn>
                        <a:cxn ang="0">
                          <a:pos x="25" y="219"/>
                        </a:cxn>
                        <a:cxn ang="0">
                          <a:pos x="14" y="205"/>
                        </a:cxn>
                        <a:cxn ang="0">
                          <a:pos x="6" y="190"/>
                        </a:cxn>
                        <a:cxn ang="0">
                          <a:pos x="1" y="172"/>
                        </a:cxn>
                        <a:cxn ang="0">
                          <a:pos x="0" y="154"/>
                        </a:cxn>
                        <a:cxn ang="0">
                          <a:pos x="0" y="130"/>
                        </a:cxn>
                        <a:cxn ang="0">
                          <a:pos x="27" y="106"/>
                        </a:cxn>
                        <a:cxn ang="0">
                          <a:pos x="32" y="46"/>
                        </a:cxn>
                        <a:cxn ang="0">
                          <a:pos x="31" y="18"/>
                        </a:cxn>
                        <a:cxn ang="0">
                          <a:pos x="28" y="4"/>
                        </a:cxn>
                      </a:cxnLst>
                      <a:rect l="0" t="0" r="r" b="b"/>
                      <a:pathLst>
                        <a:path w="152" h="296">
                          <a:moveTo>
                            <a:pt x="26" y="0"/>
                          </a:moveTo>
                          <a:lnTo>
                            <a:pt x="59" y="0"/>
                          </a:lnTo>
                          <a:lnTo>
                            <a:pt x="62" y="4"/>
                          </a:lnTo>
                          <a:lnTo>
                            <a:pt x="66" y="9"/>
                          </a:lnTo>
                          <a:lnTo>
                            <a:pt x="71" y="13"/>
                          </a:lnTo>
                          <a:lnTo>
                            <a:pt x="77" y="17"/>
                          </a:lnTo>
                          <a:lnTo>
                            <a:pt x="82" y="21"/>
                          </a:lnTo>
                          <a:lnTo>
                            <a:pt x="88" y="23"/>
                          </a:lnTo>
                          <a:lnTo>
                            <a:pt x="93" y="24"/>
                          </a:lnTo>
                          <a:lnTo>
                            <a:pt x="99" y="25"/>
                          </a:lnTo>
                          <a:lnTo>
                            <a:pt x="104" y="24"/>
                          </a:lnTo>
                          <a:lnTo>
                            <a:pt x="108" y="21"/>
                          </a:lnTo>
                          <a:lnTo>
                            <a:pt x="114" y="17"/>
                          </a:lnTo>
                          <a:lnTo>
                            <a:pt x="118" y="12"/>
                          </a:lnTo>
                          <a:lnTo>
                            <a:pt x="119" y="23"/>
                          </a:lnTo>
                          <a:lnTo>
                            <a:pt x="122" y="35"/>
                          </a:lnTo>
                          <a:lnTo>
                            <a:pt x="126" y="49"/>
                          </a:lnTo>
                          <a:lnTo>
                            <a:pt x="130" y="62"/>
                          </a:lnTo>
                          <a:lnTo>
                            <a:pt x="136" y="76"/>
                          </a:lnTo>
                          <a:lnTo>
                            <a:pt x="141" y="86"/>
                          </a:lnTo>
                          <a:lnTo>
                            <a:pt x="144" y="91"/>
                          </a:lnTo>
                          <a:lnTo>
                            <a:pt x="147" y="94"/>
                          </a:lnTo>
                          <a:lnTo>
                            <a:pt x="149" y="97"/>
                          </a:lnTo>
                          <a:lnTo>
                            <a:pt x="152" y="99"/>
                          </a:lnTo>
                          <a:lnTo>
                            <a:pt x="148" y="110"/>
                          </a:lnTo>
                          <a:lnTo>
                            <a:pt x="143" y="120"/>
                          </a:lnTo>
                          <a:lnTo>
                            <a:pt x="137" y="131"/>
                          </a:lnTo>
                          <a:lnTo>
                            <a:pt x="129" y="140"/>
                          </a:lnTo>
                          <a:lnTo>
                            <a:pt x="123" y="149"/>
                          </a:lnTo>
                          <a:lnTo>
                            <a:pt x="117" y="157"/>
                          </a:lnTo>
                          <a:lnTo>
                            <a:pt x="114" y="165"/>
                          </a:lnTo>
                          <a:lnTo>
                            <a:pt x="112" y="172"/>
                          </a:lnTo>
                          <a:lnTo>
                            <a:pt x="113" y="187"/>
                          </a:lnTo>
                          <a:lnTo>
                            <a:pt x="115" y="197"/>
                          </a:lnTo>
                          <a:lnTo>
                            <a:pt x="115" y="201"/>
                          </a:lnTo>
                          <a:lnTo>
                            <a:pt x="115" y="205"/>
                          </a:lnTo>
                          <a:lnTo>
                            <a:pt x="114" y="210"/>
                          </a:lnTo>
                          <a:lnTo>
                            <a:pt x="112" y="216"/>
                          </a:lnTo>
                          <a:lnTo>
                            <a:pt x="118" y="216"/>
                          </a:lnTo>
                          <a:lnTo>
                            <a:pt x="126" y="216"/>
                          </a:lnTo>
                          <a:lnTo>
                            <a:pt x="136" y="216"/>
                          </a:lnTo>
                          <a:lnTo>
                            <a:pt x="146" y="216"/>
                          </a:lnTo>
                          <a:lnTo>
                            <a:pt x="139" y="235"/>
                          </a:lnTo>
                          <a:lnTo>
                            <a:pt x="136" y="252"/>
                          </a:lnTo>
                          <a:lnTo>
                            <a:pt x="135" y="259"/>
                          </a:lnTo>
                          <a:lnTo>
                            <a:pt x="136" y="267"/>
                          </a:lnTo>
                          <a:lnTo>
                            <a:pt x="139" y="275"/>
                          </a:lnTo>
                          <a:lnTo>
                            <a:pt x="146" y="283"/>
                          </a:lnTo>
                          <a:lnTo>
                            <a:pt x="136" y="288"/>
                          </a:lnTo>
                          <a:lnTo>
                            <a:pt x="125" y="291"/>
                          </a:lnTo>
                          <a:lnTo>
                            <a:pt x="115" y="295"/>
                          </a:lnTo>
                          <a:lnTo>
                            <a:pt x="105" y="296"/>
                          </a:lnTo>
                          <a:lnTo>
                            <a:pt x="94" y="296"/>
                          </a:lnTo>
                          <a:lnTo>
                            <a:pt x="85" y="294"/>
                          </a:lnTo>
                          <a:lnTo>
                            <a:pt x="79" y="291"/>
                          </a:lnTo>
                          <a:lnTo>
                            <a:pt x="73" y="288"/>
                          </a:lnTo>
                          <a:lnTo>
                            <a:pt x="70" y="284"/>
                          </a:lnTo>
                          <a:lnTo>
                            <a:pt x="67" y="280"/>
                          </a:lnTo>
                          <a:lnTo>
                            <a:pt x="66" y="276"/>
                          </a:lnTo>
                          <a:lnTo>
                            <a:pt x="66" y="271"/>
                          </a:lnTo>
                          <a:lnTo>
                            <a:pt x="76" y="262"/>
                          </a:lnTo>
                          <a:lnTo>
                            <a:pt x="85" y="253"/>
                          </a:lnTo>
                          <a:lnTo>
                            <a:pt x="77" y="251"/>
                          </a:lnTo>
                          <a:lnTo>
                            <a:pt x="69" y="249"/>
                          </a:lnTo>
                          <a:lnTo>
                            <a:pt x="60" y="246"/>
                          </a:lnTo>
                          <a:lnTo>
                            <a:pt x="52" y="242"/>
                          </a:lnTo>
                          <a:lnTo>
                            <a:pt x="45" y="236"/>
                          </a:lnTo>
                          <a:lnTo>
                            <a:pt x="38" y="231"/>
                          </a:lnTo>
                          <a:lnTo>
                            <a:pt x="32" y="226"/>
                          </a:lnTo>
                          <a:lnTo>
                            <a:pt x="25" y="219"/>
                          </a:lnTo>
                          <a:lnTo>
                            <a:pt x="20" y="213"/>
                          </a:lnTo>
                          <a:lnTo>
                            <a:pt x="14" y="205"/>
                          </a:lnTo>
                          <a:lnTo>
                            <a:pt x="10" y="198"/>
                          </a:lnTo>
                          <a:lnTo>
                            <a:pt x="6" y="190"/>
                          </a:lnTo>
                          <a:lnTo>
                            <a:pt x="3" y="180"/>
                          </a:lnTo>
                          <a:lnTo>
                            <a:pt x="1" y="172"/>
                          </a:lnTo>
                          <a:lnTo>
                            <a:pt x="0" y="163"/>
                          </a:lnTo>
                          <a:lnTo>
                            <a:pt x="0" y="154"/>
                          </a:lnTo>
                          <a:lnTo>
                            <a:pt x="0" y="142"/>
                          </a:lnTo>
                          <a:lnTo>
                            <a:pt x="0" y="130"/>
                          </a:lnTo>
                          <a:lnTo>
                            <a:pt x="26" y="130"/>
                          </a:lnTo>
                          <a:lnTo>
                            <a:pt x="27" y="106"/>
                          </a:lnTo>
                          <a:lnTo>
                            <a:pt x="31" y="67"/>
                          </a:lnTo>
                          <a:lnTo>
                            <a:pt x="32" y="46"/>
                          </a:lnTo>
                          <a:lnTo>
                            <a:pt x="32" y="27"/>
                          </a:lnTo>
                          <a:lnTo>
                            <a:pt x="31" y="18"/>
                          </a:lnTo>
                          <a:lnTo>
                            <a:pt x="29" y="10"/>
                          </a:lnTo>
                          <a:lnTo>
                            <a:pt x="28" y="4"/>
                          </a:lnTo>
                          <a:lnTo>
                            <a:pt x="26" y="0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475" name="Freeform 295"/>
                    <p:cNvSpPr>
                      <a:spLocks/>
                    </p:cNvSpPr>
                    <p:nvPr/>
                  </p:nvSpPr>
                  <p:spPr bwMode="auto">
                    <a:xfrm>
                      <a:off x="5189" y="2442"/>
                      <a:ext cx="8" cy="13"/>
                    </a:xfrm>
                    <a:custGeom>
                      <a:avLst/>
                      <a:gdLst/>
                      <a:ahLst/>
                      <a:cxnLst>
                        <a:cxn ang="0">
                          <a:pos x="26" y="38"/>
                        </a:cxn>
                        <a:cxn ang="0">
                          <a:pos x="26" y="0"/>
                        </a:cxn>
                        <a:cxn ang="0">
                          <a:pos x="21" y="1"/>
                        </a:cxn>
                        <a:cxn ang="0">
                          <a:pos x="13" y="4"/>
                        </a:cxn>
                        <a:cxn ang="0">
                          <a:pos x="6" y="8"/>
                        </a:cxn>
                        <a:cxn ang="0">
                          <a:pos x="0" y="13"/>
                        </a:cxn>
                        <a:cxn ang="0">
                          <a:pos x="18" y="30"/>
                        </a:cxn>
                        <a:cxn ang="0">
                          <a:pos x="26" y="38"/>
                        </a:cxn>
                      </a:cxnLst>
                      <a:rect l="0" t="0" r="r" b="b"/>
                      <a:pathLst>
                        <a:path w="26" h="38">
                          <a:moveTo>
                            <a:pt x="26" y="38"/>
                          </a:moveTo>
                          <a:lnTo>
                            <a:pt x="26" y="0"/>
                          </a:lnTo>
                          <a:lnTo>
                            <a:pt x="21" y="1"/>
                          </a:lnTo>
                          <a:lnTo>
                            <a:pt x="13" y="4"/>
                          </a:lnTo>
                          <a:lnTo>
                            <a:pt x="6" y="8"/>
                          </a:lnTo>
                          <a:lnTo>
                            <a:pt x="0" y="13"/>
                          </a:lnTo>
                          <a:lnTo>
                            <a:pt x="18" y="30"/>
                          </a:lnTo>
                          <a:lnTo>
                            <a:pt x="26" y="38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476" name="Freeform 296"/>
                    <p:cNvSpPr>
                      <a:spLocks/>
                    </p:cNvSpPr>
                    <p:nvPr/>
                  </p:nvSpPr>
                  <p:spPr bwMode="auto">
                    <a:xfrm>
                      <a:off x="5165" y="2420"/>
                      <a:ext cx="10" cy="10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8"/>
                        </a:cxn>
                        <a:cxn ang="0">
                          <a:pos x="8" y="22"/>
                        </a:cxn>
                        <a:cxn ang="0">
                          <a:pos x="17" y="26"/>
                        </a:cxn>
                        <a:cxn ang="0">
                          <a:pos x="27" y="30"/>
                        </a:cxn>
                        <a:cxn ang="0">
                          <a:pos x="34" y="31"/>
                        </a:cxn>
                        <a:cxn ang="0">
                          <a:pos x="33" y="24"/>
                        </a:cxn>
                        <a:cxn ang="0">
                          <a:pos x="30" y="15"/>
                        </a:cxn>
                        <a:cxn ang="0">
                          <a:pos x="26" y="6"/>
                        </a:cxn>
                        <a:cxn ang="0">
                          <a:pos x="20" y="0"/>
                        </a:cxn>
                        <a:cxn ang="0">
                          <a:pos x="16" y="5"/>
                        </a:cxn>
                        <a:cxn ang="0">
                          <a:pos x="10" y="11"/>
                        </a:cxn>
                        <a:cxn ang="0">
                          <a:pos x="8" y="14"/>
                        </a:cxn>
                        <a:cxn ang="0">
                          <a:pos x="6" y="16"/>
                        </a:cxn>
                        <a:cxn ang="0">
                          <a:pos x="4" y="18"/>
                        </a:cxn>
                        <a:cxn ang="0">
                          <a:pos x="0" y="18"/>
                        </a:cxn>
                      </a:cxnLst>
                      <a:rect l="0" t="0" r="r" b="b"/>
                      <a:pathLst>
                        <a:path w="34" h="31">
                          <a:moveTo>
                            <a:pt x="0" y="18"/>
                          </a:moveTo>
                          <a:lnTo>
                            <a:pt x="8" y="22"/>
                          </a:lnTo>
                          <a:lnTo>
                            <a:pt x="17" y="26"/>
                          </a:lnTo>
                          <a:lnTo>
                            <a:pt x="27" y="30"/>
                          </a:lnTo>
                          <a:lnTo>
                            <a:pt x="34" y="31"/>
                          </a:lnTo>
                          <a:lnTo>
                            <a:pt x="33" y="24"/>
                          </a:lnTo>
                          <a:lnTo>
                            <a:pt x="30" y="15"/>
                          </a:lnTo>
                          <a:lnTo>
                            <a:pt x="26" y="6"/>
                          </a:lnTo>
                          <a:lnTo>
                            <a:pt x="20" y="0"/>
                          </a:lnTo>
                          <a:lnTo>
                            <a:pt x="16" y="5"/>
                          </a:lnTo>
                          <a:lnTo>
                            <a:pt x="10" y="11"/>
                          </a:lnTo>
                          <a:lnTo>
                            <a:pt x="8" y="14"/>
                          </a:lnTo>
                          <a:lnTo>
                            <a:pt x="6" y="16"/>
                          </a:lnTo>
                          <a:lnTo>
                            <a:pt x="4" y="18"/>
                          </a:lnTo>
                          <a:lnTo>
                            <a:pt x="0" y="18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477" name="Freeform 297"/>
                    <p:cNvSpPr>
                      <a:spLocks/>
                    </p:cNvSpPr>
                    <p:nvPr/>
                  </p:nvSpPr>
                  <p:spPr bwMode="auto">
                    <a:xfrm>
                      <a:off x="5139" y="2418"/>
                      <a:ext cx="6" cy="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6"/>
                        </a:cxn>
                        <a:cxn ang="0">
                          <a:pos x="0" y="37"/>
                        </a:cxn>
                        <a:cxn ang="0">
                          <a:pos x="7" y="33"/>
                        </a:cxn>
                        <a:cxn ang="0">
                          <a:pos x="20" y="30"/>
                        </a:cxn>
                        <a:cxn ang="0">
                          <a:pos x="20" y="0"/>
                        </a:cxn>
                        <a:cxn ang="0">
                          <a:pos x="0" y="6"/>
                        </a:cxn>
                      </a:cxnLst>
                      <a:rect l="0" t="0" r="r" b="b"/>
                      <a:pathLst>
                        <a:path w="20" h="37">
                          <a:moveTo>
                            <a:pt x="0" y="6"/>
                          </a:moveTo>
                          <a:lnTo>
                            <a:pt x="0" y="37"/>
                          </a:lnTo>
                          <a:lnTo>
                            <a:pt x="7" y="33"/>
                          </a:lnTo>
                          <a:lnTo>
                            <a:pt x="20" y="30"/>
                          </a:lnTo>
                          <a:lnTo>
                            <a:pt x="20" y="0"/>
                          </a:lnTo>
                          <a:lnTo>
                            <a:pt x="0" y="6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478" name="Line 29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180" y="2449"/>
                      <a:ext cx="1" cy="10"/>
                    </a:xfrm>
                    <a:prstGeom prst="line">
                      <a:avLst/>
                    </a:pr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479" name="Freeform 299"/>
                    <p:cNvSpPr>
                      <a:spLocks/>
                    </p:cNvSpPr>
                    <p:nvPr/>
                  </p:nvSpPr>
                  <p:spPr bwMode="auto">
                    <a:xfrm>
                      <a:off x="5180" y="2453"/>
                      <a:ext cx="4" cy="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8"/>
                        </a:cxn>
                        <a:cxn ang="0">
                          <a:pos x="1" y="13"/>
                        </a:cxn>
                        <a:cxn ang="0">
                          <a:pos x="3" y="9"/>
                        </a:cxn>
                        <a:cxn ang="0">
                          <a:pos x="7" y="4"/>
                        </a:cxn>
                        <a:cxn ang="0">
                          <a:pos x="13" y="0"/>
                        </a:cxn>
                      </a:cxnLst>
                      <a:rect l="0" t="0" r="r" b="b"/>
                      <a:pathLst>
                        <a:path w="13" h="18">
                          <a:moveTo>
                            <a:pt x="0" y="18"/>
                          </a:moveTo>
                          <a:lnTo>
                            <a:pt x="1" y="13"/>
                          </a:lnTo>
                          <a:lnTo>
                            <a:pt x="3" y="9"/>
                          </a:lnTo>
                          <a:lnTo>
                            <a:pt x="7" y="4"/>
                          </a:lnTo>
                          <a:lnTo>
                            <a:pt x="13" y="0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480" name="Line 300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5178" y="2447"/>
                      <a:ext cx="6" cy="6"/>
                    </a:xfrm>
                    <a:prstGeom prst="line">
                      <a:avLst/>
                    </a:pr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481" name="Freeform 301"/>
                    <p:cNvSpPr>
                      <a:spLocks/>
                    </p:cNvSpPr>
                    <p:nvPr/>
                  </p:nvSpPr>
                  <p:spPr bwMode="auto">
                    <a:xfrm>
                      <a:off x="5116" y="2564"/>
                      <a:ext cx="9" cy="10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20" y="31"/>
                        </a:cxn>
                        <a:cxn ang="0">
                          <a:pos x="27" y="13"/>
                        </a:cxn>
                      </a:cxnLst>
                      <a:rect l="0" t="0" r="r" b="b"/>
                      <a:pathLst>
                        <a:path w="27" h="31">
                          <a:moveTo>
                            <a:pt x="0" y="0"/>
                          </a:moveTo>
                          <a:lnTo>
                            <a:pt x="20" y="31"/>
                          </a:lnTo>
                          <a:lnTo>
                            <a:pt x="27" y="13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482" name="Freeform 302"/>
                    <p:cNvSpPr>
                      <a:spLocks/>
                    </p:cNvSpPr>
                    <p:nvPr/>
                  </p:nvSpPr>
                  <p:spPr bwMode="auto">
                    <a:xfrm>
                      <a:off x="5119" y="2568"/>
                      <a:ext cx="6" cy="1"/>
                    </a:xfrm>
                    <a:custGeom>
                      <a:avLst/>
                      <a:gdLst/>
                      <a:ahLst/>
                      <a:cxnLst>
                        <a:cxn ang="0">
                          <a:pos x="20" y="0"/>
                        </a:cxn>
                        <a:cxn ang="0">
                          <a:pos x="10" y="0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20">
                          <a:moveTo>
                            <a:pt x="20" y="0"/>
                          </a:moveTo>
                          <a:lnTo>
                            <a:pt x="10" y="0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483" name="Freeform 303"/>
                    <p:cNvSpPr>
                      <a:spLocks/>
                    </p:cNvSpPr>
                    <p:nvPr/>
                  </p:nvSpPr>
                  <p:spPr bwMode="auto">
                    <a:xfrm>
                      <a:off x="5127" y="2557"/>
                      <a:ext cx="12" cy="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3"/>
                        </a:cxn>
                        <a:cxn ang="0">
                          <a:pos x="6" y="13"/>
                        </a:cxn>
                        <a:cxn ang="0">
                          <a:pos x="10" y="11"/>
                        </a:cxn>
                        <a:cxn ang="0">
                          <a:pos x="16" y="10"/>
                        </a:cxn>
                        <a:cxn ang="0">
                          <a:pos x="20" y="7"/>
                        </a:cxn>
                        <a:cxn ang="0">
                          <a:pos x="28" y="2"/>
                        </a:cxn>
                        <a:cxn ang="0">
                          <a:pos x="34" y="0"/>
                        </a:cxn>
                        <a:cxn ang="0">
                          <a:pos x="25" y="0"/>
                        </a:cxn>
                        <a:cxn ang="0">
                          <a:pos x="15" y="0"/>
                        </a:cxn>
                      </a:cxnLst>
                      <a:rect l="0" t="0" r="r" b="b"/>
                      <a:pathLst>
                        <a:path w="34" h="13">
                          <a:moveTo>
                            <a:pt x="0" y="13"/>
                          </a:moveTo>
                          <a:lnTo>
                            <a:pt x="6" y="13"/>
                          </a:lnTo>
                          <a:lnTo>
                            <a:pt x="10" y="11"/>
                          </a:lnTo>
                          <a:lnTo>
                            <a:pt x="16" y="10"/>
                          </a:lnTo>
                          <a:lnTo>
                            <a:pt x="20" y="7"/>
                          </a:lnTo>
                          <a:lnTo>
                            <a:pt x="28" y="2"/>
                          </a:lnTo>
                          <a:lnTo>
                            <a:pt x="34" y="0"/>
                          </a:lnTo>
                          <a:lnTo>
                            <a:pt x="25" y="0"/>
                          </a:lnTo>
                          <a:lnTo>
                            <a:pt x="15" y="0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484" name="Freeform 304"/>
                    <p:cNvSpPr>
                      <a:spLocks/>
                    </p:cNvSpPr>
                    <p:nvPr/>
                  </p:nvSpPr>
                  <p:spPr bwMode="auto">
                    <a:xfrm>
                      <a:off x="5127" y="2547"/>
                      <a:ext cx="12" cy="6"/>
                    </a:xfrm>
                    <a:custGeom>
                      <a:avLst/>
                      <a:gdLst/>
                      <a:ahLst/>
                      <a:cxnLst>
                        <a:cxn ang="0">
                          <a:pos x="34" y="18"/>
                        </a:cxn>
                        <a:cxn ang="0">
                          <a:pos x="34" y="0"/>
                        </a:cxn>
                        <a:cxn ang="0">
                          <a:pos x="28" y="0"/>
                        </a:cxn>
                        <a:cxn ang="0">
                          <a:pos x="20" y="0"/>
                        </a:cxn>
                        <a:cxn ang="0">
                          <a:pos x="10" y="0"/>
                        </a:cxn>
                        <a:cxn ang="0">
                          <a:pos x="0" y="0"/>
                        </a:cxn>
                        <a:cxn ang="0">
                          <a:pos x="34" y="18"/>
                        </a:cxn>
                      </a:cxnLst>
                      <a:rect l="0" t="0" r="r" b="b"/>
                      <a:pathLst>
                        <a:path w="34" h="18">
                          <a:moveTo>
                            <a:pt x="34" y="18"/>
                          </a:moveTo>
                          <a:lnTo>
                            <a:pt x="34" y="0"/>
                          </a:lnTo>
                          <a:lnTo>
                            <a:pt x="28" y="0"/>
                          </a:lnTo>
                          <a:lnTo>
                            <a:pt x="20" y="0"/>
                          </a:lnTo>
                          <a:lnTo>
                            <a:pt x="10" y="0"/>
                          </a:lnTo>
                          <a:lnTo>
                            <a:pt x="0" y="0"/>
                          </a:lnTo>
                          <a:lnTo>
                            <a:pt x="34" y="18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485" name="Freeform 305"/>
                    <p:cNvSpPr>
                      <a:spLocks/>
                    </p:cNvSpPr>
                    <p:nvPr/>
                  </p:nvSpPr>
                  <p:spPr bwMode="auto">
                    <a:xfrm>
                      <a:off x="5141" y="2535"/>
                      <a:ext cx="20" cy="8"/>
                    </a:xfrm>
                    <a:custGeom>
                      <a:avLst/>
                      <a:gdLst/>
                      <a:ahLst/>
                      <a:cxnLst>
                        <a:cxn ang="0">
                          <a:pos x="53" y="25"/>
                        </a:cxn>
                        <a:cxn ang="0">
                          <a:pos x="56" y="12"/>
                        </a:cxn>
                        <a:cxn ang="0">
                          <a:pos x="59" y="0"/>
                        </a:cxn>
                        <a:cxn ang="0">
                          <a:pos x="44" y="0"/>
                        </a:cxn>
                        <a:cxn ang="0">
                          <a:pos x="27" y="0"/>
                        </a:cxn>
                        <a:cxn ang="0">
                          <a:pos x="19" y="1"/>
                        </a:cxn>
                        <a:cxn ang="0">
                          <a:pos x="12" y="2"/>
                        </a:cxn>
                        <a:cxn ang="0">
                          <a:pos x="5" y="4"/>
                        </a:cxn>
                        <a:cxn ang="0">
                          <a:pos x="0" y="6"/>
                        </a:cxn>
                        <a:cxn ang="0">
                          <a:pos x="13" y="14"/>
                        </a:cxn>
                        <a:cxn ang="0">
                          <a:pos x="26" y="20"/>
                        </a:cxn>
                        <a:cxn ang="0">
                          <a:pos x="33" y="22"/>
                        </a:cxn>
                        <a:cxn ang="0">
                          <a:pos x="38" y="24"/>
                        </a:cxn>
                        <a:cxn ang="0">
                          <a:pos x="46" y="25"/>
                        </a:cxn>
                        <a:cxn ang="0">
                          <a:pos x="53" y="25"/>
                        </a:cxn>
                      </a:cxnLst>
                      <a:rect l="0" t="0" r="r" b="b"/>
                      <a:pathLst>
                        <a:path w="59" h="25">
                          <a:moveTo>
                            <a:pt x="53" y="25"/>
                          </a:moveTo>
                          <a:lnTo>
                            <a:pt x="56" y="12"/>
                          </a:lnTo>
                          <a:lnTo>
                            <a:pt x="59" y="0"/>
                          </a:lnTo>
                          <a:lnTo>
                            <a:pt x="44" y="0"/>
                          </a:lnTo>
                          <a:lnTo>
                            <a:pt x="27" y="0"/>
                          </a:lnTo>
                          <a:lnTo>
                            <a:pt x="19" y="1"/>
                          </a:lnTo>
                          <a:lnTo>
                            <a:pt x="12" y="2"/>
                          </a:lnTo>
                          <a:lnTo>
                            <a:pt x="5" y="4"/>
                          </a:lnTo>
                          <a:lnTo>
                            <a:pt x="0" y="6"/>
                          </a:lnTo>
                          <a:lnTo>
                            <a:pt x="13" y="14"/>
                          </a:lnTo>
                          <a:lnTo>
                            <a:pt x="26" y="20"/>
                          </a:lnTo>
                          <a:lnTo>
                            <a:pt x="33" y="22"/>
                          </a:lnTo>
                          <a:lnTo>
                            <a:pt x="38" y="24"/>
                          </a:lnTo>
                          <a:lnTo>
                            <a:pt x="46" y="25"/>
                          </a:lnTo>
                          <a:lnTo>
                            <a:pt x="53" y="25"/>
                          </a:lnTo>
                        </a:path>
                      </a:pathLst>
                    </a:custGeom>
                    <a:grpFill/>
                    <a:ln w="9525" cmpd="sng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  <p:sp>
                  <p:nvSpPr>
                    <p:cNvPr id="486" name="Line 306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5191" y="2516"/>
                      <a:ext cx="6" cy="2"/>
                    </a:xfrm>
                    <a:prstGeom prst="line">
                      <a:avLst/>
                    </a:pr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solidFill>
                          <a:srgbClr val="002060"/>
                        </a:solidFill>
                        <a:latin typeface="Arial" charset="0"/>
                      </a:endParaRPr>
                    </a:p>
                  </p:txBody>
                </p:sp>
              </p:grpSp>
              <p:sp>
                <p:nvSpPr>
                  <p:cNvPr id="216" name="Freeform 307"/>
                  <p:cNvSpPr>
                    <a:spLocks/>
                  </p:cNvSpPr>
                  <p:nvPr>
                    <p:custDataLst>
                      <p:tags r:id="rId200"/>
                    </p:custDataLst>
                  </p:nvPr>
                </p:nvSpPr>
                <p:spPr bwMode="auto">
                  <a:xfrm>
                    <a:off x="7280275" y="4154488"/>
                    <a:ext cx="14288" cy="55562"/>
                  </a:xfrm>
                  <a:custGeom>
                    <a:avLst/>
                    <a:gdLst>
                      <a:gd name="T0" fmla="*/ 0 w 33"/>
                      <a:gd name="T1" fmla="*/ 43 h 43"/>
                      <a:gd name="T2" fmla="*/ 1 w 33"/>
                      <a:gd name="T3" fmla="*/ 34 h 43"/>
                      <a:gd name="T4" fmla="*/ 2 w 33"/>
                      <a:gd name="T5" fmla="*/ 27 h 43"/>
                      <a:gd name="T6" fmla="*/ 5 w 33"/>
                      <a:gd name="T7" fmla="*/ 21 h 43"/>
                      <a:gd name="T8" fmla="*/ 9 w 33"/>
                      <a:gd name="T9" fmla="*/ 15 h 43"/>
                      <a:gd name="T10" fmla="*/ 14 w 33"/>
                      <a:gd name="T11" fmla="*/ 9 h 43"/>
                      <a:gd name="T12" fmla="*/ 20 w 33"/>
                      <a:gd name="T13" fmla="*/ 5 h 43"/>
                      <a:gd name="T14" fmla="*/ 26 w 33"/>
                      <a:gd name="T15" fmla="*/ 2 h 43"/>
                      <a:gd name="T16" fmla="*/ 33 w 33"/>
                      <a:gd name="T17" fmla="*/ 0 h 43"/>
                      <a:gd name="T18" fmla="*/ 33 w 33"/>
                      <a:gd name="T19" fmla="*/ 25 h 43"/>
                      <a:gd name="T20" fmla="*/ 23 w 33"/>
                      <a:gd name="T21" fmla="*/ 27 h 43"/>
                      <a:gd name="T22" fmla="*/ 18 w 33"/>
                      <a:gd name="T23" fmla="*/ 29 h 43"/>
                      <a:gd name="T24" fmla="*/ 16 w 33"/>
                      <a:gd name="T25" fmla="*/ 32 h 43"/>
                      <a:gd name="T26" fmla="*/ 16 w 33"/>
                      <a:gd name="T27" fmla="*/ 34 h 43"/>
                      <a:gd name="T28" fmla="*/ 16 w 33"/>
                      <a:gd name="T29" fmla="*/ 36 h 43"/>
                      <a:gd name="T30" fmla="*/ 14 w 33"/>
                      <a:gd name="T31" fmla="*/ 38 h 43"/>
                      <a:gd name="T32" fmla="*/ 10 w 33"/>
                      <a:gd name="T33" fmla="*/ 41 h 43"/>
                      <a:gd name="T34" fmla="*/ 0 w 33"/>
                      <a:gd name="T35" fmla="*/ 43 h 43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33"/>
                      <a:gd name="T55" fmla="*/ 0 h 43"/>
                      <a:gd name="T56" fmla="*/ 33 w 33"/>
                      <a:gd name="T57" fmla="*/ 43 h 43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33" h="43">
                        <a:moveTo>
                          <a:pt x="0" y="43"/>
                        </a:moveTo>
                        <a:lnTo>
                          <a:pt x="1" y="34"/>
                        </a:lnTo>
                        <a:lnTo>
                          <a:pt x="2" y="27"/>
                        </a:lnTo>
                        <a:lnTo>
                          <a:pt x="5" y="21"/>
                        </a:lnTo>
                        <a:lnTo>
                          <a:pt x="9" y="15"/>
                        </a:lnTo>
                        <a:lnTo>
                          <a:pt x="14" y="9"/>
                        </a:lnTo>
                        <a:lnTo>
                          <a:pt x="20" y="5"/>
                        </a:lnTo>
                        <a:lnTo>
                          <a:pt x="26" y="2"/>
                        </a:lnTo>
                        <a:lnTo>
                          <a:pt x="33" y="0"/>
                        </a:lnTo>
                        <a:lnTo>
                          <a:pt x="33" y="25"/>
                        </a:lnTo>
                        <a:lnTo>
                          <a:pt x="23" y="27"/>
                        </a:lnTo>
                        <a:lnTo>
                          <a:pt x="18" y="29"/>
                        </a:lnTo>
                        <a:lnTo>
                          <a:pt x="16" y="32"/>
                        </a:lnTo>
                        <a:lnTo>
                          <a:pt x="16" y="34"/>
                        </a:lnTo>
                        <a:lnTo>
                          <a:pt x="16" y="36"/>
                        </a:lnTo>
                        <a:lnTo>
                          <a:pt x="14" y="38"/>
                        </a:lnTo>
                        <a:lnTo>
                          <a:pt x="10" y="41"/>
                        </a:lnTo>
                        <a:lnTo>
                          <a:pt x="0" y="43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17" name="Freeform 308"/>
                  <p:cNvSpPr>
                    <a:spLocks/>
                  </p:cNvSpPr>
                  <p:nvPr>
                    <p:custDataLst>
                      <p:tags r:id="rId201"/>
                    </p:custDataLst>
                  </p:nvPr>
                </p:nvSpPr>
                <p:spPr bwMode="auto">
                  <a:xfrm>
                    <a:off x="7356475" y="4094163"/>
                    <a:ext cx="22225" cy="58737"/>
                  </a:xfrm>
                  <a:custGeom>
                    <a:avLst/>
                    <a:gdLst>
                      <a:gd name="T0" fmla="*/ 0 w 54"/>
                      <a:gd name="T1" fmla="*/ 55 h 92"/>
                      <a:gd name="T2" fmla="*/ 1 w 54"/>
                      <a:gd name="T3" fmla="*/ 51 h 92"/>
                      <a:gd name="T4" fmla="*/ 2 w 54"/>
                      <a:gd name="T5" fmla="*/ 46 h 92"/>
                      <a:gd name="T6" fmla="*/ 3 w 54"/>
                      <a:gd name="T7" fmla="*/ 42 h 92"/>
                      <a:gd name="T8" fmla="*/ 6 w 54"/>
                      <a:gd name="T9" fmla="*/ 37 h 92"/>
                      <a:gd name="T10" fmla="*/ 11 w 54"/>
                      <a:gd name="T11" fmla="*/ 29 h 92"/>
                      <a:gd name="T12" fmla="*/ 18 w 54"/>
                      <a:gd name="T13" fmla="*/ 21 h 92"/>
                      <a:gd name="T14" fmla="*/ 31 w 54"/>
                      <a:gd name="T15" fmla="*/ 7 h 92"/>
                      <a:gd name="T16" fmla="*/ 41 w 54"/>
                      <a:gd name="T17" fmla="*/ 0 h 92"/>
                      <a:gd name="T18" fmla="*/ 54 w 54"/>
                      <a:gd name="T19" fmla="*/ 12 h 92"/>
                      <a:gd name="T20" fmla="*/ 51 w 54"/>
                      <a:gd name="T21" fmla="*/ 21 h 92"/>
                      <a:gd name="T22" fmla="*/ 47 w 54"/>
                      <a:gd name="T23" fmla="*/ 29 h 92"/>
                      <a:gd name="T24" fmla="*/ 44 w 54"/>
                      <a:gd name="T25" fmla="*/ 35 h 92"/>
                      <a:gd name="T26" fmla="*/ 41 w 54"/>
                      <a:gd name="T27" fmla="*/ 41 h 92"/>
                      <a:gd name="T28" fmla="*/ 33 w 54"/>
                      <a:gd name="T29" fmla="*/ 49 h 92"/>
                      <a:gd name="T30" fmla="*/ 28 w 54"/>
                      <a:gd name="T31" fmla="*/ 55 h 92"/>
                      <a:gd name="T32" fmla="*/ 26 w 54"/>
                      <a:gd name="T33" fmla="*/ 64 h 92"/>
                      <a:gd name="T34" fmla="*/ 26 w 54"/>
                      <a:gd name="T35" fmla="*/ 74 h 92"/>
                      <a:gd name="T36" fmla="*/ 24 w 54"/>
                      <a:gd name="T37" fmla="*/ 83 h 92"/>
                      <a:gd name="T38" fmla="*/ 20 w 54"/>
                      <a:gd name="T39" fmla="*/ 92 h 92"/>
                      <a:gd name="T40" fmla="*/ 14 w 54"/>
                      <a:gd name="T41" fmla="*/ 83 h 92"/>
                      <a:gd name="T42" fmla="*/ 8 w 54"/>
                      <a:gd name="T43" fmla="*/ 74 h 92"/>
                      <a:gd name="T44" fmla="*/ 5 w 54"/>
                      <a:gd name="T45" fmla="*/ 70 h 92"/>
                      <a:gd name="T46" fmla="*/ 2 w 54"/>
                      <a:gd name="T47" fmla="*/ 64 h 92"/>
                      <a:gd name="T48" fmla="*/ 1 w 54"/>
                      <a:gd name="T49" fmla="*/ 60 h 92"/>
                      <a:gd name="T50" fmla="*/ 0 w 54"/>
                      <a:gd name="T51" fmla="*/ 55 h 92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w 54"/>
                      <a:gd name="T79" fmla="*/ 0 h 92"/>
                      <a:gd name="T80" fmla="*/ 54 w 54"/>
                      <a:gd name="T81" fmla="*/ 92 h 92"/>
                    </a:gdLst>
                    <a:ahLst/>
                    <a:cxnLst>
                      <a:cxn ang="T52">
                        <a:pos x="T0" y="T1"/>
                      </a:cxn>
                      <a:cxn ang="T53">
                        <a:pos x="T2" y="T3"/>
                      </a:cxn>
                      <a:cxn ang="T54">
                        <a:pos x="T4" y="T5"/>
                      </a:cxn>
                      <a:cxn ang="T55">
                        <a:pos x="T6" y="T7"/>
                      </a:cxn>
                      <a:cxn ang="T56">
                        <a:pos x="T8" y="T9"/>
                      </a:cxn>
                      <a:cxn ang="T57">
                        <a:pos x="T10" y="T11"/>
                      </a:cxn>
                      <a:cxn ang="T58">
                        <a:pos x="T12" y="T13"/>
                      </a:cxn>
                      <a:cxn ang="T59">
                        <a:pos x="T14" y="T15"/>
                      </a:cxn>
                      <a:cxn ang="T60">
                        <a:pos x="T16" y="T17"/>
                      </a:cxn>
                      <a:cxn ang="T61">
                        <a:pos x="T18" y="T19"/>
                      </a:cxn>
                      <a:cxn ang="T62">
                        <a:pos x="T20" y="T21"/>
                      </a:cxn>
                      <a:cxn ang="T63">
                        <a:pos x="T22" y="T23"/>
                      </a:cxn>
                      <a:cxn ang="T64">
                        <a:pos x="T24" y="T25"/>
                      </a:cxn>
                      <a:cxn ang="T65">
                        <a:pos x="T26" y="T27"/>
                      </a:cxn>
                      <a:cxn ang="T66">
                        <a:pos x="T28" y="T29"/>
                      </a:cxn>
                      <a:cxn ang="T67">
                        <a:pos x="T30" y="T31"/>
                      </a:cxn>
                      <a:cxn ang="T68">
                        <a:pos x="T32" y="T33"/>
                      </a:cxn>
                      <a:cxn ang="T69">
                        <a:pos x="T34" y="T35"/>
                      </a:cxn>
                      <a:cxn ang="T70">
                        <a:pos x="T36" y="T37"/>
                      </a:cxn>
                      <a:cxn ang="T71">
                        <a:pos x="T38" y="T39"/>
                      </a:cxn>
                      <a:cxn ang="T72">
                        <a:pos x="T40" y="T41"/>
                      </a:cxn>
                      <a:cxn ang="T73">
                        <a:pos x="T42" y="T43"/>
                      </a:cxn>
                      <a:cxn ang="T74">
                        <a:pos x="T44" y="T45"/>
                      </a:cxn>
                      <a:cxn ang="T75">
                        <a:pos x="T46" y="T47"/>
                      </a:cxn>
                      <a:cxn ang="T76">
                        <a:pos x="T48" y="T49"/>
                      </a:cxn>
                      <a:cxn ang="T77">
                        <a:pos x="T50" y="T51"/>
                      </a:cxn>
                    </a:cxnLst>
                    <a:rect l="T78" t="T79" r="T80" b="T81"/>
                    <a:pathLst>
                      <a:path w="54" h="92">
                        <a:moveTo>
                          <a:pt x="0" y="55"/>
                        </a:moveTo>
                        <a:lnTo>
                          <a:pt x="1" y="51"/>
                        </a:lnTo>
                        <a:lnTo>
                          <a:pt x="2" y="46"/>
                        </a:lnTo>
                        <a:lnTo>
                          <a:pt x="3" y="42"/>
                        </a:lnTo>
                        <a:lnTo>
                          <a:pt x="6" y="37"/>
                        </a:lnTo>
                        <a:lnTo>
                          <a:pt x="11" y="29"/>
                        </a:lnTo>
                        <a:lnTo>
                          <a:pt x="18" y="21"/>
                        </a:lnTo>
                        <a:lnTo>
                          <a:pt x="31" y="7"/>
                        </a:lnTo>
                        <a:lnTo>
                          <a:pt x="41" y="0"/>
                        </a:lnTo>
                        <a:lnTo>
                          <a:pt x="54" y="12"/>
                        </a:lnTo>
                        <a:lnTo>
                          <a:pt x="51" y="21"/>
                        </a:lnTo>
                        <a:lnTo>
                          <a:pt x="47" y="29"/>
                        </a:lnTo>
                        <a:lnTo>
                          <a:pt x="44" y="35"/>
                        </a:lnTo>
                        <a:lnTo>
                          <a:pt x="41" y="41"/>
                        </a:lnTo>
                        <a:lnTo>
                          <a:pt x="33" y="49"/>
                        </a:lnTo>
                        <a:lnTo>
                          <a:pt x="28" y="55"/>
                        </a:lnTo>
                        <a:lnTo>
                          <a:pt x="26" y="64"/>
                        </a:lnTo>
                        <a:lnTo>
                          <a:pt x="26" y="74"/>
                        </a:lnTo>
                        <a:lnTo>
                          <a:pt x="24" y="83"/>
                        </a:lnTo>
                        <a:lnTo>
                          <a:pt x="20" y="92"/>
                        </a:lnTo>
                        <a:lnTo>
                          <a:pt x="14" y="83"/>
                        </a:lnTo>
                        <a:lnTo>
                          <a:pt x="8" y="74"/>
                        </a:lnTo>
                        <a:lnTo>
                          <a:pt x="5" y="70"/>
                        </a:lnTo>
                        <a:lnTo>
                          <a:pt x="2" y="64"/>
                        </a:lnTo>
                        <a:lnTo>
                          <a:pt x="1" y="60"/>
                        </a:lnTo>
                        <a:lnTo>
                          <a:pt x="0" y="55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18" name="Freeform 309"/>
                  <p:cNvSpPr>
                    <a:spLocks/>
                  </p:cNvSpPr>
                  <p:nvPr>
                    <p:custDataLst>
                      <p:tags r:id="rId202"/>
                    </p:custDataLst>
                  </p:nvPr>
                </p:nvSpPr>
                <p:spPr bwMode="auto">
                  <a:xfrm>
                    <a:off x="7404100" y="3973513"/>
                    <a:ext cx="23813" cy="57150"/>
                  </a:xfrm>
                  <a:custGeom>
                    <a:avLst/>
                    <a:gdLst>
                      <a:gd name="T0" fmla="*/ 0 w 60"/>
                      <a:gd name="T1" fmla="*/ 0 h 18"/>
                      <a:gd name="T2" fmla="*/ 19 w 60"/>
                      <a:gd name="T3" fmla="*/ 4 h 18"/>
                      <a:gd name="T4" fmla="*/ 37 w 60"/>
                      <a:gd name="T5" fmla="*/ 9 h 18"/>
                      <a:gd name="T6" fmla="*/ 45 w 60"/>
                      <a:gd name="T7" fmla="*/ 11 h 18"/>
                      <a:gd name="T8" fmla="*/ 51 w 60"/>
                      <a:gd name="T9" fmla="*/ 13 h 18"/>
                      <a:gd name="T10" fmla="*/ 56 w 60"/>
                      <a:gd name="T11" fmla="*/ 16 h 18"/>
                      <a:gd name="T12" fmla="*/ 60 w 60"/>
                      <a:gd name="T13" fmla="*/ 18 h 18"/>
                      <a:gd name="T14" fmla="*/ 38 w 60"/>
                      <a:gd name="T15" fmla="*/ 18 h 18"/>
                      <a:gd name="T16" fmla="*/ 23 w 60"/>
                      <a:gd name="T17" fmla="*/ 18 h 18"/>
                      <a:gd name="T18" fmla="*/ 10 w 60"/>
                      <a:gd name="T19" fmla="*/ 18 h 18"/>
                      <a:gd name="T20" fmla="*/ 0 w 60"/>
                      <a:gd name="T21" fmla="*/ 18 h 18"/>
                      <a:gd name="T22" fmla="*/ 0 w 60"/>
                      <a:gd name="T23" fmla="*/ 0 h 18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60"/>
                      <a:gd name="T37" fmla="*/ 0 h 18"/>
                      <a:gd name="T38" fmla="*/ 60 w 60"/>
                      <a:gd name="T39" fmla="*/ 18 h 18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60" h="18">
                        <a:moveTo>
                          <a:pt x="0" y="0"/>
                        </a:moveTo>
                        <a:lnTo>
                          <a:pt x="19" y="4"/>
                        </a:lnTo>
                        <a:lnTo>
                          <a:pt x="37" y="9"/>
                        </a:lnTo>
                        <a:lnTo>
                          <a:pt x="45" y="11"/>
                        </a:lnTo>
                        <a:lnTo>
                          <a:pt x="51" y="13"/>
                        </a:lnTo>
                        <a:lnTo>
                          <a:pt x="56" y="16"/>
                        </a:lnTo>
                        <a:lnTo>
                          <a:pt x="60" y="18"/>
                        </a:lnTo>
                        <a:lnTo>
                          <a:pt x="38" y="18"/>
                        </a:lnTo>
                        <a:lnTo>
                          <a:pt x="23" y="18"/>
                        </a:lnTo>
                        <a:lnTo>
                          <a:pt x="10" y="18"/>
                        </a:lnTo>
                        <a:lnTo>
                          <a:pt x="0" y="18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19" name="Freeform 310"/>
                  <p:cNvSpPr>
                    <a:spLocks/>
                  </p:cNvSpPr>
                  <p:nvPr>
                    <p:custDataLst>
                      <p:tags r:id="rId203"/>
                    </p:custDataLst>
                  </p:nvPr>
                </p:nvSpPr>
                <p:spPr bwMode="auto">
                  <a:xfrm>
                    <a:off x="7388225" y="3943350"/>
                    <a:ext cx="25400" cy="57150"/>
                  </a:xfrm>
                  <a:custGeom>
                    <a:avLst/>
                    <a:gdLst>
                      <a:gd name="T0" fmla="*/ 0 w 66"/>
                      <a:gd name="T1" fmla="*/ 18 h 18"/>
                      <a:gd name="T2" fmla="*/ 66 w 66"/>
                      <a:gd name="T3" fmla="*/ 18 h 18"/>
                      <a:gd name="T4" fmla="*/ 52 w 66"/>
                      <a:gd name="T5" fmla="*/ 13 h 18"/>
                      <a:gd name="T6" fmla="*/ 40 w 66"/>
                      <a:gd name="T7" fmla="*/ 7 h 18"/>
                      <a:gd name="T8" fmla="*/ 35 w 66"/>
                      <a:gd name="T9" fmla="*/ 4 h 18"/>
                      <a:gd name="T10" fmla="*/ 29 w 66"/>
                      <a:gd name="T11" fmla="*/ 2 h 18"/>
                      <a:gd name="T12" fmla="*/ 25 w 66"/>
                      <a:gd name="T13" fmla="*/ 1 h 18"/>
                      <a:gd name="T14" fmla="*/ 19 w 66"/>
                      <a:gd name="T15" fmla="*/ 0 h 18"/>
                      <a:gd name="T16" fmla="*/ 0 w 66"/>
                      <a:gd name="T17" fmla="*/ 18 h 18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w 66"/>
                      <a:gd name="T28" fmla="*/ 0 h 18"/>
                      <a:gd name="T29" fmla="*/ 66 w 66"/>
                      <a:gd name="T30" fmla="*/ 18 h 18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T27" t="T28" r="T29" b="T30"/>
                    <a:pathLst>
                      <a:path w="66" h="18">
                        <a:moveTo>
                          <a:pt x="0" y="18"/>
                        </a:moveTo>
                        <a:lnTo>
                          <a:pt x="66" y="18"/>
                        </a:lnTo>
                        <a:lnTo>
                          <a:pt x="52" y="13"/>
                        </a:lnTo>
                        <a:lnTo>
                          <a:pt x="40" y="7"/>
                        </a:lnTo>
                        <a:lnTo>
                          <a:pt x="35" y="4"/>
                        </a:lnTo>
                        <a:lnTo>
                          <a:pt x="29" y="2"/>
                        </a:lnTo>
                        <a:lnTo>
                          <a:pt x="25" y="1"/>
                        </a:lnTo>
                        <a:lnTo>
                          <a:pt x="19" y="0"/>
                        </a:lnTo>
                        <a:lnTo>
                          <a:pt x="0" y="18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20" name="Freeform 311"/>
                  <p:cNvSpPr>
                    <a:spLocks/>
                  </p:cNvSpPr>
                  <p:nvPr>
                    <p:custDataLst>
                      <p:tags r:id="rId204"/>
                    </p:custDataLst>
                  </p:nvPr>
                </p:nvSpPr>
                <p:spPr bwMode="auto">
                  <a:xfrm>
                    <a:off x="7213600" y="3840163"/>
                    <a:ext cx="7938" cy="57150"/>
                  </a:xfrm>
                  <a:custGeom>
                    <a:avLst/>
                    <a:gdLst>
                      <a:gd name="T0" fmla="*/ 0 w 17"/>
                      <a:gd name="T1" fmla="*/ 36 h 42"/>
                      <a:gd name="T2" fmla="*/ 13 w 17"/>
                      <a:gd name="T3" fmla="*/ 42 h 42"/>
                      <a:gd name="T4" fmla="*/ 14 w 17"/>
                      <a:gd name="T5" fmla="*/ 33 h 42"/>
                      <a:gd name="T6" fmla="*/ 16 w 17"/>
                      <a:gd name="T7" fmla="*/ 23 h 42"/>
                      <a:gd name="T8" fmla="*/ 17 w 17"/>
                      <a:gd name="T9" fmla="*/ 18 h 42"/>
                      <a:gd name="T10" fmla="*/ 16 w 17"/>
                      <a:gd name="T11" fmla="*/ 12 h 42"/>
                      <a:gd name="T12" fmla="*/ 16 w 17"/>
                      <a:gd name="T13" fmla="*/ 6 h 42"/>
                      <a:gd name="T14" fmla="*/ 13 w 17"/>
                      <a:gd name="T15" fmla="*/ 0 h 42"/>
                      <a:gd name="T16" fmla="*/ 0 w 17"/>
                      <a:gd name="T17" fmla="*/ 36 h 42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w 17"/>
                      <a:gd name="T28" fmla="*/ 0 h 42"/>
                      <a:gd name="T29" fmla="*/ 17 w 17"/>
                      <a:gd name="T30" fmla="*/ 42 h 42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T27" t="T28" r="T29" b="T30"/>
                    <a:pathLst>
                      <a:path w="17" h="42">
                        <a:moveTo>
                          <a:pt x="0" y="36"/>
                        </a:moveTo>
                        <a:lnTo>
                          <a:pt x="13" y="42"/>
                        </a:lnTo>
                        <a:lnTo>
                          <a:pt x="14" y="33"/>
                        </a:lnTo>
                        <a:lnTo>
                          <a:pt x="16" y="23"/>
                        </a:lnTo>
                        <a:lnTo>
                          <a:pt x="17" y="18"/>
                        </a:lnTo>
                        <a:lnTo>
                          <a:pt x="16" y="12"/>
                        </a:lnTo>
                        <a:lnTo>
                          <a:pt x="16" y="6"/>
                        </a:lnTo>
                        <a:lnTo>
                          <a:pt x="13" y="0"/>
                        </a:lnTo>
                        <a:lnTo>
                          <a:pt x="0" y="36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solidFill>
                        <a:srgbClr val="002060"/>
                      </a:solidFill>
                      <a:latin typeface="Arial" charset="0"/>
                    </a:endParaRPr>
                  </a:p>
                </p:txBody>
              </p:sp>
              <p:sp>
                <p:nvSpPr>
                  <p:cNvPr id="221" name="Freeform 312"/>
                  <p:cNvSpPr>
                    <a:spLocks/>
                  </p:cNvSpPr>
                  <p:nvPr>
                    <p:custDataLst>
                      <p:tags r:id="rId205"/>
                    </p:custDataLst>
                  </p:nvPr>
                </p:nvSpPr>
                <p:spPr bwMode="auto">
                  <a:xfrm>
                    <a:off x="7140575" y="3975100"/>
                    <a:ext cx="30163" cy="58738"/>
                  </a:xfrm>
                  <a:custGeom>
                    <a:avLst/>
                    <a:gdLst>
                      <a:gd name="T0" fmla="*/ 6 w 72"/>
                      <a:gd name="T1" fmla="*/ 29 h 29"/>
                      <a:gd name="T2" fmla="*/ 15 w 72"/>
                      <a:gd name="T3" fmla="*/ 26 h 29"/>
                      <a:gd name="T4" fmla="*/ 24 w 72"/>
                      <a:gd name="T5" fmla="*/ 24 h 29"/>
                      <a:gd name="T6" fmla="*/ 32 w 72"/>
                      <a:gd name="T7" fmla="*/ 24 h 29"/>
                      <a:gd name="T8" fmla="*/ 39 w 72"/>
                      <a:gd name="T9" fmla="*/ 24 h 29"/>
                      <a:gd name="T10" fmla="*/ 55 w 72"/>
                      <a:gd name="T11" fmla="*/ 27 h 29"/>
                      <a:gd name="T12" fmla="*/ 72 w 72"/>
                      <a:gd name="T13" fmla="*/ 29 h 29"/>
                      <a:gd name="T14" fmla="*/ 72 w 72"/>
                      <a:gd name="T15" fmla="*/ 4 h 29"/>
                      <a:gd name="T16" fmla="*/ 58 w 72"/>
                      <a:gd name="T17" fmla="*/ 1 h 29"/>
                      <a:gd name="T18" fmla="*/ 47 w 72"/>
                      <a:gd name="T19" fmla="*/ 0 h 29"/>
                      <a:gd name="T20" fmla="*/ 39 w 72"/>
                      <a:gd name="T21" fmla="*/ 0 h 29"/>
                      <a:gd name="T22" fmla="*/ 34 w 72"/>
                      <a:gd name="T23" fmla="*/ 2 h 29"/>
                      <a:gd name="T24" fmla="*/ 27 w 72"/>
                      <a:gd name="T25" fmla="*/ 3 h 29"/>
                      <a:gd name="T26" fmla="*/ 21 w 72"/>
                      <a:gd name="T27" fmla="*/ 5 h 29"/>
                      <a:gd name="T28" fmla="*/ 12 w 72"/>
                      <a:gd name="T29" fmla="*/ 5 h 29"/>
                      <a:gd name="T30" fmla="*/ 0 w 72"/>
                      <a:gd name="T31" fmla="*/ 4 h 29"/>
                      <a:gd name="T32" fmla="*/ 3 w 72"/>
                      <a:gd name="T33" fmla="*/ 16 h 29"/>
                      <a:gd name="T34" fmla="*/ 6 w 72"/>
                      <a:gd name="T35" fmla="*/ 29 h 29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72"/>
                      <a:gd name="T55" fmla="*/ 0 h 29"/>
                      <a:gd name="T56" fmla="*/ 72 w 72"/>
                      <a:gd name="T57" fmla="*/ 29 h 29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72" h="29">
                        <a:moveTo>
                          <a:pt x="6" y="29"/>
                        </a:moveTo>
                        <a:lnTo>
                          <a:pt x="15" y="26"/>
                        </a:lnTo>
                        <a:lnTo>
                          <a:pt x="24" y="24"/>
                        </a:lnTo>
                        <a:lnTo>
                          <a:pt x="32" y="24"/>
                        </a:lnTo>
                        <a:lnTo>
                          <a:pt x="39" y="24"/>
                        </a:lnTo>
                        <a:lnTo>
                          <a:pt x="55" y="27"/>
                        </a:lnTo>
                        <a:lnTo>
                          <a:pt x="72" y="29"/>
                        </a:lnTo>
                        <a:lnTo>
                          <a:pt x="72" y="4"/>
                        </a:lnTo>
                        <a:lnTo>
                          <a:pt x="58" y="1"/>
                        </a:lnTo>
                        <a:lnTo>
                          <a:pt x="47" y="0"/>
                        </a:lnTo>
                        <a:lnTo>
                          <a:pt x="39" y="0"/>
                        </a:lnTo>
                        <a:lnTo>
                          <a:pt x="34" y="2"/>
                        </a:lnTo>
                        <a:lnTo>
                          <a:pt x="27" y="3"/>
                        </a:lnTo>
                        <a:lnTo>
                          <a:pt x="21" y="5"/>
                        </a:lnTo>
                        <a:lnTo>
                          <a:pt x="12" y="5"/>
                        </a:lnTo>
                        <a:lnTo>
                          <a:pt x="0" y="4"/>
                        </a:lnTo>
                        <a:lnTo>
                          <a:pt x="3" y="16"/>
                        </a:lnTo>
                        <a:lnTo>
                          <a:pt x="6" y="29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22" name="Freeform 313"/>
                  <p:cNvSpPr>
                    <a:spLocks/>
                  </p:cNvSpPr>
                  <p:nvPr>
                    <p:custDataLst>
                      <p:tags r:id="rId206"/>
                    </p:custDataLst>
                  </p:nvPr>
                </p:nvSpPr>
                <p:spPr bwMode="auto">
                  <a:xfrm>
                    <a:off x="7148513" y="4160838"/>
                    <a:ext cx="19050" cy="55562"/>
                  </a:xfrm>
                  <a:custGeom>
                    <a:avLst/>
                    <a:gdLst>
                      <a:gd name="T0" fmla="*/ 0 w 46"/>
                      <a:gd name="T1" fmla="*/ 0 h 37"/>
                      <a:gd name="T2" fmla="*/ 9 w 46"/>
                      <a:gd name="T3" fmla="*/ 9 h 37"/>
                      <a:gd name="T4" fmla="*/ 20 w 46"/>
                      <a:gd name="T5" fmla="*/ 15 h 37"/>
                      <a:gd name="T6" fmla="*/ 31 w 46"/>
                      <a:gd name="T7" fmla="*/ 20 h 37"/>
                      <a:gd name="T8" fmla="*/ 46 w 46"/>
                      <a:gd name="T9" fmla="*/ 25 h 37"/>
                      <a:gd name="T10" fmla="*/ 37 w 46"/>
                      <a:gd name="T11" fmla="*/ 29 h 37"/>
                      <a:gd name="T12" fmla="*/ 29 w 46"/>
                      <a:gd name="T13" fmla="*/ 33 h 37"/>
                      <a:gd name="T14" fmla="*/ 21 w 46"/>
                      <a:gd name="T15" fmla="*/ 36 h 37"/>
                      <a:gd name="T16" fmla="*/ 13 w 46"/>
                      <a:gd name="T17" fmla="*/ 37 h 37"/>
                      <a:gd name="T18" fmla="*/ 9 w 46"/>
                      <a:gd name="T19" fmla="*/ 36 h 37"/>
                      <a:gd name="T20" fmla="*/ 7 w 46"/>
                      <a:gd name="T21" fmla="*/ 33 h 37"/>
                      <a:gd name="T22" fmla="*/ 5 w 46"/>
                      <a:gd name="T23" fmla="*/ 29 h 37"/>
                      <a:gd name="T24" fmla="*/ 3 w 46"/>
                      <a:gd name="T25" fmla="*/ 23 h 37"/>
                      <a:gd name="T26" fmla="*/ 1 w 46"/>
                      <a:gd name="T27" fmla="*/ 12 h 37"/>
                      <a:gd name="T28" fmla="*/ 0 w 46"/>
                      <a:gd name="T29" fmla="*/ 0 h 37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46"/>
                      <a:gd name="T46" fmla="*/ 0 h 37"/>
                      <a:gd name="T47" fmla="*/ 46 w 46"/>
                      <a:gd name="T48" fmla="*/ 37 h 37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46" h="37">
                        <a:moveTo>
                          <a:pt x="0" y="0"/>
                        </a:moveTo>
                        <a:lnTo>
                          <a:pt x="9" y="9"/>
                        </a:lnTo>
                        <a:lnTo>
                          <a:pt x="20" y="15"/>
                        </a:lnTo>
                        <a:lnTo>
                          <a:pt x="31" y="20"/>
                        </a:lnTo>
                        <a:lnTo>
                          <a:pt x="46" y="25"/>
                        </a:lnTo>
                        <a:lnTo>
                          <a:pt x="37" y="29"/>
                        </a:lnTo>
                        <a:lnTo>
                          <a:pt x="29" y="33"/>
                        </a:lnTo>
                        <a:lnTo>
                          <a:pt x="21" y="36"/>
                        </a:lnTo>
                        <a:lnTo>
                          <a:pt x="13" y="37"/>
                        </a:lnTo>
                        <a:lnTo>
                          <a:pt x="9" y="36"/>
                        </a:lnTo>
                        <a:lnTo>
                          <a:pt x="7" y="33"/>
                        </a:lnTo>
                        <a:lnTo>
                          <a:pt x="5" y="29"/>
                        </a:lnTo>
                        <a:lnTo>
                          <a:pt x="3" y="23"/>
                        </a:lnTo>
                        <a:lnTo>
                          <a:pt x="1" y="12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23" name="Freeform 314"/>
                  <p:cNvSpPr>
                    <a:spLocks/>
                  </p:cNvSpPr>
                  <p:nvPr>
                    <p:custDataLst>
                      <p:tags r:id="rId207"/>
                    </p:custDataLst>
                  </p:nvPr>
                </p:nvSpPr>
                <p:spPr bwMode="auto">
                  <a:xfrm>
                    <a:off x="7261225" y="3979863"/>
                    <a:ext cx="11113" cy="57150"/>
                  </a:xfrm>
                  <a:custGeom>
                    <a:avLst/>
                    <a:gdLst>
                      <a:gd name="T0" fmla="*/ 0 w 26"/>
                      <a:gd name="T1" fmla="*/ 0 h 19"/>
                      <a:gd name="T2" fmla="*/ 26 w 26"/>
                      <a:gd name="T3" fmla="*/ 19 h 19"/>
                      <a:gd name="T4" fmla="*/ 26 w 26"/>
                      <a:gd name="T5" fmla="*/ 9 h 19"/>
                      <a:gd name="T6" fmla="*/ 26 w 26"/>
                      <a:gd name="T7" fmla="*/ 0 h 19"/>
                      <a:gd name="T8" fmla="*/ 15 w 26"/>
                      <a:gd name="T9" fmla="*/ 0 h 19"/>
                      <a:gd name="T10" fmla="*/ 0 w 26"/>
                      <a:gd name="T11" fmla="*/ 0 h 19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26"/>
                      <a:gd name="T19" fmla="*/ 0 h 19"/>
                      <a:gd name="T20" fmla="*/ 26 w 26"/>
                      <a:gd name="T21" fmla="*/ 19 h 19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26" h="19">
                        <a:moveTo>
                          <a:pt x="0" y="0"/>
                        </a:moveTo>
                        <a:lnTo>
                          <a:pt x="26" y="19"/>
                        </a:lnTo>
                        <a:lnTo>
                          <a:pt x="26" y="9"/>
                        </a:lnTo>
                        <a:lnTo>
                          <a:pt x="26" y="0"/>
                        </a:lnTo>
                        <a:lnTo>
                          <a:pt x="15" y="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24" name="Freeform 315"/>
                  <p:cNvSpPr>
                    <a:spLocks/>
                  </p:cNvSpPr>
                  <p:nvPr>
                    <p:custDataLst>
                      <p:tags r:id="rId208"/>
                    </p:custDataLst>
                  </p:nvPr>
                </p:nvSpPr>
                <p:spPr bwMode="auto">
                  <a:xfrm>
                    <a:off x="7121525" y="3975100"/>
                    <a:ext cx="19050" cy="58738"/>
                  </a:xfrm>
                  <a:custGeom>
                    <a:avLst/>
                    <a:gdLst>
                      <a:gd name="T0" fmla="*/ 2 w 43"/>
                      <a:gd name="T1" fmla="*/ 0 h 31"/>
                      <a:gd name="T2" fmla="*/ 1 w 43"/>
                      <a:gd name="T3" fmla="*/ 12 h 31"/>
                      <a:gd name="T4" fmla="*/ 0 w 43"/>
                      <a:gd name="T5" fmla="*/ 23 h 31"/>
                      <a:gd name="T6" fmla="*/ 0 w 43"/>
                      <a:gd name="T7" fmla="*/ 26 h 31"/>
                      <a:gd name="T8" fmla="*/ 0 w 43"/>
                      <a:gd name="T9" fmla="*/ 29 h 31"/>
                      <a:gd name="T10" fmla="*/ 0 w 43"/>
                      <a:gd name="T11" fmla="*/ 31 h 31"/>
                      <a:gd name="T12" fmla="*/ 2 w 43"/>
                      <a:gd name="T13" fmla="*/ 31 h 31"/>
                      <a:gd name="T14" fmla="*/ 13 w 43"/>
                      <a:gd name="T15" fmla="*/ 22 h 31"/>
                      <a:gd name="T16" fmla="*/ 25 w 43"/>
                      <a:gd name="T17" fmla="*/ 13 h 31"/>
                      <a:gd name="T18" fmla="*/ 35 w 43"/>
                      <a:gd name="T19" fmla="*/ 5 h 31"/>
                      <a:gd name="T20" fmla="*/ 43 w 43"/>
                      <a:gd name="T21" fmla="*/ 0 h 31"/>
                      <a:gd name="T22" fmla="*/ 2 w 43"/>
                      <a:gd name="T23" fmla="*/ 0 h 3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3"/>
                      <a:gd name="T37" fmla="*/ 0 h 31"/>
                      <a:gd name="T38" fmla="*/ 43 w 43"/>
                      <a:gd name="T39" fmla="*/ 31 h 3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3" h="31">
                        <a:moveTo>
                          <a:pt x="2" y="0"/>
                        </a:moveTo>
                        <a:lnTo>
                          <a:pt x="1" y="12"/>
                        </a:lnTo>
                        <a:lnTo>
                          <a:pt x="0" y="23"/>
                        </a:lnTo>
                        <a:lnTo>
                          <a:pt x="0" y="26"/>
                        </a:lnTo>
                        <a:lnTo>
                          <a:pt x="0" y="29"/>
                        </a:lnTo>
                        <a:lnTo>
                          <a:pt x="0" y="31"/>
                        </a:lnTo>
                        <a:lnTo>
                          <a:pt x="2" y="31"/>
                        </a:lnTo>
                        <a:lnTo>
                          <a:pt x="13" y="22"/>
                        </a:lnTo>
                        <a:lnTo>
                          <a:pt x="25" y="13"/>
                        </a:lnTo>
                        <a:lnTo>
                          <a:pt x="35" y="5"/>
                        </a:lnTo>
                        <a:lnTo>
                          <a:pt x="43" y="0"/>
                        </a:lnTo>
                        <a:lnTo>
                          <a:pt x="2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25" name="Freeform 316"/>
                  <p:cNvSpPr>
                    <a:spLocks/>
                  </p:cNvSpPr>
                  <p:nvPr>
                    <p:custDataLst>
                      <p:tags r:id="rId209"/>
                    </p:custDataLst>
                  </p:nvPr>
                </p:nvSpPr>
                <p:spPr bwMode="auto">
                  <a:xfrm>
                    <a:off x="7165975" y="4022725"/>
                    <a:ext cx="30163" cy="57150"/>
                  </a:xfrm>
                  <a:custGeom>
                    <a:avLst/>
                    <a:gdLst>
                      <a:gd name="T0" fmla="*/ 4 w 71"/>
                      <a:gd name="T1" fmla="*/ 12 h 49"/>
                      <a:gd name="T2" fmla="*/ 4 w 71"/>
                      <a:gd name="T3" fmla="*/ 18 h 49"/>
                      <a:gd name="T4" fmla="*/ 5 w 71"/>
                      <a:gd name="T5" fmla="*/ 25 h 49"/>
                      <a:gd name="T6" fmla="*/ 7 w 71"/>
                      <a:gd name="T7" fmla="*/ 31 h 49"/>
                      <a:gd name="T8" fmla="*/ 9 w 71"/>
                      <a:gd name="T9" fmla="*/ 37 h 49"/>
                      <a:gd name="T10" fmla="*/ 14 w 71"/>
                      <a:gd name="T11" fmla="*/ 41 h 49"/>
                      <a:gd name="T12" fmla="*/ 18 w 71"/>
                      <a:gd name="T13" fmla="*/ 46 h 49"/>
                      <a:gd name="T14" fmla="*/ 23 w 71"/>
                      <a:gd name="T15" fmla="*/ 48 h 49"/>
                      <a:gd name="T16" fmla="*/ 30 w 71"/>
                      <a:gd name="T17" fmla="*/ 49 h 49"/>
                      <a:gd name="T18" fmla="*/ 35 w 71"/>
                      <a:gd name="T19" fmla="*/ 48 h 49"/>
                      <a:gd name="T20" fmla="*/ 40 w 71"/>
                      <a:gd name="T21" fmla="*/ 46 h 49"/>
                      <a:gd name="T22" fmla="*/ 45 w 71"/>
                      <a:gd name="T23" fmla="*/ 42 h 49"/>
                      <a:gd name="T24" fmla="*/ 50 w 71"/>
                      <a:gd name="T25" fmla="*/ 37 h 49"/>
                      <a:gd name="T26" fmla="*/ 60 w 71"/>
                      <a:gd name="T27" fmla="*/ 28 h 49"/>
                      <a:gd name="T28" fmla="*/ 71 w 71"/>
                      <a:gd name="T29" fmla="*/ 18 h 49"/>
                      <a:gd name="T30" fmla="*/ 61 w 71"/>
                      <a:gd name="T31" fmla="*/ 12 h 49"/>
                      <a:gd name="T32" fmla="*/ 52 w 71"/>
                      <a:gd name="T33" fmla="*/ 9 h 49"/>
                      <a:gd name="T34" fmla="*/ 44 w 71"/>
                      <a:gd name="T35" fmla="*/ 7 h 49"/>
                      <a:gd name="T36" fmla="*/ 37 w 71"/>
                      <a:gd name="T37" fmla="*/ 6 h 49"/>
                      <a:gd name="T38" fmla="*/ 29 w 71"/>
                      <a:gd name="T39" fmla="*/ 6 h 49"/>
                      <a:gd name="T40" fmla="*/ 21 w 71"/>
                      <a:gd name="T41" fmla="*/ 5 h 49"/>
                      <a:gd name="T42" fmla="*/ 14 w 71"/>
                      <a:gd name="T43" fmla="*/ 3 h 49"/>
                      <a:gd name="T44" fmla="*/ 4 w 71"/>
                      <a:gd name="T45" fmla="*/ 0 h 49"/>
                      <a:gd name="T46" fmla="*/ 3 w 71"/>
                      <a:gd name="T47" fmla="*/ 1 h 49"/>
                      <a:gd name="T48" fmla="*/ 1 w 71"/>
                      <a:gd name="T49" fmla="*/ 6 h 49"/>
                      <a:gd name="T50" fmla="*/ 0 w 71"/>
                      <a:gd name="T51" fmla="*/ 8 h 49"/>
                      <a:gd name="T52" fmla="*/ 0 w 71"/>
                      <a:gd name="T53" fmla="*/ 10 h 49"/>
                      <a:gd name="T54" fmla="*/ 1 w 71"/>
                      <a:gd name="T55" fmla="*/ 11 h 49"/>
                      <a:gd name="T56" fmla="*/ 4 w 71"/>
                      <a:gd name="T57" fmla="*/ 12 h 49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w 71"/>
                      <a:gd name="T88" fmla="*/ 0 h 49"/>
                      <a:gd name="T89" fmla="*/ 71 w 71"/>
                      <a:gd name="T90" fmla="*/ 49 h 49"/>
                    </a:gdLst>
                    <a:ahLst/>
                    <a:cxnLst>
                      <a:cxn ang="T58">
                        <a:pos x="T0" y="T1"/>
                      </a:cxn>
                      <a:cxn ang="T59">
                        <a:pos x="T2" y="T3"/>
                      </a:cxn>
                      <a:cxn ang="T60">
                        <a:pos x="T4" y="T5"/>
                      </a:cxn>
                      <a:cxn ang="T61">
                        <a:pos x="T6" y="T7"/>
                      </a:cxn>
                      <a:cxn ang="T62">
                        <a:pos x="T8" y="T9"/>
                      </a:cxn>
                      <a:cxn ang="T63">
                        <a:pos x="T10" y="T11"/>
                      </a:cxn>
                      <a:cxn ang="T64">
                        <a:pos x="T12" y="T13"/>
                      </a:cxn>
                      <a:cxn ang="T65">
                        <a:pos x="T14" y="T15"/>
                      </a:cxn>
                      <a:cxn ang="T66">
                        <a:pos x="T16" y="T17"/>
                      </a:cxn>
                      <a:cxn ang="T67">
                        <a:pos x="T18" y="T19"/>
                      </a:cxn>
                      <a:cxn ang="T68">
                        <a:pos x="T20" y="T21"/>
                      </a:cxn>
                      <a:cxn ang="T69">
                        <a:pos x="T22" y="T23"/>
                      </a:cxn>
                      <a:cxn ang="T70">
                        <a:pos x="T24" y="T25"/>
                      </a:cxn>
                      <a:cxn ang="T71">
                        <a:pos x="T26" y="T27"/>
                      </a:cxn>
                      <a:cxn ang="T72">
                        <a:pos x="T28" y="T29"/>
                      </a:cxn>
                      <a:cxn ang="T73">
                        <a:pos x="T30" y="T31"/>
                      </a:cxn>
                      <a:cxn ang="T74">
                        <a:pos x="T32" y="T33"/>
                      </a:cxn>
                      <a:cxn ang="T75">
                        <a:pos x="T34" y="T35"/>
                      </a:cxn>
                      <a:cxn ang="T76">
                        <a:pos x="T36" y="T37"/>
                      </a:cxn>
                      <a:cxn ang="T77">
                        <a:pos x="T38" y="T39"/>
                      </a:cxn>
                      <a:cxn ang="T78">
                        <a:pos x="T40" y="T41"/>
                      </a:cxn>
                      <a:cxn ang="T79">
                        <a:pos x="T42" y="T43"/>
                      </a:cxn>
                      <a:cxn ang="T80">
                        <a:pos x="T44" y="T45"/>
                      </a:cxn>
                      <a:cxn ang="T81">
                        <a:pos x="T46" y="T47"/>
                      </a:cxn>
                      <a:cxn ang="T82">
                        <a:pos x="T48" y="T49"/>
                      </a:cxn>
                      <a:cxn ang="T83">
                        <a:pos x="T50" y="T51"/>
                      </a:cxn>
                      <a:cxn ang="T84">
                        <a:pos x="T52" y="T53"/>
                      </a:cxn>
                      <a:cxn ang="T85">
                        <a:pos x="T54" y="T55"/>
                      </a:cxn>
                      <a:cxn ang="T86">
                        <a:pos x="T56" y="T57"/>
                      </a:cxn>
                    </a:cxnLst>
                    <a:rect l="T87" t="T88" r="T89" b="T90"/>
                    <a:pathLst>
                      <a:path w="71" h="49">
                        <a:moveTo>
                          <a:pt x="4" y="12"/>
                        </a:moveTo>
                        <a:lnTo>
                          <a:pt x="4" y="18"/>
                        </a:lnTo>
                        <a:lnTo>
                          <a:pt x="5" y="25"/>
                        </a:lnTo>
                        <a:lnTo>
                          <a:pt x="7" y="31"/>
                        </a:lnTo>
                        <a:lnTo>
                          <a:pt x="9" y="37"/>
                        </a:lnTo>
                        <a:lnTo>
                          <a:pt x="14" y="41"/>
                        </a:lnTo>
                        <a:lnTo>
                          <a:pt x="18" y="46"/>
                        </a:lnTo>
                        <a:lnTo>
                          <a:pt x="23" y="48"/>
                        </a:lnTo>
                        <a:lnTo>
                          <a:pt x="30" y="49"/>
                        </a:lnTo>
                        <a:lnTo>
                          <a:pt x="35" y="48"/>
                        </a:lnTo>
                        <a:lnTo>
                          <a:pt x="40" y="46"/>
                        </a:lnTo>
                        <a:lnTo>
                          <a:pt x="45" y="42"/>
                        </a:lnTo>
                        <a:lnTo>
                          <a:pt x="50" y="37"/>
                        </a:lnTo>
                        <a:lnTo>
                          <a:pt x="60" y="28"/>
                        </a:lnTo>
                        <a:lnTo>
                          <a:pt x="71" y="18"/>
                        </a:lnTo>
                        <a:lnTo>
                          <a:pt x="61" y="12"/>
                        </a:lnTo>
                        <a:lnTo>
                          <a:pt x="52" y="9"/>
                        </a:lnTo>
                        <a:lnTo>
                          <a:pt x="44" y="7"/>
                        </a:lnTo>
                        <a:lnTo>
                          <a:pt x="37" y="6"/>
                        </a:lnTo>
                        <a:lnTo>
                          <a:pt x="29" y="6"/>
                        </a:lnTo>
                        <a:lnTo>
                          <a:pt x="21" y="5"/>
                        </a:lnTo>
                        <a:lnTo>
                          <a:pt x="14" y="3"/>
                        </a:lnTo>
                        <a:lnTo>
                          <a:pt x="4" y="0"/>
                        </a:lnTo>
                        <a:lnTo>
                          <a:pt x="3" y="1"/>
                        </a:lnTo>
                        <a:lnTo>
                          <a:pt x="1" y="6"/>
                        </a:lnTo>
                        <a:lnTo>
                          <a:pt x="0" y="8"/>
                        </a:lnTo>
                        <a:lnTo>
                          <a:pt x="0" y="10"/>
                        </a:lnTo>
                        <a:lnTo>
                          <a:pt x="1" y="11"/>
                        </a:lnTo>
                        <a:lnTo>
                          <a:pt x="4" y="12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26" name="Freeform 317"/>
                  <p:cNvSpPr>
                    <a:spLocks/>
                  </p:cNvSpPr>
                  <p:nvPr>
                    <p:custDataLst>
                      <p:tags r:id="rId210"/>
                    </p:custDataLst>
                  </p:nvPr>
                </p:nvSpPr>
                <p:spPr bwMode="auto">
                  <a:xfrm>
                    <a:off x="6967538" y="4225925"/>
                    <a:ext cx="46037" cy="58738"/>
                  </a:xfrm>
                  <a:custGeom>
                    <a:avLst/>
                    <a:gdLst>
                      <a:gd name="T0" fmla="*/ 46 w 112"/>
                      <a:gd name="T1" fmla="*/ 2 h 26"/>
                      <a:gd name="T2" fmla="*/ 56 w 112"/>
                      <a:gd name="T3" fmla="*/ 2 h 26"/>
                      <a:gd name="T4" fmla="*/ 66 w 112"/>
                      <a:gd name="T5" fmla="*/ 3 h 26"/>
                      <a:gd name="T6" fmla="*/ 74 w 112"/>
                      <a:gd name="T7" fmla="*/ 4 h 26"/>
                      <a:gd name="T8" fmla="*/ 84 w 112"/>
                      <a:gd name="T9" fmla="*/ 6 h 26"/>
                      <a:gd name="T10" fmla="*/ 92 w 112"/>
                      <a:gd name="T11" fmla="*/ 9 h 26"/>
                      <a:gd name="T12" fmla="*/ 100 w 112"/>
                      <a:gd name="T13" fmla="*/ 12 h 26"/>
                      <a:gd name="T14" fmla="*/ 106 w 112"/>
                      <a:gd name="T15" fmla="*/ 16 h 26"/>
                      <a:gd name="T16" fmla="*/ 112 w 112"/>
                      <a:gd name="T17" fmla="*/ 20 h 26"/>
                      <a:gd name="T18" fmla="*/ 110 w 112"/>
                      <a:gd name="T19" fmla="*/ 22 h 26"/>
                      <a:gd name="T20" fmla="*/ 105 w 112"/>
                      <a:gd name="T21" fmla="*/ 23 h 26"/>
                      <a:gd name="T22" fmla="*/ 101 w 112"/>
                      <a:gd name="T23" fmla="*/ 25 h 26"/>
                      <a:gd name="T24" fmla="*/ 95 w 112"/>
                      <a:gd name="T25" fmla="*/ 25 h 26"/>
                      <a:gd name="T26" fmla="*/ 87 w 112"/>
                      <a:gd name="T27" fmla="*/ 26 h 26"/>
                      <a:gd name="T28" fmla="*/ 79 w 112"/>
                      <a:gd name="T29" fmla="*/ 26 h 26"/>
                      <a:gd name="T30" fmla="*/ 66 w 112"/>
                      <a:gd name="T31" fmla="*/ 24 h 26"/>
                      <a:gd name="T32" fmla="*/ 41 w 112"/>
                      <a:gd name="T33" fmla="*/ 19 h 26"/>
                      <a:gd name="T34" fmla="*/ 16 w 112"/>
                      <a:gd name="T35" fmla="*/ 13 h 26"/>
                      <a:gd name="T36" fmla="*/ 0 w 112"/>
                      <a:gd name="T37" fmla="*/ 8 h 26"/>
                      <a:gd name="T38" fmla="*/ 5 w 112"/>
                      <a:gd name="T39" fmla="*/ 4 h 26"/>
                      <a:gd name="T40" fmla="*/ 11 w 112"/>
                      <a:gd name="T41" fmla="*/ 2 h 26"/>
                      <a:gd name="T42" fmla="*/ 18 w 112"/>
                      <a:gd name="T43" fmla="*/ 1 h 26"/>
                      <a:gd name="T44" fmla="*/ 25 w 112"/>
                      <a:gd name="T45" fmla="*/ 0 h 26"/>
                      <a:gd name="T46" fmla="*/ 37 w 112"/>
                      <a:gd name="T47" fmla="*/ 1 h 26"/>
                      <a:gd name="T48" fmla="*/ 46 w 112"/>
                      <a:gd name="T49" fmla="*/ 2 h 2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w 112"/>
                      <a:gd name="T76" fmla="*/ 0 h 26"/>
                      <a:gd name="T77" fmla="*/ 112 w 112"/>
                      <a:gd name="T78" fmla="*/ 26 h 26"/>
                    </a:gdLst>
                    <a:ahLst/>
                    <a:cxnLst>
                      <a:cxn ang="T50">
                        <a:pos x="T0" y="T1"/>
                      </a:cxn>
                      <a:cxn ang="T51">
                        <a:pos x="T2" y="T3"/>
                      </a:cxn>
                      <a:cxn ang="T52">
                        <a:pos x="T4" y="T5"/>
                      </a:cxn>
                      <a:cxn ang="T53">
                        <a:pos x="T6" y="T7"/>
                      </a:cxn>
                      <a:cxn ang="T54">
                        <a:pos x="T8" y="T9"/>
                      </a:cxn>
                      <a:cxn ang="T55">
                        <a:pos x="T10" y="T11"/>
                      </a:cxn>
                      <a:cxn ang="T56">
                        <a:pos x="T12" y="T13"/>
                      </a:cxn>
                      <a:cxn ang="T57">
                        <a:pos x="T14" y="T15"/>
                      </a:cxn>
                      <a:cxn ang="T58">
                        <a:pos x="T16" y="T17"/>
                      </a:cxn>
                      <a:cxn ang="T59">
                        <a:pos x="T18" y="T19"/>
                      </a:cxn>
                      <a:cxn ang="T60">
                        <a:pos x="T20" y="T21"/>
                      </a:cxn>
                      <a:cxn ang="T61">
                        <a:pos x="T22" y="T23"/>
                      </a:cxn>
                      <a:cxn ang="T62">
                        <a:pos x="T24" y="T25"/>
                      </a:cxn>
                      <a:cxn ang="T63">
                        <a:pos x="T26" y="T27"/>
                      </a:cxn>
                      <a:cxn ang="T64">
                        <a:pos x="T28" y="T29"/>
                      </a:cxn>
                      <a:cxn ang="T65">
                        <a:pos x="T30" y="T31"/>
                      </a:cxn>
                      <a:cxn ang="T66">
                        <a:pos x="T32" y="T33"/>
                      </a:cxn>
                      <a:cxn ang="T67">
                        <a:pos x="T34" y="T35"/>
                      </a:cxn>
                      <a:cxn ang="T68">
                        <a:pos x="T36" y="T37"/>
                      </a:cxn>
                      <a:cxn ang="T69">
                        <a:pos x="T38" y="T39"/>
                      </a:cxn>
                      <a:cxn ang="T70">
                        <a:pos x="T40" y="T41"/>
                      </a:cxn>
                      <a:cxn ang="T71">
                        <a:pos x="T42" y="T43"/>
                      </a:cxn>
                      <a:cxn ang="T72">
                        <a:pos x="T44" y="T45"/>
                      </a:cxn>
                      <a:cxn ang="T73">
                        <a:pos x="T46" y="T47"/>
                      </a:cxn>
                      <a:cxn ang="T74">
                        <a:pos x="T48" y="T49"/>
                      </a:cxn>
                    </a:cxnLst>
                    <a:rect l="T75" t="T76" r="T77" b="T78"/>
                    <a:pathLst>
                      <a:path w="112" h="26">
                        <a:moveTo>
                          <a:pt x="46" y="2"/>
                        </a:moveTo>
                        <a:lnTo>
                          <a:pt x="56" y="2"/>
                        </a:lnTo>
                        <a:lnTo>
                          <a:pt x="66" y="3"/>
                        </a:lnTo>
                        <a:lnTo>
                          <a:pt x="74" y="4"/>
                        </a:lnTo>
                        <a:lnTo>
                          <a:pt x="84" y="6"/>
                        </a:lnTo>
                        <a:lnTo>
                          <a:pt x="92" y="9"/>
                        </a:lnTo>
                        <a:lnTo>
                          <a:pt x="100" y="12"/>
                        </a:lnTo>
                        <a:lnTo>
                          <a:pt x="106" y="16"/>
                        </a:lnTo>
                        <a:lnTo>
                          <a:pt x="112" y="20"/>
                        </a:lnTo>
                        <a:lnTo>
                          <a:pt x="110" y="22"/>
                        </a:lnTo>
                        <a:lnTo>
                          <a:pt x="105" y="23"/>
                        </a:lnTo>
                        <a:lnTo>
                          <a:pt x="101" y="25"/>
                        </a:lnTo>
                        <a:lnTo>
                          <a:pt x="95" y="25"/>
                        </a:lnTo>
                        <a:lnTo>
                          <a:pt x="87" y="26"/>
                        </a:lnTo>
                        <a:lnTo>
                          <a:pt x="79" y="26"/>
                        </a:lnTo>
                        <a:lnTo>
                          <a:pt x="66" y="24"/>
                        </a:lnTo>
                        <a:lnTo>
                          <a:pt x="41" y="19"/>
                        </a:lnTo>
                        <a:lnTo>
                          <a:pt x="16" y="13"/>
                        </a:lnTo>
                        <a:lnTo>
                          <a:pt x="0" y="8"/>
                        </a:lnTo>
                        <a:lnTo>
                          <a:pt x="5" y="4"/>
                        </a:lnTo>
                        <a:lnTo>
                          <a:pt x="11" y="2"/>
                        </a:lnTo>
                        <a:lnTo>
                          <a:pt x="18" y="1"/>
                        </a:lnTo>
                        <a:lnTo>
                          <a:pt x="25" y="0"/>
                        </a:lnTo>
                        <a:lnTo>
                          <a:pt x="37" y="1"/>
                        </a:lnTo>
                        <a:lnTo>
                          <a:pt x="46" y="2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27" name="Freeform 318"/>
                  <p:cNvSpPr>
                    <a:spLocks/>
                  </p:cNvSpPr>
                  <p:nvPr>
                    <p:custDataLst>
                      <p:tags r:id="rId211"/>
                    </p:custDataLst>
                  </p:nvPr>
                </p:nvSpPr>
                <p:spPr bwMode="auto">
                  <a:xfrm>
                    <a:off x="7065963" y="4264025"/>
                    <a:ext cx="14287" cy="58738"/>
                  </a:xfrm>
                  <a:custGeom>
                    <a:avLst/>
                    <a:gdLst>
                      <a:gd name="T0" fmla="*/ 0 w 41"/>
                      <a:gd name="T1" fmla="*/ 0 h 25"/>
                      <a:gd name="T2" fmla="*/ 41 w 41"/>
                      <a:gd name="T3" fmla="*/ 0 h 25"/>
                      <a:gd name="T4" fmla="*/ 28 w 41"/>
                      <a:gd name="T5" fmla="*/ 8 h 25"/>
                      <a:gd name="T6" fmla="*/ 18 w 41"/>
                      <a:gd name="T7" fmla="*/ 15 h 25"/>
                      <a:gd name="T8" fmla="*/ 9 w 41"/>
                      <a:gd name="T9" fmla="*/ 20 h 25"/>
                      <a:gd name="T10" fmla="*/ 0 w 41"/>
                      <a:gd name="T11" fmla="*/ 25 h 25"/>
                      <a:gd name="T12" fmla="*/ 0 w 41"/>
                      <a:gd name="T13" fmla="*/ 0 h 25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w 41"/>
                      <a:gd name="T22" fmla="*/ 0 h 25"/>
                      <a:gd name="T23" fmla="*/ 41 w 41"/>
                      <a:gd name="T24" fmla="*/ 25 h 25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T21" t="T22" r="T23" b="T24"/>
                    <a:pathLst>
                      <a:path w="41" h="25">
                        <a:moveTo>
                          <a:pt x="0" y="0"/>
                        </a:moveTo>
                        <a:lnTo>
                          <a:pt x="41" y="0"/>
                        </a:lnTo>
                        <a:lnTo>
                          <a:pt x="28" y="8"/>
                        </a:lnTo>
                        <a:lnTo>
                          <a:pt x="18" y="15"/>
                        </a:lnTo>
                        <a:lnTo>
                          <a:pt x="9" y="20"/>
                        </a:lnTo>
                        <a:lnTo>
                          <a:pt x="0" y="25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28" name="Freeform 319"/>
                  <p:cNvSpPr>
                    <a:spLocks/>
                  </p:cNvSpPr>
                  <p:nvPr>
                    <p:custDataLst>
                      <p:tags r:id="rId212"/>
                    </p:custDataLst>
                  </p:nvPr>
                </p:nvSpPr>
                <p:spPr bwMode="auto">
                  <a:xfrm>
                    <a:off x="6899275" y="4195763"/>
                    <a:ext cx="36513" cy="55562"/>
                  </a:xfrm>
                  <a:custGeom>
                    <a:avLst/>
                    <a:gdLst>
                      <a:gd name="T0" fmla="*/ 0 w 81"/>
                      <a:gd name="T1" fmla="*/ 31 h 31"/>
                      <a:gd name="T2" fmla="*/ 0 w 81"/>
                      <a:gd name="T3" fmla="*/ 22 h 31"/>
                      <a:gd name="T4" fmla="*/ 0 w 81"/>
                      <a:gd name="T5" fmla="*/ 13 h 31"/>
                      <a:gd name="T6" fmla="*/ 0 w 81"/>
                      <a:gd name="T7" fmla="*/ 10 h 31"/>
                      <a:gd name="T8" fmla="*/ 2 w 81"/>
                      <a:gd name="T9" fmla="*/ 8 h 31"/>
                      <a:gd name="T10" fmla="*/ 3 w 81"/>
                      <a:gd name="T11" fmla="*/ 6 h 31"/>
                      <a:gd name="T12" fmla="*/ 4 w 81"/>
                      <a:gd name="T13" fmla="*/ 4 h 31"/>
                      <a:gd name="T14" fmla="*/ 8 w 81"/>
                      <a:gd name="T15" fmla="*/ 2 h 31"/>
                      <a:gd name="T16" fmla="*/ 14 w 81"/>
                      <a:gd name="T17" fmla="*/ 0 h 31"/>
                      <a:gd name="T18" fmla="*/ 26 w 81"/>
                      <a:gd name="T19" fmla="*/ 1 h 31"/>
                      <a:gd name="T20" fmla="*/ 41 w 81"/>
                      <a:gd name="T21" fmla="*/ 1 h 31"/>
                      <a:gd name="T22" fmla="*/ 56 w 81"/>
                      <a:gd name="T23" fmla="*/ 1 h 31"/>
                      <a:gd name="T24" fmla="*/ 65 w 81"/>
                      <a:gd name="T25" fmla="*/ 1 h 31"/>
                      <a:gd name="T26" fmla="*/ 73 w 81"/>
                      <a:gd name="T27" fmla="*/ 1 h 31"/>
                      <a:gd name="T28" fmla="*/ 81 w 81"/>
                      <a:gd name="T29" fmla="*/ 1 h 31"/>
                      <a:gd name="T30" fmla="*/ 73 w 81"/>
                      <a:gd name="T31" fmla="*/ 6 h 31"/>
                      <a:gd name="T32" fmla="*/ 67 w 81"/>
                      <a:gd name="T33" fmla="*/ 10 h 31"/>
                      <a:gd name="T34" fmla="*/ 64 w 81"/>
                      <a:gd name="T35" fmla="*/ 14 h 31"/>
                      <a:gd name="T36" fmla="*/ 62 w 81"/>
                      <a:gd name="T37" fmla="*/ 18 h 31"/>
                      <a:gd name="T38" fmla="*/ 59 w 81"/>
                      <a:gd name="T39" fmla="*/ 21 h 31"/>
                      <a:gd name="T40" fmla="*/ 54 w 81"/>
                      <a:gd name="T41" fmla="*/ 23 h 31"/>
                      <a:gd name="T42" fmla="*/ 47 w 81"/>
                      <a:gd name="T43" fmla="*/ 25 h 31"/>
                      <a:gd name="T44" fmla="*/ 34 w 81"/>
                      <a:gd name="T45" fmla="*/ 25 h 31"/>
                      <a:gd name="T46" fmla="*/ 0 w 81"/>
                      <a:gd name="T47" fmla="*/ 31 h 31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w 81"/>
                      <a:gd name="T73" fmla="*/ 0 h 31"/>
                      <a:gd name="T74" fmla="*/ 81 w 81"/>
                      <a:gd name="T75" fmla="*/ 31 h 31"/>
                    </a:gdLst>
                    <a:ahLst/>
                    <a:cxnLst>
                      <a:cxn ang="T48">
                        <a:pos x="T0" y="T1"/>
                      </a:cxn>
                      <a:cxn ang="T49">
                        <a:pos x="T2" y="T3"/>
                      </a:cxn>
                      <a:cxn ang="T50">
                        <a:pos x="T4" y="T5"/>
                      </a:cxn>
                      <a:cxn ang="T51">
                        <a:pos x="T6" y="T7"/>
                      </a:cxn>
                      <a:cxn ang="T52">
                        <a:pos x="T8" y="T9"/>
                      </a:cxn>
                      <a:cxn ang="T53">
                        <a:pos x="T10" y="T11"/>
                      </a:cxn>
                      <a:cxn ang="T54">
                        <a:pos x="T12" y="T13"/>
                      </a:cxn>
                      <a:cxn ang="T55">
                        <a:pos x="T14" y="T15"/>
                      </a:cxn>
                      <a:cxn ang="T56">
                        <a:pos x="T16" y="T17"/>
                      </a:cxn>
                      <a:cxn ang="T57">
                        <a:pos x="T18" y="T19"/>
                      </a:cxn>
                      <a:cxn ang="T58">
                        <a:pos x="T20" y="T21"/>
                      </a:cxn>
                      <a:cxn ang="T59">
                        <a:pos x="T22" y="T23"/>
                      </a:cxn>
                      <a:cxn ang="T60">
                        <a:pos x="T24" y="T25"/>
                      </a:cxn>
                      <a:cxn ang="T61">
                        <a:pos x="T26" y="T27"/>
                      </a:cxn>
                      <a:cxn ang="T62">
                        <a:pos x="T28" y="T29"/>
                      </a:cxn>
                      <a:cxn ang="T63">
                        <a:pos x="T30" y="T31"/>
                      </a:cxn>
                      <a:cxn ang="T64">
                        <a:pos x="T32" y="T33"/>
                      </a:cxn>
                      <a:cxn ang="T65">
                        <a:pos x="T34" y="T35"/>
                      </a:cxn>
                      <a:cxn ang="T66">
                        <a:pos x="T36" y="T37"/>
                      </a:cxn>
                      <a:cxn ang="T67">
                        <a:pos x="T38" y="T39"/>
                      </a:cxn>
                      <a:cxn ang="T68">
                        <a:pos x="T40" y="T41"/>
                      </a:cxn>
                      <a:cxn ang="T69">
                        <a:pos x="T42" y="T43"/>
                      </a:cxn>
                      <a:cxn ang="T70">
                        <a:pos x="T44" y="T45"/>
                      </a:cxn>
                      <a:cxn ang="T71">
                        <a:pos x="T46" y="T47"/>
                      </a:cxn>
                    </a:cxnLst>
                    <a:rect l="T72" t="T73" r="T74" b="T75"/>
                    <a:pathLst>
                      <a:path w="81" h="31">
                        <a:moveTo>
                          <a:pt x="0" y="31"/>
                        </a:moveTo>
                        <a:lnTo>
                          <a:pt x="0" y="22"/>
                        </a:lnTo>
                        <a:lnTo>
                          <a:pt x="0" y="13"/>
                        </a:lnTo>
                        <a:lnTo>
                          <a:pt x="0" y="10"/>
                        </a:lnTo>
                        <a:lnTo>
                          <a:pt x="2" y="8"/>
                        </a:lnTo>
                        <a:lnTo>
                          <a:pt x="3" y="6"/>
                        </a:lnTo>
                        <a:lnTo>
                          <a:pt x="4" y="4"/>
                        </a:lnTo>
                        <a:lnTo>
                          <a:pt x="8" y="2"/>
                        </a:lnTo>
                        <a:lnTo>
                          <a:pt x="14" y="0"/>
                        </a:lnTo>
                        <a:lnTo>
                          <a:pt x="26" y="1"/>
                        </a:lnTo>
                        <a:lnTo>
                          <a:pt x="41" y="1"/>
                        </a:lnTo>
                        <a:lnTo>
                          <a:pt x="56" y="1"/>
                        </a:lnTo>
                        <a:lnTo>
                          <a:pt x="65" y="1"/>
                        </a:lnTo>
                        <a:lnTo>
                          <a:pt x="73" y="1"/>
                        </a:lnTo>
                        <a:lnTo>
                          <a:pt x="81" y="1"/>
                        </a:lnTo>
                        <a:lnTo>
                          <a:pt x="73" y="6"/>
                        </a:lnTo>
                        <a:lnTo>
                          <a:pt x="67" y="10"/>
                        </a:lnTo>
                        <a:lnTo>
                          <a:pt x="64" y="14"/>
                        </a:lnTo>
                        <a:lnTo>
                          <a:pt x="62" y="18"/>
                        </a:lnTo>
                        <a:lnTo>
                          <a:pt x="59" y="21"/>
                        </a:lnTo>
                        <a:lnTo>
                          <a:pt x="54" y="23"/>
                        </a:lnTo>
                        <a:lnTo>
                          <a:pt x="47" y="25"/>
                        </a:lnTo>
                        <a:lnTo>
                          <a:pt x="34" y="25"/>
                        </a:lnTo>
                        <a:lnTo>
                          <a:pt x="0" y="31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29" name="Freeform 320"/>
                  <p:cNvSpPr>
                    <a:spLocks/>
                  </p:cNvSpPr>
                  <p:nvPr>
                    <p:custDataLst>
                      <p:tags r:id="rId213"/>
                    </p:custDataLst>
                  </p:nvPr>
                </p:nvSpPr>
                <p:spPr bwMode="auto">
                  <a:xfrm>
                    <a:off x="6943725" y="4181475"/>
                    <a:ext cx="39688" cy="55563"/>
                  </a:xfrm>
                  <a:custGeom>
                    <a:avLst/>
                    <a:gdLst>
                      <a:gd name="T0" fmla="*/ 2 w 89"/>
                      <a:gd name="T1" fmla="*/ 49 h 49"/>
                      <a:gd name="T2" fmla="*/ 89 w 89"/>
                      <a:gd name="T3" fmla="*/ 49 h 49"/>
                      <a:gd name="T4" fmla="*/ 78 w 89"/>
                      <a:gd name="T5" fmla="*/ 41 h 49"/>
                      <a:gd name="T6" fmla="*/ 68 w 89"/>
                      <a:gd name="T7" fmla="*/ 35 h 49"/>
                      <a:gd name="T8" fmla="*/ 57 w 89"/>
                      <a:gd name="T9" fmla="*/ 30 h 49"/>
                      <a:gd name="T10" fmla="*/ 46 w 89"/>
                      <a:gd name="T11" fmla="*/ 25 h 49"/>
                      <a:gd name="T12" fmla="*/ 36 w 89"/>
                      <a:gd name="T13" fmla="*/ 21 h 49"/>
                      <a:gd name="T14" fmla="*/ 26 w 89"/>
                      <a:gd name="T15" fmla="*/ 14 h 49"/>
                      <a:gd name="T16" fmla="*/ 16 w 89"/>
                      <a:gd name="T17" fmla="*/ 8 h 49"/>
                      <a:gd name="T18" fmla="*/ 9 w 89"/>
                      <a:gd name="T19" fmla="*/ 0 h 49"/>
                      <a:gd name="T20" fmla="*/ 4 w 89"/>
                      <a:gd name="T21" fmla="*/ 10 h 49"/>
                      <a:gd name="T22" fmla="*/ 1 w 89"/>
                      <a:gd name="T23" fmla="*/ 23 h 49"/>
                      <a:gd name="T24" fmla="*/ 0 w 89"/>
                      <a:gd name="T25" fmla="*/ 29 h 49"/>
                      <a:gd name="T26" fmla="*/ 0 w 89"/>
                      <a:gd name="T27" fmla="*/ 36 h 49"/>
                      <a:gd name="T28" fmla="*/ 0 w 89"/>
                      <a:gd name="T29" fmla="*/ 43 h 49"/>
                      <a:gd name="T30" fmla="*/ 2 w 89"/>
                      <a:gd name="T31" fmla="*/ 49 h 49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w 89"/>
                      <a:gd name="T49" fmla="*/ 0 h 49"/>
                      <a:gd name="T50" fmla="*/ 89 w 89"/>
                      <a:gd name="T51" fmla="*/ 49 h 49"/>
                    </a:gdLst>
                    <a:ahLst/>
                    <a:cxnLst>
                      <a:cxn ang="T32">
                        <a:pos x="T0" y="T1"/>
                      </a:cxn>
                      <a:cxn ang="T33">
                        <a:pos x="T2" y="T3"/>
                      </a:cxn>
                      <a:cxn ang="T34">
                        <a:pos x="T4" y="T5"/>
                      </a:cxn>
                      <a:cxn ang="T35">
                        <a:pos x="T6" y="T7"/>
                      </a:cxn>
                      <a:cxn ang="T36">
                        <a:pos x="T8" y="T9"/>
                      </a:cxn>
                      <a:cxn ang="T37">
                        <a:pos x="T10" y="T11"/>
                      </a:cxn>
                      <a:cxn ang="T38">
                        <a:pos x="T12" y="T13"/>
                      </a:cxn>
                      <a:cxn ang="T39">
                        <a:pos x="T14" y="T15"/>
                      </a:cxn>
                      <a:cxn ang="T40">
                        <a:pos x="T16" y="T17"/>
                      </a:cxn>
                      <a:cxn ang="T41">
                        <a:pos x="T18" y="T19"/>
                      </a:cxn>
                      <a:cxn ang="T42">
                        <a:pos x="T20" y="T21"/>
                      </a:cxn>
                      <a:cxn ang="T43">
                        <a:pos x="T22" y="T23"/>
                      </a:cxn>
                      <a:cxn ang="T44">
                        <a:pos x="T24" y="T25"/>
                      </a:cxn>
                      <a:cxn ang="T45">
                        <a:pos x="T26" y="T27"/>
                      </a:cxn>
                      <a:cxn ang="T46">
                        <a:pos x="T28" y="T29"/>
                      </a:cxn>
                      <a:cxn ang="T47">
                        <a:pos x="T30" y="T31"/>
                      </a:cxn>
                    </a:cxnLst>
                    <a:rect l="T48" t="T49" r="T50" b="T51"/>
                    <a:pathLst>
                      <a:path w="89" h="49">
                        <a:moveTo>
                          <a:pt x="2" y="49"/>
                        </a:moveTo>
                        <a:lnTo>
                          <a:pt x="89" y="49"/>
                        </a:lnTo>
                        <a:lnTo>
                          <a:pt x="78" y="41"/>
                        </a:lnTo>
                        <a:lnTo>
                          <a:pt x="68" y="35"/>
                        </a:lnTo>
                        <a:lnTo>
                          <a:pt x="57" y="30"/>
                        </a:lnTo>
                        <a:lnTo>
                          <a:pt x="46" y="25"/>
                        </a:lnTo>
                        <a:lnTo>
                          <a:pt x="36" y="21"/>
                        </a:lnTo>
                        <a:lnTo>
                          <a:pt x="26" y="14"/>
                        </a:lnTo>
                        <a:lnTo>
                          <a:pt x="16" y="8"/>
                        </a:lnTo>
                        <a:lnTo>
                          <a:pt x="9" y="0"/>
                        </a:lnTo>
                        <a:lnTo>
                          <a:pt x="4" y="10"/>
                        </a:lnTo>
                        <a:lnTo>
                          <a:pt x="1" y="23"/>
                        </a:lnTo>
                        <a:lnTo>
                          <a:pt x="0" y="29"/>
                        </a:lnTo>
                        <a:lnTo>
                          <a:pt x="0" y="36"/>
                        </a:lnTo>
                        <a:lnTo>
                          <a:pt x="0" y="43"/>
                        </a:lnTo>
                        <a:lnTo>
                          <a:pt x="2" y="49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30" name="Freeform 321"/>
                  <p:cNvSpPr>
                    <a:spLocks/>
                  </p:cNvSpPr>
                  <p:nvPr>
                    <p:custDataLst>
                      <p:tags r:id="rId214"/>
                    </p:custDataLst>
                  </p:nvPr>
                </p:nvSpPr>
                <p:spPr bwMode="auto">
                  <a:xfrm>
                    <a:off x="6996113" y="4191000"/>
                    <a:ext cx="36512" cy="58738"/>
                  </a:xfrm>
                  <a:custGeom>
                    <a:avLst/>
                    <a:gdLst>
                      <a:gd name="T0" fmla="*/ 0 w 86"/>
                      <a:gd name="T1" fmla="*/ 21 h 46"/>
                      <a:gd name="T2" fmla="*/ 14 w 86"/>
                      <a:gd name="T3" fmla="*/ 26 h 46"/>
                      <a:gd name="T4" fmla="*/ 25 w 86"/>
                      <a:gd name="T5" fmla="*/ 29 h 46"/>
                      <a:gd name="T6" fmla="*/ 30 w 86"/>
                      <a:gd name="T7" fmla="*/ 30 h 46"/>
                      <a:gd name="T8" fmla="*/ 36 w 86"/>
                      <a:gd name="T9" fmla="*/ 30 h 46"/>
                      <a:gd name="T10" fmla="*/ 41 w 86"/>
                      <a:gd name="T11" fmla="*/ 29 h 46"/>
                      <a:gd name="T12" fmla="*/ 46 w 86"/>
                      <a:gd name="T13" fmla="*/ 27 h 46"/>
                      <a:gd name="T14" fmla="*/ 46 w 86"/>
                      <a:gd name="T15" fmla="*/ 36 h 46"/>
                      <a:gd name="T16" fmla="*/ 46 w 86"/>
                      <a:gd name="T17" fmla="*/ 46 h 46"/>
                      <a:gd name="T18" fmla="*/ 56 w 86"/>
                      <a:gd name="T19" fmla="*/ 45 h 46"/>
                      <a:gd name="T20" fmla="*/ 67 w 86"/>
                      <a:gd name="T21" fmla="*/ 43 h 46"/>
                      <a:gd name="T22" fmla="*/ 77 w 86"/>
                      <a:gd name="T23" fmla="*/ 40 h 46"/>
                      <a:gd name="T24" fmla="*/ 86 w 86"/>
                      <a:gd name="T25" fmla="*/ 40 h 46"/>
                      <a:gd name="T26" fmla="*/ 83 w 86"/>
                      <a:gd name="T27" fmla="*/ 32 h 46"/>
                      <a:gd name="T28" fmla="*/ 80 w 86"/>
                      <a:gd name="T29" fmla="*/ 25 h 46"/>
                      <a:gd name="T30" fmla="*/ 74 w 86"/>
                      <a:gd name="T31" fmla="*/ 19 h 46"/>
                      <a:gd name="T32" fmla="*/ 70 w 86"/>
                      <a:gd name="T33" fmla="*/ 14 h 46"/>
                      <a:gd name="T34" fmla="*/ 64 w 86"/>
                      <a:gd name="T35" fmla="*/ 9 h 46"/>
                      <a:gd name="T36" fmla="*/ 58 w 86"/>
                      <a:gd name="T37" fmla="*/ 6 h 46"/>
                      <a:gd name="T38" fmla="*/ 51 w 86"/>
                      <a:gd name="T39" fmla="*/ 3 h 46"/>
                      <a:gd name="T40" fmla="*/ 46 w 86"/>
                      <a:gd name="T41" fmla="*/ 1 h 46"/>
                      <a:gd name="T42" fmla="*/ 39 w 86"/>
                      <a:gd name="T43" fmla="*/ 0 h 46"/>
                      <a:gd name="T44" fmla="*/ 33 w 86"/>
                      <a:gd name="T45" fmla="*/ 0 h 46"/>
                      <a:gd name="T46" fmla="*/ 26 w 86"/>
                      <a:gd name="T47" fmla="*/ 1 h 46"/>
                      <a:gd name="T48" fmla="*/ 19 w 86"/>
                      <a:gd name="T49" fmla="*/ 3 h 46"/>
                      <a:gd name="T50" fmla="*/ 14 w 86"/>
                      <a:gd name="T51" fmla="*/ 6 h 46"/>
                      <a:gd name="T52" fmla="*/ 8 w 86"/>
                      <a:gd name="T53" fmla="*/ 10 h 46"/>
                      <a:gd name="T54" fmla="*/ 4 w 86"/>
                      <a:gd name="T55" fmla="*/ 15 h 46"/>
                      <a:gd name="T56" fmla="*/ 0 w 86"/>
                      <a:gd name="T57" fmla="*/ 21 h 4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w 86"/>
                      <a:gd name="T88" fmla="*/ 0 h 46"/>
                      <a:gd name="T89" fmla="*/ 86 w 86"/>
                      <a:gd name="T90" fmla="*/ 46 h 46"/>
                    </a:gdLst>
                    <a:ahLst/>
                    <a:cxnLst>
                      <a:cxn ang="T58">
                        <a:pos x="T0" y="T1"/>
                      </a:cxn>
                      <a:cxn ang="T59">
                        <a:pos x="T2" y="T3"/>
                      </a:cxn>
                      <a:cxn ang="T60">
                        <a:pos x="T4" y="T5"/>
                      </a:cxn>
                      <a:cxn ang="T61">
                        <a:pos x="T6" y="T7"/>
                      </a:cxn>
                      <a:cxn ang="T62">
                        <a:pos x="T8" y="T9"/>
                      </a:cxn>
                      <a:cxn ang="T63">
                        <a:pos x="T10" y="T11"/>
                      </a:cxn>
                      <a:cxn ang="T64">
                        <a:pos x="T12" y="T13"/>
                      </a:cxn>
                      <a:cxn ang="T65">
                        <a:pos x="T14" y="T15"/>
                      </a:cxn>
                      <a:cxn ang="T66">
                        <a:pos x="T16" y="T17"/>
                      </a:cxn>
                      <a:cxn ang="T67">
                        <a:pos x="T18" y="T19"/>
                      </a:cxn>
                      <a:cxn ang="T68">
                        <a:pos x="T20" y="T21"/>
                      </a:cxn>
                      <a:cxn ang="T69">
                        <a:pos x="T22" y="T23"/>
                      </a:cxn>
                      <a:cxn ang="T70">
                        <a:pos x="T24" y="T25"/>
                      </a:cxn>
                      <a:cxn ang="T71">
                        <a:pos x="T26" y="T27"/>
                      </a:cxn>
                      <a:cxn ang="T72">
                        <a:pos x="T28" y="T29"/>
                      </a:cxn>
                      <a:cxn ang="T73">
                        <a:pos x="T30" y="T31"/>
                      </a:cxn>
                      <a:cxn ang="T74">
                        <a:pos x="T32" y="T33"/>
                      </a:cxn>
                      <a:cxn ang="T75">
                        <a:pos x="T34" y="T35"/>
                      </a:cxn>
                      <a:cxn ang="T76">
                        <a:pos x="T36" y="T37"/>
                      </a:cxn>
                      <a:cxn ang="T77">
                        <a:pos x="T38" y="T39"/>
                      </a:cxn>
                      <a:cxn ang="T78">
                        <a:pos x="T40" y="T41"/>
                      </a:cxn>
                      <a:cxn ang="T79">
                        <a:pos x="T42" y="T43"/>
                      </a:cxn>
                      <a:cxn ang="T80">
                        <a:pos x="T44" y="T45"/>
                      </a:cxn>
                      <a:cxn ang="T81">
                        <a:pos x="T46" y="T47"/>
                      </a:cxn>
                      <a:cxn ang="T82">
                        <a:pos x="T48" y="T49"/>
                      </a:cxn>
                      <a:cxn ang="T83">
                        <a:pos x="T50" y="T51"/>
                      </a:cxn>
                      <a:cxn ang="T84">
                        <a:pos x="T52" y="T53"/>
                      </a:cxn>
                      <a:cxn ang="T85">
                        <a:pos x="T54" y="T55"/>
                      </a:cxn>
                      <a:cxn ang="T86">
                        <a:pos x="T56" y="T57"/>
                      </a:cxn>
                    </a:cxnLst>
                    <a:rect l="T87" t="T88" r="T89" b="T90"/>
                    <a:pathLst>
                      <a:path w="86" h="46">
                        <a:moveTo>
                          <a:pt x="0" y="21"/>
                        </a:moveTo>
                        <a:lnTo>
                          <a:pt x="14" y="26"/>
                        </a:lnTo>
                        <a:lnTo>
                          <a:pt x="25" y="29"/>
                        </a:lnTo>
                        <a:lnTo>
                          <a:pt x="30" y="30"/>
                        </a:lnTo>
                        <a:lnTo>
                          <a:pt x="36" y="30"/>
                        </a:lnTo>
                        <a:lnTo>
                          <a:pt x="41" y="29"/>
                        </a:lnTo>
                        <a:lnTo>
                          <a:pt x="46" y="27"/>
                        </a:lnTo>
                        <a:lnTo>
                          <a:pt x="46" y="36"/>
                        </a:lnTo>
                        <a:lnTo>
                          <a:pt x="46" y="46"/>
                        </a:lnTo>
                        <a:lnTo>
                          <a:pt x="56" y="45"/>
                        </a:lnTo>
                        <a:lnTo>
                          <a:pt x="67" y="43"/>
                        </a:lnTo>
                        <a:lnTo>
                          <a:pt x="77" y="40"/>
                        </a:lnTo>
                        <a:lnTo>
                          <a:pt x="86" y="40"/>
                        </a:lnTo>
                        <a:lnTo>
                          <a:pt x="83" y="32"/>
                        </a:lnTo>
                        <a:lnTo>
                          <a:pt x="80" y="25"/>
                        </a:lnTo>
                        <a:lnTo>
                          <a:pt x="74" y="19"/>
                        </a:lnTo>
                        <a:lnTo>
                          <a:pt x="70" y="14"/>
                        </a:lnTo>
                        <a:lnTo>
                          <a:pt x="64" y="9"/>
                        </a:lnTo>
                        <a:lnTo>
                          <a:pt x="58" y="6"/>
                        </a:lnTo>
                        <a:lnTo>
                          <a:pt x="51" y="3"/>
                        </a:lnTo>
                        <a:lnTo>
                          <a:pt x="46" y="1"/>
                        </a:lnTo>
                        <a:lnTo>
                          <a:pt x="39" y="0"/>
                        </a:lnTo>
                        <a:lnTo>
                          <a:pt x="33" y="0"/>
                        </a:lnTo>
                        <a:lnTo>
                          <a:pt x="26" y="1"/>
                        </a:lnTo>
                        <a:lnTo>
                          <a:pt x="19" y="3"/>
                        </a:lnTo>
                        <a:lnTo>
                          <a:pt x="14" y="6"/>
                        </a:lnTo>
                        <a:lnTo>
                          <a:pt x="8" y="10"/>
                        </a:lnTo>
                        <a:lnTo>
                          <a:pt x="4" y="15"/>
                        </a:lnTo>
                        <a:lnTo>
                          <a:pt x="0" y="21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31" name="Freeform 322"/>
                  <p:cNvSpPr>
                    <a:spLocks/>
                  </p:cNvSpPr>
                  <p:nvPr>
                    <p:custDataLst>
                      <p:tags r:id="rId215"/>
                    </p:custDataLst>
                  </p:nvPr>
                </p:nvSpPr>
                <p:spPr bwMode="auto">
                  <a:xfrm>
                    <a:off x="7048500" y="4195763"/>
                    <a:ext cx="25400" cy="55562"/>
                  </a:xfrm>
                  <a:custGeom>
                    <a:avLst/>
                    <a:gdLst>
                      <a:gd name="T0" fmla="*/ 0 w 59"/>
                      <a:gd name="T1" fmla="*/ 0 h 18"/>
                      <a:gd name="T2" fmla="*/ 0 w 59"/>
                      <a:gd name="T3" fmla="*/ 18 h 18"/>
                      <a:gd name="T4" fmla="*/ 39 w 59"/>
                      <a:gd name="T5" fmla="*/ 18 h 18"/>
                      <a:gd name="T6" fmla="*/ 59 w 59"/>
                      <a:gd name="T7" fmla="*/ 6 h 18"/>
                      <a:gd name="T8" fmla="*/ 51 w 59"/>
                      <a:gd name="T9" fmla="*/ 5 h 18"/>
                      <a:gd name="T10" fmla="*/ 45 w 59"/>
                      <a:gd name="T11" fmla="*/ 4 h 18"/>
                      <a:gd name="T12" fmla="*/ 37 w 59"/>
                      <a:gd name="T13" fmla="*/ 5 h 18"/>
                      <a:gd name="T14" fmla="*/ 29 w 59"/>
                      <a:gd name="T15" fmla="*/ 6 h 18"/>
                      <a:gd name="T16" fmla="*/ 22 w 59"/>
                      <a:gd name="T17" fmla="*/ 6 h 18"/>
                      <a:gd name="T18" fmla="*/ 14 w 59"/>
                      <a:gd name="T19" fmla="*/ 5 h 18"/>
                      <a:gd name="T20" fmla="*/ 7 w 59"/>
                      <a:gd name="T21" fmla="*/ 4 h 18"/>
                      <a:gd name="T22" fmla="*/ 0 w 59"/>
                      <a:gd name="T23" fmla="*/ 0 h 18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59"/>
                      <a:gd name="T37" fmla="*/ 0 h 18"/>
                      <a:gd name="T38" fmla="*/ 59 w 59"/>
                      <a:gd name="T39" fmla="*/ 18 h 18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59" h="18">
                        <a:moveTo>
                          <a:pt x="0" y="0"/>
                        </a:moveTo>
                        <a:lnTo>
                          <a:pt x="0" y="18"/>
                        </a:lnTo>
                        <a:lnTo>
                          <a:pt x="39" y="18"/>
                        </a:lnTo>
                        <a:lnTo>
                          <a:pt x="59" y="6"/>
                        </a:lnTo>
                        <a:lnTo>
                          <a:pt x="51" y="5"/>
                        </a:lnTo>
                        <a:lnTo>
                          <a:pt x="45" y="4"/>
                        </a:lnTo>
                        <a:lnTo>
                          <a:pt x="37" y="5"/>
                        </a:lnTo>
                        <a:lnTo>
                          <a:pt x="29" y="6"/>
                        </a:lnTo>
                        <a:lnTo>
                          <a:pt x="22" y="6"/>
                        </a:lnTo>
                        <a:lnTo>
                          <a:pt x="14" y="5"/>
                        </a:lnTo>
                        <a:lnTo>
                          <a:pt x="7" y="4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32" name="Freeform 323"/>
                  <p:cNvSpPr>
                    <a:spLocks/>
                  </p:cNvSpPr>
                  <p:nvPr>
                    <p:custDataLst>
                      <p:tags r:id="rId216"/>
                    </p:custDataLst>
                  </p:nvPr>
                </p:nvSpPr>
                <p:spPr bwMode="auto">
                  <a:xfrm>
                    <a:off x="7121525" y="4187825"/>
                    <a:ext cx="1588" cy="55563"/>
                  </a:xfrm>
                  <a:custGeom>
                    <a:avLst/>
                    <a:gdLst>
                      <a:gd name="T0" fmla="*/ 4 w 4"/>
                      <a:gd name="T1" fmla="*/ 19 h 19"/>
                      <a:gd name="T2" fmla="*/ 4 w 4"/>
                      <a:gd name="T3" fmla="*/ 0 h 19"/>
                      <a:gd name="T4" fmla="*/ 2 w 4"/>
                      <a:gd name="T5" fmla="*/ 1 h 19"/>
                      <a:gd name="T6" fmla="*/ 1 w 4"/>
                      <a:gd name="T7" fmla="*/ 3 h 19"/>
                      <a:gd name="T8" fmla="*/ 0 w 4"/>
                      <a:gd name="T9" fmla="*/ 6 h 19"/>
                      <a:gd name="T10" fmla="*/ 0 w 4"/>
                      <a:gd name="T11" fmla="*/ 10 h 19"/>
                      <a:gd name="T12" fmla="*/ 0 w 4"/>
                      <a:gd name="T13" fmla="*/ 14 h 19"/>
                      <a:gd name="T14" fmla="*/ 1 w 4"/>
                      <a:gd name="T15" fmla="*/ 16 h 19"/>
                      <a:gd name="T16" fmla="*/ 2 w 4"/>
                      <a:gd name="T17" fmla="*/ 19 h 19"/>
                      <a:gd name="T18" fmla="*/ 4 w 4"/>
                      <a:gd name="T19" fmla="*/ 19 h 19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w 4"/>
                      <a:gd name="T31" fmla="*/ 0 h 19"/>
                      <a:gd name="T32" fmla="*/ 4 w 4"/>
                      <a:gd name="T33" fmla="*/ 19 h 19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T30" t="T31" r="T32" b="T33"/>
                    <a:pathLst>
                      <a:path w="4" h="19">
                        <a:moveTo>
                          <a:pt x="4" y="19"/>
                        </a:moveTo>
                        <a:lnTo>
                          <a:pt x="4" y="0"/>
                        </a:lnTo>
                        <a:lnTo>
                          <a:pt x="2" y="1"/>
                        </a:lnTo>
                        <a:lnTo>
                          <a:pt x="1" y="3"/>
                        </a:lnTo>
                        <a:lnTo>
                          <a:pt x="0" y="6"/>
                        </a:lnTo>
                        <a:lnTo>
                          <a:pt x="0" y="10"/>
                        </a:lnTo>
                        <a:lnTo>
                          <a:pt x="0" y="14"/>
                        </a:lnTo>
                        <a:lnTo>
                          <a:pt x="1" y="16"/>
                        </a:lnTo>
                        <a:lnTo>
                          <a:pt x="2" y="19"/>
                        </a:lnTo>
                        <a:lnTo>
                          <a:pt x="4" y="19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33" name="Freeform 324"/>
                  <p:cNvSpPr>
                    <a:spLocks/>
                  </p:cNvSpPr>
                  <p:nvPr>
                    <p:custDataLst>
                      <p:tags r:id="rId217"/>
                    </p:custDataLst>
                  </p:nvPr>
                </p:nvSpPr>
                <p:spPr bwMode="auto">
                  <a:xfrm>
                    <a:off x="6696075" y="4002088"/>
                    <a:ext cx="20638" cy="58737"/>
                  </a:xfrm>
                  <a:custGeom>
                    <a:avLst/>
                    <a:gdLst>
                      <a:gd name="T0" fmla="*/ 0 w 46"/>
                      <a:gd name="T1" fmla="*/ 50 h 50"/>
                      <a:gd name="T2" fmla="*/ 7 w 46"/>
                      <a:gd name="T3" fmla="*/ 0 h 50"/>
                      <a:gd name="T4" fmla="*/ 23 w 46"/>
                      <a:gd name="T5" fmla="*/ 8 h 50"/>
                      <a:gd name="T6" fmla="*/ 34 w 46"/>
                      <a:gd name="T7" fmla="*/ 14 h 50"/>
                      <a:gd name="T8" fmla="*/ 37 w 46"/>
                      <a:gd name="T9" fmla="*/ 18 h 50"/>
                      <a:gd name="T10" fmla="*/ 41 w 46"/>
                      <a:gd name="T11" fmla="*/ 22 h 50"/>
                      <a:gd name="T12" fmla="*/ 44 w 46"/>
                      <a:gd name="T13" fmla="*/ 30 h 50"/>
                      <a:gd name="T14" fmla="*/ 46 w 46"/>
                      <a:gd name="T15" fmla="*/ 38 h 50"/>
                      <a:gd name="T16" fmla="*/ 34 w 46"/>
                      <a:gd name="T17" fmla="*/ 42 h 50"/>
                      <a:gd name="T18" fmla="*/ 21 w 46"/>
                      <a:gd name="T19" fmla="*/ 46 h 50"/>
                      <a:gd name="T20" fmla="*/ 8 w 46"/>
                      <a:gd name="T21" fmla="*/ 49 h 50"/>
                      <a:gd name="T22" fmla="*/ 0 w 46"/>
                      <a:gd name="T23" fmla="*/ 50 h 50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50"/>
                      <a:gd name="T38" fmla="*/ 46 w 46"/>
                      <a:gd name="T39" fmla="*/ 50 h 50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50">
                        <a:moveTo>
                          <a:pt x="0" y="50"/>
                        </a:moveTo>
                        <a:lnTo>
                          <a:pt x="7" y="0"/>
                        </a:lnTo>
                        <a:lnTo>
                          <a:pt x="23" y="8"/>
                        </a:lnTo>
                        <a:lnTo>
                          <a:pt x="34" y="14"/>
                        </a:lnTo>
                        <a:lnTo>
                          <a:pt x="37" y="18"/>
                        </a:lnTo>
                        <a:lnTo>
                          <a:pt x="41" y="22"/>
                        </a:lnTo>
                        <a:lnTo>
                          <a:pt x="44" y="30"/>
                        </a:lnTo>
                        <a:lnTo>
                          <a:pt x="46" y="38"/>
                        </a:lnTo>
                        <a:lnTo>
                          <a:pt x="34" y="42"/>
                        </a:lnTo>
                        <a:lnTo>
                          <a:pt x="21" y="46"/>
                        </a:lnTo>
                        <a:lnTo>
                          <a:pt x="8" y="49"/>
                        </a:lnTo>
                        <a:lnTo>
                          <a:pt x="0" y="5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34" name="Freeform 325"/>
                  <p:cNvSpPr>
                    <a:spLocks/>
                  </p:cNvSpPr>
                  <p:nvPr>
                    <p:custDataLst>
                      <p:tags r:id="rId218"/>
                    </p:custDataLst>
                  </p:nvPr>
                </p:nvSpPr>
                <p:spPr bwMode="auto">
                  <a:xfrm>
                    <a:off x="6642100" y="3975100"/>
                    <a:ext cx="30163" cy="58738"/>
                  </a:xfrm>
                  <a:custGeom>
                    <a:avLst/>
                    <a:gdLst>
                      <a:gd name="T0" fmla="*/ 0 w 66"/>
                      <a:gd name="T1" fmla="*/ 0 h 80"/>
                      <a:gd name="T2" fmla="*/ 10 w 66"/>
                      <a:gd name="T3" fmla="*/ 0 h 80"/>
                      <a:gd name="T4" fmla="*/ 18 w 66"/>
                      <a:gd name="T5" fmla="*/ 0 h 80"/>
                      <a:gd name="T6" fmla="*/ 26 w 66"/>
                      <a:gd name="T7" fmla="*/ 0 h 80"/>
                      <a:gd name="T8" fmla="*/ 33 w 66"/>
                      <a:gd name="T9" fmla="*/ 0 h 80"/>
                      <a:gd name="T10" fmla="*/ 33 w 66"/>
                      <a:gd name="T11" fmla="*/ 7 h 80"/>
                      <a:gd name="T12" fmla="*/ 34 w 66"/>
                      <a:gd name="T13" fmla="*/ 14 h 80"/>
                      <a:gd name="T14" fmla="*/ 36 w 66"/>
                      <a:gd name="T15" fmla="*/ 21 h 80"/>
                      <a:gd name="T16" fmla="*/ 38 w 66"/>
                      <a:gd name="T17" fmla="*/ 27 h 80"/>
                      <a:gd name="T18" fmla="*/ 44 w 66"/>
                      <a:gd name="T19" fmla="*/ 36 h 80"/>
                      <a:gd name="T20" fmla="*/ 49 w 66"/>
                      <a:gd name="T21" fmla="*/ 45 h 80"/>
                      <a:gd name="T22" fmla="*/ 56 w 66"/>
                      <a:gd name="T23" fmla="*/ 52 h 80"/>
                      <a:gd name="T24" fmla="*/ 61 w 66"/>
                      <a:gd name="T25" fmla="*/ 60 h 80"/>
                      <a:gd name="T26" fmla="*/ 62 w 66"/>
                      <a:gd name="T27" fmla="*/ 65 h 80"/>
                      <a:gd name="T28" fmla="*/ 65 w 66"/>
                      <a:gd name="T29" fmla="*/ 69 h 80"/>
                      <a:gd name="T30" fmla="*/ 66 w 66"/>
                      <a:gd name="T31" fmla="*/ 75 h 80"/>
                      <a:gd name="T32" fmla="*/ 66 w 66"/>
                      <a:gd name="T33" fmla="*/ 80 h 80"/>
                      <a:gd name="T34" fmla="*/ 0 w 66"/>
                      <a:gd name="T35" fmla="*/ 18 h 80"/>
                      <a:gd name="T36" fmla="*/ 0 w 66"/>
                      <a:gd name="T37" fmla="*/ 0 h 80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66"/>
                      <a:gd name="T58" fmla="*/ 0 h 80"/>
                      <a:gd name="T59" fmla="*/ 66 w 66"/>
                      <a:gd name="T60" fmla="*/ 80 h 80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66" h="80">
                        <a:moveTo>
                          <a:pt x="0" y="0"/>
                        </a:moveTo>
                        <a:lnTo>
                          <a:pt x="10" y="0"/>
                        </a:lnTo>
                        <a:lnTo>
                          <a:pt x="18" y="0"/>
                        </a:lnTo>
                        <a:lnTo>
                          <a:pt x="26" y="0"/>
                        </a:lnTo>
                        <a:lnTo>
                          <a:pt x="33" y="0"/>
                        </a:lnTo>
                        <a:lnTo>
                          <a:pt x="33" y="7"/>
                        </a:lnTo>
                        <a:lnTo>
                          <a:pt x="34" y="14"/>
                        </a:lnTo>
                        <a:lnTo>
                          <a:pt x="36" y="21"/>
                        </a:lnTo>
                        <a:lnTo>
                          <a:pt x="38" y="27"/>
                        </a:lnTo>
                        <a:lnTo>
                          <a:pt x="44" y="36"/>
                        </a:lnTo>
                        <a:lnTo>
                          <a:pt x="49" y="45"/>
                        </a:lnTo>
                        <a:lnTo>
                          <a:pt x="56" y="52"/>
                        </a:lnTo>
                        <a:lnTo>
                          <a:pt x="61" y="60"/>
                        </a:lnTo>
                        <a:lnTo>
                          <a:pt x="62" y="65"/>
                        </a:lnTo>
                        <a:lnTo>
                          <a:pt x="65" y="69"/>
                        </a:lnTo>
                        <a:lnTo>
                          <a:pt x="66" y="75"/>
                        </a:lnTo>
                        <a:lnTo>
                          <a:pt x="66" y="80"/>
                        </a:lnTo>
                        <a:lnTo>
                          <a:pt x="0" y="18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35" name="Freeform 326"/>
                  <p:cNvSpPr>
                    <a:spLocks/>
                  </p:cNvSpPr>
                  <p:nvPr>
                    <p:custDataLst>
                      <p:tags r:id="rId219"/>
                    </p:custDataLst>
                  </p:nvPr>
                </p:nvSpPr>
                <p:spPr bwMode="auto">
                  <a:xfrm>
                    <a:off x="6477000" y="3959225"/>
                    <a:ext cx="7938" cy="57150"/>
                  </a:xfrm>
                  <a:custGeom>
                    <a:avLst/>
                    <a:gdLst>
                      <a:gd name="T0" fmla="*/ 20 w 20"/>
                      <a:gd name="T1" fmla="*/ 48 h 48"/>
                      <a:gd name="T2" fmla="*/ 20 w 20"/>
                      <a:gd name="T3" fmla="*/ 39 h 48"/>
                      <a:gd name="T4" fmla="*/ 19 w 20"/>
                      <a:gd name="T5" fmla="*/ 32 h 48"/>
                      <a:gd name="T6" fmla="*/ 16 w 20"/>
                      <a:gd name="T7" fmla="*/ 25 h 48"/>
                      <a:gd name="T8" fmla="*/ 14 w 20"/>
                      <a:gd name="T9" fmla="*/ 19 h 48"/>
                      <a:gd name="T10" fmla="*/ 12 w 20"/>
                      <a:gd name="T11" fmla="*/ 14 h 48"/>
                      <a:gd name="T12" fmla="*/ 9 w 20"/>
                      <a:gd name="T13" fmla="*/ 9 h 48"/>
                      <a:gd name="T14" fmla="*/ 4 w 20"/>
                      <a:gd name="T15" fmla="*/ 4 h 48"/>
                      <a:gd name="T16" fmla="*/ 0 w 20"/>
                      <a:gd name="T17" fmla="*/ 0 h 48"/>
                      <a:gd name="T18" fmla="*/ 0 w 20"/>
                      <a:gd name="T19" fmla="*/ 8 h 48"/>
                      <a:gd name="T20" fmla="*/ 2 w 20"/>
                      <a:gd name="T21" fmla="*/ 17 h 48"/>
                      <a:gd name="T22" fmla="*/ 4 w 20"/>
                      <a:gd name="T23" fmla="*/ 24 h 48"/>
                      <a:gd name="T24" fmla="*/ 8 w 20"/>
                      <a:gd name="T25" fmla="*/ 31 h 48"/>
                      <a:gd name="T26" fmla="*/ 14 w 20"/>
                      <a:gd name="T27" fmla="*/ 41 h 48"/>
                      <a:gd name="T28" fmla="*/ 20 w 20"/>
                      <a:gd name="T29" fmla="*/ 48 h 48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20"/>
                      <a:gd name="T46" fmla="*/ 0 h 48"/>
                      <a:gd name="T47" fmla="*/ 20 w 20"/>
                      <a:gd name="T48" fmla="*/ 48 h 48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20" h="48">
                        <a:moveTo>
                          <a:pt x="20" y="48"/>
                        </a:moveTo>
                        <a:lnTo>
                          <a:pt x="20" y="39"/>
                        </a:lnTo>
                        <a:lnTo>
                          <a:pt x="19" y="32"/>
                        </a:lnTo>
                        <a:lnTo>
                          <a:pt x="16" y="25"/>
                        </a:lnTo>
                        <a:lnTo>
                          <a:pt x="14" y="19"/>
                        </a:lnTo>
                        <a:lnTo>
                          <a:pt x="12" y="14"/>
                        </a:lnTo>
                        <a:lnTo>
                          <a:pt x="9" y="9"/>
                        </a:lnTo>
                        <a:lnTo>
                          <a:pt x="4" y="4"/>
                        </a:lnTo>
                        <a:lnTo>
                          <a:pt x="0" y="0"/>
                        </a:lnTo>
                        <a:lnTo>
                          <a:pt x="0" y="8"/>
                        </a:lnTo>
                        <a:lnTo>
                          <a:pt x="2" y="17"/>
                        </a:lnTo>
                        <a:lnTo>
                          <a:pt x="4" y="24"/>
                        </a:lnTo>
                        <a:lnTo>
                          <a:pt x="8" y="31"/>
                        </a:lnTo>
                        <a:lnTo>
                          <a:pt x="14" y="41"/>
                        </a:lnTo>
                        <a:lnTo>
                          <a:pt x="20" y="48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36" name="Line 327" descr="Horizontal dunkel"/>
                  <p:cNvSpPr>
                    <a:spLocks noChangeShapeType="1"/>
                  </p:cNvSpPr>
                  <p:nvPr>
                    <p:custDataLst>
                      <p:tags r:id="rId220"/>
                    </p:custDataLst>
                  </p:nvPr>
                </p:nvSpPr>
                <p:spPr bwMode="auto">
                  <a:xfrm>
                    <a:off x="6502400" y="3995738"/>
                    <a:ext cx="4763" cy="6350"/>
                  </a:xfrm>
                  <a:prstGeom prst="line">
                    <a:avLst/>
                  </a:prstGeom>
                  <a:noFill/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37" name="Freeform 328"/>
                  <p:cNvSpPr>
                    <a:spLocks/>
                  </p:cNvSpPr>
                  <p:nvPr>
                    <p:custDataLst>
                      <p:tags r:id="rId221"/>
                    </p:custDataLst>
                  </p:nvPr>
                </p:nvSpPr>
                <p:spPr bwMode="auto">
                  <a:xfrm>
                    <a:off x="6499225" y="3995738"/>
                    <a:ext cx="7938" cy="57150"/>
                  </a:xfrm>
                  <a:custGeom>
                    <a:avLst/>
                    <a:gdLst>
                      <a:gd name="T0" fmla="*/ 20 w 20"/>
                      <a:gd name="T1" fmla="*/ 12 h 12"/>
                      <a:gd name="T2" fmla="*/ 20 w 20"/>
                      <a:gd name="T3" fmla="*/ 8 h 12"/>
                      <a:gd name="T4" fmla="*/ 18 w 20"/>
                      <a:gd name="T5" fmla="*/ 5 h 12"/>
                      <a:gd name="T6" fmla="*/ 15 w 20"/>
                      <a:gd name="T7" fmla="*/ 3 h 12"/>
                      <a:gd name="T8" fmla="*/ 13 w 20"/>
                      <a:gd name="T9" fmla="*/ 2 h 12"/>
                      <a:gd name="T10" fmla="*/ 7 w 20"/>
                      <a:gd name="T11" fmla="*/ 0 h 12"/>
                      <a:gd name="T12" fmla="*/ 0 w 20"/>
                      <a:gd name="T13" fmla="*/ 0 h 12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w 20"/>
                      <a:gd name="T22" fmla="*/ 0 h 12"/>
                      <a:gd name="T23" fmla="*/ 20 w 20"/>
                      <a:gd name="T24" fmla="*/ 12 h 12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T21" t="T22" r="T23" b="T24"/>
                    <a:pathLst>
                      <a:path w="20" h="12">
                        <a:moveTo>
                          <a:pt x="20" y="12"/>
                        </a:moveTo>
                        <a:lnTo>
                          <a:pt x="20" y="8"/>
                        </a:lnTo>
                        <a:lnTo>
                          <a:pt x="18" y="5"/>
                        </a:lnTo>
                        <a:lnTo>
                          <a:pt x="15" y="3"/>
                        </a:lnTo>
                        <a:lnTo>
                          <a:pt x="13" y="2"/>
                        </a:lnTo>
                        <a:lnTo>
                          <a:pt x="7" y="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38" name="Freeform 329"/>
                  <p:cNvSpPr>
                    <a:spLocks/>
                  </p:cNvSpPr>
                  <p:nvPr>
                    <p:custDataLst>
                      <p:tags r:id="rId222"/>
                    </p:custDataLst>
                  </p:nvPr>
                </p:nvSpPr>
                <p:spPr bwMode="auto">
                  <a:xfrm>
                    <a:off x="6400800" y="3840163"/>
                    <a:ext cx="22225" cy="57150"/>
                  </a:xfrm>
                  <a:custGeom>
                    <a:avLst/>
                    <a:gdLst>
                      <a:gd name="T0" fmla="*/ 7 w 53"/>
                      <a:gd name="T1" fmla="*/ 0 h 30"/>
                      <a:gd name="T2" fmla="*/ 11 w 53"/>
                      <a:gd name="T3" fmla="*/ 4 h 30"/>
                      <a:gd name="T4" fmla="*/ 23 w 53"/>
                      <a:gd name="T5" fmla="*/ 13 h 30"/>
                      <a:gd name="T6" fmla="*/ 37 w 53"/>
                      <a:gd name="T7" fmla="*/ 23 h 30"/>
                      <a:gd name="T8" fmla="*/ 46 w 53"/>
                      <a:gd name="T9" fmla="*/ 30 h 30"/>
                      <a:gd name="T10" fmla="*/ 49 w 53"/>
                      <a:gd name="T11" fmla="*/ 18 h 30"/>
                      <a:gd name="T12" fmla="*/ 53 w 53"/>
                      <a:gd name="T13" fmla="*/ 6 h 30"/>
                      <a:gd name="T14" fmla="*/ 37 w 53"/>
                      <a:gd name="T15" fmla="*/ 5 h 30"/>
                      <a:gd name="T16" fmla="*/ 26 w 53"/>
                      <a:gd name="T17" fmla="*/ 3 h 30"/>
                      <a:gd name="T18" fmla="*/ 21 w 53"/>
                      <a:gd name="T19" fmla="*/ 3 h 30"/>
                      <a:gd name="T20" fmla="*/ 15 w 53"/>
                      <a:gd name="T21" fmla="*/ 3 h 30"/>
                      <a:gd name="T22" fmla="*/ 9 w 53"/>
                      <a:gd name="T23" fmla="*/ 4 h 30"/>
                      <a:gd name="T24" fmla="*/ 0 w 53"/>
                      <a:gd name="T25" fmla="*/ 6 h 30"/>
                      <a:gd name="T26" fmla="*/ 7 w 53"/>
                      <a:gd name="T27" fmla="*/ 0 h 30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53"/>
                      <a:gd name="T43" fmla="*/ 0 h 30"/>
                      <a:gd name="T44" fmla="*/ 53 w 53"/>
                      <a:gd name="T45" fmla="*/ 30 h 30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53" h="30">
                        <a:moveTo>
                          <a:pt x="7" y="0"/>
                        </a:moveTo>
                        <a:lnTo>
                          <a:pt x="11" y="4"/>
                        </a:lnTo>
                        <a:lnTo>
                          <a:pt x="23" y="13"/>
                        </a:lnTo>
                        <a:lnTo>
                          <a:pt x="37" y="23"/>
                        </a:lnTo>
                        <a:lnTo>
                          <a:pt x="46" y="30"/>
                        </a:lnTo>
                        <a:lnTo>
                          <a:pt x="49" y="18"/>
                        </a:lnTo>
                        <a:lnTo>
                          <a:pt x="53" y="6"/>
                        </a:lnTo>
                        <a:lnTo>
                          <a:pt x="37" y="5"/>
                        </a:lnTo>
                        <a:lnTo>
                          <a:pt x="26" y="3"/>
                        </a:lnTo>
                        <a:lnTo>
                          <a:pt x="21" y="3"/>
                        </a:lnTo>
                        <a:lnTo>
                          <a:pt x="15" y="3"/>
                        </a:lnTo>
                        <a:lnTo>
                          <a:pt x="9" y="4"/>
                        </a:lnTo>
                        <a:lnTo>
                          <a:pt x="0" y="6"/>
                        </a:lnTo>
                        <a:lnTo>
                          <a:pt x="7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39" name="Freeform 330"/>
                  <p:cNvSpPr>
                    <a:spLocks/>
                  </p:cNvSpPr>
                  <p:nvPr>
                    <p:custDataLst>
                      <p:tags r:id="rId223"/>
                    </p:custDataLst>
                  </p:nvPr>
                </p:nvSpPr>
                <p:spPr bwMode="auto">
                  <a:xfrm>
                    <a:off x="6929438" y="4203700"/>
                    <a:ext cx="11112" cy="57150"/>
                  </a:xfrm>
                  <a:custGeom>
                    <a:avLst/>
                    <a:gdLst>
                      <a:gd name="T0" fmla="*/ 0 w 33"/>
                      <a:gd name="T1" fmla="*/ 6 h 31"/>
                      <a:gd name="T2" fmla="*/ 4 w 33"/>
                      <a:gd name="T3" fmla="*/ 21 h 31"/>
                      <a:gd name="T4" fmla="*/ 7 w 33"/>
                      <a:gd name="T5" fmla="*/ 31 h 31"/>
                      <a:gd name="T6" fmla="*/ 22 w 33"/>
                      <a:gd name="T7" fmla="*/ 31 h 31"/>
                      <a:gd name="T8" fmla="*/ 33 w 33"/>
                      <a:gd name="T9" fmla="*/ 31 h 31"/>
                      <a:gd name="T10" fmla="*/ 33 w 33"/>
                      <a:gd name="T11" fmla="*/ 0 h 31"/>
                      <a:gd name="T12" fmla="*/ 27 w 33"/>
                      <a:gd name="T13" fmla="*/ 0 h 31"/>
                      <a:gd name="T14" fmla="*/ 19 w 33"/>
                      <a:gd name="T15" fmla="*/ 0 h 31"/>
                      <a:gd name="T16" fmla="*/ 10 w 33"/>
                      <a:gd name="T17" fmla="*/ 0 h 31"/>
                      <a:gd name="T18" fmla="*/ 0 w 33"/>
                      <a:gd name="T19" fmla="*/ 0 h 31"/>
                      <a:gd name="T20" fmla="*/ 0 w 33"/>
                      <a:gd name="T21" fmla="*/ 6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3"/>
                      <a:gd name="T34" fmla="*/ 0 h 31"/>
                      <a:gd name="T35" fmla="*/ 33 w 33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3" h="31">
                        <a:moveTo>
                          <a:pt x="0" y="6"/>
                        </a:moveTo>
                        <a:lnTo>
                          <a:pt x="4" y="21"/>
                        </a:lnTo>
                        <a:lnTo>
                          <a:pt x="7" y="31"/>
                        </a:lnTo>
                        <a:lnTo>
                          <a:pt x="22" y="31"/>
                        </a:lnTo>
                        <a:lnTo>
                          <a:pt x="33" y="31"/>
                        </a:lnTo>
                        <a:lnTo>
                          <a:pt x="33" y="0"/>
                        </a:lnTo>
                        <a:lnTo>
                          <a:pt x="27" y="0"/>
                        </a:lnTo>
                        <a:lnTo>
                          <a:pt x="19" y="0"/>
                        </a:lnTo>
                        <a:lnTo>
                          <a:pt x="10" y="0"/>
                        </a:lnTo>
                        <a:lnTo>
                          <a:pt x="0" y="0"/>
                        </a:lnTo>
                        <a:lnTo>
                          <a:pt x="0" y="6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40" name="Freeform 331"/>
                  <p:cNvSpPr>
                    <a:spLocks/>
                  </p:cNvSpPr>
                  <p:nvPr>
                    <p:custDataLst>
                      <p:tags r:id="rId224"/>
                    </p:custDataLst>
                  </p:nvPr>
                </p:nvSpPr>
                <p:spPr bwMode="auto">
                  <a:xfrm>
                    <a:off x="7445375" y="4160838"/>
                    <a:ext cx="28575" cy="55562"/>
                  </a:xfrm>
                  <a:custGeom>
                    <a:avLst/>
                    <a:gdLst>
                      <a:gd name="T0" fmla="*/ 19 w 65"/>
                      <a:gd name="T1" fmla="*/ 68 h 68"/>
                      <a:gd name="T2" fmla="*/ 16 w 65"/>
                      <a:gd name="T3" fmla="*/ 68 h 68"/>
                      <a:gd name="T4" fmla="*/ 14 w 65"/>
                      <a:gd name="T5" fmla="*/ 66 h 68"/>
                      <a:gd name="T6" fmla="*/ 11 w 65"/>
                      <a:gd name="T7" fmla="*/ 64 h 68"/>
                      <a:gd name="T8" fmla="*/ 7 w 65"/>
                      <a:gd name="T9" fmla="*/ 61 h 68"/>
                      <a:gd name="T10" fmla="*/ 4 w 65"/>
                      <a:gd name="T11" fmla="*/ 59 h 68"/>
                      <a:gd name="T12" fmla="*/ 2 w 65"/>
                      <a:gd name="T13" fmla="*/ 55 h 68"/>
                      <a:gd name="T14" fmla="*/ 0 w 65"/>
                      <a:gd name="T15" fmla="*/ 52 h 68"/>
                      <a:gd name="T16" fmla="*/ 0 w 65"/>
                      <a:gd name="T17" fmla="*/ 49 h 68"/>
                      <a:gd name="T18" fmla="*/ 0 w 65"/>
                      <a:gd name="T19" fmla="*/ 38 h 68"/>
                      <a:gd name="T20" fmla="*/ 2 w 65"/>
                      <a:gd name="T21" fmla="*/ 29 h 68"/>
                      <a:gd name="T22" fmla="*/ 5 w 65"/>
                      <a:gd name="T23" fmla="*/ 21 h 68"/>
                      <a:gd name="T24" fmla="*/ 9 w 65"/>
                      <a:gd name="T25" fmla="*/ 14 h 68"/>
                      <a:gd name="T26" fmla="*/ 15 w 65"/>
                      <a:gd name="T27" fmla="*/ 8 h 68"/>
                      <a:gd name="T28" fmla="*/ 22 w 65"/>
                      <a:gd name="T29" fmla="*/ 4 h 68"/>
                      <a:gd name="T30" fmla="*/ 30 w 65"/>
                      <a:gd name="T31" fmla="*/ 2 h 68"/>
                      <a:gd name="T32" fmla="*/ 39 w 65"/>
                      <a:gd name="T33" fmla="*/ 0 h 68"/>
                      <a:gd name="T34" fmla="*/ 52 w 65"/>
                      <a:gd name="T35" fmla="*/ 0 h 68"/>
                      <a:gd name="T36" fmla="*/ 65 w 65"/>
                      <a:gd name="T37" fmla="*/ 0 h 68"/>
                      <a:gd name="T38" fmla="*/ 65 w 65"/>
                      <a:gd name="T39" fmla="*/ 43 h 68"/>
                      <a:gd name="T40" fmla="*/ 56 w 65"/>
                      <a:gd name="T41" fmla="*/ 52 h 68"/>
                      <a:gd name="T42" fmla="*/ 45 w 65"/>
                      <a:gd name="T43" fmla="*/ 61 h 68"/>
                      <a:gd name="T44" fmla="*/ 39 w 65"/>
                      <a:gd name="T45" fmla="*/ 64 h 68"/>
                      <a:gd name="T46" fmla="*/ 34 w 65"/>
                      <a:gd name="T47" fmla="*/ 66 h 68"/>
                      <a:gd name="T48" fmla="*/ 27 w 65"/>
                      <a:gd name="T49" fmla="*/ 68 h 68"/>
                      <a:gd name="T50" fmla="*/ 19 w 65"/>
                      <a:gd name="T51" fmla="*/ 68 h 68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w 65"/>
                      <a:gd name="T79" fmla="*/ 0 h 68"/>
                      <a:gd name="T80" fmla="*/ 65 w 65"/>
                      <a:gd name="T81" fmla="*/ 68 h 68"/>
                    </a:gdLst>
                    <a:ahLst/>
                    <a:cxnLst>
                      <a:cxn ang="T52">
                        <a:pos x="T0" y="T1"/>
                      </a:cxn>
                      <a:cxn ang="T53">
                        <a:pos x="T2" y="T3"/>
                      </a:cxn>
                      <a:cxn ang="T54">
                        <a:pos x="T4" y="T5"/>
                      </a:cxn>
                      <a:cxn ang="T55">
                        <a:pos x="T6" y="T7"/>
                      </a:cxn>
                      <a:cxn ang="T56">
                        <a:pos x="T8" y="T9"/>
                      </a:cxn>
                      <a:cxn ang="T57">
                        <a:pos x="T10" y="T11"/>
                      </a:cxn>
                      <a:cxn ang="T58">
                        <a:pos x="T12" y="T13"/>
                      </a:cxn>
                      <a:cxn ang="T59">
                        <a:pos x="T14" y="T15"/>
                      </a:cxn>
                      <a:cxn ang="T60">
                        <a:pos x="T16" y="T17"/>
                      </a:cxn>
                      <a:cxn ang="T61">
                        <a:pos x="T18" y="T19"/>
                      </a:cxn>
                      <a:cxn ang="T62">
                        <a:pos x="T20" y="T21"/>
                      </a:cxn>
                      <a:cxn ang="T63">
                        <a:pos x="T22" y="T23"/>
                      </a:cxn>
                      <a:cxn ang="T64">
                        <a:pos x="T24" y="T25"/>
                      </a:cxn>
                      <a:cxn ang="T65">
                        <a:pos x="T26" y="T27"/>
                      </a:cxn>
                      <a:cxn ang="T66">
                        <a:pos x="T28" y="T29"/>
                      </a:cxn>
                      <a:cxn ang="T67">
                        <a:pos x="T30" y="T31"/>
                      </a:cxn>
                      <a:cxn ang="T68">
                        <a:pos x="T32" y="T33"/>
                      </a:cxn>
                      <a:cxn ang="T69">
                        <a:pos x="T34" y="T35"/>
                      </a:cxn>
                      <a:cxn ang="T70">
                        <a:pos x="T36" y="T37"/>
                      </a:cxn>
                      <a:cxn ang="T71">
                        <a:pos x="T38" y="T39"/>
                      </a:cxn>
                      <a:cxn ang="T72">
                        <a:pos x="T40" y="T41"/>
                      </a:cxn>
                      <a:cxn ang="T73">
                        <a:pos x="T42" y="T43"/>
                      </a:cxn>
                      <a:cxn ang="T74">
                        <a:pos x="T44" y="T45"/>
                      </a:cxn>
                      <a:cxn ang="T75">
                        <a:pos x="T46" y="T47"/>
                      </a:cxn>
                      <a:cxn ang="T76">
                        <a:pos x="T48" y="T49"/>
                      </a:cxn>
                      <a:cxn ang="T77">
                        <a:pos x="T50" y="T51"/>
                      </a:cxn>
                    </a:cxnLst>
                    <a:rect l="T78" t="T79" r="T80" b="T81"/>
                    <a:pathLst>
                      <a:path w="65" h="68">
                        <a:moveTo>
                          <a:pt x="19" y="68"/>
                        </a:moveTo>
                        <a:lnTo>
                          <a:pt x="16" y="68"/>
                        </a:lnTo>
                        <a:lnTo>
                          <a:pt x="14" y="66"/>
                        </a:lnTo>
                        <a:lnTo>
                          <a:pt x="11" y="64"/>
                        </a:lnTo>
                        <a:lnTo>
                          <a:pt x="7" y="61"/>
                        </a:lnTo>
                        <a:lnTo>
                          <a:pt x="4" y="59"/>
                        </a:lnTo>
                        <a:lnTo>
                          <a:pt x="2" y="55"/>
                        </a:lnTo>
                        <a:lnTo>
                          <a:pt x="0" y="52"/>
                        </a:lnTo>
                        <a:lnTo>
                          <a:pt x="0" y="49"/>
                        </a:lnTo>
                        <a:lnTo>
                          <a:pt x="0" y="38"/>
                        </a:lnTo>
                        <a:lnTo>
                          <a:pt x="2" y="29"/>
                        </a:lnTo>
                        <a:lnTo>
                          <a:pt x="5" y="21"/>
                        </a:lnTo>
                        <a:lnTo>
                          <a:pt x="9" y="14"/>
                        </a:lnTo>
                        <a:lnTo>
                          <a:pt x="15" y="8"/>
                        </a:lnTo>
                        <a:lnTo>
                          <a:pt x="22" y="4"/>
                        </a:lnTo>
                        <a:lnTo>
                          <a:pt x="30" y="2"/>
                        </a:lnTo>
                        <a:lnTo>
                          <a:pt x="39" y="0"/>
                        </a:lnTo>
                        <a:lnTo>
                          <a:pt x="52" y="0"/>
                        </a:lnTo>
                        <a:lnTo>
                          <a:pt x="65" y="0"/>
                        </a:lnTo>
                        <a:lnTo>
                          <a:pt x="65" y="43"/>
                        </a:lnTo>
                        <a:lnTo>
                          <a:pt x="56" y="52"/>
                        </a:lnTo>
                        <a:lnTo>
                          <a:pt x="45" y="61"/>
                        </a:lnTo>
                        <a:lnTo>
                          <a:pt x="39" y="64"/>
                        </a:lnTo>
                        <a:lnTo>
                          <a:pt x="34" y="66"/>
                        </a:lnTo>
                        <a:lnTo>
                          <a:pt x="27" y="68"/>
                        </a:lnTo>
                        <a:lnTo>
                          <a:pt x="19" y="68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41" name="Freeform 332"/>
                  <p:cNvSpPr>
                    <a:spLocks/>
                  </p:cNvSpPr>
                  <p:nvPr>
                    <p:custDataLst>
                      <p:tags r:id="rId225"/>
                    </p:custDataLst>
                  </p:nvPr>
                </p:nvSpPr>
                <p:spPr bwMode="auto">
                  <a:xfrm>
                    <a:off x="6383338" y="3743325"/>
                    <a:ext cx="274637" cy="368300"/>
                  </a:xfrm>
                  <a:custGeom>
                    <a:avLst/>
                    <a:gdLst>
                      <a:gd name="T0" fmla="*/ 502 w 625"/>
                      <a:gd name="T1" fmla="*/ 337 h 694"/>
                      <a:gd name="T2" fmla="*/ 484 w 625"/>
                      <a:gd name="T3" fmla="*/ 341 h 694"/>
                      <a:gd name="T4" fmla="*/ 479 w 625"/>
                      <a:gd name="T5" fmla="*/ 382 h 694"/>
                      <a:gd name="T6" fmla="*/ 515 w 625"/>
                      <a:gd name="T7" fmla="*/ 404 h 694"/>
                      <a:gd name="T8" fmla="*/ 534 w 625"/>
                      <a:gd name="T9" fmla="*/ 405 h 694"/>
                      <a:gd name="T10" fmla="*/ 550 w 625"/>
                      <a:gd name="T11" fmla="*/ 424 h 694"/>
                      <a:gd name="T12" fmla="*/ 560 w 625"/>
                      <a:gd name="T13" fmla="*/ 459 h 694"/>
                      <a:gd name="T14" fmla="*/ 572 w 625"/>
                      <a:gd name="T15" fmla="*/ 474 h 694"/>
                      <a:gd name="T16" fmla="*/ 588 w 625"/>
                      <a:gd name="T17" fmla="*/ 483 h 694"/>
                      <a:gd name="T18" fmla="*/ 614 w 625"/>
                      <a:gd name="T19" fmla="*/ 487 h 694"/>
                      <a:gd name="T20" fmla="*/ 625 w 625"/>
                      <a:gd name="T21" fmla="*/ 505 h 694"/>
                      <a:gd name="T22" fmla="*/ 625 w 625"/>
                      <a:gd name="T23" fmla="*/ 539 h 694"/>
                      <a:gd name="T24" fmla="*/ 618 w 625"/>
                      <a:gd name="T25" fmla="*/ 603 h 694"/>
                      <a:gd name="T26" fmla="*/ 611 w 625"/>
                      <a:gd name="T27" fmla="*/ 672 h 694"/>
                      <a:gd name="T28" fmla="*/ 562 w 625"/>
                      <a:gd name="T29" fmla="*/ 693 h 694"/>
                      <a:gd name="T30" fmla="*/ 539 w 625"/>
                      <a:gd name="T31" fmla="*/ 693 h 694"/>
                      <a:gd name="T32" fmla="*/ 394 w 625"/>
                      <a:gd name="T33" fmla="*/ 564 h 694"/>
                      <a:gd name="T34" fmla="*/ 397 w 625"/>
                      <a:gd name="T35" fmla="*/ 552 h 694"/>
                      <a:gd name="T36" fmla="*/ 394 w 625"/>
                      <a:gd name="T37" fmla="*/ 539 h 694"/>
                      <a:gd name="T38" fmla="*/ 338 w 625"/>
                      <a:gd name="T39" fmla="*/ 488 h 694"/>
                      <a:gd name="T40" fmla="*/ 305 w 625"/>
                      <a:gd name="T41" fmla="*/ 453 h 694"/>
                      <a:gd name="T42" fmla="*/ 293 w 625"/>
                      <a:gd name="T43" fmla="*/ 419 h 694"/>
                      <a:gd name="T44" fmla="*/ 291 w 625"/>
                      <a:gd name="T45" fmla="*/ 381 h 694"/>
                      <a:gd name="T46" fmla="*/ 285 w 625"/>
                      <a:gd name="T47" fmla="*/ 360 h 694"/>
                      <a:gd name="T48" fmla="*/ 268 w 625"/>
                      <a:gd name="T49" fmla="*/ 342 h 694"/>
                      <a:gd name="T50" fmla="*/ 241 w 625"/>
                      <a:gd name="T51" fmla="*/ 310 h 694"/>
                      <a:gd name="T52" fmla="*/ 224 w 625"/>
                      <a:gd name="T53" fmla="*/ 269 h 694"/>
                      <a:gd name="T54" fmla="*/ 213 w 625"/>
                      <a:gd name="T55" fmla="*/ 238 h 694"/>
                      <a:gd name="T56" fmla="*/ 190 w 625"/>
                      <a:gd name="T57" fmla="*/ 212 h 694"/>
                      <a:gd name="T58" fmla="*/ 150 w 625"/>
                      <a:gd name="T59" fmla="*/ 171 h 694"/>
                      <a:gd name="T60" fmla="*/ 136 w 625"/>
                      <a:gd name="T61" fmla="*/ 146 h 694"/>
                      <a:gd name="T62" fmla="*/ 112 w 625"/>
                      <a:gd name="T63" fmla="*/ 132 h 694"/>
                      <a:gd name="T64" fmla="*/ 80 w 625"/>
                      <a:gd name="T65" fmla="*/ 113 h 694"/>
                      <a:gd name="T66" fmla="*/ 49 w 625"/>
                      <a:gd name="T67" fmla="*/ 85 h 694"/>
                      <a:gd name="T68" fmla="*/ 23 w 625"/>
                      <a:gd name="T69" fmla="*/ 51 h 694"/>
                      <a:gd name="T70" fmla="*/ 5 w 625"/>
                      <a:gd name="T71" fmla="*/ 19 h 694"/>
                      <a:gd name="T72" fmla="*/ 10 w 625"/>
                      <a:gd name="T73" fmla="*/ 4 h 694"/>
                      <a:gd name="T74" fmla="*/ 37 w 625"/>
                      <a:gd name="T75" fmla="*/ 13 h 694"/>
                      <a:gd name="T76" fmla="*/ 84 w 625"/>
                      <a:gd name="T77" fmla="*/ 16 h 694"/>
                      <a:gd name="T78" fmla="*/ 116 w 625"/>
                      <a:gd name="T79" fmla="*/ 20 h 694"/>
                      <a:gd name="T80" fmla="*/ 138 w 625"/>
                      <a:gd name="T81" fmla="*/ 27 h 694"/>
                      <a:gd name="T82" fmla="*/ 156 w 625"/>
                      <a:gd name="T83" fmla="*/ 42 h 694"/>
                      <a:gd name="T84" fmla="*/ 204 w 625"/>
                      <a:gd name="T85" fmla="*/ 109 h 694"/>
                      <a:gd name="T86" fmla="*/ 254 w 625"/>
                      <a:gd name="T87" fmla="*/ 163 h 694"/>
                      <a:gd name="T88" fmla="*/ 299 w 625"/>
                      <a:gd name="T89" fmla="*/ 202 h 694"/>
                      <a:gd name="T90" fmla="*/ 329 w 625"/>
                      <a:gd name="T91" fmla="*/ 219 h 694"/>
                      <a:gd name="T92" fmla="*/ 366 w 625"/>
                      <a:gd name="T93" fmla="*/ 227 h 694"/>
                      <a:gd name="T94" fmla="*/ 388 w 625"/>
                      <a:gd name="T95" fmla="*/ 230 h 694"/>
                      <a:gd name="T96" fmla="*/ 401 w 625"/>
                      <a:gd name="T97" fmla="*/ 241 h 694"/>
                      <a:gd name="T98" fmla="*/ 416 w 625"/>
                      <a:gd name="T99" fmla="*/ 260 h 694"/>
                      <a:gd name="T100" fmla="*/ 427 w 625"/>
                      <a:gd name="T101" fmla="*/ 265 h 694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w 625"/>
                      <a:gd name="T154" fmla="*/ 0 h 694"/>
                      <a:gd name="T155" fmla="*/ 625 w 625"/>
                      <a:gd name="T156" fmla="*/ 694 h 694"/>
                    </a:gdLst>
                    <a:ahLst/>
                    <a:cxnLst>
                      <a:cxn ang="T102">
                        <a:pos x="T0" y="T1"/>
                      </a:cxn>
                      <a:cxn ang="T103">
                        <a:pos x="T2" y="T3"/>
                      </a:cxn>
                      <a:cxn ang="T104">
                        <a:pos x="T4" y="T5"/>
                      </a:cxn>
                      <a:cxn ang="T105">
                        <a:pos x="T6" y="T7"/>
                      </a:cxn>
                      <a:cxn ang="T106">
                        <a:pos x="T8" y="T9"/>
                      </a:cxn>
                      <a:cxn ang="T107">
                        <a:pos x="T10" y="T11"/>
                      </a:cxn>
                      <a:cxn ang="T108">
                        <a:pos x="T12" y="T13"/>
                      </a:cxn>
                      <a:cxn ang="T109">
                        <a:pos x="T14" y="T15"/>
                      </a:cxn>
                      <a:cxn ang="T110">
                        <a:pos x="T16" y="T17"/>
                      </a:cxn>
                      <a:cxn ang="T111">
                        <a:pos x="T18" y="T19"/>
                      </a:cxn>
                      <a:cxn ang="T112">
                        <a:pos x="T20" y="T21"/>
                      </a:cxn>
                      <a:cxn ang="T113">
                        <a:pos x="T22" y="T23"/>
                      </a:cxn>
                      <a:cxn ang="T114">
                        <a:pos x="T24" y="T25"/>
                      </a:cxn>
                      <a:cxn ang="T115">
                        <a:pos x="T26" y="T27"/>
                      </a:cxn>
                      <a:cxn ang="T116">
                        <a:pos x="T28" y="T29"/>
                      </a:cxn>
                      <a:cxn ang="T117">
                        <a:pos x="T30" y="T31"/>
                      </a:cxn>
                      <a:cxn ang="T118">
                        <a:pos x="T32" y="T33"/>
                      </a:cxn>
                      <a:cxn ang="T119">
                        <a:pos x="T34" y="T35"/>
                      </a:cxn>
                      <a:cxn ang="T120">
                        <a:pos x="T36" y="T37"/>
                      </a:cxn>
                      <a:cxn ang="T121">
                        <a:pos x="T38" y="T39"/>
                      </a:cxn>
                      <a:cxn ang="T122">
                        <a:pos x="T40" y="T41"/>
                      </a:cxn>
                      <a:cxn ang="T123">
                        <a:pos x="T42" y="T43"/>
                      </a:cxn>
                      <a:cxn ang="T124">
                        <a:pos x="T44" y="T45"/>
                      </a:cxn>
                      <a:cxn ang="T125">
                        <a:pos x="T46" y="T47"/>
                      </a:cxn>
                      <a:cxn ang="T126">
                        <a:pos x="T48" y="T49"/>
                      </a:cxn>
                      <a:cxn ang="T127">
                        <a:pos x="T50" y="T51"/>
                      </a:cxn>
                      <a:cxn ang="T128">
                        <a:pos x="T52" y="T53"/>
                      </a:cxn>
                      <a:cxn ang="T129">
                        <a:pos x="T54" y="T55"/>
                      </a:cxn>
                      <a:cxn ang="T130">
                        <a:pos x="T56" y="T57"/>
                      </a:cxn>
                      <a:cxn ang="T131">
                        <a:pos x="T58" y="T59"/>
                      </a:cxn>
                      <a:cxn ang="T132">
                        <a:pos x="T60" y="T61"/>
                      </a:cxn>
                      <a:cxn ang="T133">
                        <a:pos x="T62" y="T63"/>
                      </a:cxn>
                      <a:cxn ang="T134">
                        <a:pos x="T64" y="T65"/>
                      </a:cxn>
                      <a:cxn ang="T135">
                        <a:pos x="T66" y="T67"/>
                      </a:cxn>
                      <a:cxn ang="T136">
                        <a:pos x="T68" y="T69"/>
                      </a:cxn>
                      <a:cxn ang="T137">
                        <a:pos x="T70" y="T71"/>
                      </a:cxn>
                      <a:cxn ang="T138">
                        <a:pos x="T72" y="T73"/>
                      </a:cxn>
                      <a:cxn ang="T139">
                        <a:pos x="T74" y="T75"/>
                      </a:cxn>
                      <a:cxn ang="T140">
                        <a:pos x="T76" y="T77"/>
                      </a:cxn>
                      <a:cxn ang="T141">
                        <a:pos x="T78" y="T79"/>
                      </a:cxn>
                      <a:cxn ang="T142">
                        <a:pos x="T80" y="T81"/>
                      </a:cxn>
                      <a:cxn ang="T143">
                        <a:pos x="T82" y="T83"/>
                      </a:cxn>
                      <a:cxn ang="T144">
                        <a:pos x="T84" y="T85"/>
                      </a:cxn>
                      <a:cxn ang="T145">
                        <a:pos x="T86" y="T87"/>
                      </a:cxn>
                      <a:cxn ang="T146">
                        <a:pos x="T88" y="T89"/>
                      </a:cxn>
                      <a:cxn ang="T147">
                        <a:pos x="T90" y="T91"/>
                      </a:cxn>
                      <a:cxn ang="T148">
                        <a:pos x="T92" y="T93"/>
                      </a:cxn>
                      <a:cxn ang="T149">
                        <a:pos x="T94" y="T95"/>
                      </a:cxn>
                      <a:cxn ang="T150">
                        <a:pos x="T96" y="T97"/>
                      </a:cxn>
                      <a:cxn ang="T151">
                        <a:pos x="T98" y="T99"/>
                      </a:cxn>
                      <a:cxn ang="T152">
                        <a:pos x="T100" y="T101"/>
                      </a:cxn>
                    </a:cxnLst>
                    <a:rect l="T153" t="T154" r="T155" b="T156"/>
                    <a:pathLst>
                      <a:path w="625" h="694">
                        <a:moveTo>
                          <a:pt x="433" y="265"/>
                        </a:moveTo>
                        <a:lnTo>
                          <a:pt x="512" y="333"/>
                        </a:lnTo>
                        <a:lnTo>
                          <a:pt x="502" y="337"/>
                        </a:lnTo>
                        <a:lnTo>
                          <a:pt x="493" y="341"/>
                        </a:lnTo>
                        <a:lnTo>
                          <a:pt x="489" y="341"/>
                        </a:lnTo>
                        <a:lnTo>
                          <a:pt x="484" y="341"/>
                        </a:lnTo>
                        <a:lnTo>
                          <a:pt x="481" y="341"/>
                        </a:lnTo>
                        <a:lnTo>
                          <a:pt x="479" y="339"/>
                        </a:lnTo>
                        <a:lnTo>
                          <a:pt x="479" y="382"/>
                        </a:lnTo>
                        <a:lnTo>
                          <a:pt x="493" y="392"/>
                        </a:lnTo>
                        <a:lnTo>
                          <a:pt x="507" y="402"/>
                        </a:lnTo>
                        <a:lnTo>
                          <a:pt x="515" y="404"/>
                        </a:lnTo>
                        <a:lnTo>
                          <a:pt x="524" y="406"/>
                        </a:lnTo>
                        <a:lnTo>
                          <a:pt x="528" y="405"/>
                        </a:lnTo>
                        <a:lnTo>
                          <a:pt x="534" y="405"/>
                        </a:lnTo>
                        <a:lnTo>
                          <a:pt x="539" y="403"/>
                        </a:lnTo>
                        <a:lnTo>
                          <a:pt x="545" y="402"/>
                        </a:lnTo>
                        <a:lnTo>
                          <a:pt x="550" y="424"/>
                        </a:lnTo>
                        <a:lnTo>
                          <a:pt x="554" y="443"/>
                        </a:lnTo>
                        <a:lnTo>
                          <a:pt x="558" y="451"/>
                        </a:lnTo>
                        <a:lnTo>
                          <a:pt x="560" y="459"/>
                        </a:lnTo>
                        <a:lnTo>
                          <a:pt x="563" y="465"/>
                        </a:lnTo>
                        <a:lnTo>
                          <a:pt x="568" y="470"/>
                        </a:lnTo>
                        <a:lnTo>
                          <a:pt x="572" y="474"/>
                        </a:lnTo>
                        <a:lnTo>
                          <a:pt x="576" y="478"/>
                        </a:lnTo>
                        <a:lnTo>
                          <a:pt x="582" y="481"/>
                        </a:lnTo>
                        <a:lnTo>
                          <a:pt x="588" y="483"/>
                        </a:lnTo>
                        <a:lnTo>
                          <a:pt x="596" y="485"/>
                        </a:lnTo>
                        <a:lnTo>
                          <a:pt x="605" y="486"/>
                        </a:lnTo>
                        <a:lnTo>
                          <a:pt x="614" y="487"/>
                        </a:lnTo>
                        <a:lnTo>
                          <a:pt x="625" y="487"/>
                        </a:lnTo>
                        <a:lnTo>
                          <a:pt x="625" y="496"/>
                        </a:lnTo>
                        <a:lnTo>
                          <a:pt x="625" y="505"/>
                        </a:lnTo>
                        <a:lnTo>
                          <a:pt x="625" y="515"/>
                        </a:lnTo>
                        <a:lnTo>
                          <a:pt x="625" y="525"/>
                        </a:lnTo>
                        <a:lnTo>
                          <a:pt x="625" y="539"/>
                        </a:lnTo>
                        <a:lnTo>
                          <a:pt x="622" y="557"/>
                        </a:lnTo>
                        <a:lnTo>
                          <a:pt x="620" y="579"/>
                        </a:lnTo>
                        <a:lnTo>
                          <a:pt x="618" y="603"/>
                        </a:lnTo>
                        <a:lnTo>
                          <a:pt x="616" y="628"/>
                        </a:lnTo>
                        <a:lnTo>
                          <a:pt x="614" y="651"/>
                        </a:lnTo>
                        <a:lnTo>
                          <a:pt x="611" y="672"/>
                        </a:lnTo>
                        <a:lnTo>
                          <a:pt x="611" y="691"/>
                        </a:lnTo>
                        <a:lnTo>
                          <a:pt x="582" y="692"/>
                        </a:lnTo>
                        <a:lnTo>
                          <a:pt x="562" y="693"/>
                        </a:lnTo>
                        <a:lnTo>
                          <a:pt x="553" y="694"/>
                        </a:lnTo>
                        <a:lnTo>
                          <a:pt x="546" y="693"/>
                        </a:lnTo>
                        <a:lnTo>
                          <a:pt x="539" y="693"/>
                        </a:lnTo>
                        <a:lnTo>
                          <a:pt x="531" y="691"/>
                        </a:lnTo>
                        <a:lnTo>
                          <a:pt x="392" y="567"/>
                        </a:lnTo>
                        <a:lnTo>
                          <a:pt x="394" y="564"/>
                        </a:lnTo>
                        <a:lnTo>
                          <a:pt x="396" y="560"/>
                        </a:lnTo>
                        <a:lnTo>
                          <a:pt x="397" y="556"/>
                        </a:lnTo>
                        <a:lnTo>
                          <a:pt x="397" y="552"/>
                        </a:lnTo>
                        <a:lnTo>
                          <a:pt x="397" y="547"/>
                        </a:lnTo>
                        <a:lnTo>
                          <a:pt x="396" y="543"/>
                        </a:lnTo>
                        <a:lnTo>
                          <a:pt x="394" y="539"/>
                        </a:lnTo>
                        <a:lnTo>
                          <a:pt x="392" y="537"/>
                        </a:lnTo>
                        <a:lnTo>
                          <a:pt x="366" y="513"/>
                        </a:lnTo>
                        <a:lnTo>
                          <a:pt x="338" y="488"/>
                        </a:lnTo>
                        <a:lnTo>
                          <a:pt x="326" y="476"/>
                        </a:lnTo>
                        <a:lnTo>
                          <a:pt x="315" y="465"/>
                        </a:lnTo>
                        <a:lnTo>
                          <a:pt x="305" y="453"/>
                        </a:lnTo>
                        <a:lnTo>
                          <a:pt x="300" y="444"/>
                        </a:lnTo>
                        <a:lnTo>
                          <a:pt x="295" y="432"/>
                        </a:lnTo>
                        <a:lnTo>
                          <a:pt x="293" y="419"/>
                        </a:lnTo>
                        <a:lnTo>
                          <a:pt x="292" y="407"/>
                        </a:lnTo>
                        <a:lnTo>
                          <a:pt x="292" y="393"/>
                        </a:lnTo>
                        <a:lnTo>
                          <a:pt x="291" y="381"/>
                        </a:lnTo>
                        <a:lnTo>
                          <a:pt x="289" y="370"/>
                        </a:lnTo>
                        <a:lnTo>
                          <a:pt x="288" y="365"/>
                        </a:lnTo>
                        <a:lnTo>
                          <a:pt x="285" y="360"/>
                        </a:lnTo>
                        <a:lnTo>
                          <a:pt x="282" y="356"/>
                        </a:lnTo>
                        <a:lnTo>
                          <a:pt x="279" y="352"/>
                        </a:lnTo>
                        <a:lnTo>
                          <a:pt x="268" y="342"/>
                        </a:lnTo>
                        <a:lnTo>
                          <a:pt x="258" y="332"/>
                        </a:lnTo>
                        <a:lnTo>
                          <a:pt x="249" y="321"/>
                        </a:lnTo>
                        <a:lnTo>
                          <a:pt x="241" y="310"/>
                        </a:lnTo>
                        <a:lnTo>
                          <a:pt x="235" y="297"/>
                        </a:lnTo>
                        <a:lnTo>
                          <a:pt x="229" y="283"/>
                        </a:lnTo>
                        <a:lnTo>
                          <a:pt x="224" y="269"/>
                        </a:lnTo>
                        <a:lnTo>
                          <a:pt x="220" y="253"/>
                        </a:lnTo>
                        <a:lnTo>
                          <a:pt x="216" y="246"/>
                        </a:lnTo>
                        <a:lnTo>
                          <a:pt x="213" y="238"/>
                        </a:lnTo>
                        <a:lnTo>
                          <a:pt x="207" y="231"/>
                        </a:lnTo>
                        <a:lnTo>
                          <a:pt x="202" y="224"/>
                        </a:lnTo>
                        <a:lnTo>
                          <a:pt x="190" y="212"/>
                        </a:lnTo>
                        <a:lnTo>
                          <a:pt x="177" y="199"/>
                        </a:lnTo>
                        <a:lnTo>
                          <a:pt x="162" y="187"/>
                        </a:lnTo>
                        <a:lnTo>
                          <a:pt x="150" y="171"/>
                        </a:lnTo>
                        <a:lnTo>
                          <a:pt x="145" y="164"/>
                        </a:lnTo>
                        <a:lnTo>
                          <a:pt x="140" y="155"/>
                        </a:lnTo>
                        <a:lnTo>
                          <a:pt x="136" y="146"/>
                        </a:lnTo>
                        <a:lnTo>
                          <a:pt x="133" y="136"/>
                        </a:lnTo>
                        <a:lnTo>
                          <a:pt x="123" y="135"/>
                        </a:lnTo>
                        <a:lnTo>
                          <a:pt x="112" y="132"/>
                        </a:lnTo>
                        <a:lnTo>
                          <a:pt x="102" y="128"/>
                        </a:lnTo>
                        <a:lnTo>
                          <a:pt x="91" y="121"/>
                        </a:lnTo>
                        <a:lnTo>
                          <a:pt x="80" y="113"/>
                        </a:lnTo>
                        <a:lnTo>
                          <a:pt x="69" y="104"/>
                        </a:lnTo>
                        <a:lnTo>
                          <a:pt x="59" y="95"/>
                        </a:lnTo>
                        <a:lnTo>
                          <a:pt x="49" y="85"/>
                        </a:lnTo>
                        <a:lnTo>
                          <a:pt x="39" y="74"/>
                        </a:lnTo>
                        <a:lnTo>
                          <a:pt x="31" y="62"/>
                        </a:lnTo>
                        <a:lnTo>
                          <a:pt x="23" y="51"/>
                        </a:lnTo>
                        <a:lnTo>
                          <a:pt x="16" y="40"/>
                        </a:lnTo>
                        <a:lnTo>
                          <a:pt x="10" y="29"/>
                        </a:lnTo>
                        <a:lnTo>
                          <a:pt x="5" y="19"/>
                        </a:lnTo>
                        <a:lnTo>
                          <a:pt x="2" y="9"/>
                        </a:lnTo>
                        <a:lnTo>
                          <a:pt x="0" y="0"/>
                        </a:lnTo>
                        <a:lnTo>
                          <a:pt x="10" y="4"/>
                        </a:lnTo>
                        <a:lnTo>
                          <a:pt x="20" y="7"/>
                        </a:lnTo>
                        <a:lnTo>
                          <a:pt x="28" y="10"/>
                        </a:lnTo>
                        <a:lnTo>
                          <a:pt x="37" y="13"/>
                        </a:lnTo>
                        <a:lnTo>
                          <a:pt x="54" y="15"/>
                        </a:lnTo>
                        <a:lnTo>
                          <a:pt x="69" y="16"/>
                        </a:lnTo>
                        <a:lnTo>
                          <a:pt x="84" y="16"/>
                        </a:lnTo>
                        <a:lnTo>
                          <a:pt x="100" y="17"/>
                        </a:lnTo>
                        <a:lnTo>
                          <a:pt x="108" y="19"/>
                        </a:lnTo>
                        <a:lnTo>
                          <a:pt x="116" y="20"/>
                        </a:lnTo>
                        <a:lnTo>
                          <a:pt x="124" y="22"/>
                        </a:lnTo>
                        <a:lnTo>
                          <a:pt x="133" y="25"/>
                        </a:lnTo>
                        <a:lnTo>
                          <a:pt x="138" y="27"/>
                        </a:lnTo>
                        <a:lnTo>
                          <a:pt x="144" y="31"/>
                        </a:lnTo>
                        <a:lnTo>
                          <a:pt x="149" y="36"/>
                        </a:lnTo>
                        <a:lnTo>
                          <a:pt x="156" y="42"/>
                        </a:lnTo>
                        <a:lnTo>
                          <a:pt x="169" y="57"/>
                        </a:lnTo>
                        <a:lnTo>
                          <a:pt x="181" y="76"/>
                        </a:lnTo>
                        <a:lnTo>
                          <a:pt x="204" y="109"/>
                        </a:lnTo>
                        <a:lnTo>
                          <a:pt x="220" y="130"/>
                        </a:lnTo>
                        <a:lnTo>
                          <a:pt x="237" y="147"/>
                        </a:lnTo>
                        <a:lnTo>
                          <a:pt x="254" y="163"/>
                        </a:lnTo>
                        <a:lnTo>
                          <a:pt x="271" y="181"/>
                        </a:lnTo>
                        <a:lnTo>
                          <a:pt x="289" y="196"/>
                        </a:lnTo>
                        <a:lnTo>
                          <a:pt x="299" y="202"/>
                        </a:lnTo>
                        <a:lnTo>
                          <a:pt x="308" y="209"/>
                        </a:lnTo>
                        <a:lnTo>
                          <a:pt x="318" y="214"/>
                        </a:lnTo>
                        <a:lnTo>
                          <a:pt x="329" y="219"/>
                        </a:lnTo>
                        <a:lnTo>
                          <a:pt x="341" y="223"/>
                        </a:lnTo>
                        <a:lnTo>
                          <a:pt x="353" y="226"/>
                        </a:lnTo>
                        <a:lnTo>
                          <a:pt x="366" y="227"/>
                        </a:lnTo>
                        <a:lnTo>
                          <a:pt x="379" y="228"/>
                        </a:lnTo>
                        <a:lnTo>
                          <a:pt x="383" y="229"/>
                        </a:lnTo>
                        <a:lnTo>
                          <a:pt x="388" y="230"/>
                        </a:lnTo>
                        <a:lnTo>
                          <a:pt x="392" y="231"/>
                        </a:lnTo>
                        <a:lnTo>
                          <a:pt x="395" y="235"/>
                        </a:lnTo>
                        <a:lnTo>
                          <a:pt x="401" y="241"/>
                        </a:lnTo>
                        <a:lnTo>
                          <a:pt x="405" y="247"/>
                        </a:lnTo>
                        <a:lnTo>
                          <a:pt x="411" y="254"/>
                        </a:lnTo>
                        <a:lnTo>
                          <a:pt x="416" y="260"/>
                        </a:lnTo>
                        <a:lnTo>
                          <a:pt x="419" y="262"/>
                        </a:lnTo>
                        <a:lnTo>
                          <a:pt x="423" y="264"/>
                        </a:lnTo>
                        <a:lnTo>
                          <a:pt x="427" y="265"/>
                        </a:lnTo>
                        <a:lnTo>
                          <a:pt x="433" y="265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42" name="Freeform 333"/>
                  <p:cNvSpPr>
                    <a:spLocks/>
                  </p:cNvSpPr>
                  <p:nvPr>
                    <p:custDataLst>
                      <p:tags r:id="rId226"/>
                    </p:custDataLst>
                  </p:nvPr>
                </p:nvSpPr>
                <p:spPr bwMode="auto">
                  <a:xfrm>
                    <a:off x="6724650" y="3792538"/>
                    <a:ext cx="254000" cy="257175"/>
                  </a:xfrm>
                  <a:custGeom>
                    <a:avLst/>
                    <a:gdLst>
                      <a:gd name="T0" fmla="*/ 516 w 585"/>
                      <a:gd name="T1" fmla="*/ 28 h 493"/>
                      <a:gd name="T2" fmla="*/ 495 w 585"/>
                      <a:gd name="T3" fmla="*/ 55 h 493"/>
                      <a:gd name="T4" fmla="*/ 512 w 585"/>
                      <a:gd name="T5" fmla="*/ 93 h 493"/>
                      <a:gd name="T6" fmla="*/ 534 w 585"/>
                      <a:gd name="T7" fmla="*/ 130 h 493"/>
                      <a:gd name="T8" fmla="*/ 573 w 585"/>
                      <a:gd name="T9" fmla="*/ 177 h 493"/>
                      <a:gd name="T10" fmla="*/ 580 w 585"/>
                      <a:gd name="T11" fmla="*/ 205 h 493"/>
                      <a:gd name="T12" fmla="*/ 547 w 585"/>
                      <a:gd name="T13" fmla="*/ 204 h 493"/>
                      <a:gd name="T14" fmla="*/ 516 w 585"/>
                      <a:gd name="T15" fmla="*/ 233 h 493"/>
                      <a:gd name="T16" fmla="*/ 506 w 585"/>
                      <a:gd name="T17" fmla="*/ 246 h 493"/>
                      <a:gd name="T18" fmla="*/ 518 w 585"/>
                      <a:gd name="T19" fmla="*/ 271 h 493"/>
                      <a:gd name="T20" fmla="*/ 525 w 585"/>
                      <a:gd name="T21" fmla="*/ 294 h 493"/>
                      <a:gd name="T22" fmla="*/ 505 w 585"/>
                      <a:gd name="T23" fmla="*/ 308 h 493"/>
                      <a:gd name="T24" fmla="*/ 459 w 585"/>
                      <a:gd name="T25" fmla="*/ 323 h 493"/>
                      <a:gd name="T26" fmla="*/ 443 w 585"/>
                      <a:gd name="T27" fmla="*/ 354 h 493"/>
                      <a:gd name="T28" fmla="*/ 445 w 585"/>
                      <a:gd name="T29" fmla="*/ 415 h 493"/>
                      <a:gd name="T30" fmla="*/ 430 w 585"/>
                      <a:gd name="T31" fmla="*/ 454 h 493"/>
                      <a:gd name="T32" fmla="*/ 400 w 585"/>
                      <a:gd name="T33" fmla="*/ 472 h 493"/>
                      <a:gd name="T34" fmla="*/ 370 w 585"/>
                      <a:gd name="T35" fmla="*/ 488 h 493"/>
                      <a:gd name="T36" fmla="*/ 341 w 585"/>
                      <a:gd name="T37" fmla="*/ 493 h 493"/>
                      <a:gd name="T38" fmla="*/ 329 w 585"/>
                      <a:gd name="T39" fmla="*/ 487 h 493"/>
                      <a:gd name="T40" fmla="*/ 327 w 585"/>
                      <a:gd name="T41" fmla="*/ 471 h 493"/>
                      <a:gd name="T42" fmla="*/ 304 w 585"/>
                      <a:gd name="T43" fmla="*/ 451 h 493"/>
                      <a:gd name="T44" fmla="*/ 251 w 585"/>
                      <a:gd name="T45" fmla="*/ 454 h 493"/>
                      <a:gd name="T46" fmla="*/ 219 w 585"/>
                      <a:gd name="T47" fmla="*/ 462 h 493"/>
                      <a:gd name="T48" fmla="*/ 176 w 585"/>
                      <a:gd name="T49" fmla="*/ 440 h 493"/>
                      <a:gd name="T50" fmla="*/ 122 w 585"/>
                      <a:gd name="T51" fmla="*/ 436 h 493"/>
                      <a:gd name="T52" fmla="*/ 95 w 585"/>
                      <a:gd name="T53" fmla="*/ 429 h 493"/>
                      <a:gd name="T54" fmla="*/ 81 w 585"/>
                      <a:gd name="T55" fmla="*/ 366 h 493"/>
                      <a:gd name="T56" fmla="*/ 58 w 585"/>
                      <a:gd name="T57" fmla="*/ 310 h 493"/>
                      <a:gd name="T58" fmla="*/ 35 w 585"/>
                      <a:gd name="T59" fmla="*/ 292 h 493"/>
                      <a:gd name="T60" fmla="*/ 12 w 585"/>
                      <a:gd name="T61" fmla="*/ 260 h 493"/>
                      <a:gd name="T62" fmla="*/ 5 w 585"/>
                      <a:gd name="T63" fmla="*/ 204 h 493"/>
                      <a:gd name="T64" fmla="*/ 31 w 585"/>
                      <a:gd name="T65" fmla="*/ 153 h 493"/>
                      <a:gd name="T66" fmla="*/ 54 w 585"/>
                      <a:gd name="T67" fmla="*/ 141 h 493"/>
                      <a:gd name="T68" fmla="*/ 75 w 585"/>
                      <a:gd name="T69" fmla="*/ 152 h 493"/>
                      <a:gd name="T70" fmla="*/ 97 w 585"/>
                      <a:gd name="T71" fmla="*/ 187 h 493"/>
                      <a:gd name="T72" fmla="*/ 129 w 585"/>
                      <a:gd name="T73" fmla="*/ 214 h 493"/>
                      <a:gd name="T74" fmla="*/ 170 w 585"/>
                      <a:gd name="T75" fmla="*/ 213 h 493"/>
                      <a:gd name="T76" fmla="*/ 221 w 585"/>
                      <a:gd name="T77" fmla="*/ 189 h 493"/>
                      <a:gd name="T78" fmla="*/ 233 w 585"/>
                      <a:gd name="T79" fmla="*/ 172 h 493"/>
                      <a:gd name="T80" fmla="*/ 288 w 585"/>
                      <a:gd name="T81" fmla="*/ 178 h 493"/>
                      <a:gd name="T82" fmla="*/ 326 w 585"/>
                      <a:gd name="T83" fmla="*/ 181 h 493"/>
                      <a:gd name="T84" fmla="*/ 337 w 585"/>
                      <a:gd name="T85" fmla="*/ 170 h 493"/>
                      <a:gd name="T86" fmla="*/ 362 w 585"/>
                      <a:gd name="T87" fmla="*/ 158 h 493"/>
                      <a:gd name="T88" fmla="*/ 383 w 585"/>
                      <a:gd name="T89" fmla="*/ 136 h 493"/>
                      <a:gd name="T90" fmla="*/ 415 w 585"/>
                      <a:gd name="T91" fmla="*/ 79 h 493"/>
                      <a:gd name="T92" fmla="*/ 427 w 585"/>
                      <a:gd name="T93" fmla="*/ 25 h 493"/>
                      <a:gd name="T94" fmla="*/ 447 w 585"/>
                      <a:gd name="T95" fmla="*/ 6 h 493"/>
                      <a:gd name="T96" fmla="*/ 479 w 585"/>
                      <a:gd name="T97" fmla="*/ 2 h 493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w 585"/>
                      <a:gd name="T148" fmla="*/ 0 h 493"/>
                      <a:gd name="T149" fmla="*/ 585 w 585"/>
                      <a:gd name="T150" fmla="*/ 493 h 493"/>
                    </a:gdLst>
                    <a:ahLst/>
                    <a:cxnLst>
                      <a:cxn ang="T98">
                        <a:pos x="T0" y="T1"/>
                      </a:cxn>
                      <a:cxn ang="T99">
                        <a:pos x="T2" y="T3"/>
                      </a:cxn>
                      <a:cxn ang="T100">
                        <a:pos x="T4" y="T5"/>
                      </a:cxn>
                      <a:cxn ang="T101">
                        <a:pos x="T6" y="T7"/>
                      </a:cxn>
                      <a:cxn ang="T102">
                        <a:pos x="T8" y="T9"/>
                      </a:cxn>
                      <a:cxn ang="T103">
                        <a:pos x="T10" y="T11"/>
                      </a:cxn>
                      <a:cxn ang="T104">
                        <a:pos x="T12" y="T13"/>
                      </a:cxn>
                      <a:cxn ang="T105">
                        <a:pos x="T14" y="T15"/>
                      </a:cxn>
                      <a:cxn ang="T106">
                        <a:pos x="T16" y="T17"/>
                      </a:cxn>
                      <a:cxn ang="T107">
                        <a:pos x="T18" y="T19"/>
                      </a:cxn>
                      <a:cxn ang="T108">
                        <a:pos x="T20" y="T21"/>
                      </a:cxn>
                      <a:cxn ang="T109">
                        <a:pos x="T22" y="T23"/>
                      </a:cxn>
                      <a:cxn ang="T110">
                        <a:pos x="T24" y="T25"/>
                      </a:cxn>
                      <a:cxn ang="T111">
                        <a:pos x="T26" y="T27"/>
                      </a:cxn>
                      <a:cxn ang="T112">
                        <a:pos x="T28" y="T29"/>
                      </a:cxn>
                      <a:cxn ang="T113">
                        <a:pos x="T30" y="T31"/>
                      </a:cxn>
                      <a:cxn ang="T114">
                        <a:pos x="T32" y="T33"/>
                      </a:cxn>
                      <a:cxn ang="T115">
                        <a:pos x="T34" y="T35"/>
                      </a:cxn>
                      <a:cxn ang="T116">
                        <a:pos x="T36" y="T37"/>
                      </a:cxn>
                      <a:cxn ang="T117">
                        <a:pos x="T38" y="T39"/>
                      </a:cxn>
                      <a:cxn ang="T118">
                        <a:pos x="T40" y="T41"/>
                      </a:cxn>
                      <a:cxn ang="T119">
                        <a:pos x="T42" y="T43"/>
                      </a:cxn>
                      <a:cxn ang="T120">
                        <a:pos x="T44" y="T45"/>
                      </a:cxn>
                      <a:cxn ang="T121">
                        <a:pos x="T46" y="T47"/>
                      </a:cxn>
                      <a:cxn ang="T122">
                        <a:pos x="T48" y="T49"/>
                      </a:cxn>
                      <a:cxn ang="T123">
                        <a:pos x="T50" y="T51"/>
                      </a:cxn>
                      <a:cxn ang="T124">
                        <a:pos x="T52" y="T53"/>
                      </a:cxn>
                      <a:cxn ang="T125">
                        <a:pos x="T54" y="T55"/>
                      </a:cxn>
                      <a:cxn ang="T126">
                        <a:pos x="T56" y="T57"/>
                      </a:cxn>
                      <a:cxn ang="T127">
                        <a:pos x="T58" y="T59"/>
                      </a:cxn>
                      <a:cxn ang="T128">
                        <a:pos x="T60" y="T61"/>
                      </a:cxn>
                      <a:cxn ang="T129">
                        <a:pos x="T62" y="T63"/>
                      </a:cxn>
                      <a:cxn ang="T130">
                        <a:pos x="T64" y="T65"/>
                      </a:cxn>
                      <a:cxn ang="T131">
                        <a:pos x="T66" y="T67"/>
                      </a:cxn>
                      <a:cxn ang="T132">
                        <a:pos x="T68" y="T69"/>
                      </a:cxn>
                      <a:cxn ang="T133">
                        <a:pos x="T70" y="T71"/>
                      </a:cxn>
                      <a:cxn ang="T134">
                        <a:pos x="T72" y="T73"/>
                      </a:cxn>
                      <a:cxn ang="T135">
                        <a:pos x="T74" y="T75"/>
                      </a:cxn>
                      <a:cxn ang="T136">
                        <a:pos x="T76" y="T77"/>
                      </a:cxn>
                      <a:cxn ang="T137">
                        <a:pos x="T78" y="T79"/>
                      </a:cxn>
                      <a:cxn ang="T138">
                        <a:pos x="T80" y="T81"/>
                      </a:cxn>
                      <a:cxn ang="T139">
                        <a:pos x="T82" y="T83"/>
                      </a:cxn>
                      <a:cxn ang="T140">
                        <a:pos x="T84" y="T85"/>
                      </a:cxn>
                      <a:cxn ang="T141">
                        <a:pos x="T86" y="T87"/>
                      </a:cxn>
                      <a:cxn ang="T142">
                        <a:pos x="T88" y="T89"/>
                      </a:cxn>
                      <a:cxn ang="T143">
                        <a:pos x="T90" y="T91"/>
                      </a:cxn>
                      <a:cxn ang="T144">
                        <a:pos x="T92" y="T93"/>
                      </a:cxn>
                      <a:cxn ang="T145">
                        <a:pos x="T94" y="T95"/>
                      </a:cxn>
                      <a:cxn ang="T146">
                        <a:pos x="T96" y="T97"/>
                      </a:cxn>
                    </a:cxnLst>
                    <a:rect l="T147" t="T148" r="T149" b="T150"/>
                    <a:pathLst>
                      <a:path w="585" h="493">
                        <a:moveTo>
                          <a:pt x="525" y="12"/>
                        </a:moveTo>
                        <a:lnTo>
                          <a:pt x="524" y="17"/>
                        </a:lnTo>
                        <a:lnTo>
                          <a:pt x="520" y="22"/>
                        </a:lnTo>
                        <a:lnTo>
                          <a:pt x="516" y="28"/>
                        </a:lnTo>
                        <a:lnTo>
                          <a:pt x="510" y="33"/>
                        </a:lnTo>
                        <a:lnTo>
                          <a:pt x="497" y="45"/>
                        </a:lnTo>
                        <a:lnTo>
                          <a:pt x="485" y="55"/>
                        </a:lnTo>
                        <a:lnTo>
                          <a:pt x="495" y="55"/>
                        </a:lnTo>
                        <a:lnTo>
                          <a:pt x="505" y="55"/>
                        </a:lnTo>
                        <a:lnTo>
                          <a:pt x="506" y="68"/>
                        </a:lnTo>
                        <a:lnTo>
                          <a:pt x="508" y="81"/>
                        </a:lnTo>
                        <a:lnTo>
                          <a:pt x="512" y="93"/>
                        </a:lnTo>
                        <a:lnTo>
                          <a:pt x="516" y="103"/>
                        </a:lnTo>
                        <a:lnTo>
                          <a:pt x="520" y="112"/>
                        </a:lnTo>
                        <a:lnTo>
                          <a:pt x="527" y="121"/>
                        </a:lnTo>
                        <a:lnTo>
                          <a:pt x="534" y="130"/>
                        </a:lnTo>
                        <a:lnTo>
                          <a:pt x="540" y="138"/>
                        </a:lnTo>
                        <a:lnTo>
                          <a:pt x="553" y="155"/>
                        </a:lnTo>
                        <a:lnTo>
                          <a:pt x="566" y="170"/>
                        </a:lnTo>
                        <a:lnTo>
                          <a:pt x="573" y="177"/>
                        </a:lnTo>
                        <a:lnTo>
                          <a:pt x="577" y="185"/>
                        </a:lnTo>
                        <a:lnTo>
                          <a:pt x="582" y="194"/>
                        </a:lnTo>
                        <a:lnTo>
                          <a:pt x="585" y="204"/>
                        </a:lnTo>
                        <a:lnTo>
                          <a:pt x="580" y="205"/>
                        </a:lnTo>
                        <a:lnTo>
                          <a:pt x="574" y="206"/>
                        </a:lnTo>
                        <a:lnTo>
                          <a:pt x="568" y="206"/>
                        </a:lnTo>
                        <a:lnTo>
                          <a:pt x="561" y="206"/>
                        </a:lnTo>
                        <a:lnTo>
                          <a:pt x="547" y="204"/>
                        </a:lnTo>
                        <a:lnTo>
                          <a:pt x="531" y="204"/>
                        </a:lnTo>
                        <a:lnTo>
                          <a:pt x="524" y="217"/>
                        </a:lnTo>
                        <a:lnTo>
                          <a:pt x="518" y="229"/>
                        </a:lnTo>
                        <a:lnTo>
                          <a:pt x="516" y="233"/>
                        </a:lnTo>
                        <a:lnTo>
                          <a:pt x="513" y="237"/>
                        </a:lnTo>
                        <a:lnTo>
                          <a:pt x="509" y="239"/>
                        </a:lnTo>
                        <a:lnTo>
                          <a:pt x="505" y="240"/>
                        </a:lnTo>
                        <a:lnTo>
                          <a:pt x="506" y="246"/>
                        </a:lnTo>
                        <a:lnTo>
                          <a:pt x="508" y="253"/>
                        </a:lnTo>
                        <a:lnTo>
                          <a:pt x="512" y="259"/>
                        </a:lnTo>
                        <a:lnTo>
                          <a:pt x="515" y="265"/>
                        </a:lnTo>
                        <a:lnTo>
                          <a:pt x="518" y="271"/>
                        </a:lnTo>
                        <a:lnTo>
                          <a:pt x="521" y="277"/>
                        </a:lnTo>
                        <a:lnTo>
                          <a:pt x="524" y="283"/>
                        </a:lnTo>
                        <a:lnTo>
                          <a:pt x="525" y="289"/>
                        </a:lnTo>
                        <a:lnTo>
                          <a:pt x="525" y="294"/>
                        </a:lnTo>
                        <a:lnTo>
                          <a:pt x="523" y="297"/>
                        </a:lnTo>
                        <a:lnTo>
                          <a:pt x="519" y="301"/>
                        </a:lnTo>
                        <a:lnTo>
                          <a:pt x="516" y="304"/>
                        </a:lnTo>
                        <a:lnTo>
                          <a:pt x="505" y="308"/>
                        </a:lnTo>
                        <a:lnTo>
                          <a:pt x="494" y="312"/>
                        </a:lnTo>
                        <a:lnTo>
                          <a:pt x="481" y="316"/>
                        </a:lnTo>
                        <a:lnTo>
                          <a:pt x="469" y="319"/>
                        </a:lnTo>
                        <a:lnTo>
                          <a:pt x="459" y="323"/>
                        </a:lnTo>
                        <a:lnTo>
                          <a:pt x="452" y="327"/>
                        </a:lnTo>
                        <a:lnTo>
                          <a:pt x="448" y="334"/>
                        </a:lnTo>
                        <a:lnTo>
                          <a:pt x="446" y="344"/>
                        </a:lnTo>
                        <a:lnTo>
                          <a:pt x="443" y="354"/>
                        </a:lnTo>
                        <a:lnTo>
                          <a:pt x="443" y="365"/>
                        </a:lnTo>
                        <a:lnTo>
                          <a:pt x="445" y="386"/>
                        </a:lnTo>
                        <a:lnTo>
                          <a:pt x="446" y="400"/>
                        </a:lnTo>
                        <a:lnTo>
                          <a:pt x="445" y="415"/>
                        </a:lnTo>
                        <a:lnTo>
                          <a:pt x="442" y="428"/>
                        </a:lnTo>
                        <a:lnTo>
                          <a:pt x="439" y="439"/>
                        </a:lnTo>
                        <a:lnTo>
                          <a:pt x="436" y="447"/>
                        </a:lnTo>
                        <a:lnTo>
                          <a:pt x="430" y="454"/>
                        </a:lnTo>
                        <a:lnTo>
                          <a:pt x="425" y="459"/>
                        </a:lnTo>
                        <a:lnTo>
                          <a:pt x="419" y="464"/>
                        </a:lnTo>
                        <a:lnTo>
                          <a:pt x="413" y="467"/>
                        </a:lnTo>
                        <a:lnTo>
                          <a:pt x="400" y="472"/>
                        </a:lnTo>
                        <a:lnTo>
                          <a:pt x="386" y="477"/>
                        </a:lnTo>
                        <a:lnTo>
                          <a:pt x="380" y="480"/>
                        </a:lnTo>
                        <a:lnTo>
                          <a:pt x="374" y="484"/>
                        </a:lnTo>
                        <a:lnTo>
                          <a:pt x="370" y="488"/>
                        </a:lnTo>
                        <a:lnTo>
                          <a:pt x="366" y="493"/>
                        </a:lnTo>
                        <a:lnTo>
                          <a:pt x="356" y="493"/>
                        </a:lnTo>
                        <a:lnTo>
                          <a:pt x="346" y="493"/>
                        </a:lnTo>
                        <a:lnTo>
                          <a:pt x="341" y="493"/>
                        </a:lnTo>
                        <a:lnTo>
                          <a:pt x="337" y="492"/>
                        </a:lnTo>
                        <a:lnTo>
                          <a:pt x="334" y="491"/>
                        </a:lnTo>
                        <a:lnTo>
                          <a:pt x="331" y="489"/>
                        </a:lnTo>
                        <a:lnTo>
                          <a:pt x="329" y="487"/>
                        </a:lnTo>
                        <a:lnTo>
                          <a:pt x="328" y="484"/>
                        </a:lnTo>
                        <a:lnTo>
                          <a:pt x="327" y="482"/>
                        </a:lnTo>
                        <a:lnTo>
                          <a:pt x="326" y="478"/>
                        </a:lnTo>
                        <a:lnTo>
                          <a:pt x="327" y="471"/>
                        </a:lnTo>
                        <a:lnTo>
                          <a:pt x="328" y="464"/>
                        </a:lnTo>
                        <a:lnTo>
                          <a:pt x="330" y="457"/>
                        </a:lnTo>
                        <a:lnTo>
                          <a:pt x="333" y="450"/>
                        </a:lnTo>
                        <a:lnTo>
                          <a:pt x="304" y="451"/>
                        </a:lnTo>
                        <a:lnTo>
                          <a:pt x="279" y="454"/>
                        </a:lnTo>
                        <a:lnTo>
                          <a:pt x="267" y="455"/>
                        </a:lnTo>
                        <a:lnTo>
                          <a:pt x="257" y="455"/>
                        </a:lnTo>
                        <a:lnTo>
                          <a:pt x="251" y="454"/>
                        </a:lnTo>
                        <a:lnTo>
                          <a:pt x="247" y="453"/>
                        </a:lnTo>
                        <a:lnTo>
                          <a:pt x="244" y="452"/>
                        </a:lnTo>
                        <a:lnTo>
                          <a:pt x="239" y="450"/>
                        </a:lnTo>
                        <a:lnTo>
                          <a:pt x="219" y="462"/>
                        </a:lnTo>
                        <a:lnTo>
                          <a:pt x="207" y="455"/>
                        </a:lnTo>
                        <a:lnTo>
                          <a:pt x="192" y="447"/>
                        </a:lnTo>
                        <a:lnTo>
                          <a:pt x="183" y="444"/>
                        </a:lnTo>
                        <a:lnTo>
                          <a:pt x="176" y="440"/>
                        </a:lnTo>
                        <a:lnTo>
                          <a:pt x="168" y="438"/>
                        </a:lnTo>
                        <a:lnTo>
                          <a:pt x="159" y="438"/>
                        </a:lnTo>
                        <a:lnTo>
                          <a:pt x="144" y="437"/>
                        </a:lnTo>
                        <a:lnTo>
                          <a:pt x="122" y="436"/>
                        </a:lnTo>
                        <a:lnTo>
                          <a:pt x="111" y="435"/>
                        </a:lnTo>
                        <a:lnTo>
                          <a:pt x="102" y="432"/>
                        </a:lnTo>
                        <a:lnTo>
                          <a:pt x="98" y="431"/>
                        </a:lnTo>
                        <a:lnTo>
                          <a:pt x="95" y="429"/>
                        </a:lnTo>
                        <a:lnTo>
                          <a:pt x="93" y="428"/>
                        </a:lnTo>
                        <a:lnTo>
                          <a:pt x="93" y="424"/>
                        </a:lnTo>
                        <a:lnTo>
                          <a:pt x="87" y="393"/>
                        </a:lnTo>
                        <a:lnTo>
                          <a:pt x="81" y="366"/>
                        </a:lnTo>
                        <a:lnTo>
                          <a:pt x="75" y="346"/>
                        </a:lnTo>
                        <a:lnTo>
                          <a:pt x="69" y="331"/>
                        </a:lnTo>
                        <a:lnTo>
                          <a:pt x="64" y="320"/>
                        </a:lnTo>
                        <a:lnTo>
                          <a:pt x="58" y="310"/>
                        </a:lnTo>
                        <a:lnTo>
                          <a:pt x="53" y="304"/>
                        </a:lnTo>
                        <a:lnTo>
                          <a:pt x="47" y="300"/>
                        </a:lnTo>
                        <a:lnTo>
                          <a:pt x="41" y="296"/>
                        </a:lnTo>
                        <a:lnTo>
                          <a:pt x="35" y="292"/>
                        </a:lnTo>
                        <a:lnTo>
                          <a:pt x="30" y="288"/>
                        </a:lnTo>
                        <a:lnTo>
                          <a:pt x="24" y="281"/>
                        </a:lnTo>
                        <a:lnTo>
                          <a:pt x="19" y="272"/>
                        </a:lnTo>
                        <a:lnTo>
                          <a:pt x="12" y="260"/>
                        </a:lnTo>
                        <a:lnTo>
                          <a:pt x="6" y="243"/>
                        </a:lnTo>
                        <a:lnTo>
                          <a:pt x="0" y="222"/>
                        </a:lnTo>
                        <a:lnTo>
                          <a:pt x="2" y="215"/>
                        </a:lnTo>
                        <a:lnTo>
                          <a:pt x="5" y="204"/>
                        </a:lnTo>
                        <a:lnTo>
                          <a:pt x="11" y="191"/>
                        </a:lnTo>
                        <a:lnTo>
                          <a:pt x="17" y="177"/>
                        </a:lnTo>
                        <a:lnTo>
                          <a:pt x="24" y="164"/>
                        </a:lnTo>
                        <a:lnTo>
                          <a:pt x="31" y="153"/>
                        </a:lnTo>
                        <a:lnTo>
                          <a:pt x="36" y="144"/>
                        </a:lnTo>
                        <a:lnTo>
                          <a:pt x="41" y="141"/>
                        </a:lnTo>
                        <a:lnTo>
                          <a:pt x="46" y="141"/>
                        </a:lnTo>
                        <a:lnTo>
                          <a:pt x="54" y="141"/>
                        </a:lnTo>
                        <a:lnTo>
                          <a:pt x="64" y="141"/>
                        </a:lnTo>
                        <a:lnTo>
                          <a:pt x="73" y="141"/>
                        </a:lnTo>
                        <a:lnTo>
                          <a:pt x="73" y="146"/>
                        </a:lnTo>
                        <a:lnTo>
                          <a:pt x="75" y="152"/>
                        </a:lnTo>
                        <a:lnTo>
                          <a:pt x="77" y="158"/>
                        </a:lnTo>
                        <a:lnTo>
                          <a:pt x="80" y="164"/>
                        </a:lnTo>
                        <a:lnTo>
                          <a:pt x="88" y="176"/>
                        </a:lnTo>
                        <a:lnTo>
                          <a:pt x="97" y="187"/>
                        </a:lnTo>
                        <a:lnTo>
                          <a:pt x="107" y="198"/>
                        </a:lnTo>
                        <a:lnTo>
                          <a:pt x="118" y="208"/>
                        </a:lnTo>
                        <a:lnTo>
                          <a:pt x="124" y="211"/>
                        </a:lnTo>
                        <a:lnTo>
                          <a:pt x="129" y="214"/>
                        </a:lnTo>
                        <a:lnTo>
                          <a:pt x="135" y="215"/>
                        </a:lnTo>
                        <a:lnTo>
                          <a:pt x="139" y="216"/>
                        </a:lnTo>
                        <a:lnTo>
                          <a:pt x="155" y="215"/>
                        </a:lnTo>
                        <a:lnTo>
                          <a:pt x="170" y="213"/>
                        </a:lnTo>
                        <a:lnTo>
                          <a:pt x="184" y="209"/>
                        </a:lnTo>
                        <a:lnTo>
                          <a:pt x="199" y="204"/>
                        </a:lnTo>
                        <a:lnTo>
                          <a:pt x="211" y="196"/>
                        </a:lnTo>
                        <a:lnTo>
                          <a:pt x="221" y="189"/>
                        </a:lnTo>
                        <a:lnTo>
                          <a:pt x="225" y="185"/>
                        </a:lnTo>
                        <a:lnTo>
                          <a:pt x="228" y="181"/>
                        </a:lnTo>
                        <a:lnTo>
                          <a:pt x="230" y="177"/>
                        </a:lnTo>
                        <a:lnTo>
                          <a:pt x="233" y="172"/>
                        </a:lnTo>
                        <a:lnTo>
                          <a:pt x="256" y="175"/>
                        </a:lnTo>
                        <a:lnTo>
                          <a:pt x="273" y="176"/>
                        </a:lnTo>
                        <a:lnTo>
                          <a:pt x="281" y="177"/>
                        </a:lnTo>
                        <a:lnTo>
                          <a:pt x="288" y="178"/>
                        </a:lnTo>
                        <a:lnTo>
                          <a:pt x="294" y="181"/>
                        </a:lnTo>
                        <a:lnTo>
                          <a:pt x="300" y="184"/>
                        </a:lnTo>
                        <a:lnTo>
                          <a:pt x="326" y="184"/>
                        </a:lnTo>
                        <a:lnTo>
                          <a:pt x="326" y="181"/>
                        </a:lnTo>
                        <a:lnTo>
                          <a:pt x="327" y="178"/>
                        </a:lnTo>
                        <a:lnTo>
                          <a:pt x="329" y="176"/>
                        </a:lnTo>
                        <a:lnTo>
                          <a:pt x="331" y="174"/>
                        </a:lnTo>
                        <a:lnTo>
                          <a:pt x="337" y="170"/>
                        </a:lnTo>
                        <a:lnTo>
                          <a:pt x="344" y="167"/>
                        </a:lnTo>
                        <a:lnTo>
                          <a:pt x="350" y="164"/>
                        </a:lnTo>
                        <a:lnTo>
                          <a:pt x="357" y="162"/>
                        </a:lnTo>
                        <a:lnTo>
                          <a:pt x="362" y="158"/>
                        </a:lnTo>
                        <a:lnTo>
                          <a:pt x="366" y="154"/>
                        </a:lnTo>
                        <a:lnTo>
                          <a:pt x="372" y="149"/>
                        </a:lnTo>
                        <a:lnTo>
                          <a:pt x="378" y="143"/>
                        </a:lnTo>
                        <a:lnTo>
                          <a:pt x="383" y="136"/>
                        </a:lnTo>
                        <a:lnTo>
                          <a:pt x="389" y="129"/>
                        </a:lnTo>
                        <a:lnTo>
                          <a:pt x="400" y="114"/>
                        </a:lnTo>
                        <a:lnTo>
                          <a:pt x="408" y="97"/>
                        </a:lnTo>
                        <a:lnTo>
                          <a:pt x="415" y="79"/>
                        </a:lnTo>
                        <a:lnTo>
                          <a:pt x="420" y="62"/>
                        </a:lnTo>
                        <a:lnTo>
                          <a:pt x="424" y="46"/>
                        </a:lnTo>
                        <a:lnTo>
                          <a:pt x="426" y="30"/>
                        </a:lnTo>
                        <a:lnTo>
                          <a:pt x="427" y="25"/>
                        </a:lnTo>
                        <a:lnTo>
                          <a:pt x="429" y="20"/>
                        </a:lnTo>
                        <a:lnTo>
                          <a:pt x="435" y="15"/>
                        </a:lnTo>
                        <a:lnTo>
                          <a:pt x="440" y="11"/>
                        </a:lnTo>
                        <a:lnTo>
                          <a:pt x="447" y="6"/>
                        </a:lnTo>
                        <a:lnTo>
                          <a:pt x="453" y="3"/>
                        </a:lnTo>
                        <a:lnTo>
                          <a:pt x="460" y="1"/>
                        </a:lnTo>
                        <a:lnTo>
                          <a:pt x="465" y="0"/>
                        </a:lnTo>
                        <a:lnTo>
                          <a:pt x="479" y="2"/>
                        </a:lnTo>
                        <a:lnTo>
                          <a:pt x="495" y="6"/>
                        </a:lnTo>
                        <a:lnTo>
                          <a:pt x="512" y="10"/>
                        </a:lnTo>
                        <a:lnTo>
                          <a:pt x="525" y="12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43" name="Freeform 334"/>
                  <p:cNvSpPr>
                    <a:spLocks/>
                  </p:cNvSpPr>
                  <p:nvPr>
                    <p:custDataLst>
                      <p:tags r:id="rId227"/>
                    </p:custDataLst>
                  </p:nvPr>
                </p:nvSpPr>
                <p:spPr bwMode="auto">
                  <a:xfrm>
                    <a:off x="7080250" y="4198938"/>
                    <a:ext cx="92075" cy="57150"/>
                  </a:xfrm>
                  <a:custGeom>
                    <a:avLst/>
                    <a:gdLst>
                      <a:gd name="T0" fmla="*/ 0 w 212"/>
                      <a:gd name="T1" fmla="*/ 105 h 105"/>
                      <a:gd name="T2" fmla="*/ 16 w 212"/>
                      <a:gd name="T3" fmla="*/ 85 h 105"/>
                      <a:gd name="T4" fmla="*/ 35 w 212"/>
                      <a:gd name="T5" fmla="*/ 68 h 105"/>
                      <a:gd name="T6" fmla="*/ 44 w 212"/>
                      <a:gd name="T7" fmla="*/ 60 h 105"/>
                      <a:gd name="T8" fmla="*/ 54 w 212"/>
                      <a:gd name="T9" fmla="*/ 53 h 105"/>
                      <a:gd name="T10" fmla="*/ 64 w 212"/>
                      <a:gd name="T11" fmla="*/ 46 h 105"/>
                      <a:gd name="T12" fmla="*/ 73 w 212"/>
                      <a:gd name="T13" fmla="*/ 38 h 105"/>
                      <a:gd name="T14" fmla="*/ 83 w 212"/>
                      <a:gd name="T15" fmla="*/ 32 h 105"/>
                      <a:gd name="T16" fmla="*/ 94 w 212"/>
                      <a:gd name="T17" fmla="*/ 27 h 105"/>
                      <a:gd name="T18" fmla="*/ 106 w 212"/>
                      <a:gd name="T19" fmla="*/ 21 h 105"/>
                      <a:gd name="T20" fmla="*/ 118 w 212"/>
                      <a:gd name="T21" fmla="*/ 16 h 105"/>
                      <a:gd name="T22" fmla="*/ 144 w 212"/>
                      <a:gd name="T23" fmla="*/ 8 h 105"/>
                      <a:gd name="T24" fmla="*/ 172 w 212"/>
                      <a:gd name="T25" fmla="*/ 0 h 105"/>
                      <a:gd name="T26" fmla="*/ 212 w 212"/>
                      <a:gd name="T27" fmla="*/ 0 h 105"/>
                      <a:gd name="T28" fmla="*/ 202 w 212"/>
                      <a:gd name="T29" fmla="*/ 9 h 105"/>
                      <a:gd name="T30" fmla="*/ 190 w 212"/>
                      <a:gd name="T31" fmla="*/ 18 h 105"/>
                      <a:gd name="T32" fmla="*/ 178 w 212"/>
                      <a:gd name="T33" fmla="*/ 27 h 105"/>
                      <a:gd name="T34" fmla="*/ 165 w 212"/>
                      <a:gd name="T35" fmla="*/ 35 h 105"/>
                      <a:gd name="T36" fmla="*/ 137 w 212"/>
                      <a:gd name="T37" fmla="*/ 52 h 105"/>
                      <a:gd name="T38" fmla="*/ 109 w 212"/>
                      <a:gd name="T39" fmla="*/ 66 h 105"/>
                      <a:gd name="T40" fmla="*/ 79 w 212"/>
                      <a:gd name="T41" fmla="*/ 79 h 105"/>
                      <a:gd name="T42" fmla="*/ 50 w 212"/>
                      <a:gd name="T43" fmla="*/ 90 h 105"/>
                      <a:gd name="T44" fmla="*/ 23 w 212"/>
                      <a:gd name="T45" fmla="*/ 99 h 105"/>
                      <a:gd name="T46" fmla="*/ 0 w 212"/>
                      <a:gd name="T47" fmla="*/ 105 h 105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w 212"/>
                      <a:gd name="T73" fmla="*/ 0 h 105"/>
                      <a:gd name="T74" fmla="*/ 212 w 212"/>
                      <a:gd name="T75" fmla="*/ 105 h 105"/>
                    </a:gdLst>
                    <a:ahLst/>
                    <a:cxnLst>
                      <a:cxn ang="T48">
                        <a:pos x="T0" y="T1"/>
                      </a:cxn>
                      <a:cxn ang="T49">
                        <a:pos x="T2" y="T3"/>
                      </a:cxn>
                      <a:cxn ang="T50">
                        <a:pos x="T4" y="T5"/>
                      </a:cxn>
                      <a:cxn ang="T51">
                        <a:pos x="T6" y="T7"/>
                      </a:cxn>
                      <a:cxn ang="T52">
                        <a:pos x="T8" y="T9"/>
                      </a:cxn>
                      <a:cxn ang="T53">
                        <a:pos x="T10" y="T11"/>
                      </a:cxn>
                      <a:cxn ang="T54">
                        <a:pos x="T12" y="T13"/>
                      </a:cxn>
                      <a:cxn ang="T55">
                        <a:pos x="T14" y="T15"/>
                      </a:cxn>
                      <a:cxn ang="T56">
                        <a:pos x="T16" y="T17"/>
                      </a:cxn>
                      <a:cxn ang="T57">
                        <a:pos x="T18" y="T19"/>
                      </a:cxn>
                      <a:cxn ang="T58">
                        <a:pos x="T20" y="T21"/>
                      </a:cxn>
                      <a:cxn ang="T59">
                        <a:pos x="T22" y="T23"/>
                      </a:cxn>
                      <a:cxn ang="T60">
                        <a:pos x="T24" y="T25"/>
                      </a:cxn>
                      <a:cxn ang="T61">
                        <a:pos x="T26" y="T27"/>
                      </a:cxn>
                      <a:cxn ang="T62">
                        <a:pos x="T28" y="T29"/>
                      </a:cxn>
                      <a:cxn ang="T63">
                        <a:pos x="T30" y="T31"/>
                      </a:cxn>
                      <a:cxn ang="T64">
                        <a:pos x="T32" y="T33"/>
                      </a:cxn>
                      <a:cxn ang="T65">
                        <a:pos x="T34" y="T35"/>
                      </a:cxn>
                      <a:cxn ang="T66">
                        <a:pos x="T36" y="T37"/>
                      </a:cxn>
                      <a:cxn ang="T67">
                        <a:pos x="T38" y="T39"/>
                      </a:cxn>
                      <a:cxn ang="T68">
                        <a:pos x="T40" y="T41"/>
                      </a:cxn>
                      <a:cxn ang="T69">
                        <a:pos x="T42" y="T43"/>
                      </a:cxn>
                      <a:cxn ang="T70">
                        <a:pos x="T44" y="T45"/>
                      </a:cxn>
                      <a:cxn ang="T71">
                        <a:pos x="T46" y="T47"/>
                      </a:cxn>
                    </a:cxnLst>
                    <a:rect l="T72" t="T73" r="T74" b="T75"/>
                    <a:pathLst>
                      <a:path w="212" h="105">
                        <a:moveTo>
                          <a:pt x="0" y="105"/>
                        </a:moveTo>
                        <a:lnTo>
                          <a:pt x="16" y="85"/>
                        </a:lnTo>
                        <a:lnTo>
                          <a:pt x="35" y="68"/>
                        </a:lnTo>
                        <a:lnTo>
                          <a:pt x="44" y="60"/>
                        </a:lnTo>
                        <a:lnTo>
                          <a:pt x="54" y="53"/>
                        </a:lnTo>
                        <a:lnTo>
                          <a:pt x="64" y="46"/>
                        </a:lnTo>
                        <a:lnTo>
                          <a:pt x="73" y="38"/>
                        </a:lnTo>
                        <a:lnTo>
                          <a:pt x="83" y="32"/>
                        </a:lnTo>
                        <a:lnTo>
                          <a:pt x="94" y="27"/>
                        </a:lnTo>
                        <a:lnTo>
                          <a:pt x="106" y="21"/>
                        </a:lnTo>
                        <a:lnTo>
                          <a:pt x="118" y="16"/>
                        </a:lnTo>
                        <a:lnTo>
                          <a:pt x="144" y="8"/>
                        </a:lnTo>
                        <a:lnTo>
                          <a:pt x="172" y="0"/>
                        </a:lnTo>
                        <a:lnTo>
                          <a:pt x="212" y="0"/>
                        </a:lnTo>
                        <a:lnTo>
                          <a:pt x="202" y="9"/>
                        </a:lnTo>
                        <a:lnTo>
                          <a:pt x="190" y="18"/>
                        </a:lnTo>
                        <a:lnTo>
                          <a:pt x="178" y="27"/>
                        </a:lnTo>
                        <a:lnTo>
                          <a:pt x="165" y="35"/>
                        </a:lnTo>
                        <a:lnTo>
                          <a:pt x="137" y="52"/>
                        </a:lnTo>
                        <a:lnTo>
                          <a:pt x="109" y="66"/>
                        </a:lnTo>
                        <a:lnTo>
                          <a:pt x="79" y="79"/>
                        </a:lnTo>
                        <a:lnTo>
                          <a:pt x="50" y="90"/>
                        </a:lnTo>
                        <a:lnTo>
                          <a:pt x="23" y="99"/>
                        </a:lnTo>
                        <a:lnTo>
                          <a:pt x="0" y="105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44" name="Freeform 335"/>
                  <p:cNvSpPr>
                    <a:spLocks/>
                  </p:cNvSpPr>
                  <p:nvPr>
                    <p:custDataLst>
                      <p:tags r:id="rId228"/>
                    </p:custDataLst>
                  </p:nvPr>
                </p:nvSpPr>
                <p:spPr bwMode="auto">
                  <a:xfrm>
                    <a:off x="7196138" y="3865563"/>
                    <a:ext cx="42862" cy="88900"/>
                  </a:xfrm>
                  <a:custGeom>
                    <a:avLst/>
                    <a:gdLst>
                      <a:gd name="T0" fmla="*/ 0 w 92"/>
                      <a:gd name="T1" fmla="*/ 81 h 166"/>
                      <a:gd name="T2" fmla="*/ 0 w 92"/>
                      <a:gd name="T3" fmla="*/ 148 h 166"/>
                      <a:gd name="T4" fmla="*/ 5 w 92"/>
                      <a:gd name="T5" fmla="*/ 144 h 166"/>
                      <a:gd name="T6" fmla="*/ 12 w 92"/>
                      <a:gd name="T7" fmla="*/ 139 h 166"/>
                      <a:gd name="T8" fmla="*/ 14 w 92"/>
                      <a:gd name="T9" fmla="*/ 137 h 166"/>
                      <a:gd name="T10" fmla="*/ 17 w 92"/>
                      <a:gd name="T11" fmla="*/ 135 h 166"/>
                      <a:gd name="T12" fmla="*/ 18 w 92"/>
                      <a:gd name="T13" fmla="*/ 132 h 166"/>
                      <a:gd name="T14" fmla="*/ 19 w 92"/>
                      <a:gd name="T15" fmla="*/ 130 h 166"/>
                      <a:gd name="T16" fmla="*/ 20 w 92"/>
                      <a:gd name="T17" fmla="*/ 138 h 166"/>
                      <a:gd name="T18" fmla="*/ 24 w 92"/>
                      <a:gd name="T19" fmla="*/ 148 h 166"/>
                      <a:gd name="T20" fmla="*/ 27 w 92"/>
                      <a:gd name="T21" fmla="*/ 154 h 166"/>
                      <a:gd name="T22" fmla="*/ 30 w 92"/>
                      <a:gd name="T23" fmla="*/ 159 h 166"/>
                      <a:gd name="T24" fmla="*/ 35 w 92"/>
                      <a:gd name="T25" fmla="*/ 163 h 166"/>
                      <a:gd name="T26" fmla="*/ 39 w 92"/>
                      <a:gd name="T27" fmla="*/ 166 h 166"/>
                      <a:gd name="T28" fmla="*/ 41 w 92"/>
                      <a:gd name="T29" fmla="*/ 158 h 166"/>
                      <a:gd name="T30" fmla="*/ 41 w 92"/>
                      <a:gd name="T31" fmla="*/ 148 h 166"/>
                      <a:gd name="T32" fmla="*/ 41 w 92"/>
                      <a:gd name="T33" fmla="*/ 137 h 166"/>
                      <a:gd name="T34" fmla="*/ 41 w 92"/>
                      <a:gd name="T35" fmla="*/ 126 h 166"/>
                      <a:gd name="T36" fmla="*/ 40 w 92"/>
                      <a:gd name="T37" fmla="*/ 107 h 166"/>
                      <a:gd name="T38" fmla="*/ 39 w 92"/>
                      <a:gd name="T39" fmla="*/ 99 h 166"/>
                      <a:gd name="T40" fmla="*/ 48 w 92"/>
                      <a:gd name="T41" fmla="*/ 100 h 166"/>
                      <a:gd name="T42" fmla="*/ 57 w 92"/>
                      <a:gd name="T43" fmla="*/ 102 h 166"/>
                      <a:gd name="T44" fmla="*/ 64 w 92"/>
                      <a:gd name="T45" fmla="*/ 105 h 166"/>
                      <a:gd name="T46" fmla="*/ 71 w 92"/>
                      <a:gd name="T47" fmla="*/ 108 h 166"/>
                      <a:gd name="T48" fmla="*/ 76 w 92"/>
                      <a:gd name="T49" fmla="*/ 111 h 166"/>
                      <a:gd name="T50" fmla="*/ 82 w 92"/>
                      <a:gd name="T51" fmla="*/ 114 h 166"/>
                      <a:gd name="T52" fmla="*/ 87 w 92"/>
                      <a:gd name="T53" fmla="*/ 116 h 166"/>
                      <a:gd name="T54" fmla="*/ 92 w 92"/>
                      <a:gd name="T55" fmla="*/ 118 h 166"/>
                      <a:gd name="T56" fmla="*/ 85 w 92"/>
                      <a:gd name="T57" fmla="*/ 103 h 166"/>
                      <a:gd name="T58" fmla="*/ 81 w 92"/>
                      <a:gd name="T59" fmla="*/ 89 h 166"/>
                      <a:gd name="T60" fmla="*/ 76 w 92"/>
                      <a:gd name="T61" fmla="*/ 75 h 166"/>
                      <a:gd name="T62" fmla="*/ 73 w 92"/>
                      <a:gd name="T63" fmla="*/ 60 h 166"/>
                      <a:gd name="T64" fmla="*/ 70 w 92"/>
                      <a:gd name="T65" fmla="*/ 47 h 166"/>
                      <a:gd name="T66" fmla="*/ 67 w 92"/>
                      <a:gd name="T67" fmla="*/ 34 h 166"/>
                      <a:gd name="T68" fmla="*/ 63 w 92"/>
                      <a:gd name="T69" fmla="*/ 23 h 166"/>
                      <a:gd name="T70" fmla="*/ 59 w 92"/>
                      <a:gd name="T71" fmla="*/ 13 h 166"/>
                      <a:gd name="T72" fmla="*/ 59 w 92"/>
                      <a:gd name="T73" fmla="*/ 19 h 166"/>
                      <a:gd name="T74" fmla="*/ 59 w 92"/>
                      <a:gd name="T75" fmla="*/ 25 h 166"/>
                      <a:gd name="T76" fmla="*/ 50 w 92"/>
                      <a:gd name="T77" fmla="*/ 23 h 166"/>
                      <a:gd name="T78" fmla="*/ 42 w 92"/>
                      <a:gd name="T79" fmla="*/ 19 h 166"/>
                      <a:gd name="T80" fmla="*/ 35 w 92"/>
                      <a:gd name="T81" fmla="*/ 15 h 166"/>
                      <a:gd name="T82" fmla="*/ 29 w 92"/>
                      <a:gd name="T83" fmla="*/ 11 h 166"/>
                      <a:gd name="T84" fmla="*/ 23 w 92"/>
                      <a:gd name="T85" fmla="*/ 7 h 166"/>
                      <a:gd name="T86" fmla="*/ 16 w 92"/>
                      <a:gd name="T87" fmla="*/ 3 h 166"/>
                      <a:gd name="T88" fmla="*/ 8 w 92"/>
                      <a:gd name="T89" fmla="*/ 1 h 166"/>
                      <a:gd name="T90" fmla="*/ 0 w 92"/>
                      <a:gd name="T91" fmla="*/ 0 h 166"/>
                      <a:gd name="T92" fmla="*/ 0 w 92"/>
                      <a:gd name="T93" fmla="*/ 10 h 166"/>
                      <a:gd name="T94" fmla="*/ 0 w 92"/>
                      <a:gd name="T95" fmla="*/ 19 h 166"/>
                      <a:gd name="T96" fmla="*/ 0 w 92"/>
                      <a:gd name="T97" fmla="*/ 33 h 166"/>
                      <a:gd name="T98" fmla="*/ 0 w 92"/>
                      <a:gd name="T99" fmla="*/ 52 h 166"/>
                      <a:gd name="T100" fmla="*/ 0 w 92"/>
                      <a:gd name="T101" fmla="*/ 70 h 166"/>
                      <a:gd name="T102" fmla="*/ 0 w 92"/>
                      <a:gd name="T103" fmla="*/ 81 h 16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w 92"/>
                      <a:gd name="T157" fmla="*/ 0 h 166"/>
                      <a:gd name="T158" fmla="*/ 92 w 92"/>
                      <a:gd name="T159" fmla="*/ 166 h 166"/>
                    </a:gdLst>
                    <a:ahLst/>
                    <a:cxnLst>
                      <a:cxn ang="T104">
                        <a:pos x="T0" y="T1"/>
                      </a:cxn>
                      <a:cxn ang="T105">
                        <a:pos x="T2" y="T3"/>
                      </a:cxn>
                      <a:cxn ang="T106">
                        <a:pos x="T4" y="T5"/>
                      </a:cxn>
                      <a:cxn ang="T107">
                        <a:pos x="T6" y="T7"/>
                      </a:cxn>
                      <a:cxn ang="T108">
                        <a:pos x="T8" y="T9"/>
                      </a:cxn>
                      <a:cxn ang="T109">
                        <a:pos x="T10" y="T11"/>
                      </a:cxn>
                      <a:cxn ang="T110">
                        <a:pos x="T12" y="T13"/>
                      </a:cxn>
                      <a:cxn ang="T111">
                        <a:pos x="T14" y="T15"/>
                      </a:cxn>
                      <a:cxn ang="T112">
                        <a:pos x="T16" y="T17"/>
                      </a:cxn>
                      <a:cxn ang="T113">
                        <a:pos x="T18" y="T19"/>
                      </a:cxn>
                      <a:cxn ang="T114">
                        <a:pos x="T20" y="T21"/>
                      </a:cxn>
                      <a:cxn ang="T115">
                        <a:pos x="T22" y="T23"/>
                      </a:cxn>
                      <a:cxn ang="T116">
                        <a:pos x="T24" y="T25"/>
                      </a:cxn>
                      <a:cxn ang="T117">
                        <a:pos x="T26" y="T27"/>
                      </a:cxn>
                      <a:cxn ang="T118">
                        <a:pos x="T28" y="T29"/>
                      </a:cxn>
                      <a:cxn ang="T119">
                        <a:pos x="T30" y="T31"/>
                      </a:cxn>
                      <a:cxn ang="T120">
                        <a:pos x="T32" y="T33"/>
                      </a:cxn>
                      <a:cxn ang="T121">
                        <a:pos x="T34" y="T35"/>
                      </a:cxn>
                      <a:cxn ang="T122">
                        <a:pos x="T36" y="T37"/>
                      </a:cxn>
                      <a:cxn ang="T123">
                        <a:pos x="T38" y="T39"/>
                      </a:cxn>
                      <a:cxn ang="T124">
                        <a:pos x="T40" y="T41"/>
                      </a:cxn>
                      <a:cxn ang="T125">
                        <a:pos x="T42" y="T43"/>
                      </a:cxn>
                      <a:cxn ang="T126">
                        <a:pos x="T44" y="T45"/>
                      </a:cxn>
                      <a:cxn ang="T127">
                        <a:pos x="T46" y="T47"/>
                      </a:cxn>
                      <a:cxn ang="T128">
                        <a:pos x="T48" y="T49"/>
                      </a:cxn>
                      <a:cxn ang="T129">
                        <a:pos x="T50" y="T51"/>
                      </a:cxn>
                      <a:cxn ang="T130">
                        <a:pos x="T52" y="T53"/>
                      </a:cxn>
                      <a:cxn ang="T131">
                        <a:pos x="T54" y="T55"/>
                      </a:cxn>
                      <a:cxn ang="T132">
                        <a:pos x="T56" y="T57"/>
                      </a:cxn>
                      <a:cxn ang="T133">
                        <a:pos x="T58" y="T59"/>
                      </a:cxn>
                      <a:cxn ang="T134">
                        <a:pos x="T60" y="T61"/>
                      </a:cxn>
                      <a:cxn ang="T135">
                        <a:pos x="T62" y="T63"/>
                      </a:cxn>
                      <a:cxn ang="T136">
                        <a:pos x="T64" y="T65"/>
                      </a:cxn>
                      <a:cxn ang="T137">
                        <a:pos x="T66" y="T67"/>
                      </a:cxn>
                      <a:cxn ang="T138">
                        <a:pos x="T68" y="T69"/>
                      </a:cxn>
                      <a:cxn ang="T139">
                        <a:pos x="T70" y="T71"/>
                      </a:cxn>
                      <a:cxn ang="T140">
                        <a:pos x="T72" y="T73"/>
                      </a:cxn>
                      <a:cxn ang="T141">
                        <a:pos x="T74" y="T75"/>
                      </a:cxn>
                      <a:cxn ang="T142">
                        <a:pos x="T76" y="T77"/>
                      </a:cxn>
                      <a:cxn ang="T143">
                        <a:pos x="T78" y="T79"/>
                      </a:cxn>
                      <a:cxn ang="T144">
                        <a:pos x="T80" y="T81"/>
                      </a:cxn>
                      <a:cxn ang="T145">
                        <a:pos x="T82" y="T83"/>
                      </a:cxn>
                      <a:cxn ang="T146">
                        <a:pos x="T84" y="T85"/>
                      </a:cxn>
                      <a:cxn ang="T147">
                        <a:pos x="T86" y="T87"/>
                      </a:cxn>
                      <a:cxn ang="T148">
                        <a:pos x="T88" y="T89"/>
                      </a:cxn>
                      <a:cxn ang="T149">
                        <a:pos x="T90" y="T91"/>
                      </a:cxn>
                      <a:cxn ang="T150">
                        <a:pos x="T92" y="T93"/>
                      </a:cxn>
                      <a:cxn ang="T151">
                        <a:pos x="T94" y="T95"/>
                      </a:cxn>
                      <a:cxn ang="T152">
                        <a:pos x="T96" y="T97"/>
                      </a:cxn>
                      <a:cxn ang="T153">
                        <a:pos x="T98" y="T99"/>
                      </a:cxn>
                      <a:cxn ang="T154">
                        <a:pos x="T100" y="T101"/>
                      </a:cxn>
                      <a:cxn ang="T155">
                        <a:pos x="T102" y="T103"/>
                      </a:cxn>
                    </a:cxnLst>
                    <a:rect l="T156" t="T157" r="T158" b="T159"/>
                    <a:pathLst>
                      <a:path w="92" h="166">
                        <a:moveTo>
                          <a:pt x="0" y="81"/>
                        </a:moveTo>
                        <a:lnTo>
                          <a:pt x="0" y="148"/>
                        </a:lnTo>
                        <a:lnTo>
                          <a:pt x="5" y="144"/>
                        </a:lnTo>
                        <a:lnTo>
                          <a:pt x="12" y="139"/>
                        </a:lnTo>
                        <a:lnTo>
                          <a:pt x="14" y="137"/>
                        </a:lnTo>
                        <a:lnTo>
                          <a:pt x="17" y="135"/>
                        </a:lnTo>
                        <a:lnTo>
                          <a:pt x="18" y="132"/>
                        </a:lnTo>
                        <a:lnTo>
                          <a:pt x="19" y="130"/>
                        </a:lnTo>
                        <a:lnTo>
                          <a:pt x="20" y="138"/>
                        </a:lnTo>
                        <a:lnTo>
                          <a:pt x="24" y="148"/>
                        </a:lnTo>
                        <a:lnTo>
                          <a:pt x="27" y="154"/>
                        </a:lnTo>
                        <a:lnTo>
                          <a:pt x="30" y="159"/>
                        </a:lnTo>
                        <a:lnTo>
                          <a:pt x="35" y="163"/>
                        </a:lnTo>
                        <a:lnTo>
                          <a:pt x="39" y="166"/>
                        </a:lnTo>
                        <a:lnTo>
                          <a:pt x="41" y="158"/>
                        </a:lnTo>
                        <a:lnTo>
                          <a:pt x="41" y="148"/>
                        </a:lnTo>
                        <a:lnTo>
                          <a:pt x="41" y="137"/>
                        </a:lnTo>
                        <a:lnTo>
                          <a:pt x="41" y="126"/>
                        </a:lnTo>
                        <a:lnTo>
                          <a:pt x="40" y="107"/>
                        </a:lnTo>
                        <a:lnTo>
                          <a:pt x="39" y="99"/>
                        </a:lnTo>
                        <a:lnTo>
                          <a:pt x="48" y="100"/>
                        </a:lnTo>
                        <a:lnTo>
                          <a:pt x="57" y="102"/>
                        </a:lnTo>
                        <a:lnTo>
                          <a:pt x="64" y="105"/>
                        </a:lnTo>
                        <a:lnTo>
                          <a:pt x="71" y="108"/>
                        </a:lnTo>
                        <a:lnTo>
                          <a:pt x="76" y="111"/>
                        </a:lnTo>
                        <a:lnTo>
                          <a:pt x="82" y="114"/>
                        </a:lnTo>
                        <a:lnTo>
                          <a:pt x="87" y="116"/>
                        </a:lnTo>
                        <a:lnTo>
                          <a:pt x="92" y="118"/>
                        </a:lnTo>
                        <a:lnTo>
                          <a:pt x="85" y="103"/>
                        </a:lnTo>
                        <a:lnTo>
                          <a:pt x="81" y="89"/>
                        </a:lnTo>
                        <a:lnTo>
                          <a:pt x="76" y="75"/>
                        </a:lnTo>
                        <a:lnTo>
                          <a:pt x="73" y="60"/>
                        </a:lnTo>
                        <a:lnTo>
                          <a:pt x="70" y="47"/>
                        </a:lnTo>
                        <a:lnTo>
                          <a:pt x="67" y="34"/>
                        </a:lnTo>
                        <a:lnTo>
                          <a:pt x="63" y="23"/>
                        </a:lnTo>
                        <a:lnTo>
                          <a:pt x="59" y="13"/>
                        </a:lnTo>
                        <a:lnTo>
                          <a:pt x="59" y="19"/>
                        </a:lnTo>
                        <a:lnTo>
                          <a:pt x="59" y="25"/>
                        </a:lnTo>
                        <a:lnTo>
                          <a:pt x="50" y="23"/>
                        </a:lnTo>
                        <a:lnTo>
                          <a:pt x="42" y="19"/>
                        </a:lnTo>
                        <a:lnTo>
                          <a:pt x="35" y="15"/>
                        </a:lnTo>
                        <a:lnTo>
                          <a:pt x="29" y="11"/>
                        </a:lnTo>
                        <a:lnTo>
                          <a:pt x="23" y="7"/>
                        </a:lnTo>
                        <a:lnTo>
                          <a:pt x="16" y="3"/>
                        </a:lnTo>
                        <a:lnTo>
                          <a:pt x="8" y="1"/>
                        </a:lnTo>
                        <a:lnTo>
                          <a:pt x="0" y="0"/>
                        </a:lnTo>
                        <a:lnTo>
                          <a:pt x="0" y="10"/>
                        </a:lnTo>
                        <a:lnTo>
                          <a:pt x="0" y="19"/>
                        </a:lnTo>
                        <a:lnTo>
                          <a:pt x="0" y="33"/>
                        </a:lnTo>
                        <a:lnTo>
                          <a:pt x="0" y="52"/>
                        </a:lnTo>
                        <a:lnTo>
                          <a:pt x="0" y="70"/>
                        </a:lnTo>
                        <a:lnTo>
                          <a:pt x="0" y="81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45" name="Freeform 336"/>
                  <p:cNvSpPr>
                    <a:spLocks/>
                  </p:cNvSpPr>
                  <p:nvPr>
                    <p:custDataLst>
                      <p:tags r:id="rId229"/>
                    </p:custDataLst>
                  </p:nvPr>
                </p:nvSpPr>
                <p:spPr bwMode="auto">
                  <a:xfrm>
                    <a:off x="7208838" y="4010025"/>
                    <a:ext cx="71437" cy="55563"/>
                  </a:xfrm>
                  <a:custGeom>
                    <a:avLst/>
                    <a:gdLst>
                      <a:gd name="T0" fmla="*/ 7 w 166"/>
                      <a:gd name="T1" fmla="*/ 0 h 62"/>
                      <a:gd name="T2" fmla="*/ 14 w 166"/>
                      <a:gd name="T3" fmla="*/ 3 h 62"/>
                      <a:gd name="T4" fmla="*/ 22 w 166"/>
                      <a:gd name="T5" fmla="*/ 6 h 62"/>
                      <a:gd name="T6" fmla="*/ 30 w 166"/>
                      <a:gd name="T7" fmla="*/ 7 h 62"/>
                      <a:gd name="T8" fmla="*/ 36 w 166"/>
                      <a:gd name="T9" fmla="*/ 8 h 62"/>
                      <a:gd name="T10" fmla="*/ 48 w 166"/>
                      <a:gd name="T11" fmla="*/ 8 h 62"/>
                      <a:gd name="T12" fmla="*/ 58 w 166"/>
                      <a:gd name="T13" fmla="*/ 7 h 62"/>
                      <a:gd name="T14" fmla="*/ 69 w 166"/>
                      <a:gd name="T15" fmla="*/ 5 h 62"/>
                      <a:gd name="T16" fmla="*/ 80 w 166"/>
                      <a:gd name="T17" fmla="*/ 3 h 62"/>
                      <a:gd name="T18" fmla="*/ 92 w 166"/>
                      <a:gd name="T19" fmla="*/ 1 h 62"/>
                      <a:gd name="T20" fmla="*/ 106 w 166"/>
                      <a:gd name="T21" fmla="*/ 0 h 62"/>
                      <a:gd name="T22" fmla="*/ 111 w 166"/>
                      <a:gd name="T23" fmla="*/ 1 h 62"/>
                      <a:gd name="T24" fmla="*/ 115 w 166"/>
                      <a:gd name="T25" fmla="*/ 2 h 62"/>
                      <a:gd name="T26" fmla="*/ 120 w 166"/>
                      <a:gd name="T27" fmla="*/ 5 h 62"/>
                      <a:gd name="T28" fmla="*/ 124 w 166"/>
                      <a:gd name="T29" fmla="*/ 8 h 62"/>
                      <a:gd name="T30" fmla="*/ 132 w 166"/>
                      <a:gd name="T31" fmla="*/ 17 h 62"/>
                      <a:gd name="T32" fmla="*/ 138 w 166"/>
                      <a:gd name="T33" fmla="*/ 26 h 62"/>
                      <a:gd name="T34" fmla="*/ 145 w 166"/>
                      <a:gd name="T35" fmla="*/ 36 h 62"/>
                      <a:gd name="T36" fmla="*/ 151 w 166"/>
                      <a:gd name="T37" fmla="*/ 45 h 62"/>
                      <a:gd name="T38" fmla="*/ 155 w 166"/>
                      <a:gd name="T39" fmla="*/ 49 h 62"/>
                      <a:gd name="T40" fmla="*/ 158 w 166"/>
                      <a:gd name="T41" fmla="*/ 52 h 62"/>
                      <a:gd name="T42" fmla="*/ 162 w 166"/>
                      <a:gd name="T43" fmla="*/ 54 h 62"/>
                      <a:gd name="T44" fmla="*/ 166 w 166"/>
                      <a:gd name="T45" fmla="*/ 56 h 62"/>
                      <a:gd name="T46" fmla="*/ 159 w 166"/>
                      <a:gd name="T47" fmla="*/ 57 h 62"/>
                      <a:gd name="T48" fmla="*/ 151 w 166"/>
                      <a:gd name="T49" fmla="*/ 59 h 62"/>
                      <a:gd name="T50" fmla="*/ 143 w 166"/>
                      <a:gd name="T51" fmla="*/ 61 h 62"/>
                      <a:gd name="T52" fmla="*/ 133 w 166"/>
                      <a:gd name="T53" fmla="*/ 62 h 62"/>
                      <a:gd name="T54" fmla="*/ 125 w 166"/>
                      <a:gd name="T55" fmla="*/ 61 h 62"/>
                      <a:gd name="T56" fmla="*/ 119 w 166"/>
                      <a:gd name="T57" fmla="*/ 58 h 62"/>
                      <a:gd name="T58" fmla="*/ 112 w 166"/>
                      <a:gd name="T59" fmla="*/ 54 h 62"/>
                      <a:gd name="T60" fmla="*/ 106 w 166"/>
                      <a:gd name="T61" fmla="*/ 50 h 62"/>
                      <a:gd name="T62" fmla="*/ 100 w 166"/>
                      <a:gd name="T63" fmla="*/ 45 h 62"/>
                      <a:gd name="T64" fmla="*/ 93 w 166"/>
                      <a:gd name="T65" fmla="*/ 41 h 62"/>
                      <a:gd name="T66" fmla="*/ 87 w 166"/>
                      <a:gd name="T67" fmla="*/ 39 h 62"/>
                      <a:gd name="T68" fmla="*/ 79 w 166"/>
                      <a:gd name="T69" fmla="*/ 38 h 62"/>
                      <a:gd name="T70" fmla="*/ 56 w 166"/>
                      <a:gd name="T71" fmla="*/ 38 h 62"/>
                      <a:gd name="T72" fmla="*/ 35 w 166"/>
                      <a:gd name="T73" fmla="*/ 39 h 62"/>
                      <a:gd name="T74" fmla="*/ 26 w 166"/>
                      <a:gd name="T75" fmla="*/ 41 h 62"/>
                      <a:gd name="T76" fmla="*/ 19 w 166"/>
                      <a:gd name="T77" fmla="*/ 43 h 62"/>
                      <a:gd name="T78" fmla="*/ 12 w 166"/>
                      <a:gd name="T79" fmla="*/ 46 h 62"/>
                      <a:gd name="T80" fmla="*/ 7 w 166"/>
                      <a:gd name="T81" fmla="*/ 50 h 62"/>
                      <a:gd name="T82" fmla="*/ 2 w 166"/>
                      <a:gd name="T83" fmla="*/ 45 h 62"/>
                      <a:gd name="T84" fmla="*/ 1 w 166"/>
                      <a:gd name="T85" fmla="*/ 40 h 62"/>
                      <a:gd name="T86" fmla="*/ 0 w 166"/>
                      <a:gd name="T87" fmla="*/ 34 h 62"/>
                      <a:gd name="T88" fmla="*/ 1 w 166"/>
                      <a:gd name="T89" fmla="*/ 28 h 62"/>
                      <a:gd name="T90" fmla="*/ 4 w 166"/>
                      <a:gd name="T91" fmla="*/ 15 h 62"/>
                      <a:gd name="T92" fmla="*/ 7 w 166"/>
                      <a:gd name="T93" fmla="*/ 0 h 62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w 166"/>
                      <a:gd name="T142" fmla="*/ 0 h 62"/>
                      <a:gd name="T143" fmla="*/ 166 w 166"/>
                      <a:gd name="T144" fmla="*/ 62 h 62"/>
                    </a:gdLst>
                    <a:ahLst/>
                    <a:cxnLst>
                      <a:cxn ang="T94">
                        <a:pos x="T0" y="T1"/>
                      </a:cxn>
                      <a:cxn ang="T95">
                        <a:pos x="T2" y="T3"/>
                      </a:cxn>
                      <a:cxn ang="T96">
                        <a:pos x="T4" y="T5"/>
                      </a:cxn>
                      <a:cxn ang="T97">
                        <a:pos x="T6" y="T7"/>
                      </a:cxn>
                      <a:cxn ang="T98">
                        <a:pos x="T8" y="T9"/>
                      </a:cxn>
                      <a:cxn ang="T99">
                        <a:pos x="T10" y="T11"/>
                      </a:cxn>
                      <a:cxn ang="T100">
                        <a:pos x="T12" y="T13"/>
                      </a:cxn>
                      <a:cxn ang="T101">
                        <a:pos x="T14" y="T15"/>
                      </a:cxn>
                      <a:cxn ang="T102">
                        <a:pos x="T16" y="T17"/>
                      </a:cxn>
                      <a:cxn ang="T103">
                        <a:pos x="T18" y="T19"/>
                      </a:cxn>
                      <a:cxn ang="T104">
                        <a:pos x="T20" y="T21"/>
                      </a:cxn>
                      <a:cxn ang="T105">
                        <a:pos x="T22" y="T23"/>
                      </a:cxn>
                      <a:cxn ang="T106">
                        <a:pos x="T24" y="T25"/>
                      </a:cxn>
                      <a:cxn ang="T107">
                        <a:pos x="T26" y="T27"/>
                      </a:cxn>
                      <a:cxn ang="T108">
                        <a:pos x="T28" y="T29"/>
                      </a:cxn>
                      <a:cxn ang="T109">
                        <a:pos x="T30" y="T31"/>
                      </a:cxn>
                      <a:cxn ang="T110">
                        <a:pos x="T32" y="T33"/>
                      </a:cxn>
                      <a:cxn ang="T111">
                        <a:pos x="T34" y="T35"/>
                      </a:cxn>
                      <a:cxn ang="T112">
                        <a:pos x="T36" y="T37"/>
                      </a:cxn>
                      <a:cxn ang="T113">
                        <a:pos x="T38" y="T39"/>
                      </a:cxn>
                      <a:cxn ang="T114">
                        <a:pos x="T40" y="T41"/>
                      </a:cxn>
                      <a:cxn ang="T115">
                        <a:pos x="T42" y="T43"/>
                      </a:cxn>
                      <a:cxn ang="T116">
                        <a:pos x="T44" y="T45"/>
                      </a:cxn>
                      <a:cxn ang="T117">
                        <a:pos x="T46" y="T47"/>
                      </a:cxn>
                      <a:cxn ang="T118">
                        <a:pos x="T48" y="T49"/>
                      </a:cxn>
                      <a:cxn ang="T119">
                        <a:pos x="T50" y="T51"/>
                      </a:cxn>
                      <a:cxn ang="T120">
                        <a:pos x="T52" y="T53"/>
                      </a:cxn>
                      <a:cxn ang="T121">
                        <a:pos x="T54" y="T55"/>
                      </a:cxn>
                      <a:cxn ang="T122">
                        <a:pos x="T56" y="T57"/>
                      </a:cxn>
                      <a:cxn ang="T123">
                        <a:pos x="T58" y="T59"/>
                      </a:cxn>
                      <a:cxn ang="T124">
                        <a:pos x="T60" y="T61"/>
                      </a:cxn>
                      <a:cxn ang="T125">
                        <a:pos x="T62" y="T63"/>
                      </a:cxn>
                      <a:cxn ang="T126">
                        <a:pos x="T64" y="T65"/>
                      </a:cxn>
                      <a:cxn ang="T127">
                        <a:pos x="T66" y="T67"/>
                      </a:cxn>
                      <a:cxn ang="T128">
                        <a:pos x="T68" y="T69"/>
                      </a:cxn>
                      <a:cxn ang="T129">
                        <a:pos x="T70" y="T71"/>
                      </a:cxn>
                      <a:cxn ang="T130">
                        <a:pos x="T72" y="T73"/>
                      </a:cxn>
                      <a:cxn ang="T131">
                        <a:pos x="T74" y="T75"/>
                      </a:cxn>
                      <a:cxn ang="T132">
                        <a:pos x="T76" y="T77"/>
                      </a:cxn>
                      <a:cxn ang="T133">
                        <a:pos x="T78" y="T79"/>
                      </a:cxn>
                      <a:cxn ang="T134">
                        <a:pos x="T80" y="T81"/>
                      </a:cxn>
                      <a:cxn ang="T135">
                        <a:pos x="T82" y="T83"/>
                      </a:cxn>
                      <a:cxn ang="T136">
                        <a:pos x="T84" y="T85"/>
                      </a:cxn>
                      <a:cxn ang="T137">
                        <a:pos x="T86" y="T87"/>
                      </a:cxn>
                      <a:cxn ang="T138">
                        <a:pos x="T88" y="T89"/>
                      </a:cxn>
                      <a:cxn ang="T139">
                        <a:pos x="T90" y="T91"/>
                      </a:cxn>
                      <a:cxn ang="T140">
                        <a:pos x="T92" y="T93"/>
                      </a:cxn>
                    </a:cxnLst>
                    <a:rect l="T141" t="T142" r="T143" b="T144"/>
                    <a:pathLst>
                      <a:path w="166" h="62">
                        <a:moveTo>
                          <a:pt x="7" y="0"/>
                        </a:moveTo>
                        <a:lnTo>
                          <a:pt x="14" y="3"/>
                        </a:lnTo>
                        <a:lnTo>
                          <a:pt x="22" y="6"/>
                        </a:lnTo>
                        <a:lnTo>
                          <a:pt x="30" y="7"/>
                        </a:lnTo>
                        <a:lnTo>
                          <a:pt x="36" y="8"/>
                        </a:lnTo>
                        <a:lnTo>
                          <a:pt x="48" y="8"/>
                        </a:lnTo>
                        <a:lnTo>
                          <a:pt x="58" y="7"/>
                        </a:lnTo>
                        <a:lnTo>
                          <a:pt x="69" y="5"/>
                        </a:lnTo>
                        <a:lnTo>
                          <a:pt x="80" y="3"/>
                        </a:lnTo>
                        <a:lnTo>
                          <a:pt x="92" y="1"/>
                        </a:lnTo>
                        <a:lnTo>
                          <a:pt x="106" y="0"/>
                        </a:lnTo>
                        <a:lnTo>
                          <a:pt x="111" y="1"/>
                        </a:lnTo>
                        <a:lnTo>
                          <a:pt x="115" y="2"/>
                        </a:lnTo>
                        <a:lnTo>
                          <a:pt x="120" y="5"/>
                        </a:lnTo>
                        <a:lnTo>
                          <a:pt x="124" y="8"/>
                        </a:lnTo>
                        <a:lnTo>
                          <a:pt x="132" y="17"/>
                        </a:lnTo>
                        <a:lnTo>
                          <a:pt x="138" y="26"/>
                        </a:lnTo>
                        <a:lnTo>
                          <a:pt x="145" y="36"/>
                        </a:lnTo>
                        <a:lnTo>
                          <a:pt x="151" y="45"/>
                        </a:lnTo>
                        <a:lnTo>
                          <a:pt x="155" y="49"/>
                        </a:lnTo>
                        <a:lnTo>
                          <a:pt x="158" y="52"/>
                        </a:lnTo>
                        <a:lnTo>
                          <a:pt x="162" y="54"/>
                        </a:lnTo>
                        <a:lnTo>
                          <a:pt x="166" y="56"/>
                        </a:lnTo>
                        <a:lnTo>
                          <a:pt x="159" y="57"/>
                        </a:lnTo>
                        <a:lnTo>
                          <a:pt x="151" y="59"/>
                        </a:lnTo>
                        <a:lnTo>
                          <a:pt x="143" y="61"/>
                        </a:lnTo>
                        <a:lnTo>
                          <a:pt x="133" y="62"/>
                        </a:lnTo>
                        <a:lnTo>
                          <a:pt x="125" y="61"/>
                        </a:lnTo>
                        <a:lnTo>
                          <a:pt x="119" y="58"/>
                        </a:lnTo>
                        <a:lnTo>
                          <a:pt x="112" y="54"/>
                        </a:lnTo>
                        <a:lnTo>
                          <a:pt x="106" y="50"/>
                        </a:lnTo>
                        <a:lnTo>
                          <a:pt x="100" y="45"/>
                        </a:lnTo>
                        <a:lnTo>
                          <a:pt x="93" y="41"/>
                        </a:lnTo>
                        <a:lnTo>
                          <a:pt x="87" y="39"/>
                        </a:lnTo>
                        <a:lnTo>
                          <a:pt x="79" y="38"/>
                        </a:lnTo>
                        <a:lnTo>
                          <a:pt x="56" y="38"/>
                        </a:lnTo>
                        <a:lnTo>
                          <a:pt x="35" y="39"/>
                        </a:lnTo>
                        <a:lnTo>
                          <a:pt x="26" y="41"/>
                        </a:lnTo>
                        <a:lnTo>
                          <a:pt x="19" y="43"/>
                        </a:lnTo>
                        <a:lnTo>
                          <a:pt x="12" y="46"/>
                        </a:lnTo>
                        <a:lnTo>
                          <a:pt x="7" y="50"/>
                        </a:lnTo>
                        <a:lnTo>
                          <a:pt x="2" y="45"/>
                        </a:lnTo>
                        <a:lnTo>
                          <a:pt x="1" y="40"/>
                        </a:lnTo>
                        <a:lnTo>
                          <a:pt x="0" y="34"/>
                        </a:lnTo>
                        <a:lnTo>
                          <a:pt x="1" y="28"/>
                        </a:lnTo>
                        <a:lnTo>
                          <a:pt x="4" y="15"/>
                        </a:lnTo>
                        <a:lnTo>
                          <a:pt x="7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46" name="Freeform 337"/>
                  <p:cNvSpPr>
                    <a:spLocks/>
                  </p:cNvSpPr>
                  <p:nvPr>
                    <p:custDataLst>
                      <p:tags r:id="rId230"/>
                    </p:custDataLst>
                  </p:nvPr>
                </p:nvSpPr>
                <p:spPr bwMode="auto">
                  <a:xfrm>
                    <a:off x="7285038" y="3933825"/>
                    <a:ext cx="85725" cy="63500"/>
                  </a:xfrm>
                  <a:custGeom>
                    <a:avLst/>
                    <a:gdLst>
                      <a:gd name="T0" fmla="*/ 33 w 193"/>
                      <a:gd name="T1" fmla="*/ 35 h 121"/>
                      <a:gd name="T2" fmla="*/ 48 w 193"/>
                      <a:gd name="T3" fmla="*/ 25 h 121"/>
                      <a:gd name="T4" fmla="*/ 68 w 193"/>
                      <a:gd name="T5" fmla="*/ 12 h 121"/>
                      <a:gd name="T6" fmla="*/ 84 w 193"/>
                      <a:gd name="T7" fmla="*/ 4 h 121"/>
                      <a:gd name="T8" fmla="*/ 94 w 193"/>
                      <a:gd name="T9" fmla="*/ 1 h 121"/>
                      <a:gd name="T10" fmla="*/ 105 w 193"/>
                      <a:gd name="T11" fmla="*/ 1 h 121"/>
                      <a:gd name="T12" fmla="*/ 116 w 193"/>
                      <a:gd name="T13" fmla="*/ 3 h 121"/>
                      <a:gd name="T14" fmla="*/ 131 w 193"/>
                      <a:gd name="T15" fmla="*/ 10 h 121"/>
                      <a:gd name="T16" fmla="*/ 148 w 193"/>
                      <a:gd name="T17" fmla="*/ 21 h 121"/>
                      <a:gd name="T18" fmla="*/ 162 w 193"/>
                      <a:gd name="T19" fmla="*/ 28 h 121"/>
                      <a:gd name="T20" fmla="*/ 173 w 193"/>
                      <a:gd name="T21" fmla="*/ 30 h 121"/>
                      <a:gd name="T22" fmla="*/ 179 w 193"/>
                      <a:gd name="T23" fmla="*/ 48 h 121"/>
                      <a:gd name="T24" fmla="*/ 178 w 193"/>
                      <a:gd name="T25" fmla="*/ 66 h 121"/>
                      <a:gd name="T26" fmla="*/ 182 w 193"/>
                      <a:gd name="T27" fmla="*/ 75 h 121"/>
                      <a:gd name="T28" fmla="*/ 187 w 193"/>
                      <a:gd name="T29" fmla="*/ 89 h 121"/>
                      <a:gd name="T30" fmla="*/ 188 w 193"/>
                      <a:gd name="T31" fmla="*/ 102 h 121"/>
                      <a:gd name="T32" fmla="*/ 191 w 193"/>
                      <a:gd name="T33" fmla="*/ 109 h 121"/>
                      <a:gd name="T34" fmla="*/ 188 w 193"/>
                      <a:gd name="T35" fmla="*/ 114 h 121"/>
                      <a:gd name="T36" fmla="*/ 177 w 193"/>
                      <a:gd name="T37" fmla="*/ 118 h 121"/>
                      <a:gd name="T38" fmla="*/ 159 w 193"/>
                      <a:gd name="T39" fmla="*/ 121 h 121"/>
                      <a:gd name="T40" fmla="*/ 116 w 193"/>
                      <a:gd name="T41" fmla="*/ 119 h 121"/>
                      <a:gd name="T42" fmla="*/ 72 w 193"/>
                      <a:gd name="T43" fmla="*/ 116 h 121"/>
                      <a:gd name="T44" fmla="*/ 63 w 193"/>
                      <a:gd name="T45" fmla="*/ 110 h 121"/>
                      <a:gd name="T46" fmla="*/ 56 w 193"/>
                      <a:gd name="T47" fmla="*/ 100 h 121"/>
                      <a:gd name="T48" fmla="*/ 54 w 193"/>
                      <a:gd name="T49" fmla="*/ 87 h 121"/>
                      <a:gd name="T50" fmla="*/ 47 w 193"/>
                      <a:gd name="T51" fmla="*/ 79 h 121"/>
                      <a:gd name="T52" fmla="*/ 31 w 193"/>
                      <a:gd name="T53" fmla="*/ 75 h 121"/>
                      <a:gd name="T54" fmla="*/ 13 w 193"/>
                      <a:gd name="T55" fmla="*/ 69 h 121"/>
                      <a:gd name="T56" fmla="*/ 3 w 193"/>
                      <a:gd name="T57" fmla="*/ 62 h 121"/>
                      <a:gd name="T58" fmla="*/ 0 w 193"/>
                      <a:gd name="T59" fmla="*/ 58 h 121"/>
                      <a:gd name="T60" fmla="*/ 1 w 193"/>
                      <a:gd name="T61" fmla="*/ 51 h 121"/>
                      <a:gd name="T62" fmla="*/ 7 w 193"/>
                      <a:gd name="T63" fmla="*/ 45 h 121"/>
                      <a:gd name="T64" fmla="*/ 20 w 193"/>
                      <a:gd name="T65" fmla="*/ 38 h 121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93"/>
                      <a:gd name="T100" fmla="*/ 0 h 121"/>
                      <a:gd name="T101" fmla="*/ 193 w 193"/>
                      <a:gd name="T102" fmla="*/ 121 h 121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93" h="121">
                        <a:moveTo>
                          <a:pt x="26" y="36"/>
                        </a:moveTo>
                        <a:lnTo>
                          <a:pt x="33" y="35"/>
                        </a:lnTo>
                        <a:lnTo>
                          <a:pt x="39" y="31"/>
                        </a:lnTo>
                        <a:lnTo>
                          <a:pt x="48" y="25"/>
                        </a:lnTo>
                        <a:lnTo>
                          <a:pt x="58" y="18"/>
                        </a:lnTo>
                        <a:lnTo>
                          <a:pt x="68" y="12"/>
                        </a:lnTo>
                        <a:lnTo>
                          <a:pt x="79" y="6"/>
                        </a:lnTo>
                        <a:lnTo>
                          <a:pt x="84" y="4"/>
                        </a:lnTo>
                        <a:lnTo>
                          <a:pt x="90" y="2"/>
                        </a:lnTo>
                        <a:lnTo>
                          <a:pt x="94" y="1"/>
                        </a:lnTo>
                        <a:lnTo>
                          <a:pt x="100" y="0"/>
                        </a:lnTo>
                        <a:lnTo>
                          <a:pt x="105" y="1"/>
                        </a:lnTo>
                        <a:lnTo>
                          <a:pt x="111" y="1"/>
                        </a:lnTo>
                        <a:lnTo>
                          <a:pt x="116" y="3"/>
                        </a:lnTo>
                        <a:lnTo>
                          <a:pt x="122" y="5"/>
                        </a:lnTo>
                        <a:lnTo>
                          <a:pt x="131" y="10"/>
                        </a:lnTo>
                        <a:lnTo>
                          <a:pt x="139" y="15"/>
                        </a:lnTo>
                        <a:lnTo>
                          <a:pt x="148" y="21"/>
                        </a:lnTo>
                        <a:lnTo>
                          <a:pt x="158" y="26"/>
                        </a:lnTo>
                        <a:lnTo>
                          <a:pt x="162" y="28"/>
                        </a:lnTo>
                        <a:lnTo>
                          <a:pt x="168" y="29"/>
                        </a:lnTo>
                        <a:lnTo>
                          <a:pt x="173" y="30"/>
                        </a:lnTo>
                        <a:lnTo>
                          <a:pt x="179" y="30"/>
                        </a:lnTo>
                        <a:lnTo>
                          <a:pt x="179" y="48"/>
                        </a:lnTo>
                        <a:lnTo>
                          <a:pt x="178" y="60"/>
                        </a:lnTo>
                        <a:lnTo>
                          <a:pt x="178" y="66"/>
                        </a:lnTo>
                        <a:lnTo>
                          <a:pt x="179" y="71"/>
                        </a:lnTo>
                        <a:lnTo>
                          <a:pt x="182" y="75"/>
                        </a:lnTo>
                        <a:lnTo>
                          <a:pt x="187" y="80"/>
                        </a:lnTo>
                        <a:lnTo>
                          <a:pt x="187" y="89"/>
                        </a:lnTo>
                        <a:lnTo>
                          <a:pt x="187" y="97"/>
                        </a:lnTo>
                        <a:lnTo>
                          <a:pt x="188" y="102"/>
                        </a:lnTo>
                        <a:lnTo>
                          <a:pt x="189" y="106"/>
                        </a:lnTo>
                        <a:lnTo>
                          <a:pt x="191" y="109"/>
                        </a:lnTo>
                        <a:lnTo>
                          <a:pt x="193" y="111"/>
                        </a:lnTo>
                        <a:lnTo>
                          <a:pt x="188" y="114"/>
                        </a:lnTo>
                        <a:lnTo>
                          <a:pt x="182" y="117"/>
                        </a:lnTo>
                        <a:lnTo>
                          <a:pt x="177" y="118"/>
                        </a:lnTo>
                        <a:lnTo>
                          <a:pt x="171" y="120"/>
                        </a:lnTo>
                        <a:lnTo>
                          <a:pt x="159" y="121"/>
                        </a:lnTo>
                        <a:lnTo>
                          <a:pt x="146" y="121"/>
                        </a:lnTo>
                        <a:lnTo>
                          <a:pt x="116" y="119"/>
                        </a:lnTo>
                        <a:lnTo>
                          <a:pt x="80" y="117"/>
                        </a:lnTo>
                        <a:lnTo>
                          <a:pt x="72" y="116"/>
                        </a:lnTo>
                        <a:lnTo>
                          <a:pt x="67" y="114"/>
                        </a:lnTo>
                        <a:lnTo>
                          <a:pt x="63" y="110"/>
                        </a:lnTo>
                        <a:lnTo>
                          <a:pt x="59" y="106"/>
                        </a:lnTo>
                        <a:lnTo>
                          <a:pt x="56" y="100"/>
                        </a:lnTo>
                        <a:lnTo>
                          <a:pt x="55" y="93"/>
                        </a:lnTo>
                        <a:lnTo>
                          <a:pt x="54" y="87"/>
                        </a:lnTo>
                        <a:lnTo>
                          <a:pt x="54" y="80"/>
                        </a:lnTo>
                        <a:lnTo>
                          <a:pt x="47" y="79"/>
                        </a:lnTo>
                        <a:lnTo>
                          <a:pt x="39" y="78"/>
                        </a:lnTo>
                        <a:lnTo>
                          <a:pt x="31" y="75"/>
                        </a:lnTo>
                        <a:lnTo>
                          <a:pt x="22" y="72"/>
                        </a:lnTo>
                        <a:lnTo>
                          <a:pt x="13" y="69"/>
                        </a:lnTo>
                        <a:lnTo>
                          <a:pt x="7" y="65"/>
                        </a:lnTo>
                        <a:lnTo>
                          <a:pt x="3" y="62"/>
                        </a:lnTo>
                        <a:lnTo>
                          <a:pt x="2" y="60"/>
                        </a:lnTo>
                        <a:lnTo>
                          <a:pt x="0" y="58"/>
                        </a:lnTo>
                        <a:lnTo>
                          <a:pt x="0" y="56"/>
                        </a:lnTo>
                        <a:lnTo>
                          <a:pt x="1" y="51"/>
                        </a:lnTo>
                        <a:lnTo>
                          <a:pt x="3" y="48"/>
                        </a:lnTo>
                        <a:lnTo>
                          <a:pt x="7" y="45"/>
                        </a:lnTo>
                        <a:lnTo>
                          <a:pt x="11" y="41"/>
                        </a:lnTo>
                        <a:lnTo>
                          <a:pt x="20" y="38"/>
                        </a:lnTo>
                        <a:lnTo>
                          <a:pt x="26" y="36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47" name="Freeform 338"/>
                  <p:cNvSpPr>
                    <a:spLocks/>
                  </p:cNvSpPr>
                  <p:nvPr>
                    <p:custDataLst>
                      <p:tags r:id="rId231"/>
                    </p:custDataLst>
                  </p:nvPr>
                </p:nvSpPr>
                <p:spPr bwMode="auto">
                  <a:xfrm>
                    <a:off x="6973888" y="3871913"/>
                    <a:ext cx="166687" cy="230187"/>
                  </a:xfrm>
                  <a:custGeom>
                    <a:avLst/>
                    <a:gdLst>
                      <a:gd name="T0" fmla="*/ 37 w 379"/>
                      <a:gd name="T1" fmla="*/ 419 h 437"/>
                      <a:gd name="T2" fmla="*/ 46 w 379"/>
                      <a:gd name="T3" fmla="*/ 407 h 437"/>
                      <a:gd name="T4" fmla="*/ 24 w 379"/>
                      <a:gd name="T5" fmla="*/ 311 h 437"/>
                      <a:gd name="T6" fmla="*/ 2 w 379"/>
                      <a:gd name="T7" fmla="*/ 294 h 437"/>
                      <a:gd name="T8" fmla="*/ 15 w 379"/>
                      <a:gd name="T9" fmla="*/ 270 h 437"/>
                      <a:gd name="T10" fmla="*/ 31 w 379"/>
                      <a:gd name="T11" fmla="*/ 221 h 437"/>
                      <a:gd name="T12" fmla="*/ 39 w 379"/>
                      <a:gd name="T13" fmla="*/ 172 h 437"/>
                      <a:gd name="T14" fmla="*/ 57 w 379"/>
                      <a:gd name="T15" fmla="*/ 159 h 437"/>
                      <a:gd name="T16" fmla="*/ 65 w 379"/>
                      <a:gd name="T17" fmla="*/ 130 h 437"/>
                      <a:gd name="T18" fmla="*/ 76 w 379"/>
                      <a:gd name="T19" fmla="*/ 78 h 437"/>
                      <a:gd name="T20" fmla="*/ 90 w 379"/>
                      <a:gd name="T21" fmla="*/ 51 h 437"/>
                      <a:gd name="T22" fmla="*/ 115 w 379"/>
                      <a:gd name="T23" fmla="*/ 31 h 437"/>
                      <a:gd name="T24" fmla="*/ 153 w 379"/>
                      <a:gd name="T25" fmla="*/ 25 h 437"/>
                      <a:gd name="T26" fmla="*/ 217 w 379"/>
                      <a:gd name="T27" fmla="*/ 38 h 437"/>
                      <a:gd name="T28" fmla="*/ 262 w 379"/>
                      <a:gd name="T29" fmla="*/ 48 h 437"/>
                      <a:gd name="T30" fmla="*/ 303 w 379"/>
                      <a:gd name="T31" fmla="*/ 45 h 437"/>
                      <a:gd name="T32" fmla="*/ 329 w 379"/>
                      <a:gd name="T33" fmla="*/ 31 h 437"/>
                      <a:gd name="T34" fmla="*/ 356 w 379"/>
                      <a:gd name="T35" fmla="*/ 7 h 437"/>
                      <a:gd name="T36" fmla="*/ 374 w 379"/>
                      <a:gd name="T37" fmla="*/ 9 h 437"/>
                      <a:gd name="T38" fmla="*/ 372 w 379"/>
                      <a:gd name="T39" fmla="*/ 35 h 437"/>
                      <a:gd name="T40" fmla="*/ 329 w 379"/>
                      <a:gd name="T41" fmla="*/ 80 h 437"/>
                      <a:gd name="T42" fmla="*/ 292 w 379"/>
                      <a:gd name="T43" fmla="*/ 97 h 437"/>
                      <a:gd name="T44" fmla="*/ 271 w 379"/>
                      <a:gd name="T45" fmla="*/ 94 h 437"/>
                      <a:gd name="T46" fmla="*/ 238 w 379"/>
                      <a:gd name="T47" fmla="*/ 69 h 437"/>
                      <a:gd name="T48" fmla="*/ 212 w 379"/>
                      <a:gd name="T49" fmla="*/ 56 h 437"/>
                      <a:gd name="T50" fmla="*/ 177 w 379"/>
                      <a:gd name="T51" fmla="*/ 56 h 437"/>
                      <a:gd name="T52" fmla="*/ 138 w 379"/>
                      <a:gd name="T53" fmla="*/ 61 h 437"/>
                      <a:gd name="T54" fmla="*/ 114 w 379"/>
                      <a:gd name="T55" fmla="*/ 79 h 437"/>
                      <a:gd name="T56" fmla="*/ 79 w 379"/>
                      <a:gd name="T57" fmla="*/ 161 h 437"/>
                      <a:gd name="T58" fmla="*/ 119 w 379"/>
                      <a:gd name="T59" fmla="*/ 169 h 437"/>
                      <a:gd name="T60" fmla="*/ 133 w 379"/>
                      <a:gd name="T61" fmla="*/ 191 h 437"/>
                      <a:gd name="T62" fmla="*/ 155 w 379"/>
                      <a:gd name="T63" fmla="*/ 168 h 437"/>
                      <a:gd name="T64" fmla="*/ 172 w 379"/>
                      <a:gd name="T65" fmla="*/ 153 h 437"/>
                      <a:gd name="T66" fmla="*/ 221 w 379"/>
                      <a:gd name="T67" fmla="*/ 150 h 437"/>
                      <a:gd name="T68" fmla="*/ 250 w 379"/>
                      <a:gd name="T69" fmla="*/ 147 h 437"/>
                      <a:gd name="T70" fmla="*/ 273 w 379"/>
                      <a:gd name="T71" fmla="*/ 173 h 437"/>
                      <a:gd name="T72" fmla="*/ 279 w 379"/>
                      <a:gd name="T73" fmla="*/ 203 h 437"/>
                      <a:gd name="T74" fmla="*/ 246 w 379"/>
                      <a:gd name="T75" fmla="*/ 192 h 437"/>
                      <a:gd name="T76" fmla="*/ 218 w 379"/>
                      <a:gd name="T77" fmla="*/ 185 h 437"/>
                      <a:gd name="T78" fmla="*/ 192 w 379"/>
                      <a:gd name="T79" fmla="*/ 195 h 437"/>
                      <a:gd name="T80" fmla="*/ 186 w 379"/>
                      <a:gd name="T81" fmla="*/ 209 h 437"/>
                      <a:gd name="T82" fmla="*/ 192 w 379"/>
                      <a:gd name="T83" fmla="*/ 233 h 437"/>
                      <a:gd name="T84" fmla="*/ 220 w 379"/>
                      <a:gd name="T85" fmla="*/ 272 h 437"/>
                      <a:gd name="T86" fmla="*/ 225 w 379"/>
                      <a:gd name="T87" fmla="*/ 296 h 437"/>
                      <a:gd name="T88" fmla="*/ 215 w 379"/>
                      <a:gd name="T89" fmla="*/ 322 h 437"/>
                      <a:gd name="T90" fmla="*/ 205 w 379"/>
                      <a:gd name="T91" fmla="*/ 345 h 437"/>
                      <a:gd name="T92" fmla="*/ 210 w 379"/>
                      <a:gd name="T93" fmla="*/ 356 h 437"/>
                      <a:gd name="T94" fmla="*/ 236 w 379"/>
                      <a:gd name="T95" fmla="*/ 368 h 437"/>
                      <a:gd name="T96" fmla="*/ 252 w 379"/>
                      <a:gd name="T97" fmla="*/ 400 h 437"/>
                      <a:gd name="T98" fmla="*/ 239 w 379"/>
                      <a:gd name="T99" fmla="*/ 429 h 437"/>
                      <a:gd name="T100" fmla="*/ 221 w 379"/>
                      <a:gd name="T101" fmla="*/ 421 h 437"/>
                      <a:gd name="T102" fmla="*/ 202 w 379"/>
                      <a:gd name="T103" fmla="*/ 417 h 437"/>
                      <a:gd name="T104" fmla="*/ 177 w 379"/>
                      <a:gd name="T105" fmla="*/ 400 h 437"/>
                      <a:gd name="T106" fmla="*/ 153 w 379"/>
                      <a:gd name="T107" fmla="*/ 356 h 437"/>
                      <a:gd name="T108" fmla="*/ 137 w 379"/>
                      <a:gd name="T109" fmla="*/ 304 h 437"/>
                      <a:gd name="T110" fmla="*/ 114 w 379"/>
                      <a:gd name="T111" fmla="*/ 263 h 437"/>
                      <a:gd name="T112" fmla="*/ 97 w 379"/>
                      <a:gd name="T113" fmla="*/ 259 h 437"/>
                      <a:gd name="T114" fmla="*/ 105 w 379"/>
                      <a:gd name="T115" fmla="*/ 381 h 437"/>
                      <a:gd name="T116" fmla="*/ 93 w 379"/>
                      <a:gd name="T117" fmla="*/ 404 h 437"/>
                      <a:gd name="T118" fmla="*/ 57 w 379"/>
                      <a:gd name="T119" fmla="*/ 426 h 437"/>
                      <a:gd name="T120" fmla="*/ 59 w 379"/>
                      <a:gd name="T121" fmla="*/ 437 h 437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w 379"/>
                      <a:gd name="T184" fmla="*/ 0 h 437"/>
                      <a:gd name="T185" fmla="*/ 379 w 379"/>
                      <a:gd name="T186" fmla="*/ 437 h 437"/>
                    </a:gdLst>
                    <a:ahLst/>
                    <a:cxnLst>
                      <a:cxn ang="T122">
                        <a:pos x="T0" y="T1"/>
                      </a:cxn>
                      <a:cxn ang="T123">
                        <a:pos x="T2" y="T3"/>
                      </a:cxn>
                      <a:cxn ang="T124">
                        <a:pos x="T4" y="T5"/>
                      </a:cxn>
                      <a:cxn ang="T125">
                        <a:pos x="T6" y="T7"/>
                      </a:cxn>
                      <a:cxn ang="T126">
                        <a:pos x="T8" y="T9"/>
                      </a:cxn>
                      <a:cxn ang="T127">
                        <a:pos x="T10" y="T11"/>
                      </a:cxn>
                      <a:cxn ang="T128">
                        <a:pos x="T12" y="T13"/>
                      </a:cxn>
                      <a:cxn ang="T129">
                        <a:pos x="T14" y="T15"/>
                      </a:cxn>
                      <a:cxn ang="T130">
                        <a:pos x="T16" y="T17"/>
                      </a:cxn>
                      <a:cxn ang="T131">
                        <a:pos x="T18" y="T19"/>
                      </a:cxn>
                      <a:cxn ang="T132">
                        <a:pos x="T20" y="T21"/>
                      </a:cxn>
                      <a:cxn ang="T133">
                        <a:pos x="T22" y="T23"/>
                      </a:cxn>
                      <a:cxn ang="T134">
                        <a:pos x="T24" y="T25"/>
                      </a:cxn>
                      <a:cxn ang="T135">
                        <a:pos x="T26" y="T27"/>
                      </a:cxn>
                      <a:cxn ang="T136">
                        <a:pos x="T28" y="T29"/>
                      </a:cxn>
                      <a:cxn ang="T137">
                        <a:pos x="T30" y="T31"/>
                      </a:cxn>
                      <a:cxn ang="T138">
                        <a:pos x="T32" y="T33"/>
                      </a:cxn>
                      <a:cxn ang="T139">
                        <a:pos x="T34" y="T35"/>
                      </a:cxn>
                      <a:cxn ang="T140">
                        <a:pos x="T36" y="T37"/>
                      </a:cxn>
                      <a:cxn ang="T141">
                        <a:pos x="T38" y="T39"/>
                      </a:cxn>
                      <a:cxn ang="T142">
                        <a:pos x="T40" y="T41"/>
                      </a:cxn>
                      <a:cxn ang="T143">
                        <a:pos x="T42" y="T43"/>
                      </a:cxn>
                      <a:cxn ang="T144">
                        <a:pos x="T44" y="T45"/>
                      </a:cxn>
                      <a:cxn ang="T145">
                        <a:pos x="T46" y="T47"/>
                      </a:cxn>
                      <a:cxn ang="T146">
                        <a:pos x="T48" y="T49"/>
                      </a:cxn>
                      <a:cxn ang="T147">
                        <a:pos x="T50" y="T51"/>
                      </a:cxn>
                      <a:cxn ang="T148">
                        <a:pos x="T52" y="T53"/>
                      </a:cxn>
                      <a:cxn ang="T149">
                        <a:pos x="T54" y="T55"/>
                      </a:cxn>
                      <a:cxn ang="T150">
                        <a:pos x="T56" y="T57"/>
                      </a:cxn>
                      <a:cxn ang="T151">
                        <a:pos x="T58" y="T59"/>
                      </a:cxn>
                      <a:cxn ang="T152">
                        <a:pos x="T60" y="T61"/>
                      </a:cxn>
                      <a:cxn ang="T153">
                        <a:pos x="T62" y="T63"/>
                      </a:cxn>
                      <a:cxn ang="T154">
                        <a:pos x="T64" y="T65"/>
                      </a:cxn>
                      <a:cxn ang="T155">
                        <a:pos x="T66" y="T67"/>
                      </a:cxn>
                      <a:cxn ang="T156">
                        <a:pos x="T68" y="T69"/>
                      </a:cxn>
                      <a:cxn ang="T157">
                        <a:pos x="T70" y="T71"/>
                      </a:cxn>
                      <a:cxn ang="T158">
                        <a:pos x="T72" y="T73"/>
                      </a:cxn>
                      <a:cxn ang="T159">
                        <a:pos x="T74" y="T75"/>
                      </a:cxn>
                      <a:cxn ang="T160">
                        <a:pos x="T76" y="T77"/>
                      </a:cxn>
                      <a:cxn ang="T161">
                        <a:pos x="T78" y="T79"/>
                      </a:cxn>
                      <a:cxn ang="T162">
                        <a:pos x="T80" y="T81"/>
                      </a:cxn>
                      <a:cxn ang="T163">
                        <a:pos x="T82" y="T83"/>
                      </a:cxn>
                      <a:cxn ang="T164">
                        <a:pos x="T84" y="T85"/>
                      </a:cxn>
                      <a:cxn ang="T165">
                        <a:pos x="T86" y="T87"/>
                      </a:cxn>
                      <a:cxn ang="T166">
                        <a:pos x="T88" y="T89"/>
                      </a:cxn>
                      <a:cxn ang="T167">
                        <a:pos x="T90" y="T91"/>
                      </a:cxn>
                      <a:cxn ang="T168">
                        <a:pos x="T92" y="T93"/>
                      </a:cxn>
                      <a:cxn ang="T169">
                        <a:pos x="T94" y="T95"/>
                      </a:cxn>
                      <a:cxn ang="T170">
                        <a:pos x="T96" y="T97"/>
                      </a:cxn>
                      <a:cxn ang="T171">
                        <a:pos x="T98" y="T99"/>
                      </a:cxn>
                      <a:cxn ang="T172">
                        <a:pos x="T100" y="T101"/>
                      </a:cxn>
                      <a:cxn ang="T173">
                        <a:pos x="T102" y="T103"/>
                      </a:cxn>
                      <a:cxn ang="T174">
                        <a:pos x="T104" y="T105"/>
                      </a:cxn>
                      <a:cxn ang="T175">
                        <a:pos x="T106" y="T107"/>
                      </a:cxn>
                      <a:cxn ang="T176">
                        <a:pos x="T108" y="T109"/>
                      </a:cxn>
                      <a:cxn ang="T177">
                        <a:pos x="T110" y="T111"/>
                      </a:cxn>
                      <a:cxn ang="T178">
                        <a:pos x="T112" y="T113"/>
                      </a:cxn>
                      <a:cxn ang="T179">
                        <a:pos x="T114" y="T115"/>
                      </a:cxn>
                      <a:cxn ang="T180">
                        <a:pos x="T116" y="T117"/>
                      </a:cxn>
                      <a:cxn ang="T181">
                        <a:pos x="T118" y="T119"/>
                      </a:cxn>
                      <a:cxn ang="T182">
                        <a:pos x="T120" y="T121"/>
                      </a:cxn>
                    </a:cxnLst>
                    <a:rect l="T183" t="T184" r="T185" b="T186"/>
                    <a:pathLst>
                      <a:path w="379" h="437">
                        <a:moveTo>
                          <a:pt x="59" y="437"/>
                        </a:moveTo>
                        <a:lnTo>
                          <a:pt x="33" y="437"/>
                        </a:lnTo>
                        <a:lnTo>
                          <a:pt x="34" y="430"/>
                        </a:lnTo>
                        <a:lnTo>
                          <a:pt x="37" y="419"/>
                        </a:lnTo>
                        <a:lnTo>
                          <a:pt x="38" y="415"/>
                        </a:lnTo>
                        <a:lnTo>
                          <a:pt x="41" y="410"/>
                        </a:lnTo>
                        <a:lnTo>
                          <a:pt x="44" y="408"/>
                        </a:lnTo>
                        <a:lnTo>
                          <a:pt x="46" y="407"/>
                        </a:lnTo>
                        <a:lnTo>
                          <a:pt x="46" y="320"/>
                        </a:lnTo>
                        <a:lnTo>
                          <a:pt x="38" y="317"/>
                        </a:lnTo>
                        <a:lnTo>
                          <a:pt x="32" y="314"/>
                        </a:lnTo>
                        <a:lnTo>
                          <a:pt x="24" y="311"/>
                        </a:lnTo>
                        <a:lnTo>
                          <a:pt x="18" y="307"/>
                        </a:lnTo>
                        <a:lnTo>
                          <a:pt x="12" y="303"/>
                        </a:lnTo>
                        <a:lnTo>
                          <a:pt x="7" y="299"/>
                        </a:lnTo>
                        <a:lnTo>
                          <a:pt x="2" y="294"/>
                        </a:lnTo>
                        <a:lnTo>
                          <a:pt x="0" y="290"/>
                        </a:lnTo>
                        <a:lnTo>
                          <a:pt x="5" y="284"/>
                        </a:lnTo>
                        <a:lnTo>
                          <a:pt x="11" y="278"/>
                        </a:lnTo>
                        <a:lnTo>
                          <a:pt x="15" y="270"/>
                        </a:lnTo>
                        <a:lnTo>
                          <a:pt x="19" y="264"/>
                        </a:lnTo>
                        <a:lnTo>
                          <a:pt x="24" y="250"/>
                        </a:lnTo>
                        <a:lnTo>
                          <a:pt x="28" y="236"/>
                        </a:lnTo>
                        <a:lnTo>
                          <a:pt x="31" y="221"/>
                        </a:lnTo>
                        <a:lnTo>
                          <a:pt x="32" y="204"/>
                        </a:lnTo>
                        <a:lnTo>
                          <a:pt x="33" y="189"/>
                        </a:lnTo>
                        <a:lnTo>
                          <a:pt x="33" y="173"/>
                        </a:lnTo>
                        <a:lnTo>
                          <a:pt x="39" y="172"/>
                        </a:lnTo>
                        <a:lnTo>
                          <a:pt x="45" y="170"/>
                        </a:lnTo>
                        <a:lnTo>
                          <a:pt x="50" y="168"/>
                        </a:lnTo>
                        <a:lnTo>
                          <a:pt x="54" y="164"/>
                        </a:lnTo>
                        <a:lnTo>
                          <a:pt x="57" y="159"/>
                        </a:lnTo>
                        <a:lnTo>
                          <a:pt x="59" y="154"/>
                        </a:lnTo>
                        <a:lnTo>
                          <a:pt x="61" y="149"/>
                        </a:lnTo>
                        <a:lnTo>
                          <a:pt x="63" y="143"/>
                        </a:lnTo>
                        <a:lnTo>
                          <a:pt x="65" y="130"/>
                        </a:lnTo>
                        <a:lnTo>
                          <a:pt x="66" y="115"/>
                        </a:lnTo>
                        <a:lnTo>
                          <a:pt x="69" y="100"/>
                        </a:lnTo>
                        <a:lnTo>
                          <a:pt x="72" y="86"/>
                        </a:lnTo>
                        <a:lnTo>
                          <a:pt x="76" y="78"/>
                        </a:lnTo>
                        <a:lnTo>
                          <a:pt x="78" y="71"/>
                        </a:lnTo>
                        <a:lnTo>
                          <a:pt x="81" y="64"/>
                        </a:lnTo>
                        <a:lnTo>
                          <a:pt x="86" y="57"/>
                        </a:lnTo>
                        <a:lnTo>
                          <a:pt x="90" y="51"/>
                        </a:lnTo>
                        <a:lnTo>
                          <a:pt x="95" y="44"/>
                        </a:lnTo>
                        <a:lnTo>
                          <a:pt x="101" y="39"/>
                        </a:lnTo>
                        <a:lnTo>
                          <a:pt x="108" y="35"/>
                        </a:lnTo>
                        <a:lnTo>
                          <a:pt x="115" y="31"/>
                        </a:lnTo>
                        <a:lnTo>
                          <a:pt x="123" y="29"/>
                        </a:lnTo>
                        <a:lnTo>
                          <a:pt x="132" y="27"/>
                        </a:lnTo>
                        <a:lnTo>
                          <a:pt x="142" y="25"/>
                        </a:lnTo>
                        <a:lnTo>
                          <a:pt x="153" y="25"/>
                        </a:lnTo>
                        <a:lnTo>
                          <a:pt x="165" y="26"/>
                        </a:lnTo>
                        <a:lnTo>
                          <a:pt x="178" y="28"/>
                        </a:lnTo>
                        <a:lnTo>
                          <a:pt x="192" y="30"/>
                        </a:lnTo>
                        <a:lnTo>
                          <a:pt x="217" y="38"/>
                        </a:lnTo>
                        <a:lnTo>
                          <a:pt x="237" y="44"/>
                        </a:lnTo>
                        <a:lnTo>
                          <a:pt x="246" y="46"/>
                        </a:lnTo>
                        <a:lnTo>
                          <a:pt x="254" y="47"/>
                        </a:lnTo>
                        <a:lnTo>
                          <a:pt x="262" y="48"/>
                        </a:lnTo>
                        <a:lnTo>
                          <a:pt x="272" y="50"/>
                        </a:lnTo>
                        <a:lnTo>
                          <a:pt x="283" y="48"/>
                        </a:lnTo>
                        <a:lnTo>
                          <a:pt x="294" y="47"/>
                        </a:lnTo>
                        <a:lnTo>
                          <a:pt x="303" y="45"/>
                        </a:lnTo>
                        <a:lnTo>
                          <a:pt x="311" y="42"/>
                        </a:lnTo>
                        <a:lnTo>
                          <a:pt x="317" y="39"/>
                        </a:lnTo>
                        <a:lnTo>
                          <a:pt x="324" y="35"/>
                        </a:lnTo>
                        <a:lnTo>
                          <a:pt x="329" y="31"/>
                        </a:lnTo>
                        <a:lnTo>
                          <a:pt x="334" y="27"/>
                        </a:lnTo>
                        <a:lnTo>
                          <a:pt x="343" y="18"/>
                        </a:lnTo>
                        <a:lnTo>
                          <a:pt x="351" y="10"/>
                        </a:lnTo>
                        <a:lnTo>
                          <a:pt x="356" y="7"/>
                        </a:lnTo>
                        <a:lnTo>
                          <a:pt x="360" y="4"/>
                        </a:lnTo>
                        <a:lnTo>
                          <a:pt x="366" y="2"/>
                        </a:lnTo>
                        <a:lnTo>
                          <a:pt x="371" y="0"/>
                        </a:lnTo>
                        <a:lnTo>
                          <a:pt x="374" y="9"/>
                        </a:lnTo>
                        <a:lnTo>
                          <a:pt x="379" y="18"/>
                        </a:lnTo>
                        <a:lnTo>
                          <a:pt x="378" y="23"/>
                        </a:lnTo>
                        <a:lnTo>
                          <a:pt x="375" y="29"/>
                        </a:lnTo>
                        <a:lnTo>
                          <a:pt x="372" y="35"/>
                        </a:lnTo>
                        <a:lnTo>
                          <a:pt x="369" y="41"/>
                        </a:lnTo>
                        <a:lnTo>
                          <a:pt x="358" y="55"/>
                        </a:lnTo>
                        <a:lnTo>
                          <a:pt x="344" y="68"/>
                        </a:lnTo>
                        <a:lnTo>
                          <a:pt x="329" y="80"/>
                        </a:lnTo>
                        <a:lnTo>
                          <a:pt x="314" y="89"/>
                        </a:lnTo>
                        <a:lnTo>
                          <a:pt x="306" y="93"/>
                        </a:lnTo>
                        <a:lnTo>
                          <a:pt x="299" y="96"/>
                        </a:lnTo>
                        <a:lnTo>
                          <a:pt x="292" y="97"/>
                        </a:lnTo>
                        <a:lnTo>
                          <a:pt x="285" y="98"/>
                        </a:lnTo>
                        <a:lnTo>
                          <a:pt x="280" y="98"/>
                        </a:lnTo>
                        <a:lnTo>
                          <a:pt x="276" y="96"/>
                        </a:lnTo>
                        <a:lnTo>
                          <a:pt x="271" y="94"/>
                        </a:lnTo>
                        <a:lnTo>
                          <a:pt x="266" y="91"/>
                        </a:lnTo>
                        <a:lnTo>
                          <a:pt x="257" y="85"/>
                        </a:lnTo>
                        <a:lnTo>
                          <a:pt x="248" y="77"/>
                        </a:lnTo>
                        <a:lnTo>
                          <a:pt x="238" y="69"/>
                        </a:lnTo>
                        <a:lnTo>
                          <a:pt x="228" y="62"/>
                        </a:lnTo>
                        <a:lnTo>
                          <a:pt x="223" y="60"/>
                        </a:lnTo>
                        <a:lnTo>
                          <a:pt x="217" y="57"/>
                        </a:lnTo>
                        <a:lnTo>
                          <a:pt x="212" y="56"/>
                        </a:lnTo>
                        <a:lnTo>
                          <a:pt x="205" y="56"/>
                        </a:lnTo>
                        <a:lnTo>
                          <a:pt x="199" y="56"/>
                        </a:lnTo>
                        <a:lnTo>
                          <a:pt x="190" y="56"/>
                        </a:lnTo>
                        <a:lnTo>
                          <a:pt x="177" y="56"/>
                        </a:lnTo>
                        <a:lnTo>
                          <a:pt x="159" y="56"/>
                        </a:lnTo>
                        <a:lnTo>
                          <a:pt x="151" y="56"/>
                        </a:lnTo>
                        <a:lnTo>
                          <a:pt x="145" y="58"/>
                        </a:lnTo>
                        <a:lnTo>
                          <a:pt x="138" y="61"/>
                        </a:lnTo>
                        <a:lnTo>
                          <a:pt x="132" y="64"/>
                        </a:lnTo>
                        <a:lnTo>
                          <a:pt x="125" y="69"/>
                        </a:lnTo>
                        <a:lnTo>
                          <a:pt x="120" y="74"/>
                        </a:lnTo>
                        <a:lnTo>
                          <a:pt x="114" y="79"/>
                        </a:lnTo>
                        <a:lnTo>
                          <a:pt x="109" y="85"/>
                        </a:lnTo>
                        <a:lnTo>
                          <a:pt x="92" y="110"/>
                        </a:lnTo>
                        <a:lnTo>
                          <a:pt x="79" y="129"/>
                        </a:lnTo>
                        <a:lnTo>
                          <a:pt x="79" y="161"/>
                        </a:lnTo>
                        <a:lnTo>
                          <a:pt x="91" y="161"/>
                        </a:lnTo>
                        <a:lnTo>
                          <a:pt x="102" y="163"/>
                        </a:lnTo>
                        <a:lnTo>
                          <a:pt x="111" y="165"/>
                        </a:lnTo>
                        <a:lnTo>
                          <a:pt x="119" y="169"/>
                        </a:lnTo>
                        <a:lnTo>
                          <a:pt x="124" y="173"/>
                        </a:lnTo>
                        <a:lnTo>
                          <a:pt x="128" y="178"/>
                        </a:lnTo>
                        <a:lnTo>
                          <a:pt x="132" y="184"/>
                        </a:lnTo>
                        <a:lnTo>
                          <a:pt x="133" y="191"/>
                        </a:lnTo>
                        <a:lnTo>
                          <a:pt x="139" y="186"/>
                        </a:lnTo>
                        <a:lnTo>
                          <a:pt x="145" y="180"/>
                        </a:lnTo>
                        <a:lnTo>
                          <a:pt x="150" y="174"/>
                        </a:lnTo>
                        <a:lnTo>
                          <a:pt x="155" y="168"/>
                        </a:lnTo>
                        <a:lnTo>
                          <a:pt x="159" y="163"/>
                        </a:lnTo>
                        <a:lnTo>
                          <a:pt x="164" y="157"/>
                        </a:lnTo>
                        <a:lnTo>
                          <a:pt x="168" y="155"/>
                        </a:lnTo>
                        <a:lnTo>
                          <a:pt x="172" y="153"/>
                        </a:lnTo>
                        <a:lnTo>
                          <a:pt x="184" y="150"/>
                        </a:lnTo>
                        <a:lnTo>
                          <a:pt x="196" y="149"/>
                        </a:lnTo>
                        <a:lnTo>
                          <a:pt x="209" y="149"/>
                        </a:lnTo>
                        <a:lnTo>
                          <a:pt x="221" y="150"/>
                        </a:lnTo>
                        <a:lnTo>
                          <a:pt x="232" y="150"/>
                        </a:lnTo>
                        <a:lnTo>
                          <a:pt x="242" y="149"/>
                        </a:lnTo>
                        <a:lnTo>
                          <a:pt x="246" y="148"/>
                        </a:lnTo>
                        <a:lnTo>
                          <a:pt x="250" y="147"/>
                        </a:lnTo>
                        <a:lnTo>
                          <a:pt x="255" y="144"/>
                        </a:lnTo>
                        <a:lnTo>
                          <a:pt x="259" y="141"/>
                        </a:lnTo>
                        <a:lnTo>
                          <a:pt x="268" y="158"/>
                        </a:lnTo>
                        <a:lnTo>
                          <a:pt x="273" y="173"/>
                        </a:lnTo>
                        <a:lnTo>
                          <a:pt x="276" y="179"/>
                        </a:lnTo>
                        <a:lnTo>
                          <a:pt x="278" y="187"/>
                        </a:lnTo>
                        <a:lnTo>
                          <a:pt x="278" y="194"/>
                        </a:lnTo>
                        <a:lnTo>
                          <a:pt x="279" y="203"/>
                        </a:lnTo>
                        <a:lnTo>
                          <a:pt x="268" y="200"/>
                        </a:lnTo>
                        <a:lnTo>
                          <a:pt x="259" y="198"/>
                        </a:lnTo>
                        <a:lnTo>
                          <a:pt x="252" y="195"/>
                        </a:lnTo>
                        <a:lnTo>
                          <a:pt x="246" y="192"/>
                        </a:lnTo>
                        <a:lnTo>
                          <a:pt x="240" y="189"/>
                        </a:lnTo>
                        <a:lnTo>
                          <a:pt x="235" y="187"/>
                        </a:lnTo>
                        <a:lnTo>
                          <a:pt x="227" y="185"/>
                        </a:lnTo>
                        <a:lnTo>
                          <a:pt x="218" y="185"/>
                        </a:lnTo>
                        <a:lnTo>
                          <a:pt x="210" y="186"/>
                        </a:lnTo>
                        <a:lnTo>
                          <a:pt x="202" y="188"/>
                        </a:lnTo>
                        <a:lnTo>
                          <a:pt x="196" y="191"/>
                        </a:lnTo>
                        <a:lnTo>
                          <a:pt x="192" y="195"/>
                        </a:lnTo>
                        <a:lnTo>
                          <a:pt x="189" y="199"/>
                        </a:lnTo>
                        <a:lnTo>
                          <a:pt x="187" y="203"/>
                        </a:lnTo>
                        <a:lnTo>
                          <a:pt x="186" y="206"/>
                        </a:lnTo>
                        <a:lnTo>
                          <a:pt x="186" y="209"/>
                        </a:lnTo>
                        <a:lnTo>
                          <a:pt x="186" y="215"/>
                        </a:lnTo>
                        <a:lnTo>
                          <a:pt x="188" y="223"/>
                        </a:lnTo>
                        <a:lnTo>
                          <a:pt x="189" y="228"/>
                        </a:lnTo>
                        <a:lnTo>
                          <a:pt x="192" y="233"/>
                        </a:lnTo>
                        <a:lnTo>
                          <a:pt x="198" y="243"/>
                        </a:lnTo>
                        <a:lnTo>
                          <a:pt x="205" y="252"/>
                        </a:lnTo>
                        <a:lnTo>
                          <a:pt x="213" y="261"/>
                        </a:lnTo>
                        <a:lnTo>
                          <a:pt x="220" y="272"/>
                        </a:lnTo>
                        <a:lnTo>
                          <a:pt x="222" y="277"/>
                        </a:lnTo>
                        <a:lnTo>
                          <a:pt x="224" y="283"/>
                        </a:lnTo>
                        <a:lnTo>
                          <a:pt x="225" y="289"/>
                        </a:lnTo>
                        <a:lnTo>
                          <a:pt x="225" y="296"/>
                        </a:lnTo>
                        <a:lnTo>
                          <a:pt x="225" y="302"/>
                        </a:lnTo>
                        <a:lnTo>
                          <a:pt x="222" y="309"/>
                        </a:lnTo>
                        <a:lnTo>
                          <a:pt x="220" y="316"/>
                        </a:lnTo>
                        <a:lnTo>
                          <a:pt x="215" y="322"/>
                        </a:lnTo>
                        <a:lnTo>
                          <a:pt x="212" y="329"/>
                        </a:lnTo>
                        <a:lnTo>
                          <a:pt x="209" y="335"/>
                        </a:lnTo>
                        <a:lnTo>
                          <a:pt x="206" y="340"/>
                        </a:lnTo>
                        <a:lnTo>
                          <a:pt x="205" y="345"/>
                        </a:lnTo>
                        <a:lnTo>
                          <a:pt x="205" y="348"/>
                        </a:lnTo>
                        <a:lnTo>
                          <a:pt x="206" y="351"/>
                        </a:lnTo>
                        <a:lnTo>
                          <a:pt x="209" y="354"/>
                        </a:lnTo>
                        <a:lnTo>
                          <a:pt x="210" y="356"/>
                        </a:lnTo>
                        <a:lnTo>
                          <a:pt x="215" y="361"/>
                        </a:lnTo>
                        <a:lnTo>
                          <a:pt x="222" y="364"/>
                        </a:lnTo>
                        <a:lnTo>
                          <a:pt x="228" y="366"/>
                        </a:lnTo>
                        <a:lnTo>
                          <a:pt x="236" y="368"/>
                        </a:lnTo>
                        <a:lnTo>
                          <a:pt x="244" y="369"/>
                        </a:lnTo>
                        <a:lnTo>
                          <a:pt x="252" y="369"/>
                        </a:lnTo>
                        <a:lnTo>
                          <a:pt x="252" y="390"/>
                        </a:lnTo>
                        <a:lnTo>
                          <a:pt x="252" y="400"/>
                        </a:lnTo>
                        <a:lnTo>
                          <a:pt x="252" y="411"/>
                        </a:lnTo>
                        <a:lnTo>
                          <a:pt x="252" y="431"/>
                        </a:lnTo>
                        <a:lnTo>
                          <a:pt x="245" y="430"/>
                        </a:lnTo>
                        <a:lnTo>
                          <a:pt x="239" y="429"/>
                        </a:lnTo>
                        <a:lnTo>
                          <a:pt x="234" y="427"/>
                        </a:lnTo>
                        <a:lnTo>
                          <a:pt x="229" y="425"/>
                        </a:lnTo>
                        <a:lnTo>
                          <a:pt x="225" y="423"/>
                        </a:lnTo>
                        <a:lnTo>
                          <a:pt x="221" y="421"/>
                        </a:lnTo>
                        <a:lnTo>
                          <a:pt x="217" y="419"/>
                        </a:lnTo>
                        <a:lnTo>
                          <a:pt x="212" y="419"/>
                        </a:lnTo>
                        <a:lnTo>
                          <a:pt x="207" y="418"/>
                        </a:lnTo>
                        <a:lnTo>
                          <a:pt x="202" y="417"/>
                        </a:lnTo>
                        <a:lnTo>
                          <a:pt x="198" y="416"/>
                        </a:lnTo>
                        <a:lnTo>
                          <a:pt x="193" y="414"/>
                        </a:lnTo>
                        <a:lnTo>
                          <a:pt x="186" y="408"/>
                        </a:lnTo>
                        <a:lnTo>
                          <a:pt x="177" y="400"/>
                        </a:lnTo>
                        <a:lnTo>
                          <a:pt x="170" y="391"/>
                        </a:lnTo>
                        <a:lnTo>
                          <a:pt x="164" y="379"/>
                        </a:lnTo>
                        <a:lnTo>
                          <a:pt x="158" y="368"/>
                        </a:lnTo>
                        <a:lnTo>
                          <a:pt x="153" y="356"/>
                        </a:lnTo>
                        <a:lnTo>
                          <a:pt x="148" y="343"/>
                        </a:lnTo>
                        <a:lnTo>
                          <a:pt x="144" y="330"/>
                        </a:lnTo>
                        <a:lnTo>
                          <a:pt x="140" y="317"/>
                        </a:lnTo>
                        <a:lnTo>
                          <a:pt x="137" y="304"/>
                        </a:lnTo>
                        <a:lnTo>
                          <a:pt x="134" y="282"/>
                        </a:lnTo>
                        <a:lnTo>
                          <a:pt x="133" y="264"/>
                        </a:lnTo>
                        <a:lnTo>
                          <a:pt x="122" y="264"/>
                        </a:lnTo>
                        <a:lnTo>
                          <a:pt x="114" y="263"/>
                        </a:lnTo>
                        <a:lnTo>
                          <a:pt x="109" y="261"/>
                        </a:lnTo>
                        <a:lnTo>
                          <a:pt x="104" y="260"/>
                        </a:lnTo>
                        <a:lnTo>
                          <a:pt x="101" y="259"/>
                        </a:lnTo>
                        <a:lnTo>
                          <a:pt x="97" y="259"/>
                        </a:lnTo>
                        <a:lnTo>
                          <a:pt x="92" y="261"/>
                        </a:lnTo>
                        <a:lnTo>
                          <a:pt x="86" y="264"/>
                        </a:lnTo>
                        <a:lnTo>
                          <a:pt x="86" y="296"/>
                        </a:lnTo>
                        <a:lnTo>
                          <a:pt x="105" y="381"/>
                        </a:lnTo>
                        <a:lnTo>
                          <a:pt x="104" y="389"/>
                        </a:lnTo>
                        <a:lnTo>
                          <a:pt x="101" y="394"/>
                        </a:lnTo>
                        <a:lnTo>
                          <a:pt x="98" y="399"/>
                        </a:lnTo>
                        <a:lnTo>
                          <a:pt x="93" y="404"/>
                        </a:lnTo>
                        <a:lnTo>
                          <a:pt x="83" y="411"/>
                        </a:lnTo>
                        <a:lnTo>
                          <a:pt x="72" y="416"/>
                        </a:lnTo>
                        <a:lnTo>
                          <a:pt x="64" y="421"/>
                        </a:lnTo>
                        <a:lnTo>
                          <a:pt x="57" y="426"/>
                        </a:lnTo>
                        <a:lnTo>
                          <a:pt x="56" y="428"/>
                        </a:lnTo>
                        <a:lnTo>
                          <a:pt x="55" y="431"/>
                        </a:lnTo>
                        <a:lnTo>
                          <a:pt x="56" y="434"/>
                        </a:lnTo>
                        <a:lnTo>
                          <a:pt x="59" y="437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48" name="Freeform 339"/>
                  <p:cNvSpPr>
                    <a:spLocks/>
                  </p:cNvSpPr>
                  <p:nvPr>
                    <p:custDataLst>
                      <p:tags r:id="rId232"/>
                    </p:custDataLst>
                  </p:nvPr>
                </p:nvSpPr>
                <p:spPr bwMode="auto">
                  <a:xfrm>
                    <a:off x="6638925" y="4113213"/>
                    <a:ext cx="250825" cy="95250"/>
                  </a:xfrm>
                  <a:custGeom>
                    <a:avLst/>
                    <a:gdLst>
                      <a:gd name="T0" fmla="*/ 11 w 578"/>
                      <a:gd name="T1" fmla="*/ 50 h 184"/>
                      <a:gd name="T2" fmla="*/ 24 w 578"/>
                      <a:gd name="T3" fmla="*/ 32 h 184"/>
                      <a:gd name="T4" fmla="*/ 41 w 578"/>
                      <a:gd name="T5" fmla="*/ 7 h 184"/>
                      <a:gd name="T6" fmla="*/ 54 w 578"/>
                      <a:gd name="T7" fmla="*/ 0 h 184"/>
                      <a:gd name="T8" fmla="*/ 79 w 578"/>
                      <a:gd name="T9" fmla="*/ 2 h 184"/>
                      <a:gd name="T10" fmla="*/ 95 w 578"/>
                      <a:gd name="T11" fmla="*/ 2 h 184"/>
                      <a:gd name="T12" fmla="*/ 101 w 578"/>
                      <a:gd name="T13" fmla="*/ 5 h 184"/>
                      <a:gd name="T14" fmla="*/ 115 w 578"/>
                      <a:gd name="T15" fmla="*/ 15 h 184"/>
                      <a:gd name="T16" fmla="*/ 147 w 578"/>
                      <a:gd name="T17" fmla="*/ 27 h 184"/>
                      <a:gd name="T18" fmla="*/ 168 w 578"/>
                      <a:gd name="T19" fmla="*/ 37 h 184"/>
                      <a:gd name="T20" fmla="*/ 178 w 578"/>
                      <a:gd name="T21" fmla="*/ 53 h 184"/>
                      <a:gd name="T22" fmla="*/ 192 w 578"/>
                      <a:gd name="T23" fmla="*/ 61 h 184"/>
                      <a:gd name="T24" fmla="*/ 231 w 578"/>
                      <a:gd name="T25" fmla="*/ 60 h 184"/>
                      <a:gd name="T26" fmla="*/ 277 w 578"/>
                      <a:gd name="T27" fmla="*/ 51 h 184"/>
                      <a:gd name="T28" fmla="*/ 299 w 578"/>
                      <a:gd name="T29" fmla="*/ 39 h 184"/>
                      <a:gd name="T30" fmla="*/ 314 w 578"/>
                      <a:gd name="T31" fmla="*/ 34 h 184"/>
                      <a:gd name="T32" fmla="*/ 327 w 578"/>
                      <a:gd name="T33" fmla="*/ 35 h 184"/>
                      <a:gd name="T34" fmla="*/ 339 w 578"/>
                      <a:gd name="T35" fmla="*/ 31 h 184"/>
                      <a:gd name="T36" fmla="*/ 366 w 578"/>
                      <a:gd name="T37" fmla="*/ 34 h 184"/>
                      <a:gd name="T38" fmla="*/ 399 w 578"/>
                      <a:gd name="T39" fmla="*/ 59 h 184"/>
                      <a:gd name="T40" fmla="*/ 428 w 578"/>
                      <a:gd name="T41" fmla="*/ 89 h 184"/>
                      <a:gd name="T42" fmla="*/ 456 w 578"/>
                      <a:gd name="T43" fmla="*/ 105 h 184"/>
                      <a:gd name="T44" fmla="*/ 479 w 578"/>
                      <a:gd name="T45" fmla="*/ 107 h 184"/>
                      <a:gd name="T46" fmla="*/ 493 w 578"/>
                      <a:gd name="T47" fmla="*/ 108 h 184"/>
                      <a:gd name="T48" fmla="*/ 505 w 578"/>
                      <a:gd name="T49" fmla="*/ 125 h 184"/>
                      <a:gd name="T50" fmla="*/ 522 w 578"/>
                      <a:gd name="T51" fmla="*/ 140 h 184"/>
                      <a:gd name="T52" fmla="*/ 534 w 578"/>
                      <a:gd name="T53" fmla="*/ 139 h 184"/>
                      <a:gd name="T54" fmla="*/ 546 w 578"/>
                      <a:gd name="T55" fmla="*/ 128 h 184"/>
                      <a:gd name="T56" fmla="*/ 558 w 578"/>
                      <a:gd name="T57" fmla="*/ 134 h 184"/>
                      <a:gd name="T58" fmla="*/ 571 w 578"/>
                      <a:gd name="T59" fmla="*/ 145 h 184"/>
                      <a:gd name="T60" fmla="*/ 578 w 578"/>
                      <a:gd name="T61" fmla="*/ 160 h 184"/>
                      <a:gd name="T62" fmla="*/ 575 w 578"/>
                      <a:gd name="T63" fmla="*/ 173 h 184"/>
                      <a:gd name="T64" fmla="*/ 567 w 578"/>
                      <a:gd name="T65" fmla="*/ 182 h 184"/>
                      <a:gd name="T66" fmla="*/ 551 w 578"/>
                      <a:gd name="T67" fmla="*/ 178 h 184"/>
                      <a:gd name="T68" fmla="*/ 526 w 578"/>
                      <a:gd name="T69" fmla="*/ 170 h 184"/>
                      <a:gd name="T70" fmla="*/ 491 w 578"/>
                      <a:gd name="T71" fmla="*/ 172 h 184"/>
                      <a:gd name="T72" fmla="*/ 462 w 578"/>
                      <a:gd name="T73" fmla="*/ 170 h 184"/>
                      <a:gd name="T74" fmla="*/ 451 w 578"/>
                      <a:gd name="T75" fmla="*/ 160 h 184"/>
                      <a:gd name="T76" fmla="*/ 438 w 578"/>
                      <a:gd name="T77" fmla="*/ 154 h 184"/>
                      <a:gd name="T78" fmla="*/ 426 w 578"/>
                      <a:gd name="T79" fmla="*/ 160 h 184"/>
                      <a:gd name="T80" fmla="*/ 416 w 578"/>
                      <a:gd name="T81" fmla="*/ 170 h 184"/>
                      <a:gd name="T82" fmla="*/ 398 w 578"/>
                      <a:gd name="T83" fmla="*/ 171 h 184"/>
                      <a:gd name="T84" fmla="*/ 328 w 578"/>
                      <a:gd name="T85" fmla="*/ 153 h 184"/>
                      <a:gd name="T86" fmla="*/ 277 w 578"/>
                      <a:gd name="T87" fmla="*/ 132 h 184"/>
                      <a:gd name="T88" fmla="*/ 266 w 578"/>
                      <a:gd name="T89" fmla="*/ 123 h 184"/>
                      <a:gd name="T90" fmla="*/ 230 w 578"/>
                      <a:gd name="T91" fmla="*/ 119 h 184"/>
                      <a:gd name="T92" fmla="*/ 201 w 578"/>
                      <a:gd name="T93" fmla="*/ 113 h 184"/>
                      <a:gd name="T94" fmla="*/ 168 w 578"/>
                      <a:gd name="T95" fmla="*/ 111 h 184"/>
                      <a:gd name="T96" fmla="*/ 146 w 578"/>
                      <a:gd name="T97" fmla="*/ 111 h 184"/>
                      <a:gd name="T98" fmla="*/ 124 w 578"/>
                      <a:gd name="T99" fmla="*/ 105 h 184"/>
                      <a:gd name="T100" fmla="*/ 120 w 578"/>
                      <a:gd name="T101" fmla="*/ 99 h 184"/>
                      <a:gd name="T102" fmla="*/ 69 w 578"/>
                      <a:gd name="T103" fmla="*/ 97 h 184"/>
                      <a:gd name="T104" fmla="*/ 46 w 578"/>
                      <a:gd name="T105" fmla="*/ 88 h 184"/>
                      <a:gd name="T106" fmla="*/ 0 w 578"/>
                      <a:gd name="T107" fmla="*/ 55 h 184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w 578"/>
                      <a:gd name="T163" fmla="*/ 0 h 184"/>
                      <a:gd name="T164" fmla="*/ 578 w 578"/>
                      <a:gd name="T165" fmla="*/ 184 h 184"/>
                    </a:gdLst>
                    <a:ahLst/>
                    <a:cxnLst>
                      <a:cxn ang="T108">
                        <a:pos x="T0" y="T1"/>
                      </a:cxn>
                      <a:cxn ang="T109">
                        <a:pos x="T2" y="T3"/>
                      </a:cxn>
                      <a:cxn ang="T110">
                        <a:pos x="T4" y="T5"/>
                      </a:cxn>
                      <a:cxn ang="T111">
                        <a:pos x="T6" y="T7"/>
                      </a:cxn>
                      <a:cxn ang="T112">
                        <a:pos x="T8" y="T9"/>
                      </a:cxn>
                      <a:cxn ang="T113">
                        <a:pos x="T10" y="T11"/>
                      </a:cxn>
                      <a:cxn ang="T114">
                        <a:pos x="T12" y="T13"/>
                      </a:cxn>
                      <a:cxn ang="T115">
                        <a:pos x="T14" y="T15"/>
                      </a:cxn>
                      <a:cxn ang="T116">
                        <a:pos x="T16" y="T17"/>
                      </a:cxn>
                      <a:cxn ang="T117">
                        <a:pos x="T18" y="T19"/>
                      </a:cxn>
                      <a:cxn ang="T118">
                        <a:pos x="T20" y="T21"/>
                      </a:cxn>
                      <a:cxn ang="T119">
                        <a:pos x="T22" y="T23"/>
                      </a:cxn>
                      <a:cxn ang="T120">
                        <a:pos x="T24" y="T25"/>
                      </a:cxn>
                      <a:cxn ang="T121">
                        <a:pos x="T26" y="T27"/>
                      </a:cxn>
                      <a:cxn ang="T122">
                        <a:pos x="T28" y="T29"/>
                      </a:cxn>
                      <a:cxn ang="T123">
                        <a:pos x="T30" y="T31"/>
                      </a:cxn>
                      <a:cxn ang="T124">
                        <a:pos x="T32" y="T33"/>
                      </a:cxn>
                      <a:cxn ang="T125">
                        <a:pos x="T34" y="T35"/>
                      </a:cxn>
                      <a:cxn ang="T126">
                        <a:pos x="T36" y="T37"/>
                      </a:cxn>
                      <a:cxn ang="T127">
                        <a:pos x="T38" y="T39"/>
                      </a:cxn>
                      <a:cxn ang="T128">
                        <a:pos x="T40" y="T41"/>
                      </a:cxn>
                      <a:cxn ang="T129">
                        <a:pos x="T42" y="T43"/>
                      </a:cxn>
                      <a:cxn ang="T130">
                        <a:pos x="T44" y="T45"/>
                      </a:cxn>
                      <a:cxn ang="T131">
                        <a:pos x="T46" y="T47"/>
                      </a:cxn>
                      <a:cxn ang="T132">
                        <a:pos x="T48" y="T49"/>
                      </a:cxn>
                      <a:cxn ang="T133">
                        <a:pos x="T50" y="T51"/>
                      </a:cxn>
                      <a:cxn ang="T134">
                        <a:pos x="T52" y="T53"/>
                      </a:cxn>
                      <a:cxn ang="T135">
                        <a:pos x="T54" y="T55"/>
                      </a:cxn>
                      <a:cxn ang="T136">
                        <a:pos x="T56" y="T57"/>
                      </a:cxn>
                      <a:cxn ang="T137">
                        <a:pos x="T58" y="T59"/>
                      </a:cxn>
                      <a:cxn ang="T138">
                        <a:pos x="T60" y="T61"/>
                      </a:cxn>
                      <a:cxn ang="T139">
                        <a:pos x="T62" y="T63"/>
                      </a:cxn>
                      <a:cxn ang="T140">
                        <a:pos x="T64" y="T65"/>
                      </a:cxn>
                      <a:cxn ang="T141">
                        <a:pos x="T66" y="T67"/>
                      </a:cxn>
                      <a:cxn ang="T142">
                        <a:pos x="T68" y="T69"/>
                      </a:cxn>
                      <a:cxn ang="T143">
                        <a:pos x="T70" y="T71"/>
                      </a:cxn>
                      <a:cxn ang="T144">
                        <a:pos x="T72" y="T73"/>
                      </a:cxn>
                      <a:cxn ang="T145">
                        <a:pos x="T74" y="T75"/>
                      </a:cxn>
                      <a:cxn ang="T146">
                        <a:pos x="T76" y="T77"/>
                      </a:cxn>
                      <a:cxn ang="T147">
                        <a:pos x="T78" y="T79"/>
                      </a:cxn>
                      <a:cxn ang="T148">
                        <a:pos x="T80" y="T81"/>
                      </a:cxn>
                      <a:cxn ang="T149">
                        <a:pos x="T82" y="T83"/>
                      </a:cxn>
                      <a:cxn ang="T150">
                        <a:pos x="T84" y="T85"/>
                      </a:cxn>
                      <a:cxn ang="T151">
                        <a:pos x="T86" y="T87"/>
                      </a:cxn>
                      <a:cxn ang="T152">
                        <a:pos x="T88" y="T89"/>
                      </a:cxn>
                      <a:cxn ang="T153">
                        <a:pos x="T90" y="T91"/>
                      </a:cxn>
                      <a:cxn ang="T154">
                        <a:pos x="T92" y="T93"/>
                      </a:cxn>
                      <a:cxn ang="T155">
                        <a:pos x="T94" y="T95"/>
                      </a:cxn>
                      <a:cxn ang="T156">
                        <a:pos x="T96" y="T97"/>
                      </a:cxn>
                      <a:cxn ang="T157">
                        <a:pos x="T98" y="T99"/>
                      </a:cxn>
                      <a:cxn ang="T158">
                        <a:pos x="T100" y="T101"/>
                      </a:cxn>
                      <a:cxn ang="T159">
                        <a:pos x="T102" y="T103"/>
                      </a:cxn>
                      <a:cxn ang="T160">
                        <a:pos x="T104" y="T105"/>
                      </a:cxn>
                      <a:cxn ang="T161">
                        <a:pos x="T106" y="T107"/>
                      </a:cxn>
                    </a:cxnLst>
                    <a:rect l="T162" t="T163" r="T164" b="T165"/>
                    <a:pathLst>
                      <a:path w="578" h="184">
                        <a:moveTo>
                          <a:pt x="0" y="55"/>
                        </a:moveTo>
                        <a:lnTo>
                          <a:pt x="6" y="53"/>
                        </a:lnTo>
                        <a:lnTo>
                          <a:pt x="11" y="50"/>
                        </a:lnTo>
                        <a:lnTo>
                          <a:pt x="14" y="46"/>
                        </a:lnTo>
                        <a:lnTo>
                          <a:pt x="19" y="42"/>
                        </a:lnTo>
                        <a:lnTo>
                          <a:pt x="24" y="32"/>
                        </a:lnTo>
                        <a:lnTo>
                          <a:pt x="30" y="23"/>
                        </a:lnTo>
                        <a:lnTo>
                          <a:pt x="35" y="14"/>
                        </a:lnTo>
                        <a:lnTo>
                          <a:pt x="41" y="7"/>
                        </a:lnTo>
                        <a:lnTo>
                          <a:pt x="44" y="4"/>
                        </a:lnTo>
                        <a:lnTo>
                          <a:pt x="48" y="2"/>
                        </a:lnTo>
                        <a:lnTo>
                          <a:pt x="54" y="0"/>
                        </a:lnTo>
                        <a:lnTo>
                          <a:pt x="59" y="0"/>
                        </a:lnTo>
                        <a:lnTo>
                          <a:pt x="69" y="1"/>
                        </a:lnTo>
                        <a:lnTo>
                          <a:pt x="79" y="2"/>
                        </a:lnTo>
                        <a:lnTo>
                          <a:pt x="85" y="3"/>
                        </a:lnTo>
                        <a:lnTo>
                          <a:pt x="89" y="3"/>
                        </a:lnTo>
                        <a:lnTo>
                          <a:pt x="95" y="2"/>
                        </a:lnTo>
                        <a:lnTo>
                          <a:pt x="99" y="0"/>
                        </a:lnTo>
                        <a:lnTo>
                          <a:pt x="100" y="2"/>
                        </a:lnTo>
                        <a:lnTo>
                          <a:pt x="101" y="5"/>
                        </a:lnTo>
                        <a:lnTo>
                          <a:pt x="103" y="7"/>
                        </a:lnTo>
                        <a:lnTo>
                          <a:pt x="107" y="10"/>
                        </a:lnTo>
                        <a:lnTo>
                          <a:pt x="115" y="15"/>
                        </a:lnTo>
                        <a:lnTo>
                          <a:pt x="125" y="20"/>
                        </a:lnTo>
                        <a:lnTo>
                          <a:pt x="136" y="24"/>
                        </a:lnTo>
                        <a:lnTo>
                          <a:pt x="147" y="27"/>
                        </a:lnTo>
                        <a:lnTo>
                          <a:pt x="157" y="29"/>
                        </a:lnTo>
                        <a:lnTo>
                          <a:pt x="166" y="30"/>
                        </a:lnTo>
                        <a:lnTo>
                          <a:pt x="168" y="37"/>
                        </a:lnTo>
                        <a:lnTo>
                          <a:pt x="171" y="44"/>
                        </a:lnTo>
                        <a:lnTo>
                          <a:pt x="174" y="49"/>
                        </a:lnTo>
                        <a:lnTo>
                          <a:pt x="178" y="53"/>
                        </a:lnTo>
                        <a:lnTo>
                          <a:pt x="181" y="57"/>
                        </a:lnTo>
                        <a:lnTo>
                          <a:pt x="187" y="59"/>
                        </a:lnTo>
                        <a:lnTo>
                          <a:pt x="192" y="61"/>
                        </a:lnTo>
                        <a:lnTo>
                          <a:pt x="199" y="61"/>
                        </a:lnTo>
                        <a:lnTo>
                          <a:pt x="214" y="61"/>
                        </a:lnTo>
                        <a:lnTo>
                          <a:pt x="231" y="60"/>
                        </a:lnTo>
                        <a:lnTo>
                          <a:pt x="247" y="58"/>
                        </a:lnTo>
                        <a:lnTo>
                          <a:pt x="263" y="55"/>
                        </a:lnTo>
                        <a:lnTo>
                          <a:pt x="277" y="51"/>
                        </a:lnTo>
                        <a:lnTo>
                          <a:pt x="289" y="46"/>
                        </a:lnTo>
                        <a:lnTo>
                          <a:pt x="294" y="43"/>
                        </a:lnTo>
                        <a:lnTo>
                          <a:pt x="299" y="39"/>
                        </a:lnTo>
                        <a:lnTo>
                          <a:pt x="302" y="35"/>
                        </a:lnTo>
                        <a:lnTo>
                          <a:pt x="305" y="30"/>
                        </a:lnTo>
                        <a:lnTo>
                          <a:pt x="314" y="34"/>
                        </a:lnTo>
                        <a:lnTo>
                          <a:pt x="320" y="35"/>
                        </a:lnTo>
                        <a:lnTo>
                          <a:pt x="324" y="36"/>
                        </a:lnTo>
                        <a:lnTo>
                          <a:pt x="327" y="35"/>
                        </a:lnTo>
                        <a:lnTo>
                          <a:pt x="331" y="33"/>
                        </a:lnTo>
                        <a:lnTo>
                          <a:pt x="334" y="32"/>
                        </a:lnTo>
                        <a:lnTo>
                          <a:pt x="339" y="31"/>
                        </a:lnTo>
                        <a:lnTo>
                          <a:pt x="345" y="30"/>
                        </a:lnTo>
                        <a:lnTo>
                          <a:pt x="356" y="31"/>
                        </a:lnTo>
                        <a:lnTo>
                          <a:pt x="366" y="34"/>
                        </a:lnTo>
                        <a:lnTo>
                          <a:pt x="375" y="39"/>
                        </a:lnTo>
                        <a:lnTo>
                          <a:pt x="383" y="45"/>
                        </a:lnTo>
                        <a:lnTo>
                          <a:pt x="399" y="59"/>
                        </a:lnTo>
                        <a:lnTo>
                          <a:pt x="413" y="74"/>
                        </a:lnTo>
                        <a:lnTo>
                          <a:pt x="421" y="82"/>
                        </a:lnTo>
                        <a:lnTo>
                          <a:pt x="428" y="89"/>
                        </a:lnTo>
                        <a:lnTo>
                          <a:pt x="437" y="96"/>
                        </a:lnTo>
                        <a:lnTo>
                          <a:pt x="446" y="101"/>
                        </a:lnTo>
                        <a:lnTo>
                          <a:pt x="456" y="105"/>
                        </a:lnTo>
                        <a:lnTo>
                          <a:pt x="467" y="107"/>
                        </a:lnTo>
                        <a:lnTo>
                          <a:pt x="472" y="107"/>
                        </a:lnTo>
                        <a:lnTo>
                          <a:pt x="479" y="107"/>
                        </a:lnTo>
                        <a:lnTo>
                          <a:pt x="484" y="106"/>
                        </a:lnTo>
                        <a:lnTo>
                          <a:pt x="491" y="105"/>
                        </a:lnTo>
                        <a:lnTo>
                          <a:pt x="493" y="108"/>
                        </a:lnTo>
                        <a:lnTo>
                          <a:pt x="495" y="113"/>
                        </a:lnTo>
                        <a:lnTo>
                          <a:pt x="500" y="119"/>
                        </a:lnTo>
                        <a:lnTo>
                          <a:pt x="505" y="125"/>
                        </a:lnTo>
                        <a:lnTo>
                          <a:pt x="511" y="131"/>
                        </a:lnTo>
                        <a:lnTo>
                          <a:pt x="516" y="136"/>
                        </a:lnTo>
                        <a:lnTo>
                          <a:pt x="522" y="140"/>
                        </a:lnTo>
                        <a:lnTo>
                          <a:pt x="525" y="141"/>
                        </a:lnTo>
                        <a:lnTo>
                          <a:pt x="529" y="141"/>
                        </a:lnTo>
                        <a:lnTo>
                          <a:pt x="534" y="139"/>
                        </a:lnTo>
                        <a:lnTo>
                          <a:pt x="537" y="137"/>
                        </a:lnTo>
                        <a:lnTo>
                          <a:pt x="540" y="134"/>
                        </a:lnTo>
                        <a:lnTo>
                          <a:pt x="546" y="128"/>
                        </a:lnTo>
                        <a:lnTo>
                          <a:pt x="551" y="123"/>
                        </a:lnTo>
                        <a:lnTo>
                          <a:pt x="555" y="129"/>
                        </a:lnTo>
                        <a:lnTo>
                          <a:pt x="558" y="134"/>
                        </a:lnTo>
                        <a:lnTo>
                          <a:pt x="562" y="138"/>
                        </a:lnTo>
                        <a:lnTo>
                          <a:pt x="567" y="141"/>
                        </a:lnTo>
                        <a:lnTo>
                          <a:pt x="571" y="145"/>
                        </a:lnTo>
                        <a:lnTo>
                          <a:pt x="574" y="150"/>
                        </a:lnTo>
                        <a:lnTo>
                          <a:pt x="577" y="154"/>
                        </a:lnTo>
                        <a:lnTo>
                          <a:pt x="578" y="160"/>
                        </a:lnTo>
                        <a:lnTo>
                          <a:pt x="578" y="165"/>
                        </a:lnTo>
                        <a:lnTo>
                          <a:pt x="577" y="169"/>
                        </a:lnTo>
                        <a:lnTo>
                          <a:pt x="575" y="173"/>
                        </a:lnTo>
                        <a:lnTo>
                          <a:pt x="573" y="177"/>
                        </a:lnTo>
                        <a:lnTo>
                          <a:pt x="570" y="180"/>
                        </a:lnTo>
                        <a:lnTo>
                          <a:pt x="567" y="182"/>
                        </a:lnTo>
                        <a:lnTo>
                          <a:pt x="562" y="184"/>
                        </a:lnTo>
                        <a:lnTo>
                          <a:pt x="558" y="184"/>
                        </a:lnTo>
                        <a:lnTo>
                          <a:pt x="551" y="178"/>
                        </a:lnTo>
                        <a:lnTo>
                          <a:pt x="545" y="172"/>
                        </a:lnTo>
                        <a:lnTo>
                          <a:pt x="535" y="171"/>
                        </a:lnTo>
                        <a:lnTo>
                          <a:pt x="526" y="170"/>
                        </a:lnTo>
                        <a:lnTo>
                          <a:pt x="517" y="170"/>
                        </a:lnTo>
                        <a:lnTo>
                          <a:pt x="509" y="170"/>
                        </a:lnTo>
                        <a:lnTo>
                          <a:pt x="491" y="172"/>
                        </a:lnTo>
                        <a:lnTo>
                          <a:pt x="471" y="172"/>
                        </a:lnTo>
                        <a:lnTo>
                          <a:pt x="467" y="172"/>
                        </a:lnTo>
                        <a:lnTo>
                          <a:pt x="462" y="170"/>
                        </a:lnTo>
                        <a:lnTo>
                          <a:pt x="459" y="167"/>
                        </a:lnTo>
                        <a:lnTo>
                          <a:pt x="455" y="163"/>
                        </a:lnTo>
                        <a:lnTo>
                          <a:pt x="451" y="160"/>
                        </a:lnTo>
                        <a:lnTo>
                          <a:pt x="447" y="157"/>
                        </a:lnTo>
                        <a:lnTo>
                          <a:pt x="443" y="155"/>
                        </a:lnTo>
                        <a:lnTo>
                          <a:pt x="438" y="154"/>
                        </a:lnTo>
                        <a:lnTo>
                          <a:pt x="434" y="155"/>
                        </a:lnTo>
                        <a:lnTo>
                          <a:pt x="429" y="157"/>
                        </a:lnTo>
                        <a:lnTo>
                          <a:pt x="426" y="160"/>
                        </a:lnTo>
                        <a:lnTo>
                          <a:pt x="423" y="163"/>
                        </a:lnTo>
                        <a:lnTo>
                          <a:pt x="420" y="167"/>
                        </a:lnTo>
                        <a:lnTo>
                          <a:pt x="416" y="170"/>
                        </a:lnTo>
                        <a:lnTo>
                          <a:pt x="414" y="172"/>
                        </a:lnTo>
                        <a:lnTo>
                          <a:pt x="412" y="172"/>
                        </a:lnTo>
                        <a:lnTo>
                          <a:pt x="398" y="171"/>
                        </a:lnTo>
                        <a:lnTo>
                          <a:pt x="378" y="167"/>
                        </a:lnTo>
                        <a:lnTo>
                          <a:pt x="354" y="160"/>
                        </a:lnTo>
                        <a:lnTo>
                          <a:pt x="328" y="153"/>
                        </a:lnTo>
                        <a:lnTo>
                          <a:pt x="304" y="144"/>
                        </a:lnTo>
                        <a:lnTo>
                          <a:pt x="285" y="136"/>
                        </a:lnTo>
                        <a:lnTo>
                          <a:pt x="277" y="132"/>
                        </a:lnTo>
                        <a:lnTo>
                          <a:pt x="270" y="129"/>
                        </a:lnTo>
                        <a:lnTo>
                          <a:pt x="267" y="126"/>
                        </a:lnTo>
                        <a:lnTo>
                          <a:pt x="266" y="123"/>
                        </a:lnTo>
                        <a:lnTo>
                          <a:pt x="252" y="122"/>
                        </a:lnTo>
                        <a:lnTo>
                          <a:pt x="240" y="121"/>
                        </a:lnTo>
                        <a:lnTo>
                          <a:pt x="230" y="119"/>
                        </a:lnTo>
                        <a:lnTo>
                          <a:pt x="220" y="117"/>
                        </a:lnTo>
                        <a:lnTo>
                          <a:pt x="211" y="115"/>
                        </a:lnTo>
                        <a:lnTo>
                          <a:pt x="201" y="113"/>
                        </a:lnTo>
                        <a:lnTo>
                          <a:pt x="191" y="111"/>
                        </a:lnTo>
                        <a:lnTo>
                          <a:pt x="179" y="111"/>
                        </a:lnTo>
                        <a:lnTo>
                          <a:pt x="168" y="111"/>
                        </a:lnTo>
                        <a:lnTo>
                          <a:pt x="157" y="111"/>
                        </a:lnTo>
                        <a:lnTo>
                          <a:pt x="149" y="111"/>
                        </a:lnTo>
                        <a:lnTo>
                          <a:pt x="146" y="111"/>
                        </a:lnTo>
                        <a:lnTo>
                          <a:pt x="136" y="110"/>
                        </a:lnTo>
                        <a:lnTo>
                          <a:pt x="128" y="107"/>
                        </a:lnTo>
                        <a:lnTo>
                          <a:pt x="124" y="105"/>
                        </a:lnTo>
                        <a:lnTo>
                          <a:pt x="122" y="103"/>
                        </a:lnTo>
                        <a:lnTo>
                          <a:pt x="120" y="101"/>
                        </a:lnTo>
                        <a:lnTo>
                          <a:pt x="120" y="99"/>
                        </a:lnTo>
                        <a:lnTo>
                          <a:pt x="79" y="99"/>
                        </a:lnTo>
                        <a:lnTo>
                          <a:pt x="75" y="98"/>
                        </a:lnTo>
                        <a:lnTo>
                          <a:pt x="69" y="97"/>
                        </a:lnTo>
                        <a:lnTo>
                          <a:pt x="64" y="96"/>
                        </a:lnTo>
                        <a:lnTo>
                          <a:pt x="57" y="94"/>
                        </a:lnTo>
                        <a:lnTo>
                          <a:pt x="46" y="88"/>
                        </a:lnTo>
                        <a:lnTo>
                          <a:pt x="34" y="81"/>
                        </a:lnTo>
                        <a:lnTo>
                          <a:pt x="14" y="67"/>
                        </a:lnTo>
                        <a:lnTo>
                          <a:pt x="0" y="55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49" name="Freeform 340"/>
                  <p:cNvSpPr>
                    <a:spLocks/>
                  </p:cNvSpPr>
                  <p:nvPr>
                    <p:custDataLst>
                      <p:tags r:id="rId233"/>
                    </p:custDataLst>
                  </p:nvPr>
                </p:nvSpPr>
                <p:spPr bwMode="auto">
                  <a:xfrm>
                    <a:off x="7319963" y="3970338"/>
                    <a:ext cx="214312" cy="252412"/>
                  </a:xfrm>
                  <a:custGeom>
                    <a:avLst/>
                    <a:gdLst>
                      <a:gd name="T0" fmla="*/ 482 w 491"/>
                      <a:gd name="T1" fmla="*/ 479 h 481"/>
                      <a:gd name="T2" fmla="*/ 457 w 491"/>
                      <a:gd name="T3" fmla="*/ 465 h 481"/>
                      <a:gd name="T4" fmla="*/ 422 w 491"/>
                      <a:gd name="T5" fmla="*/ 434 h 481"/>
                      <a:gd name="T6" fmla="*/ 412 w 491"/>
                      <a:gd name="T7" fmla="*/ 417 h 481"/>
                      <a:gd name="T8" fmla="*/ 376 w 491"/>
                      <a:gd name="T9" fmla="*/ 410 h 481"/>
                      <a:gd name="T10" fmla="*/ 360 w 491"/>
                      <a:gd name="T11" fmla="*/ 406 h 481"/>
                      <a:gd name="T12" fmla="*/ 350 w 491"/>
                      <a:gd name="T13" fmla="*/ 396 h 481"/>
                      <a:gd name="T14" fmla="*/ 346 w 491"/>
                      <a:gd name="T15" fmla="*/ 374 h 481"/>
                      <a:gd name="T16" fmla="*/ 342 w 491"/>
                      <a:gd name="T17" fmla="*/ 332 h 481"/>
                      <a:gd name="T18" fmla="*/ 327 w 491"/>
                      <a:gd name="T19" fmla="*/ 303 h 481"/>
                      <a:gd name="T20" fmla="*/ 319 w 491"/>
                      <a:gd name="T21" fmla="*/ 277 h 481"/>
                      <a:gd name="T22" fmla="*/ 314 w 491"/>
                      <a:gd name="T23" fmla="*/ 244 h 481"/>
                      <a:gd name="T24" fmla="*/ 292 w 491"/>
                      <a:gd name="T25" fmla="*/ 223 h 481"/>
                      <a:gd name="T26" fmla="*/ 260 w 491"/>
                      <a:gd name="T27" fmla="*/ 205 h 481"/>
                      <a:gd name="T28" fmla="*/ 221 w 491"/>
                      <a:gd name="T29" fmla="*/ 190 h 481"/>
                      <a:gd name="T30" fmla="*/ 178 w 491"/>
                      <a:gd name="T31" fmla="*/ 181 h 481"/>
                      <a:gd name="T32" fmla="*/ 133 w 491"/>
                      <a:gd name="T33" fmla="*/ 178 h 481"/>
                      <a:gd name="T34" fmla="*/ 133 w 491"/>
                      <a:gd name="T35" fmla="*/ 156 h 481"/>
                      <a:gd name="T36" fmla="*/ 110 w 491"/>
                      <a:gd name="T37" fmla="*/ 145 h 481"/>
                      <a:gd name="T38" fmla="*/ 85 w 491"/>
                      <a:gd name="T39" fmla="*/ 130 h 481"/>
                      <a:gd name="T40" fmla="*/ 66 w 491"/>
                      <a:gd name="T41" fmla="*/ 111 h 481"/>
                      <a:gd name="T42" fmla="*/ 73 w 491"/>
                      <a:gd name="T43" fmla="*/ 133 h 481"/>
                      <a:gd name="T44" fmla="*/ 54 w 491"/>
                      <a:gd name="T45" fmla="*/ 147 h 481"/>
                      <a:gd name="T46" fmla="*/ 40 w 491"/>
                      <a:gd name="T47" fmla="*/ 178 h 481"/>
                      <a:gd name="T48" fmla="*/ 24 w 491"/>
                      <a:gd name="T49" fmla="*/ 220 h 481"/>
                      <a:gd name="T50" fmla="*/ 13 w 491"/>
                      <a:gd name="T51" fmla="*/ 265 h 481"/>
                      <a:gd name="T52" fmla="*/ 14 w 491"/>
                      <a:gd name="T53" fmla="*/ 237 h 481"/>
                      <a:gd name="T54" fmla="*/ 23 w 491"/>
                      <a:gd name="T55" fmla="*/ 209 h 481"/>
                      <a:gd name="T56" fmla="*/ 32 w 491"/>
                      <a:gd name="T57" fmla="*/ 181 h 481"/>
                      <a:gd name="T58" fmla="*/ 30 w 491"/>
                      <a:gd name="T59" fmla="*/ 143 h 481"/>
                      <a:gd name="T60" fmla="*/ 17 w 491"/>
                      <a:gd name="T61" fmla="*/ 111 h 481"/>
                      <a:gd name="T62" fmla="*/ 0 w 491"/>
                      <a:gd name="T63" fmla="*/ 73 h 481"/>
                      <a:gd name="T64" fmla="*/ 34 w 491"/>
                      <a:gd name="T65" fmla="*/ 59 h 481"/>
                      <a:gd name="T66" fmla="*/ 59 w 491"/>
                      <a:gd name="T67" fmla="*/ 55 h 481"/>
                      <a:gd name="T68" fmla="*/ 84 w 491"/>
                      <a:gd name="T69" fmla="*/ 58 h 481"/>
                      <a:gd name="T70" fmla="*/ 102 w 491"/>
                      <a:gd name="T71" fmla="*/ 66 h 481"/>
                      <a:gd name="T72" fmla="*/ 121 w 491"/>
                      <a:gd name="T73" fmla="*/ 82 h 481"/>
                      <a:gd name="T74" fmla="*/ 140 w 491"/>
                      <a:gd name="T75" fmla="*/ 111 h 481"/>
                      <a:gd name="T76" fmla="*/ 183 w 491"/>
                      <a:gd name="T77" fmla="*/ 103 h 481"/>
                      <a:gd name="T78" fmla="*/ 196 w 491"/>
                      <a:gd name="T79" fmla="*/ 96 h 481"/>
                      <a:gd name="T80" fmla="*/ 200 w 491"/>
                      <a:gd name="T81" fmla="*/ 90 h 481"/>
                      <a:gd name="T82" fmla="*/ 207 w 491"/>
                      <a:gd name="T83" fmla="*/ 73 h 481"/>
                      <a:gd name="T84" fmla="*/ 232 w 491"/>
                      <a:gd name="T85" fmla="*/ 54 h 481"/>
                      <a:gd name="T86" fmla="*/ 254 w 491"/>
                      <a:gd name="T87" fmla="*/ 49 h 481"/>
                      <a:gd name="T88" fmla="*/ 263 w 491"/>
                      <a:gd name="T89" fmla="*/ 30 h 481"/>
                      <a:gd name="T90" fmla="*/ 280 w 491"/>
                      <a:gd name="T91" fmla="*/ 9 h 481"/>
                      <a:gd name="T92" fmla="*/ 300 w 491"/>
                      <a:gd name="T93" fmla="*/ 1 h 481"/>
                      <a:gd name="T94" fmla="*/ 323 w 491"/>
                      <a:gd name="T95" fmla="*/ 0 h 481"/>
                      <a:gd name="T96" fmla="*/ 351 w 491"/>
                      <a:gd name="T97" fmla="*/ 8 h 481"/>
                      <a:gd name="T98" fmla="*/ 399 w 491"/>
                      <a:gd name="T99" fmla="*/ 38 h 481"/>
                      <a:gd name="T100" fmla="*/ 428 w 491"/>
                      <a:gd name="T101" fmla="*/ 53 h 481"/>
                      <a:gd name="T102" fmla="*/ 459 w 491"/>
                      <a:gd name="T103" fmla="*/ 60 h 481"/>
                      <a:gd name="T104" fmla="*/ 491 w 491"/>
                      <a:gd name="T105" fmla="*/ 67 h 481"/>
                      <a:gd name="T106" fmla="*/ 491 w 491"/>
                      <a:gd name="T107" fmla="*/ 326 h 481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w 491"/>
                      <a:gd name="T163" fmla="*/ 0 h 481"/>
                      <a:gd name="T164" fmla="*/ 491 w 491"/>
                      <a:gd name="T165" fmla="*/ 481 h 481"/>
                    </a:gdLst>
                    <a:ahLst/>
                    <a:cxnLst>
                      <a:cxn ang="T108">
                        <a:pos x="T0" y="T1"/>
                      </a:cxn>
                      <a:cxn ang="T109">
                        <a:pos x="T2" y="T3"/>
                      </a:cxn>
                      <a:cxn ang="T110">
                        <a:pos x="T4" y="T5"/>
                      </a:cxn>
                      <a:cxn ang="T111">
                        <a:pos x="T6" y="T7"/>
                      </a:cxn>
                      <a:cxn ang="T112">
                        <a:pos x="T8" y="T9"/>
                      </a:cxn>
                      <a:cxn ang="T113">
                        <a:pos x="T10" y="T11"/>
                      </a:cxn>
                      <a:cxn ang="T114">
                        <a:pos x="T12" y="T13"/>
                      </a:cxn>
                      <a:cxn ang="T115">
                        <a:pos x="T14" y="T15"/>
                      </a:cxn>
                      <a:cxn ang="T116">
                        <a:pos x="T16" y="T17"/>
                      </a:cxn>
                      <a:cxn ang="T117">
                        <a:pos x="T18" y="T19"/>
                      </a:cxn>
                      <a:cxn ang="T118">
                        <a:pos x="T20" y="T21"/>
                      </a:cxn>
                      <a:cxn ang="T119">
                        <a:pos x="T22" y="T23"/>
                      </a:cxn>
                      <a:cxn ang="T120">
                        <a:pos x="T24" y="T25"/>
                      </a:cxn>
                      <a:cxn ang="T121">
                        <a:pos x="T26" y="T27"/>
                      </a:cxn>
                      <a:cxn ang="T122">
                        <a:pos x="T28" y="T29"/>
                      </a:cxn>
                      <a:cxn ang="T123">
                        <a:pos x="T30" y="T31"/>
                      </a:cxn>
                      <a:cxn ang="T124">
                        <a:pos x="T32" y="T33"/>
                      </a:cxn>
                      <a:cxn ang="T125">
                        <a:pos x="T34" y="T35"/>
                      </a:cxn>
                      <a:cxn ang="T126">
                        <a:pos x="T36" y="T37"/>
                      </a:cxn>
                      <a:cxn ang="T127">
                        <a:pos x="T38" y="T39"/>
                      </a:cxn>
                      <a:cxn ang="T128">
                        <a:pos x="T40" y="T41"/>
                      </a:cxn>
                      <a:cxn ang="T129">
                        <a:pos x="T42" y="T43"/>
                      </a:cxn>
                      <a:cxn ang="T130">
                        <a:pos x="T44" y="T45"/>
                      </a:cxn>
                      <a:cxn ang="T131">
                        <a:pos x="T46" y="T47"/>
                      </a:cxn>
                      <a:cxn ang="T132">
                        <a:pos x="T48" y="T49"/>
                      </a:cxn>
                      <a:cxn ang="T133">
                        <a:pos x="T50" y="T51"/>
                      </a:cxn>
                      <a:cxn ang="T134">
                        <a:pos x="T52" y="T53"/>
                      </a:cxn>
                      <a:cxn ang="T135">
                        <a:pos x="T54" y="T55"/>
                      </a:cxn>
                      <a:cxn ang="T136">
                        <a:pos x="T56" y="T57"/>
                      </a:cxn>
                      <a:cxn ang="T137">
                        <a:pos x="T58" y="T59"/>
                      </a:cxn>
                      <a:cxn ang="T138">
                        <a:pos x="T60" y="T61"/>
                      </a:cxn>
                      <a:cxn ang="T139">
                        <a:pos x="T62" y="T63"/>
                      </a:cxn>
                      <a:cxn ang="T140">
                        <a:pos x="T64" y="T65"/>
                      </a:cxn>
                      <a:cxn ang="T141">
                        <a:pos x="T66" y="T67"/>
                      </a:cxn>
                      <a:cxn ang="T142">
                        <a:pos x="T68" y="T69"/>
                      </a:cxn>
                      <a:cxn ang="T143">
                        <a:pos x="T70" y="T71"/>
                      </a:cxn>
                      <a:cxn ang="T144">
                        <a:pos x="T72" y="T73"/>
                      </a:cxn>
                      <a:cxn ang="T145">
                        <a:pos x="T74" y="T75"/>
                      </a:cxn>
                      <a:cxn ang="T146">
                        <a:pos x="T76" y="T77"/>
                      </a:cxn>
                      <a:cxn ang="T147">
                        <a:pos x="T78" y="T79"/>
                      </a:cxn>
                      <a:cxn ang="T148">
                        <a:pos x="T80" y="T81"/>
                      </a:cxn>
                      <a:cxn ang="T149">
                        <a:pos x="T82" y="T83"/>
                      </a:cxn>
                      <a:cxn ang="T150">
                        <a:pos x="T84" y="T85"/>
                      </a:cxn>
                      <a:cxn ang="T151">
                        <a:pos x="T86" y="T87"/>
                      </a:cxn>
                      <a:cxn ang="T152">
                        <a:pos x="T88" y="T89"/>
                      </a:cxn>
                      <a:cxn ang="T153">
                        <a:pos x="T90" y="T91"/>
                      </a:cxn>
                      <a:cxn ang="T154">
                        <a:pos x="T92" y="T93"/>
                      </a:cxn>
                      <a:cxn ang="T155">
                        <a:pos x="T94" y="T95"/>
                      </a:cxn>
                      <a:cxn ang="T156">
                        <a:pos x="T96" y="T97"/>
                      </a:cxn>
                      <a:cxn ang="T157">
                        <a:pos x="T98" y="T99"/>
                      </a:cxn>
                      <a:cxn ang="T158">
                        <a:pos x="T100" y="T101"/>
                      </a:cxn>
                      <a:cxn ang="T159">
                        <a:pos x="T102" y="T103"/>
                      </a:cxn>
                      <a:cxn ang="T160">
                        <a:pos x="T104" y="T105"/>
                      </a:cxn>
                      <a:cxn ang="T161">
                        <a:pos x="T106" y="T107"/>
                      </a:cxn>
                    </a:cxnLst>
                    <a:rect l="T162" t="T163" r="T164" b="T165"/>
                    <a:pathLst>
                      <a:path w="491" h="481">
                        <a:moveTo>
                          <a:pt x="491" y="481"/>
                        </a:moveTo>
                        <a:lnTo>
                          <a:pt x="488" y="480"/>
                        </a:lnTo>
                        <a:lnTo>
                          <a:pt x="482" y="479"/>
                        </a:lnTo>
                        <a:lnTo>
                          <a:pt x="477" y="477"/>
                        </a:lnTo>
                        <a:lnTo>
                          <a:pt x="470" y="473"/>
                        </a:lnTo>
                        <a:lnTo>
                          <a:pt x="457" y="465"/>
                        </a:lnTo>
                        <a:lnTo>
                          <a:pt x="444" y="455"/>
                        </a:lnTo>
                        <a:lnTo>
                          <a:pt x="432" y="445"/>
                        </a:lnTo>
                        <a:lnTo>
                          <a:pt x="422" y="434"/>
                        </a:lnTo>
                        <a:lnTo>
                          <a:pt x="417" y="428"/>
                        </a:lnTo>
                        <a:lnTo>
                          <a:pt x="414" y="423"/>
                        </a:lnTo>
                        <a:lnTo>
                          <a:pt x="412" y="417"/>
                        </a:lnTo>
                        <a:lnTo>
                          <a:pt x="412" y="412"/>
                        </a:lnTo>
                        <a:lnTo>
                          <a:pt x="392" y="412"/>
                        </a:lnTo>
                        <a:lnTo>
                          <a:pt x="376" y="410"/>
                        </a:lnTo>
                        <a:lnTo>
                          <a:pt x="370" y="409"/>
                        </a:lnTo>
                        <a:lnTo>
                          <a:pt x="365" y="408"/>
                        </a:lnTo>
                        <a:lnTo>
                          <a:pt x="360" y="406"/>
                        </a:lnTo>
                        <a:lnTo>
                          <a:pt x="356" y="403"/>
                        </a:lnTo>
                        <a:lnTo>
                          <a:pt x="353" y="400"/>
                        </a:lnTo>
                        <a:lnTo>
                          <a:pt x="350" y="396"/>
                        </a:lnTo>
                        <a:lnTo>
                          <a:pt x="348" y="392"/>
                        </a:lnTo>
                        <a:lnTo>
                          <a:pt x="347" y="387"/>
                        </a:lnTo>
                        <a:lnTo>
                          <a:pt x="346" y="374"/>
                        </a:lnTo>
                        <a:lnTo>
                          <a:pt x="345" y="357"/>
                        </a:lnTo>
                        <a:lnTo>
                          <a:pt x="344" y="344"/>
                        </a:lnTo>
                        <a:lnTo>
                          <a:pt x="342" y="332"/>
                        </a:lnTo>
                        <a:lnTo>
                          <a:pt x="337" y="322"/>
                        </a:lnTo>
                        <a:lnTo>
                          <a:pt x="332" y="313"/>
                        </a:lnTo>
                        <a:lnTo>
                          <a:pt x="327" y="303"/>
                        </a:lnTo>
                        <a:lnTo>
                          <a:pt x="323" y="294"/>
                        </a:lnTo>
                        <a:lnTo>
                          <a:pt x="320" y="286"/>
                        </a:lnTo>
                        <a:lnTo>
                          <a:pt x="319" y="277"/>
                        </a:lnTo>
                        <a:lnTo>
                          <a:pt x="319" y="267"/>
                        </a:lnTo>
                        <a:lnTo>
                          <a:pt x="319" y="252"/>
                        </a:lnTo>
                        <a:lnTo>
                          <a:pt x="314" y="244"/>
                        </a:lnTo>
                        <a:lnTo>
                          <a:pt x="309" y="237"/>
                        </a:lnTo>
                        <a:lnTo>
                          <a:pt x="301" y="229"/>
                        </a:lnTo>
                        <a:lnTo>
                          <a:pt x="292" y="223"/>
                        </a:lnTo>
                        <a:lnTo>
                          <a:pt x="282" y="216"/>
                        </a:lnTo>
                        <a:lnTo>
                          <a:pt x="272" y="210"/>
                        </a:lnTo>
                        <a:lnTo>
                          <a:pt x="260" y="205"/>
                        </a:lnTo>
                        <a:lnTo>
                          <a:pt x="248" y="200"/>
                        </a:lnTo>
                        <a:lnTo>
                          <a:pt x="235" y="194"/>
                        </a:lnTo>
                        <a:lnTo>
                          <a:pt x="221" y="190"/>
                        </a:lnTo>
                        <a:lnTo>
                          <a:pt x="208" y="187"/>
                        </a:lnTo>
                        <a:lnTo>
                          <a:pt x="192" y="184"/>
                        </a:lnTo>
                        <a:lnTo>
                          <a:pt x="178" y="181"/>
                        </a:lnTo>
                        <a:lnTo>
                          <a:pt x="163" y="180"/>
                        </a:lnTo>
                        <a:lnTo>
                          <a:pt x="147" y="179"/>
                        </a:lnTo>
                        <a:lnTo>
                          <a:pt x="133" y="178"/>
                        </a:lnTo>
                        <a:lnTo>
                          <a:pt x="133" y="170"/>
                        </a:lnTo>
                        <a:lnTo>
                          <a:pt x="133" y="163"/>
                        </a:lnTo>
                        <a:lnTo>
                          <a:pt x="133" y="156"/>
                        </a:lnTo>
                        <a:lnTo>
                          <a:pt x="133" y="148"/>
                        </a:lnTo>
                        <a:lnTo>
                          <a:pt x="121" y="147"/>
                        </a:lnTo>
                        <a:lnTo>
                          <a:pt x="110" y="145"/>
                        </a:lnTo>
                        <a:lnTo>
                          <a:pt x="100" y="140"/>
                        </a:lnTo>
                        <a:lnTo>
                          <a:pt x="92" y="136"/>
                        </a:lnTo>
                        <a:lnTo>
                          <a:pt x="85" y="130"/>
                        </a:lnTo>
                        <a:lnTo>
                          <a:pt x="77" y="124"/>
                        </a:lnTo>
                        <a:lnTo>
                          <a:pt x="71" y="117"/>
                        </a:lnTo>
                        <a:lnTo>
                          <a:pt x="66" y="111"/>
                        </a:lnTo>
                        <a:lnTo>
                          <a:pt x="92" y="111"/>
                        </a:lnTo>
                        <a:lnTo>
                          <a:pt x="82" y="121"/>
                        </a:lnTo>
                        <a:lnTo>
                          <a:pt x="73" y="133"/>
                        </a:lnTo>
                        <a:lnTo>
                          <a:pt x="66" y="139"/>
                        </a:lnTo>
                        <a:lnTo>
                          <a:pt x="60" y="144"/>
                        </a:lnTo>
                        <a:lnTo>
                          <a:pt x="54" y="147"/>
                        </a:lnTo>
                        <a:lnTo>
                          <a:pt x="46" y="148"/>
                        </a:lnTo>
                        <a:lnTo>
                          <a:pt x="43" y="163"/>
                        </a:lnTo>
                        <a:lnTo>
                          <a:pt x="40" y="178"/>
                        </a:lnTo>
                        <a:lnTo>
                          <a:pt x="34" y="192"/>
                        </a:lnTo>
                        <a:lnTo>
                          <a:pt x="30" y="206"/>
                        </a:lnTo>
                        <a:lnTo>
                          <a:pt x="24" y="220"/>
                        </a:lnTo>
                        <a:lnTo>
                          <a:pt x="20" y="234"/>
                        </a:lnTo>
                        <a:lnTo>
                          <a:pt x="17" y="249"/>
                        </a:lnTo>
                        <a:lnTo>
                          <a:pt x="13" y="265"/>
                        </a:lnTo>
                        <a:lnTo>
                          <a:pt x="13" y="256"/>
                        </a:lnTo>
                        <a:lnTo>
                          <a:pt x="13" y="246"/>
                        </a:lnTo>
                        <a:lnTo>
                          <a:pt x="14" y="237"/>
                        </a:lnTo>
                        <a:lnTo>
                          <a:pt x="17" y="228"/>
                        </a:lnTo>
                        <a:lnTo>
                          <a:pt x="20" y="219"/>
                        </a:lnTo>
                        <a:lnTo>
                          <a:pt x="23" y="209"/>
                        </a:lnTo>
                        <a:lnTo>
                          <a:pt x="26" y="200"/>
                        </a:lnTo>
                        <a:lnTo>
                          <a:pt x="30" y="190"/>
                        </a:lnTo>
                        <a:lnTo>
                          <a:pt x="32" y="181"/>
                        </a:lnTo>
                        <a:lnTo>
                          <a:pt x="33" y="172"/>
                        </a:lnTo>
                        <a:lnTo>
                          <a:pt x="32" y="156"/>
                        </a:lnTo>
                        <a:lnTo>
                          <a:pt x="30" y="143"/>
                        </a:lnTo>
                        <a:lnTo>
                          <a:pt x="26" y="130"/>
                        </a:lnTo>
                        <a:lnTo>
                          <a:pt x="21" y="120"/>
                        </a:lnTo>
                        <a:lnTo>
                          <a:pt x="17" y="111"/>
                        </a:lnTo>
                        <a:lnTo>
                          <a:pt x="11" y="101"/>
                        </a:lnTo>
                        <a:lnTo>
                          <a:pt x="4" y="89"/>
                        </a:lnTo>
                        <a:lnTo>
                          <a:pt x="0" y="73"/>
                        </a:lnTo>
                        <a:lnTo>
                          <a:pt x="13" y="68"/>
                        </a:lnTo>
                        <a:lnTo>
                          <a:pt x="28" y="62"/>
                        </a:lnTo>
                        <a:lnTo>
                          <a:pt x="34" y="59"/>
                        </a:lnTo>
                        <a:lnTo>
                          <a:pt x="42" y="57"/>
                        </a:lnTo>
                        <a:lnTo>
                          <a:pt x="51" y="56"/>
                        </a:lnTo>
                        <a:lnTo>
                          <a:pt x="59" y="55"/>
                        </a:lnTo>
                        <a:lnTo>
                          <a:pt x="68" y="56"/>
                        </a:lnTo>
                        <a:lnTo>
                          <a:pt x="76" y="57"/>
                        </a:lnTo>
                        <a:lnTo>
                          <a:pt x="84" y="58"/>
                        </a:lnTo>
                        <a:lnTo>
                          <a:pt x="90" y="60"/>
                        </a:lnTo>
                        <a:lnTo>
                          <a:pt x="96" y="63"/>
                        </a:lnTo>
                        <a:lnTo>
                          <a:pt x="102" y="66"/>
                        </a:lnTo>
                        <a:lnTo>
                          <a:pt x="107" y="70"/>
                        </a:lnTo>
                        <a:lnTo>
                          <a:pt x="112" y="73"/>
                        </a:lnTo>
                        <a:lnTo>
                          <a:pt x="121" y="82"/>
                        </a:lnTo>
                        <a:lnTo>
                          <a:pt x="127" y="92"/>
                        </a:lnTo>
                        <a:lnTo>
                          <a:pt x="134" y="101"/>
                        </a:lnTo>
                        <a:lnTo>
                          <a:pt x="140" y="111"/>
                        </a:lnTo>
                        <a:lnTo>
                          <a:pt x="179" y="111"/>
                        </a:lnTo>
                        <a:lnTo>
                          <a:pt x="180" y="107"/>
                        </a:lnTo>
                        <a:lnTo>
                          <a:pt x="183" y="103"/>
                        </a:lnTo>
                        <a:lnTo>
                          <a:pt x="187" y="101"/>
                        </a:lnTo>
                        <a:lnTo>
                          <a:pt x="191" y="99"/>
                        </a:lnTo>
                        <a:lnTo>
                          <a:pt x="196" y="96"/>
                        </a:lnTo>
                        <a:lnTo>
                          <a:pt x="199" y="94"/>
                        </a:lnTo>
                        <a:lnTo>
                          <a:pt x="200" y="92"/>
                        </a:lnTo>
                        <a:lnTo>
                          <a:pt x="200" y="90"/>
                        </a:lnTo>
                        <a:lnTo>
                          <a:pt x="200" y="89"/>
                        </a:lnTo>
                        <a:lnTo>
                          <a:pt x="199" y="85"/>
                        </a:lnTo>
                        <a:lnTo>
                          <a:pt x="207" y="73"/>
                        </a:lnTo>
                        <a:lnTo>
                          <a:pt x="215" y="64"/>
                        </a:lnTo>
                        <a:lnTo>
                          <a:pt x="223" y="58"/>
                        </a:lnTo>
                        <a:lnTo>
                          <a:pt x="232" y="54"/>
                        </a:lnTo>
                        <a:lnTo>
                          <a:pt x="239" y="51"/>
                        </a:lnTo>
                        <a:lnTo>
                          <a:pt x="247" y="50"/>
                        </a:lnTo>
                        <a:lnTo>
                          <a:pt x="254" y="49"/>
                        </a:lnTo>
                        <a:lnTo>
                          <a:pt x="259" y="49"/>
                        </a:lnTo>
                        <a:lnTo>
                          <a:pt x="260" y="40"/>
                        </a:lnTo>
                        <a:lnTo>
                          <a:pt x="263" y="30"/>
                        </a:lnTo>
                        <a:lnTo>
                          <a:pt x="267" y="22"/>
                        </a:lnTo>
                        <a:lnTo>
                          <a:pt x="273" y="15"/>
                        </a:lnTo>
                        <a:lnTo>
                          <a:pt x="280" y="9"/>
                        </a:lnTo>
                        <a:lnTo>
                          <a:pt x="290" y="4"/>
                        </a:lnTo>
                        <a:lnTo>
                          <a:pt x="294" y="2"/>
                        </a:lnTo>
                        <a:lnTo>
                          <a:pt x="300" y="1"/>
                        </a:lnTo>
                        <a:lnTo>
                          <a:pt x="306" y="0"/>
                        </a:lnTo>
                        <a:lnTo>
                          <a:pt x="312" y="0"/>
                        </a:lnTo>
                        <a:lnTo>
                          <a:pt x="323" y="0"/>
                        </a:lnTo>
                        <a:lnTo>
                          <a:pt x="333" y="2"/>
                        </a:lnTo>
                        <a:lnTo>
                          <a:pt x="343" y="5"/>
                        </a:lnTo>
                        <a:lnTo>
                          <a:pt x="351" y="8"/>
                        </a:lnTo>
                        <a:lnTo>
                          <a:pt x="368" y="17"/>
                        </a:lnTo>
                        <a:lnTo>
                          <a:pt x="383" y="27"/>
                        </a:lnTo>
                        <a:lnTo>
                          <a:pt x="399" y="38"/>
                        </a:lnTo>
                        <a:lnTo>
                          <a:pt x="413" y="47"/>
                        </a:lnTo>
                        <a:lnTo>
                          <a:pt x="421" y="50"/>
                        </a:lnTo>
                        <a:lnTo>
                          <a:pt x="428" y="53"/>
                        </a:lnTo>
                        <a:lnTo>
                          <a:pt x="436" y="55"/>
                        </a:lnTo>
                        <a:lnTo>
                          <a:pt x="445" y="55"/>
                        </a:lnTo>
                        <a:lnTo>
                          <a:pt x="459" y="60"/>
                        </a:lnTo>
                        <a:lnTo>
                          <a:pt x="471" y="64"/>
                        </a:lnTo>
                        <a:lnTo>
                          <a:pt x="481" y="66"/>
                        </a:lnTo>
                        <a:lnTo>
                          <a:pt x="491" y="67"/>
                        </a:lnTo>
                        <a:lnTo>
                          <a:pt x="491" y="289"/>
                        </a:lnTo>
                        <a:lnTo>
                          <a:pt x="471" y="301"/>
                        </a:lnTo>
                        <a:lnTo>
                          <a:pt x="491" y="326"/>
                        </a:lnTo>
                        <a:lnTo>
                          <a:pt x="491" y="474"/>
                        </a:lnTo>
                        <a:lnTo>
                          <a:pt x="491" y="481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50" name="Freeform 341"/>
                  <p:cNvSpPr>
                    <a:spLocks/>
                  </p:cNvSpPr>
                  <p:nvPr>
                    <p:custDataLst>
                      <p:tags r:id="rId234"/>
                    </p:custDataLst>
                  </p:nvPr>
                </p:nvSpPr>
                <p:spPr bwMode="auto">
                  <a:xfrm>
                    <a:off x="5851525" y="2801938"/>
                    <a:ext cx="53975" cy="60325"/>
                  </a:xfrm>
                  <a:custGeom>
                    <a:avLst/>
                    <a:gdLst>
                      <a:gd name="T0" fmla="*/ 0 w 133"/>
                      <a:gd name="T1" fmla="*/ 19 h 117"/>
                      <a:gd name="T2" fmla="*/ 72 w 133"/>
                      <a:gd name="T3" fmla="*/ 0 h 117"/>
                      <a:gd name="T4" fmla="*/ 81 w 133"/>
                      <a:gd name="T5" fmla="*/ 6 h 117"/>
                      <a:gd name="T6" fmla="*/ 91 w 133"/>
                      <a:gd name="T7" fmla="*/ 14 h 117"/>
                      <a:gd name="T8" fmla="*/ 101 w 133"/>
                      <a:gd name="T9" fmla="*/ 25 h 117"/>
                      <a:gd name="T10" fmla="*/ 109 w 133"/>
                      <a:gd name="T11" fmla="*/ 37 h 117"/>
                      <a:gd name="T12" fmla="*/ 118 w 133"/>
                      <a:gd name="T13" fmla="*/ 49 h 117"/>
                      <a:gd name="T14" fmla="*/ 126 w 133"/>
                      <a:gd name="T15" fmla="*/ 62 h 117"/>
                      <a:gd name="T16" fmla="*/ 128 w 133"/>
                      <a:gd name="T17" fmla="*/ 68 h 117"/>
                      <a:gd name="T18" fmla="*/ 130 w 133"/>
                      <a:gd name="T19" fmla="*/ 74 h 117"/>
                      <a:gd name="T20" fmla="*/ 131 w 133"/>
                      <a:gd name="T21" fmla="*/ 80 h 117"/>
                      <a:gd name="T22" fmla="*/ 133 w 133"/>
                      <a:gd name="T23" fmla="*/ 86 h 117"/>
                      <a:gd name="T24" fmla="*/ 131 w 133"/>
                      <a:gd name="T25" fmla="*/ 92 h 117"/>
                      <a:gd name="T26" fmla="*/ 128 w 133"/>
                      <a:gd name="T27" fmla="*/ 97 h 117"/>
                      <a:gd name="T28" fmla="*/ 124 w 133"/>
                      <a:gd name="T29" fmla="*/ 102 h 117"/>
                      <a:gd name="T30" fmla="*/ 118 w 133"/>
                      <a:gd name="T31" fmla="*/ 107 h 117"/>
                      <a:gd name="T32" fmla="*/ 113 w 133"/>
                      <a:gd name="T33" fmla="*/ 111 h 117"/>
                      <a:gd name="T34" fmla="*/ 107 w 133"/>
                      <a:gd name="T35" fmla="*/ 114 h 117"/>
                      <a:gd name="T36" fmla="*/ 103 w 133"/>
                      <a:gd name="T37" fmla="*/ 117 h 117"/>
                      <a:gd name="T38" fmla="*/ 100 w 133"/>
                      <a:gd name="T39" fmla="*/ 117 h 117"/>
                      <a:gd name="T40" fmla="*/ 72 w 133"/>
                      <a:gd name="T41" fmla="*/ 95 h 117"/>
                      <a:gd name="T42" fmla="*/ 45 w 133"/>
                      <a:gd name="T43" fmla="*/ 70 h 117"/>
                      <a:gd name="T44" fmla="*/ 32 w 133"/>
                      <a:gd name="T45" fmla="*/ 58 h 117"/>
                      <a:gd name="T46" fmla="*/ 18 w 133"/>
                      <a:gd name="T47" fmla="*/ 46 h 117"/>
                      <a:gd name="T48" fmla="*/ 8 w 133"/>
                      <a:gd name="T49" fmla="*/ 33 h 117"/>
                      <a:gd name="T50" fmla="*/ 0 w 133"/>
                      <a:gd name="T51" fmla="*/ 19 h 117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w 133"/>
                      <a:gd name="T79" fmla="*/ 0 h 117"/>
                      <a:gd name="T80" fmla="*/ 133 w 133"/>
                      <a:gd name="T81" fmla="*/ 117 h 117"/>
                    </a:gdLst>
                    <a:ahLst/>
                    <a:cxnLst>
                      <a:cxn ang="T52">
                        <a:pos x="T0" y="T1"/>
                      </a:cxn>
                      <a:cxn ang="T53">
                        <a:pos x="T2" y="T3"/>
                      </a:cxn>
                      <a:cxn ang="T54">
                        <a:pos x="T4" y="T5"/>
                      </a:cxn>
                      <a:cxn ang="T55">
                        <a:pos x="T6" y="T7"/>
                      </a:cxn>
                      <a:cxn ang="T56">
                        <a:pos x="T8" y="T9"/>
                      </a:cxn>
                      <a:cxn ang="T57">
                        <a:pos x="T10" y="T11"/>
                      </a:cxn>
                      <a:cxn ang="T58">
                        <a:pos x="T12" y="T13"/>
                      </a:cxn>
                      <a:cxn ang="T59">
                        <a:pos x="T14" y="T15"/>
                      </a:cxn>
                      <a:cxn ang="T60">
                        <a:pos x="T16" y="T17"/>
                      </a:cxn>
                      <a:cxn ang="T61">
                        <a:pos x="T18" y="T19"/>
                      </a:cxn>
                      <a:cxn ang="T62">
                        <a:pos x="T20" y="T21"/>
                      </a:cxn>
                      <a:cxn ang="T63">
                        <a:pos x="T22" y="T23"/>
                      </a:cxn>
                      <a:cxn ang="T64">
                        <a:pos x="T24" y="T25"/>
                      </a:cxn>
                      <a:cxn ang="T65">
                        <a:pos x="T26" y="T27"/>
                      </a:cxn>
                      <a:cxn ang="T66">
                        <a:pos x="T28" y="T29"/>
                      </a:cxn>
                      <a:cxn ang="T67">
                        <a:pos x="T30" y="T31"/>
                      </a:cxn>
                      <a:cxn ang="T68">
                        <a:pos x="T32" y="T33"/>
                      </a:cxn>
                      <a:cxn ang="T69">
                        <a:pos x="T34" y="T35"/>
                      </a:cxn>
                      <a:cxn ang="T70">
                        <a:pos x="T36" y="T37"/>
                      </a:cxn>
                      <a:cxn ang="T71">
                        <a:pos x="T38" y="T39"/>
                      </a:cxn>
                      <a:cxn ang="T72">
                        <a:pos x="T40" y="T41"/>
                      </a:cxn>
                      <a:cxn ang="T73">
                        <a:pos x="T42" y="T43"/>
                      </a:cxn>
                      <a:cxn ang="T74">
                        <a:pos x="T44" y="T45"/>
                      </a:cxn>
                      <a:cxn ang="T75">
                        <a:pos x="T46" y="T47"/>
                      </a:cxn>
                      <a:cxn ang="T76">
                        <a:pos x="T48" y="T49"/>
                      </a:cxn>
                      <a:cxn ang="T77">
                        <a:pos x="T50" y="T51"/>
                      </a:cxn>
                    </a:cxnLst>
                    <a:rect l="T78" t="T79" r="T80" b="T81"/>
                    <a:pathLst>
                      <a:path w="133" h="117">
                        <a:moveTo>
                          <a:pt x="0" y="19"/>
                        </a:moveTo>
                        <a:lnTo>
                          <a:pt x="72" y="0"/>
                        </a:lnTo>
                        <a:lnTo>
                          <a:pt x="81" y="6"/>
                        </a:lnTo>
                        <a:lnTo>
                          <a:pt x="91" y="14"/>
                        </a:lnTo>
                        <a:lnTo>
                          <a:pt x="101" y="25"/>
                        </a:lnTo>
                        <a:lnTo>
                          <a:pt x="109" y="37"/>
                        </a:lnTo>
                        <a:lnTo>
                          <a:pt x="118" y="49"/>
                        </a:lnTo>
                        <a:lnTo>
                          <a:pt x="126" y="62"/>
                        </a:lnTo>
                        <a:lnTo>
                          <a:pt x="128" y="68"/>
                        </a:lnTo>
                        <a:lnTo>
                          <a:pt x="130" y="74"/>
                        </a:lnTo>
                        <a:lnTo>
                          <a:pt x="131" y="80"/>
                        </a:lnTo>
                        <a:lnTo>
                          <a:pt x="133" y="86"/>
                        </a:lnTo>
                        <a:lnTo>
                          <a:pt x="131" y="92"/>
                        </a:lnTo>
                        <a:lnTo>
                          <a:pt x="128" y="97"/>
                        </a:lnTo>
                        <a:lnTo>
                          <a:pt x="124" y="102"/>
                        </a:lnTo>
                        <a:lnTo>
                          <a:pt x="118" y="107"/>
                        </a:lnTo>
                        <a:lnTo>
                          <a:pt x="113" y="111"/>
                        </a:lnTo>
                        <a:lnTo>
                          <a:pt x="107" y="114"/>
                        </a:lnTo>
                        <a:lnTo>
                          <a:pt x="103" y="117"/>
                        </a:lnTo>
                        <a:lnTo>
                          <a:pt x="100" y="117"/>
                        </a:lnTo>
                        <a:lnTo>
                          <a:pt x="72" y="95"/>
                        </a:lnTo>
                        <a:lnTo>
                          <a:pt x="45" y="70"/>
                        </a:lnTo>
                        <a:lnTo>
                          <a:pt x="32" y="58"/>
                        </a:lnTo>
                        <a:lnTo>
                          <a:pt x="18" y="46"/>
                        </a:lnTo>
                        <a:lnTo>
                          <a:pt x="8" y="33"/>
                        </a:lnTo>
                        <a:lnTo>
                          <a:pt x="0" y="19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51" name="Freeform 342"/>
                  <p:cNvSpPr>
                    <a:spLocks/>
                  </p:cNvSpPr>
                  <p:nvPr>
                    <p:custDataLst>
                      <p:tags r:id="rId235"/>
                    </p:custDataLst>
                  </p:nvPr>
                </p:nvSpPr>
                <p:spPr bwMode="auto">
                  <a:xfrm>
                    <a:off x="4308475" y="2206625"/>
                    <a:ext cx="220663" cy="177800"/>
                  </a:xfrm>
                  <a:custGeom>
                    <a:avLst/>
                    <a:gdLst>
                      <a:gd name="T0" fmla="*/ 2147483647 w 505"/>
                      <a:gd name="T1" fmla="*/ 2147483647 h 339"/>
                      <a:gd name="T2" fmla="*/ 2147483647 w 505"/>
                      <a:gd name="T3" fmla="*/ 2147483647 h 339"/>
                      <a:gd name="T4" fmla="*/ 2147483647 w 505"/>
                      <a:gd name="T5" fmla="*/ 2147483647 h 339"/>
                      <a:gd name="T6" fmla="*/ 2147483647 w 505"/>
                      <a:gd name="T7" fmla="*/ 2147483647 h 339"/>
                      <a:gd name="T8" fmla="*/ 2147483647 w 505"/>
                      <a:gd name="T9" fmla="*/ 2147483647 h 339"/>
                      <a:gd name="T10" fmla="*/ 2147483647 w 505"/>
                      <a:gd name="T11" fmla="*/ 2147483647 h 339"/>
                      <a:gd name="T12" fmla="*/ 2147483647 w 505"/>
                      <a:gd name="T13" fmla="*/ 2147483647 h 339"/>
                      <a:gd name="T14" fmla="*/ 2147483647 w 505"/>
                      <a:gd name="T15" fmla="*/ 2147483647 h 339"/>
                      <a:gd name="T16" fmla="*/ 2147483647 w 505"/>
                      <a:gd name="T17" fmla="*/ 2147483647 h 339"/>
                      <a:gd name="T18" fmla="*/ 2147483647 w 505"/>
                      <a:gd name="T19" fmla="*/ 2147483647 h 339"/>
                      <a:gd name="T20" fmla="*/ 2147483647 w 505"/>
                      <a:gd name="T21" fmla="*/ 2147483647 h 339"/>
                      <a:gd name="T22" fmla="*/ 2147483647 w 505"/>
                      <a:gd name="T23" fmla="*/ 2147483647 h 339"/>
                      <a:gd name="T24" fmla="*/ 2147483647 w 505"/>
                      <a:gd name="T25" fmla="*/ 2147483647 h 339"/>
                      <a:gd name="T26" fmla="*/ 2147483647 w 505"/>
                      <a:gd name="T27" fmla="*/ 2147483647 h 339"/>
                      <a:gd name="T28" fmla="*/ 2147483647 w 505"/>
                      <a:gd name="T29" fmla="*/ 2147483647 h 339"/>
                      <a:gd name="T30" fmla="*/ 2147483647 w 505"/>
                      <a:gd name="T31" fmla="*/ 2147483647 h 339"/>
                      <a:gd name="T32" fmla="*/ 2147483647 w 505"/>
                      <a:gd name="T33" fmla="*/ 2147483647 h 339"/>
                      <a:gd name="T34" fmla="*/ 2147483647 w 505"/>
                      <a:gd name="T35" fmla="*/ 2147483647 h 339"/>
                      <a:gd name="T36" fmla="*/ 2147483647 w 505"/>
                      <a:gd name="T37" fmla="*/ 2147483647 h 339"/>
                      <a:gd name="T38" fmla="*/ 2147483647 w 505"/>
                      <a:gd name="T39" fmla="*/ 2147483647 h 339"/>
                      <a:gd name="T40" fmla="*/ 2147483647 w 505"/>
                      <a:gd name="T41" fmla="*/ 2147483647 h 339"/>
                      <a:gd name="T42" fmla="*/ 2147483647 w 505"/>
                      <a:gd name="T43" fmla="*/ 2147483647 h 339"/>
                      <a:gd name="T44" fmla="*/ 2147483647 w 505"/>
                      <a:gd name="T45" fmla="*/ 2147483647 h 339"/>
                      <a:gd name="T46" fmla="*/ 2147483647 w 505"/>
                      <a:gd name="T47" fmla="*/ 2147483647 h 339"/>
                      <a:gd name="T48" fmla="*/ 2147483647 w 505"/>
                      <a:gd name="T49" fmla="*/ 2147483647 h 339"/>
                      <a:gd name="T50" fmla="*/ 2147483647 w 505"/>
                      <a:gd name="T51" fmla="*/ 2147483647 h 339"/>
                      <a:gd name="T52" fmla="*/ 2147483647 w 505"/>
                      <a:gd name="T53" fmla="*/ 2147483647 h 339"/>
                      <a:gd name="T54" fmla="*/ 2147483647 w 505"/>
                      <a:gd name="T55" fmla="*/ 2147483647 h 339"/>
                      <a:gd name="T56" fmla="*/ 2147483647 w 505"/>
                      <a:gd name="T57" fmla="*/ 2147483647 h 339"/>
                      <a:gd name="T58" fmla="*/ 2147483647 w 505"/>
                      <a:gd name="T59" fmla="*/ 2147483647 h 339"/>
                      <a:gd name="T60" fmla="*/ 2147483647 w 505"/>
                      <a:gd name="T61" fmla="*/ 2147483647 h 339"/>
                      <a:gd name="T62" fmla="*/ 2147483647 w 505"/>
                      <a:gd name="T63" fmla="*/ 2147483647 h 339"/>
                      <a:gd name="T64" fmla="*/ 2147483647 w 505"/>
                      <a:gd name="T65" fmla="*/ 2147483647 h 339"/>
                      <a:gd name="T66" fmla="*/ 2147483647 w 505"/>
                      <a:gd name="T67" fmla="*/ 2147483647 h 339"/>
                      <a:gd name="T68" fmla="*/ 2147483647 w 505"/>
                      <a:gd name="T69" fmla="*/ 2147483647 h 339"/>
                      <a:gd name="T70" fmla="*/ 2147483647 w 505"/>
                      <a:gd name="T71" fmla="*/ 2147483647 h 339"/>
                      <a:gd name="T72" fmla="*/ 2147483647 w 505"/>
                      <a:gd name="T73" fmla="*/ 2147483647 h 339"/>
                      <a:gd name="T74" fmla="*/ 2147483647 w 505"/>
                      <a:gd name="T75" fmla="*/ 2147483647 h 339"/>
                      <a:gd name="T76" fmla="*/ 2147483647 w 505"/>
                      <a:gd name="T77" fmla="*/ 2147483647 h 339"/>
                      <a:gd name="T78" fmla="*/ 2147483647 w 505"/>
                      <a:gd name="T79" fmla="*/ 2147483647 h 339"/>
                      <a:gd name="T80" fmla="*/ 2147483647 w 505"/>
                      <a:gd name="T81" fmla="*/ 2147483647 h 339"/>
                      <a:gd name="T82" fmla="*/ 2147483647 w 505"/>
                      <a:gd name="T83" fmla="*/ 2147483647 h 339"/>
                      <a:gd name="T84" fmla="*/ 2147483647 w 505"/>
                      <a:gd name="T85" fmla="*/ 2147483647 h 339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505"/>
                      <a:gd name="T130" fmla="*/ 0 h 339"/>
                      <a:gd name="T131" fmla="*/ 505 w 505"/>
                      <a:gd name="T132" fmla="*/ 339 h 339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505" h="339">
                        <a:moveTo>
                          <a:pt x="259" y="24"/>
                        </a:moveTo>
                        <a:lnTo>
                          <a:pt x="272" y="36"/>
                        </a:lnTo>
                        <a:lnTo>
                          <a:pt x="444" y="48"/>
                        </a:lnTo>
                        <a:lnTo>
                          <a:pt x="484" y="86"/>
                        </a:lnTo>
                        <a:lnTo>
                          <a:pt x="482" y="97"/>
                        </a:lnTo>
                        <a:lnTo>
                          <a:pt x="478" y="109"/>
                        </a:lnTo>
                        <a:lnTo>
                          <a:pt x="474" y="120"/>
                        </a:lnTo>
                        <a:lnTo>
                          <a:pt x="471" y="129"/>
                        </a:lnTo>
                        <a:lnTo>
                          <a:pt x="465" y="138"/>
                        </a:lnTo>
                        <a:lnTo>
                          <a:pt x="461" y="145"/>
                        </a:lnTo>
                        <a:lnTo>
                          <a:pt x="456" y="150"/>
                        </a:lnTo>
                        <a:lnTo>
                          <a:pt x="451" y="153"/>
                        </a:lnTo>
                        <a:lnTo>
                          <a:pt x="455" y="169"/>
                        </a:lnTo>
                        <a:lnTo>
                          <a:pt x="461" y="184"/>
                        </a:lnTo>
                        <a:lnTo>
                          <a:pt x="470" y="200"/>
                        </a:lnTo>
                        <a:lnTo>
                          <a:pt x="477" y="215"/>
                        </a:lnTo>
                        <a:lnTo>
                          <a:pt x="494" y="242"/>
                        </a:lnTo>
                        <a:lnTo>
                          <a:pt x="505" y="258"/>
                        </a:lnTo>
                        <a:lnTo>
                          <a:pt x="499" y="264"/>
                        </a:lnTo>
                        <a:lnTo>
                          <a:pt x="493" y="271"/>
                        </a:lnTo>
                        <a:lnTo>
                          <a:pt x="486" y="281"/>
                        </a:lnTo>
                        <a:lnTo>
                          <a:pt x="479" y="292"/>
                        </a:lnTo>
                        <a:lnTo>
                          <a:pt x="474" y="303"/>
                        </a:lnTo>
                        <a:lnTo>
                          <a:pt x="468" y="314"/>
                        </a:lnTo>
                        <a:lnTo>
                          <a:pt x="465" y="326"/>
                        </a:lnTo>
                        <a:lnTo>
                          <a:pt x="464" y="339"/>
                        </a:lnTo>
                        <a:lnTo>
                          <a:pt x="457" y="339"/>
                        </a:lnTo>
                        <a:lnTo>
                          <a:pt x="443" y="338"/>
                        </a:lnTo>
                        <a:lnTo>
                          <a:pt x="428" y="337"/>
                        </a:lnTo>
                        <a:lnTo>
                          <a:pt x="414" y="335"/>
                        </a:lnTo>
                        <a:lnTo>
                          <a:pt x="399" y="333"/>
                        </a:lnTo>
                        <a:lnTo>
                          <a:pt x="385" y="331"/>
                        </a:lnTo>
                        <a:lnTo>
                          <a:pt x="371" y="328"/>
                        </a:lnTo>
                        <a:lnTo>
                          <a:pt x="358" y="326"/>
                        </a:lnTo>
                        <a:lnTo>
                          <a:pt x="344" y="326"/>
                        </a:lnTo>
                        <a:lnTo>
                          <a:pt x="304" y="325"/>
                        </a:lnTo>
                        <a:lnTo>
                          <a:pt x="275" y="323"/>
                        </a:lnTo>
                        <a:lnTo>
                          <a:pt x="264" y="321"/>
                        </a:lnTo>
                        <a:lnTo>
                          <a:pt x="255" y="319"/>
                        </a:lnTo>
                        <a:lnTo>
                          <a:pt x="248" y="317"/>
                        </a:lnTo>
                        <a:lnTo>
                          <a:pt x="242" y="315"/>
                        </a:lnTo>
                        <a:lnTo>
                          <a:pt x="232" y="310"/>
                        </a:lnTo>
                        <a:lnTo>
                          <a:pt x="224" y="305"/>
                        </a:lnTo>
                        <a:lnTo>
                          <a:pt x="213" y="300"/>
                        </a:lnTo>
                        <a:lnTo>
                          <a:pt x="198" y="295"/>
                        </a:lnTo>
                        <a:lnTo>
                          <a:pt x="180" y="289"/>
                        </a:lnTo>
                        <a:lnTo>
                          <a:pt x="162" y="282"/>
                        </a:lnTo>
                        <a:lnTo>
                          <a:pt x="146" y="273"/>
                        </a:lnTo>
                        <a:lnTo>
                          <a:pt x="130" y="266"/>
                        </a:lnTo>
                        <a:lnTo>
                          <a:pt x="98" y="249"/>
                        </a:lnTo>
                        <a:lnTo>
                          <a:pt x="65" y="228"/>
                        </a:lnTo>
                        <a:lnTo>
                          <a:pt x="62" y="206"/>
                        </a:lnTo>
                        <a:lnTo>
                          <a:pt x="57" y="187"/>
                        </a:lnTo>
                        <a:lnTo>
                          <a:pt x="52" y="169"/>
                        </a:lnTo>
                        <a:lnTo>
                          <a:pt x="47" y="152"/>
                        </a:lnTo>
                        <a:lnTo>
                          <a:pt x="36" y="124"/>
                        </a:lnTo>
                        <a:lnTo>
                          <a:pt x="25" y="100"/>
                        </a:lnTo>
                        <a:lnTo>
                          <a:pt x="15" y="83"/>
                        </a:lnTo>
                        <a:lnTo>
                          <a:pt x="7" y="71"/>
                        </a:lnTo>
                        <a:lnTo>
                          <a:pt x="2" y="64"/>
                        </a:lnTo>
                        <a:lnTo>
                          <a:pt x="0" y="62"/>
                        </a:lnTo>
                        <a:lnTo>
                          <a:pt x="5" y="61"/>
                        </a:lnTo>
                        <a:lnTo>
                          <a:pt x="8" y="59"/>
                        </a:lnTo>
                        <a:lnTo>
                          <a:pt x="11" y="56"/>
                        </a:lnTo>
                        <a:lnTo>
                          <a:pt x="11" y="51"/>
                        </a:lnTo>
                        <a:lnTo>
                          <a:pt x="11" y="48"/>
                        </a:lnTo>
                        <a:lnTo>
                          <a:pt x="11" y="45"/>
                        </a:lnTo>
                        <a:lnTo>
                          <a:pt x="11" y="43"/>
                        </a:lnTo>
                        <a:lnTo>
                          <a:pt x="13" y="42"/>
                        </a:lnTo>
                        <a:lnTo>
                          <a:pt x="34" y="34"/>
                        </a:lnTo>
                        <a:lnTo>
                          <a:pt x="55" y="27"/>
                        </a:lnTo>
                        <a:lnTo>
                          <a:pt x="73" y="22"/>
                        </a:lnTo>
                        <a:lnTo>
                          <a:pt x="92" y="17"/>
                        </a:lnTo>
                        <a:lnTo>
                          <a:pt x="128" y="8"/>
                        </a:lnTo>
                        <a:lnTo>
                          <a:pt x="165" y="0"/>
                        </a:lnTo>
                        <a:lnTo>
                          <a:pt x="173" y="11"/>
                        </a:lnTo>
                        <a:lnTo>
                          <a:pt x="183" y="23"/>
                        </a:lnTo>
                        <a:lnTo>
                          <a:pt x="188" y="28"/>
                        </a:lnTo>
                        <a:lnTo>
                          <a:pt x="194" y="32"/>
                        </a:lnTo>
                        <a:lnTo>
                          <a:pt x="201" y="35"/>
                        </a:lnTo>
                        <a:lnTo>
                          <a:pt x="205" y="36"/>
                        </a:lnTo>
                        <a:lnTo>
                          <a:pt x="219" y="36"/>
                        </a:lnTo>
                        <a:lnTo>
                          <a:pt x="230" y="36"/>
                        </a:lnTo>
                        <a:lnTo>
                          <a:pt x="239" y="36"/>
                        </a:lnTo>
                        <a:lnTo>
                          <a:pt x="246" y="36"/>
                        </a:lnTo>
                        <a:lnTo>
                          <a:pt x="259" y="24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52" name="Freeform 343"/>
                  <p:cNvSpPr>
                    <a:spLocks/>
                  </p:cNvSpPr>
                  <p:nvPr>
                    <p:custDataLst>
                      <p:tags r:id="rId236"/>
                    </p:custDataLst>
                  </p:nvPr>
                </p:nvSpPr>
                <p:spPr bwMode="auto">
                  <a:xfrm>
                    <a:off x="4371975" y="2411413"/>
                    <a:ext cx="146050" cy="71437"/>
                  </a:xfrm>
                  <a:custGeom>
                    <a:avLst/>
                    <a:gdLst>
                      <a:gd name="T0" fmla="*/ 2147483647 w 338"/>
                      <a:gd name="T1" fmla="*/ 0 h 141"/>
                      <a:gd name="T2" fmla="*/ 2147483647 w 338"/>
                      <a:gd name="T3" fmla="*/ 0 h 141"/>
                      <a:gd name="T4" fmla="*/ 2147483647 w 338"/>
                      <a:gd name="T5" fmla="*/ 2147483647 h 141"/>
                      <a:gd name="T6" fmla="*/ 2147483647 w 338"/>
                      <a:gd name="T7" fmla="*/ 2147483647 h 141"/>
                      <a:gd name="T8" fmla="*/ 2147483647 w 338"/>
                      <a:gd name="T9" fmla="*/ 2147483647 h 141"/>
                      <a:gd name="T10" fmla="*/ 2147483647 w 338"/>
                      <a:gd name="T11" fmla="*/ 2147483647 h 141"/>
                      <a:gd name="T12" fmla="*/ 2147483647 w 338"/>
                      <a:gd name="T13" fmla="*/ 2147483647 h 141"/>
                      <a:gd name="T14" fmla="*/ 2147483647 w 338"/>
                      <a:gd name="T15" fmla="*/ 2147483647 h 141"/>
                      <a:gd name="T16" fmla="*/ 2147483647 w 338"/>
                      <a:gd name="T17" fmla="*/ 2147483647 h 141"/>
                      <a:gd name="T18" fmla="*/ 2147483647 w 338"/>
                      <a:gd name="T19" fmla="*/ 2147483647 h 141"/>
                      <a:gd name="T20" fmla="*/ 2147483647 w 338"/>
                      <a:gd name="T21" fmla="*/ 2147483647 h 141"/>
                      <a:gd name="T22" fmla="*/ 2147483647 w 338"/>
                      <a:gd name="T23" fmla="*/ 2147483647 h 141"/>
                      <a:gd name="T24" fmla="*/ 2147483647 w 338"/>
                      <a:gd name="T25" fmla="*/ 2147483647 h 141"/>
                      <a:gd name="T26" fmla="*/ 2147483647 w 338"/>
                      <a:gd name="T27" fmla="*/ 2147483647 h 141"/>
                      <a:gd name="T28" fmla="*/ 2147483647 w 338"/>
                      <a:gd name="T29" fmla="*/ 2147483647 h 141"/>
                      <a:gd name="T30" fmla="*/ 2147483647 w 338"/>
                      <a:gd name="T31" fmla="*/ 2147483647 h 141"/>
                      <a:gd name="T32" fmla="*/ 2147483647 w 338"/>
                      <a:gd name="T33" fmla="*/ 2147483647 h 141"/>
                      <a:gd name="T34" fmla="*/ 2147483647 w 338"/>
                      <a:gd name="T35" fmla="*/ 2147483647 h 141"/>
                      <a:gd name="T36" fmla="*/ 2147483647 w 338"/>
                      <a:gd name="T37" fmla="*/ 2147483647 h 141"/>
                      <a:gd name="T38" fmla="*/ 2147483647 w 338"/>
                      <a:gd name="T39" fmla="*/ 2147483647 h 141"/>
                      <a:gd name="T40" fmla="*/ 2147483647 w 338"/>
                      <a:gd name="T41" fmla="*/ 2147483647 h 141"/>
                      <a:gd name="T42" fmla="*/ 0 w 338"/>
                      <a:gd name="T43" fmla="*/ 2147483647 h 141"/>
                      <a:gd name="T44" fmla="*/ 2147483647 w 338"/>
                      <a:gd name="T45" fmla="*/ 2147483647 h 141"/>
                      <a:gd name="T46" fmla="*/ 2147483647 w 338"/>
                      <a:gd name="T47" fmla="*/ 2147483647 h 141"/>
                      <a:gd name="T48" fmla="*/ 2147483647 w 338"/>
                      <a:gd name="T49" fmla="*/ 2147483647 h 141"/>
                      <a:gd name="T50" fmla="*/ 2147483647 w 338"/>
                      <a:gd name="T51" fmla="*/ 2147483647 h 141"/>
                      <a:gd name="T52" fmla="*/ 2147483647 w 338"/>
                      <a:gd name="T53" fmla="*/ 2147483647 h 141"/>
                      <a:gd name="T54" fmla="*/ 2147483647 w 338"/>
                      <a:gd name="T55" fmla="*/ 2147483647 h 141"/>
                      <a:gd name="T56" fmla="*/ 2147483647 w 338"/>
                      <a:gd name="T57" fmla="*/ 2147483647 h 141"/>
                      <a:gd name="T58" fmla="*/ 2147483647 w 338"/>
                      <a:gd name="T59" fmla="*/ 2147483647 h 141"/>
                      <a:gd name="T60" fmla="*/ 2147483647 w 338"/>
                      <a:gd name="T61" fmla="*/ 2147483647 h 141"/>
                      <a:gd name="T62" fmla="*/ 2147483647 w 338"/>
                      <a:gd name="T63" fmla="*/ 2147483647 h 141"/>
                      <a:gd name="T64" fmla="*/ 2147483647 w 338"/>
                      <a:gd name="T65" fmla="*/ 2147483647 h 141"/>
                      <a:gd name="T66" fmla="*/ 2147483647 w 338"/>
                      <a:gd name="T67" fmla="*/ 2147483647 h 141"/>
                      <a:gd name="T68" fmla="*/ 2147483647 w 338"/>
                      <a:gd name="T69" fmla="*/ 2147483647 h 141"/>
                      <a:gd name="T70" fmla="*/ 2147483647 w 338"/>
                      <a:gd name="T71" fmla="*/ 2147483647 h 141"/>
                      <a:gd name="T72" fmla="*/ 2147483647 w 338"/>
                      <a:gd name="T73" fmla="*/ 2147483647 h 141"/>
                      <a:gd name="T74" fmla="*/ 2147483647 w 338"/>
                      <a:gd name="T75" fmla="*/ 2147483647 h 141"/>
                      <a:gd name="T76" fmla="*/ 2147483647 w 338"/>
                      <a:gd name="T77" fmla="*/ 2147483647 h 141"/>
                      <a:gd name="T78" fmla="*/ 2147483647 w 338"/>
                      <a:gd name="T79" fmla="*/ 0 h 141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w 338"/>
                      <a:gd name="T121" fmla="*/ 0 h 141"/>
                      <a:gd name="T122" fmla="*/ 338 w 338"/>
                      <a:gd name="T123" fmla="*/ 141 h 141"/>
                    </a:gdLst>
                    <a:ahLst/>
                    <a:cxnLst>
                      <a:cxn ang="T80">
                        <a:pos x="T0" y="T1"/>
                      </a:cxn>
                      <a:cxn ang="T81">
                        <a:pos x="T2" y="T3"/>
                      </a:cxn>
                      <a:cxn ang="T82">
                        <a:pos x="T4" y="T5"/>
                      </a:cxn>
                      <a:cxn ang="T83">
                        <a:pos x="T6" y="T7"/>
                      </a:cxn>
                      <a:cxn ang="T84">
                        <a:pos x="T8" y="T9"/>
                      </a:cxn>
                      <a:cxn ang="T85">
                        <a:pos x="T10" y="T11"/>
                      </a:cxn>
                      <a:cxn ang="T86">
                        <a:pos x="T12" y="T13"/>
                      </a:cxn>
                      <a:cxn ang="T87">
                        <a:pos x="T14" y="T15"/>
                      </a:cxn>
                      <a:cxn ang="T88">
                        <a:pos x="T16" y="T17"/>
                      </a:cxn>
                      <a:cxn ang="T89">
                        <a:pos x="T18" y="T19"/>
                      </a:cxn>
                      <a:cxn ang="T90">
                        <a:pos x="T20" y="T21"/>
                      </a:cxn>
                      <a:cxn ang="T91">
                        <a:pos x="T22" y="T23"/>
                      </a:cxn>
                      <a:cxn ang="T92">
                        <a:pos x="T24" y="T25"/>
                      </a:cxn>
                      <a:cxn ang="T93">
                        <a:pos x="T26" y="T27"/>
                      </a:cxn>
                      <a:cxn ang="T94">
                        <a:pos x="T28" y="T29"/>
                      </a:cxn>
                      <a:cxn ang="T95">
                        <a:pos x="T30" y="T31"/>
                      </a:cxn>
                      <a:cxn ang="T96">
                        <a:pos x="T32" y="T33"/>
                      </a:cxn>
                      <a:cxn ang="T97">
                        <a:pos x="T34" y="T35"/>
                      </a:cxn>
                      <a:cxn ang="T98">
                        <a:pos x="T36" y="T37"/>
                      </a:cxn>
                      <a:cxn ang="T99">
                        <a:pos x="T38" y="T39"/>
                      </a:cxn>
                      <a:cxn ang="T100">
                        <a:pos x="T40" y="T41"/>
                      </a:cxn>
                      <a:cxn ang="T101">
                        <a:pos x="T42" y="T43"/>
                      </a:cxn>
                      <a:cxn ang="T102">
                        <a:pos x="T44" y="T45"/>
                      </a:cxn>
                      <a:cxn ang="T103">
                        <a:pos x="T46" y="T47"/>
                      </a:cxn>
                      <a:cxn ang="T104">
                        <a:pos x="T48" y="T49"/>
                      </a:cxn>
                      <a:cxn ang="T105">
                        <a:pos x="T50" y="T51"/>
                      </a:cxn>
                      <a:cxn ang="T106">
                        <a:pos x="T52" y="T53"/>
                      </a:cxn>
                      <a:cxn ang="T107">
                        <a:pos x="T54" y="T55"/>
                      </a:cxn>
                      <a:cxn ang="T108">
                        <a:pos x="T56" y="T57"/>
                      </a:cxn>
                      <a:cxn ang="T109">
                        <a:pos x="T58" y="T59"/>
                      </a:cxn>
                      <a:cxn ang="T110">
                        <a:pos x="T60" y="T61"/>
                      </a:cxn>
                      <a:cxn ang="T111">
                        <a:pos x="T62" y="T63"/>
                      </a:cxn>
                      <a:cxn ang="T112">
                        <a:pos x="T64" y="T65"/>
                      </a:cxn>
                      <a:cxn ang="T113">
                        <a:pos x="T66" y="T67"/>
                      </a:cxn>
                      <a:cxn ang="T114">
                        <a:pos x="T68" y="T69"/>
                      </a:cxn>
                      <a:cxn ang="T115">
                        <a:pos x="T70" y="T71"/>
                      </a:cxn>
                      <a:cxn ang="T116">
                        <a:pos x="T72" y="T73"/>
                      </a:cxn>
                      <a:cxn ang="T117">
                        <a:pos x="T74" y="T75"/>
                      </a:cxn>
                      <a:cxn ang="T118">
                        <a:pos x="T76" y="T77"/>
                      </a:cxn>
                      <a:cxn ang="T119">
                        <a:pos x="T78" y="T79"/>
                      </a:cxn>
                    </a:cxnLst>
                    <a:rect l="T120" t="T121" r="T122" b="T123"/>
                    <a:pathLst>
                      <a:path w="338" h="141">
                        <a:moveTo>
                          <a:pt x="312" y="0"/>
                        </a:moveTo>
                        <a:lnTo>
                          <a:pt x="186" y="0"/>
                        </a:lnTo>
                        <a:lnTo>
                          <a:pt x="168" y="8"/>
                        </a:lnTo>
                        <a:lnTo>
                          <a:pt x="144" y="21"/>
                        </a:lnTo>
                        <a:lnTo>
                          <a:pt x="132" y="27"/>
                        </a:lnTo>
                        <a:lnTo>
                          <a:pt x="119" y="32"/>
                        </a:lnTo>
                        <a:lnTo>
                          <a:pt x="112" y="34"/>
                        </a:lnTo>
                        <a:lnTo>
                          <a:pt x="105" y="35"/>
                        </a:lnTo>
                        <a:lnTo>
                          <a:pt x="99" y="36"/>
                        </a:lnTo>
                        <a:lnTo>
                          <a:pt x="93" y="37"/>
                        </a:lnTo>
                        <a:lnTo>
                          <a:pt x="88" y="36"/>
                        </a:lnTo>
                        <a:lnTo>
                          <a:pt x="84" y="35"/>
                        </a:lnTo>
                        <a:lnTo>
                          <a:pt x="78" y="32"/>
                        </a:lnTo>
                        <a:lnTo>
                          <a:pt x="74" y="30"/>
                        </a:lnTo>
                        <a:lnTo>
                          <a:pt x="66" y="24"/>
                        </a:lnTo>
                        <a:lnTo>
                          <a:pt x="59" y="18"/>
                        </a:lnTo>
                        <a:lnTo>
                          <a:pt x="49" y="34"/>
                        </a:lnTo>
                        <a:lnTo>
                          <a:pt x="37" y="51"/>
                        </a:lnTo>
                        <a:lnTo>
                          <a:pt x="30" y="60"/>
                        </a:lnTo>
                        <a:lnTo>
                          <a:pt x="21" y="68"/>
                        </a:lnTo>
                        <a:lnTo>
                          <a:pt x="11" y="75"/>
                        </a:lnTo>
                        <a:lnTo>
                          <a:pt x="0" y="80"/>
                        </a:lnTo>
                        <a:lnTo>
                          <a:pt x="12" y="90"/>
                        </a:lnTo>
                        <a:lnTo>
                          <a:pt x="23" y="100"/>
                        </a:lnTo>
                        <a:lnTo>
                          <a:pt x="33" y="108"/>
                        </a:lnTo>
                        <a:lnTo>
                          <a:pt x="44" y="116"/>
                        </a:lnTo>
                        <a:lnTo>
                          <a:pt x="55" y="122"/>
                        </a:lnTo>
                        <a:lnTo>
                          <a:pt x="66" y="129"/>
                        </a:lnTo>
                        <a:lnTo>
                          <a:pt x="79" y="135"/>
                        </a:lnTo>
                        <a:lnTo>
                          <a:pt x="93" y="141"/>
                        </a:lnTo>
                        <a:lnTo>
                          <a:pt x="259" y="141"/>
                        </a:lnTo>
                        <a:lnTo>
                          <a:pt x="269" y="124"/>
                        </a:lnTo>
                        <a:lnTo>
                          <a:pt x="281" y="107"/>
                        </a:lnTo>
                        <a:lnTo>
                          <a:pt x="292" y="92"/>
                        </a:lnTo>
                        <a:lnTo>
                          <a:pt x="304" y="78"/>
                        </a:lnTo>
                        <a:lnTo>
                          <a:pt x="315" y="64"/>
                        </a:lnTo>
                        <a:lnTo>
                          <a:pt x="324" y="48"/>
                        </a:lnTo>
                        <a:lnTo>
                          <a:pt x="333" y="34"/>
                        </a:lnTo>
                        <a:lnTo>
                          <a:pt x="338" y="18"/>
                        </a:lnTo>
                        <a:lnTo>
                          <a:pt x="312" y="0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53" name="Freeform 344"/>
                  <p:cNvSpPr>
                    <a:spLocks/>
                  </p:cNvSpPr>
                  <p:nvPr>
                    <p:custDataLst>
                      <p:tags r:id="rId237"/>
                    </p:custDataLst>
                  </p:nvPr>
                </p:nvSpPr>
                <p:spPr bwMode="auto">
                  <a:xfrm>
                    <a:off x="4471988" y="2066925"/>
                    <a:ext cx="111125" cy="65088"/>
                  </a:xfrm>
                  <a:custGeom>
                    <a:avLst/>
                    <a:gdLst>
                      <a:gd name="T0" fmla="*/ 2147483647 w 259"/>
                      <a:gd name="T1" fmla="*/ 2147483647 h 129"/>
                      <a:gd name="T2" fmla="*/ 2147483647 w 259"/>
                      <a:gd name="T3" fmla="*/ 2147483647 h 129"/>
                      <a:gd name="T4" fmla="*/ 2147483647 w 259"/>
                      <a:gd name="T5" fmla="*/ 2147483647 h 129"/>
                      <a:gd name="T6" fmla="*/ 2147483647 w 259"/>
                      <a:gd name="T7" fmla="*/ 2147483647 h 129"/>
                      <a:gd name="T8" fmla="*/ 2147483647 w 259"/>
                      <a:gd name="T9" fmla="*/ 2147483647 h 129"/>
                      <a:gd name="T10" fmla="*/ 2147483647 w 259"/>
                      <a:gd name="T11" fmla="*/ 2147483647 h 129"/>
                      <a:gd name="T12" fmla="*/ 2147483647 w 259"/>
                      <a:gd name="T13" fmla="*/ 2147483647 h 129"/>
                      <a:gd name="T14" fmla="*/ 2147483647 w 259"/>
                      <a:gd name="T15" fmla="*/ 2147483647 h 129"/>
                      <a:gd name="T16" fmla="*/ 2147483647 w 259"/>
                      <a:gd name="T17" fmla="*/ 2147483647 h 129"/>
                      <a:gd name="T18" fmla="*/ 2147483647 w 259"/>
                      <a:gd name="T19" fmla="*/ 2147483647 h 129"/>
                      <a:gd name="T20" fmla="*/ 2147483647 w 259"/>
                      <a:gd name="T21" fmla="*/ 2147483647 h 129"/>
                      <a:gd name="T22" fmla="*/ 2147483647 w 259"/>
                      <a:gd name="T23" fmla="*/ 2147483647 h 129"/>
                      <a:gd name="T24" fmla="*/ 2147483647 w 259"/>
                      <a:gd name="T25" fmla="*/ 2147483647 h 129"/>
                      <a:gd name="T26" fmla="*/ 2147483647 w 259"/>
                      <a:gd name="T27" fmla="*/ 2147483647 h 129"/>
                      <a:gd name="T28" fmla="*/ 2147483647 w 259"/>
                      <a:gd name="T29" fmla="*/ 2147483647 h 129"/>
                      <a:gd name="T30" fmla="*/ 2147483647 w 259"/>
                      <a:gd name="T31" fmla="*/ 2147483647 h 129"/>
                      <a:gd name="T32" fmla="*/ 2147483647 w 259"/>
                      <a:gd name="T33" fmla="*/ 2147483647 h 129"/>
                      <a:gd name="T34" fmla="*/ 2147483647 w 259"/>
                      <a:gd name="T35" fmla="*/ 2147483647 h 129"/>
                      <a:gd name="T36" fmla="*/ 2147483647 w 259"/>
                      <a:gd name="T37" fmla="*/ 2147483647 h 129"/>
                      <a:gd name="T38" fmla="*/ 2147483647 w 259"/>
                      <a:gd name="T39" fmla="*/ 2147483647 h 129"/>
                      <a:gd name="T40" fmla="*/ 2147483647 w 259"/>
                      <a:gd name="T41" fmla="*/ 2147483647 h 129"/>
                      <a:gd name="T42" fmla="*/ 2147483647 w 259"/>
                      <a:gd name="T43" fmla="*/ 2147483647 h 129"/>
                      <a:gd name="T44" fmla="*/ 2147483647 w 259"/>
                      <a:gd name="T45" fmla="*/ 0 h 129"/>
                      <a:gd name="T46" fmla="*/ 2147483647 w 259"/>
                      <a:gd name="T47" fmla="*/ 0 h 129"/>
                      <a:gd name="T48" fmla="*/ 2147483647 w 259"/>
                      <a:gd name="T49" fmla="*/ 0 h 129"/>
                      <a:gd name="T50" fmla="*/ 2147483647 w 259"/>
                      <a:gd name="T51" fmla="*/ 0 h 129"/>
                      <a:gd name="T52" fmla="*/ 2147483647 w 259"/>
                      <a:gd name="T53" fmla="*/ 2147483647 h 129"/>
                      <a:gd name="T54" fmla="*/ 2147483647 w 259"/>
                      <a:gd name="T55" fmla="*/ 2147483647 h 129"/>
                      <a:gd name="T56" fmla="*/ 2147483647 w 259"/>
                      <a:gd name="T57" fmla="*/ 2147483647 h 129"/>
                      <a:gd name="T58" fmla="*/ 2147483647 w 259"/>
                      <a:gd name="T59" fmla="*/ 2147483647 h 129"/>
                      <a:gd name="T60" fmla="*/ 2147483647 w 259"/>
                      <a:gd name="T61" fmla="*/ 2147483647 h 129"/>
                      <a:gd name="T62" fmla="*/ 2147483647 w 259"/>
                      <a:gd name="T63" fmla="*/ 2147483647 h 129"/>
                      <a:gd name="T64" fmla="*/ 2147483647 w 259"/>
                      <a:gd name="T65" fmla="*/ 2147483647 h 129"/>
                      <a:gd name="T66" fmla="*/ 0 w 259"/>
                      <a:gd name="T67" fmla="*/ 2147483647 h 129"/>
                      <a:gd name="T68" fmla="*/ 0 w 259"/>
                      <a:gd name="T69" fmla="*/ 2147483647 h 129"/>
                      <a:gd name="T70" fmla="*/ 0 w 259"/>
                      <a:gd name="T71" fmla="*/ 2147483647 h 129"/>
                      <a:gd name="T72" fmla="*/ 2147483647 w 259"/>
                      <a:gd name="T73" fmla="*/ 2147483647 h 129"/>
                      <a:gd name="T74" fmla="*/ 2147483647 w 259"/>
                      <a:gd name="T75" fmla="*/ 2147483647 h 129"/>
                      <a:gd name="T76" fmla="*/ 2147483647 w 259"/>
                      <a:gd name="T77" fmla="*/ 2147483647 h 129"/>
                      <a:gd name="T78" fmla="*/ 2147483647 w 259"/>
                      <a:gd name="T79" fmla="*/ 2147483647 h 129"/>
                      <a:gd name="T80" fmla="*/ 2147483647 w 259"/>
                      <a:gd name="T81" fmla="*/ 2147483647 h 129"/>
                      <a:gd name="T82" fmla="*/ 2147483647 w 259"/>
                      <a:gd name="T83" fmla="*/ 2147483647 h 129"/>
                      <a:gd name="T84" fmla="*/ 2147483647 w 259"/>
                      <a:gd name="T85" fmla="*/ 2147483647 h 129"/>
                      <a:gd name="T86" fmla="*/ 2147483647 w 259"/>
                      <a:gd name="T87" fmla="*/ 2147483647 h 129"/>
                      <a:gd name="T88" fmla="*/ 2147483647 w 259"/>
                      <a:gd name="T89" fmla="*/ 2147483647 h 129"/>
                      <a:gd name="T90" fmla="*/ 2147483647 w 259"/>
                      <a:gd name="T91" fmla="*/ 2147483647 h 129"/>
                      <a:gd name="T92" fmla="*/ 2147483647 w 259"/>
                      <a:gd name="T93" fmla="*/ 2147483647 h 129"/>
                      <a:gd name="T94" fmla="*/ 2147483647 w 259"/>
                      <a:gd name="T95" fmla="*/ 2147483647 h 129"/>
                      <a:gd name="T96" fmla="*/ 2147483647 w 259"/>
                      <a:gd name="T97" fmla="*/ 2147483647 h 129"/>
                      <a:gd name="T98" fmla="*/ 2147483647 w 259"/>
                      <a:gd name="T99" fmla="*/ 2147483647 h 129"/>
                      <a:gd name="T100" fmla="*/ 2147483647 w 259"/>
                      <a:gd name="T101" fmla="*/ 2147483647 h 129"/>
                      <a:gd name="T102" fmla="*/ 2147483647 w 259"/>
                      <a:gd name="T103" fmla="*/ 2147483647 h 129"/>
                      <a:gd name="T104" fmla="*/ 2147483647 w 259"/>
                      <a:gd name="T105" fmla="*/ 2147483647 h 129"/>
                      <a:gd name="T106" fmla="*/ 2147483647 w 259"/>
                      <a:gd name="T107" fmla="*/ 2147483647 h 129"/>
                      <a:gd name="T108" fmla="*/ 2147483647 w 259"/>
                      <a:gd name="T109" fmla="*/ 2147483647 h 129"/>
                      <a:gd name="T110" fmla="*/ 2147483647 w 259"/>
                      <a:gd name="T111" fmla="*/ 2147483647 h 129"/>
                      <a:gd name="T112" fmla="*/ 2147483647 w 259"/>
                      <a:gd name="T113" fmla="*/ 2147483647 h 129"/>
                      <a:gd name="T114" fmla="*/ 2147483647 w 259"/>
                      <a:gd name="T115" fmla="*/ 2147483647 h 129"/>
                      <a:gd name="T116" fmla="*/ 2147483647 w 259"/>
                      <a:gd name="T117" fmla="*/ 2147483647 h 129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w 259"/>
                      <a:gd name="T178" fmla="*/ 0 h 129"/>
                      <a:gd name="T179" fmla="*/ 259 w 259"/>
                      <a:gd name="T180" fmla="*/ 129 h 129"/>
                    </a:gdLst>
                    <a:ahLst/>
                    <a:cxnLst>
                      <a:cxn ang="T118">
                        <a:pos x="T0" y="T1"/>
                      </a:cxn>
                      <a:cxn ang="T119">
                        <a:pos x="T2" y="T3"/>
                      </a:cxn>
                      <a:cxn ang="T120">
                        <a:pos x="T4" y="T5"/>
                      </a:cxn>
                      <a:cxn ang="T121">
                        <a:pos x="T6" y="T7"/>
                      </a:cxn>
                      <a:cxn ang="T122">
                        <a:pos x="T8" y="T9"/>
                      </a:cxn>
                      <a:cxn ang="T123">
                        <a:pos x="T10" y="T11"/>
                      </a:cxn>
                      <a:cxn ang="T124">
                        <a:pos x="T12" y="T13"/>
                      </a:cxn>
                      <a:cxn ang="T125">
                        <a:pos x="T14" y="T15"/>
                      </a:cxn>
                      <a:cxn ang="T126">
                        <a:pos x="T16" y="T17"/>
                      </a:cxn>
                      <a:cxn ang="T127">
                        <a:pos x="T18" y="T19"/>
                      </a:cxn>
                      <a:cxn ang="T128">
                        <a:pos x="T20" y="T21"/>
                      </a:cxn>
                      <a:cxn ang="T129">
                        <a:pos x="T22" y="T23"/>
                      </a:cxn>
                      <a:cxn ang="T130">
                        <a:pos x="T24" y="T25"/>
                      </a:cxn>
                      <a:cxn ang="T131">
                        <a:pos x="T26" y="T27"/>
                      </a:cxn>
                      <a:cxn ang="T132">
                        <a:pos x="T28" y="T29"/>
                      </a:cxn>
                      <a:cxn ang="T133">
                        <a:pos x="T30" y="T31"/>
                      </a:cxn>
                      <a:cxn ang="T134">
                        <a:pos x="T32" y="T33"/>
                      </a:cxn>
                      <a:cxn ang="T135">
                        <a:pos x="T34" y="T35"/>
                      </a:cxn>
                      <a:cxn ang="T136">
                        <a:pos x="T36" y="T37"/>
                      </a:cxn>
                      <a:cxn ang="T137">
                        <a:pos x="T38" y="T39"/>
                      </a:cxn>
                      <a:cxn ang="T138">
                        <a:pos x="T40" y="T41"/>
                      </a:cxn>
                      <a:cxn ang="T139">
                        <a:pos x="T42" y="T43"/>
                      </a:cxn>
                      <a:cxn ang="T140">
                        <a:pos x="T44" y="T45"/>
                      </a:cxn>
                      <a:cxn ang="T141">
                        <a:pos x="T46" y="T47"/>
                      </a:cxn>
                      <a:cxn ang="T142">
                        <a:pos x="T48" y="T49"/>
                      </a:cxn>
                      <a:cxn ang="T143">
                        <a:pos x="T50" y="T51"/>
                      </a:cxn>
                      <a:cxn ang="T144">
                        <a:pos x="T52" y="T53"/>
                      </a:cxn>
                      <a:cxn ang="T145">
                        <a:pos x="T54" y="T55"/>
                      </a:cxn>
                      <a:cxn ang="T146">
                        <a:pos x="T56" y="T57"/>
                      </a:cxn>
                      <a:cxn ang="T147">
                        <a:pos x="T58" y="T59"/>
                      </a:cxn>
                      <a:cxn ang="T148">
                        <a:pos x="T60" y="T61"/>
                      </a:cxn>
                      <a:cxn ang="T149">
                        <a:pos x="T62" y="T63"/>
                      </a:cxn>
                      <a:cxn ang="T150">
                        <a:pos x="T64" y="T65"/>
                      </a:cxn>
                      <a:cxn ang="T151">
                        <a:pos x="T66" y="T67"/>
                      </a:cxn>
                      <a:cxn ang="T152">
                        <a:pos x="T68" y="T69"/>
                      </a:cxn>
                      <a:cxn ang="T153">
                        <a:pos x="T70" y="T71"/>
                      </a:cxn>
                      <a:cxn ang="T154">
                        <a:pos x="T72" y="T73"/>
                      </a:cxn>
                      <a:cxn ang="T155">
                        <a:pos x="T74" y="T75"/>
                      </a:cxn>
                      <a:cxn ang="T156">
                        <a:pos x="T76" y="T77"/>
                      </a:cxn>
                      <a:cxn ang="T157">
                        <a:pos x="T78" y="T79"/>
                      </a:cxn>
                      <a:cxn ang="T158">
                        <a:pos x="T80" y="T81"/>
                      </a:cxn>
                      <a:cxn ang="T159">
                        <a:pos x="T82" y="T83"/>
                      </a:cxn>
                      <a:cxn ang="T160">
                        <a:pos x="T84" y="T85"/>
                      </a:cxn>
                      <a:cxn ang="T161">
                        <a:pos x="T86" y="T87"/>
                      </a:cxn>
                      <a:cxn ang="T162">
                        <a:pos x="T88" y="T89"/>
                      </a:cxn>
                      <a:cxn ang="T163">
                        <a:pos x="T90" y="T91"/>
                      </a:cxn>
                      <a:cxn ang="T164">
                        <a:pos x="T92" y="T93"/>
                      </a:cxn>
                      <a:cxn ang="T165">
                        <a:pos x="T94" y="T95"/>
                      </a:cxn>
                      <a:cxn ang="T166">
                        <a:pos x="T96" y="T97"/>
                      </a:cxn>
                      <a:cxn ang="T167">
                        <a:pos x="T98" y="T99"/>
                      </a:cxn>
                      <a:cxn ang="T168">
                        <a:pos x="T100" y="T101"/>
                      </a:cxn>
                      <a:cxn ang="T169">
                        <a:pos x="T102" y="T103"/>
                      </a:cxn>
                      <a:cxn ang="T170">
                        <a:pos x="T104" y="T105"/>
                      </a:cxn>
                      <a:cxn ang="T171">
                        <a:pos x="T106" y="T107"/>
                      </a:cxn>
                      <a:cxn ang="T172">
                        <a:pos x="T108" y="T109"/>
                      </a:cxn>
                      <a:cxn ang="T173">
                        <a:pos x="T110" y="T111"/>
                      </a:cxn>
                      <a:cxn ang="T174">
                        <a:pos x="T112" y="T113"/>
                      </a:cxn>
                      <a:cxn ang="T175">
                        <a:pos x="T114" y="T115"/>
                      </a:cxn>
                      <a:cxn ang="T176">
                        <a:pos x="T116" y="T117"/>
                      </a:cxn>
                    </a:cxnLst>
                    <a:rect l="T177" t="T178" r="T179" b="T180"/>
                    <a:pathLst>
                      <a:path w="259" h="129">
                        <a:moveTo>
                          <a:pt x="259" y="129"/>
                        </a:moveTo>
                        <a:lnTo>
                          <a:pt x="255" y="102"/>
                        </a:lnTo>
                        <a:lnTo>
                          <a:pt x="252" y="80"/>
                        </a:lnTo>
                        <a:lnTo>
                          <a:pt x="252" y="63"/>
                        </a:lnTo>
                        <a:lnTo>
                          <a:pt x="253" y="50"/>
                        </a:lnTo>
                        <a:lnTo>
                          <a:pt x="257" y="29"/>
                        </a:lnTo>
                        <a:lnTo>
                          <a:pt x="259" y="12"/>
                        </a:lnTo>
                        <a:lnTo>
                          <a:pt x="258" y="14"/>
                        </a:lnTo>
                        <a:lnTo>
                          <a:pt x="256" y="16"/>
                        </a:lnTo>
                        <a:lnTo>
                          <a:pt x="253" y="17"/>
                        </a:lnTo>
                        <a:lnTo>
                          <a:pt x="249" y="18"/>
                        </a:lnTo>
                        <a:lnTo>
                          <a:pt x="239" y="19"/>
                        </a:lnTo>
                        <a:lnTo>
                          <a:pt x="228" y="19"/>
                        </a:lnTo>
                        <a:lnTo>
                          <a:pt x="205" y="19"/>
                        </a:lnTo>
                        <a:lnTo>
                          <a:pt x="192" y="18"/>
                        </a:lnTo>
                        <a:lnTo>
                          <a:pt x="181" y="17"/>
                        </a:lnTo>
                        <a:lnTo>
                          <a:pt x="172" y="15"/>
                        </a:lnTo>
                        <a:lnTo>
                          <a:pt x="163" y="12"/>
                        </a:lnTo>
                        <a:lnTo>
                          <a:pt x="156" y="9"/>
                        </a:lnTo>
                        <a:lnTo>
                          <a:pt x="146" y="6"/>
                        </a:lnTo>
                        <a:lnTo>
                          <a:pt x="134" y="3"/>
                        </a:lnTo>
                        <a:lnTo>
                          <a:pt x="118" y="1"/>
                        </a:lnTo>
                        <a:lnTo>
                          <a:pt x="99" y="0"/>
                        </a:lnTo>
                        <a:lnTo>
                          <a:pt x="83" y="0"/>
                        </a:lnTo>
                        <a:lnTo>
                          <a:pt x="67" y="0"/>
                        </a:lnTo>
                        <a:lnTo>
                          <a:pt x="50" y="0"/>
                        </a:lnTo>
                        <a:lnTo>
                          <a:pt x="34" y="2"/>
                        </a:lnTo>
                        <a:lnTo>
                          <a:pt x="27" y="4"/>
                        </a:lnTo>
                        <a:lnTo>
                          <a:pt x="21" y="6"/>
                        </a:lnTo>
                        <a:lnTo>
                          <a:pt x="14" y="9"/>
                        </a:lnTo>
                        <a:lnTo>
                          <a:pt x="10" y="13"/>
                        </a:lnTo>
                        <a:lnTo>
                          <a:pt x="5" y="17"/>
                        </a:lnTo>
                        <a:lnTo>
                          <a:pt x="2" y="22"/>
                        </a:lnTo>
                        <a:lnTo>
                          <a:pt x="0" y="29"/>
                        </a:lnTo>
                        <a:lnTo>
                          <a:pt x="0" y="36"/>
                        </a:lnTo>
                        <a:lnTo>
                          <a:pt x="0" y="48"/>
                        </a:lnTo>
                        <a:lnTo>
                          <a:pt x="3" y="58"/>
                        </a:lnTo>
                        <a:lnTo>
                          <a:pt x="6" y="65"/>
                        </a:lnTo>
                        <a:lnTo>
                          <a:pt x="12" y="71"/>
                        </a:lnTo>
                        <a:lnTo>
                          <a:pt x="17" y="76"/>
                        </a:lnTo>
                        <a:lnTo>
                          <a:pt x="24" y="80"/>
                        </a:lnTo>
                        <a:lnTo>
                          <a:pt x="31" y="83"/>
                        </a:lnTo>
                        <a:lnTo>
                          <a:pt x="37" y="85"/>
                        </a:lnTo>
                        <a:lnTo>
                          <a:pt x="50" y="88"/>
                        </a:lnTo>
                        <a:lnTo>
                          <a:pt x="61" y="92"/>
                        </a:lnTo>
                        <a:lnTo>
                          <a:pt x="65" y="95"/>
                        </a:lnTo>
                        <a:lnTo>
                          <a:pt x="67" y="99"/>
                        </a:lnTo>
                        <a:lnTo>
                          <a:pt x="67" y="105"/>
                        </a:lnTo>
                        <a:lnTo>
                          <a:pt x="66" y="111"/>
                        </a:lnTo>
                        <a:lnTo>
                          <a:pt x="81" y="110"/>
                        </a:lnTo>
                        <a:lnTo>
                          <a:pt x="91" y="108"/>
                        </a:lnTo>
                        <a:lnTo>
                          <a:pt x="98" y="106"/>
                        </a:lnTo>
                        <a:lnTo>
                          <a:pt x="105" y="105"/>
                        </a:lnTo>
                        <a:lnTo>
                          <a:pt x="120" y="106"/>
                        </a:lnTo>
                        <a:lnTo>
                          <a:pt x="140" y="108"/>
                        </a:lnTo>
                        <a:lnTo>
                          <a:pt x="166" y="112"/>
                        </a:lnTo>
                        <a:lnTo>
                          <a:pt x="192" y="117"/>
                        </a:lnTo>
                        <a:lnTo>
                          <a:pt x="238" y="125"/>
                        </a:lnTo>
                        <a:lnTo>
                          <a:pt x="259" y="129"/>
                        </a:lnTo>
                      </a:path>
                    </a:pathLst>
                  </a:custGeom>
                  <a:solidFill>
                    <a:srgbClr val="92D05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54" name="Freeform 345"/>
                  <p:cNvSpPr>
                    <a:spLocks/>
                  </p:cNvSpPr>
                  <p:nvPr>
                    <p:custDataLst>
                      <p:tags r:id="rId238"/>
                    </p:custDataLst>
                  </p:nvPr>
                </p:nvSpPr>
                <p:spPr bwMode="auto">
                  <a:xfrm>
                    <a:off x="4484688" y="2414588"/>
                    <a:ext cx="179387" cy="142875"/>
                  </a:xfrm>
                  <a:custGeom>
                    <a:avLst/>
                    <a:gdLst>
                      <a:gd name="T0" fmla="*/ 2147483647 w 425"/>
                      <a:gd name="T1" fmla="*/ 2147483647 h 272"/>
                      <a:gd name="T2" fmla="*/ 2147483647 w 425"/>
                      <a:gd name="T3" fmla="*/ 2147483647 h 272"/>
                      <a:gd name="T4" fmla="*/ 2147483647 w 425"/>
                      <a:gd name="T5" fmla="*/ 2147483647 h 272"/>
                      <a:gd name="T6" fmla="*/ 2147483647 w 425"/>
                      <a:gd name="T7" fmla="*/ 2147483647 h 272"/>
                      <a:gd name="T8" fmla="*/ 2147483647 w 425"/>
                      <a:gd name="T9" fmla="*/ 2147483647 h 272"/>
                      <a:gd name="T10" fmla="*/ 2147483647 w 425"/>
                      <a:gd name="T11" fmla="*/ 2147483647 h 272"/>
                      <a:gd name="T12" fmla="*/ 2147483647 w 425"/>
                      <a:gd name="T13" fmla="*/ 2147483647 h 272"/>
                      <a:gd name="T14" fmla="*/ 2147483647 w 425"/>
                      <a:gd name="T15" fmla="*/ 2147483647 h 272"/>
                      <a:gd name="T16" fmla="*/ 2147483647 w 425"/>
                      <a:gd name="T17" fmla="*/ 2147483647 h 272"/>
                      <a:gd name="T18" fmla="*/ 2147483647 w 425"/>
                      <a:gd name="T19" fmla="*/ 2147483647 h 272"/>
                      <a:gd name="T20" fmla="*/ 2147483647 w 425"/>
                      <a:gd name="T21" fmla="*/ 2147483647 h 272"/>
                      <a:gd name="T22" fmla="*/ 2147483647 w 425"/>
                      <a:gd name="T23" fmla="*/ 2147483647 h 272"/>
                      <a:gd name="T24" fmla="*/ 2147483647 w 425"/>
                      <a:gd name="T25" fmla="*/ 2147483647 h 272"/>
                      <a:gd name="T26" fmla="*/ 2147483647 w 425"/>
                      <a:gd name="T27" fmla="*/ 2147483647 h 272"/>
                      <a:gd name="T28" fmla="*/ 2147483647 w 425"/>
                      <a:gd name="T29" fmla="*/ 2147483647 h 272"/>
                      <a:gd name="T30" fmla="*/ 2147483647 w 425"/>
                      <a:gd name="T31" fmla="*/ 2147483647 h 272"/>
                      <a:gd name="T32" fmla="*/ 2147483647 w 425"/>
                      <a:gd name="T33" fmla="*/ 2147483647 h 272"/>
                      <a:gd name="T34" fmla="*/ 2147483647 w 425"/>
                      <a:gd name="T35" fmla="*/ 2147483647 h 272"/>
                      <a:gd name="T36" fmla="*/ 2147483647 w 425"/>
                      <a:gd name="T37" fmla="*/ 2147483647 h 272"/>
                      <a:gd name="T38" fmla="*/ 0 w 425"/>
                      <a:gd name="T39" fmla="*/ 2147483647 h 272"/>
                      <a:gd name="T40" fmla="*/ 2147483647 w 425"/>
                      <a:gd name="T41" fmla="*/ 2147483647 h 272"/>
                      <a:gd name="T42" fmla="*/ 2147483647 w 425"/>
                      <a:gd name="T43" fmla="*/ 2147483647 h 272"/>
                      <a:gd name="T44" fmla="*/ 2147483647 w 425"/>
                      <a:gd name="T45" fmla="*/ 2147483647 h 272"/>
                      <a:gd name="T46" fmla="*/ 2147483647 w 425"/>
                      <a:gd name="T47" fmla="*/ 2147483647 h 272"/>
                      <a:gd name="T48" fmla="*/ 2147483647 w 425"/>
                      <a:gd name="T49" fmla="*/ 2147483647 h 272"/>
                      <a:gd name="T50" fmla="*/ 2147483647 w 425"/>
                      <a:gd name="T51" fmla="*/ 2147483647 h 272"/>
                      <a:gd name="T52" fmla="*/ 2147483647 w 425"/>
                      <a:gd name="T53" fmla="*/ 2147483647 h 272"/>
                      <a:gd name="T54" fmla="*/ 2147483647 w 425"/>
                      <a:gd name="T55" fmla="*/ 2147483647 h 272"/>
                      <a:gd name="T56" fmla="*/ 2147483647 w 425"/>
                      <a:gd name="T57" fmla="*/ 2147483647 h 272"/>
                      <a:gd name="T58" fmla="*/ 2147483647 w 425"/>
                      <a:gd name="T59" fmla="*/ 2147483647 h 272"/>
                      <a:gd name="T60" fmla="*/ 2147483647 w 425"/>
                      <a:gd name="T61" fmla="*/ 2147483647 h 272"/>
                      <a:gd name="T62" fmla="*/ 2147483647 w 425"/>
                      <a:gd name="T63" fmla="*/ 2147483647 h 272"/>
                      <a:gd name="T64" fmla="*/ 2147483647 w 425"/>
                      <a:gd name="T65" fmla="*/ 2147483647 h 272"/>
                      <a:gd name="T66" fmla="*/ 2147483647 w 425"/>
                      <a:gd name="T67" fmla="*/ 0 h 272"/>
                      <a:gd name="T68" fmla="*/ 2147483647 w 425"/>
                      <a:gd name="T69" fmla="*/ 2147483647 h 272"/>
                      <a:gd name="T70" fmla="*/ 2147483647 w 425"/>
                      <a:gd name="T71" fmla="*/ 2147483647 h 272"/>
                      <a:gd name="T72" fmla="*/ 2147483647 w 425"/>
                      <a:gd name="T73" fmla="*/ 2147483647 h 272"/>
                      <a:gd name="T74" fmla="*/ 2147483647 w 425"/>
                      <a:gd name="T75" fmla="*/ 2147483647 h 272"/>
                      <a:gd name="T76" fmla="*/ 2147483647 w 425"/>
                      <a:gd name="T77" fmla="*/ 2147483647 h 272"/>
                      <a:gd name="T78" fmla="*/ 2147483647 w 425"/>
                      <a:gd name="T79" fmla="*/ 2147483647 h 272"/>
                      <a:gd name="T80" fmla="*/ 2147483647 w 425"/>
                      <a:gd name="T81" fmla="*/ 2147483647 h 272"/>
                      <a:gd name="T82" fmla="*/ 2147483647 w 425"/>
                      <a:gd name="T83" fmla="*/ 2147483647 h 272"/>
                      <a:gd name="T84" fmla="*/ 2147483647 w 425"/>
                      <a:gd name="T85" fmla="*/ 2147483647 h 272"/>
                      <a:gd name="T86" fmla="*/ 2147483647 w 425"/>
                      <a:gd name="T87" fmla="*/ 2147483647 h 272"/>
                      <a:gd name="T88" fmla="*/ 2147483647 w 425"/>
                      <a:gd name="T89" fmla="*/ 2147483647 h 272"/>
                      <a:gd name="T90" fmla="*/ 2147483647 w 425"/>
                      <a:gd name="T91" fmla="*/ 2147483647 h 272"/>
                      <a:gd name="T92" fmla="*/ 2147483647 w 425"/>
                      <a:gd name="T93" fmla="*/ 2147483647 h 272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w 425"/>
                      <a:gd name="T142" fmla="*/ 0 h 272"/>
                      <a:gd name="T143" fmla="*/ 425 w 425"/>
                      <a:gd name="T144" fmla="*/ 272 h 272"/>
                    </a:gdLst>
                    <a:ahLst/>
                    <a:cxnLst>
                      <a:cxn ang="T94">
                        <a:pos x="T0" y="T1"/>
                      </a:cxn>
                      <a:cxn ang="T95">
                        <a:pos x="T2" y="T3"/>
                      </a:cxn>
                      <a:cxn ang="T96">
                        <a:pos x="T4" y="T5"/>
                      </a:cxn>
                      <a:cxn ang="T97">
                        <a:pos x="T6" y="T7"/>
                      </a:cxn>
                      <a:cxn ang="T98">
                        <a:pos x="T8" y="T9"/>
                      </a:cxn>
                      <a:cxn ang="T99">
                        <a:pos x="T10" y="T11"/>
                      </a:cxn>
                      <a:cxn ang="T100">
                        <a:pos x="T12" y="T13"/>
                      </a:cxn>
                      <a:cxn ang="T101">
                        <a:pos x="T14" y="T15"/>
                      </a:cxn>
                      <a:cxn ang="T102">
                        <a:pos x="T16" y="T17"/>
                      </a:cxn>
                      <a:cxn ang="T103">
                        <a:pos x="T18" y="T19"/>
                      </a:cxn>
                      <a:cxn ang="T104">
                        <a:pos x="T20" y="T21"/>
                      </a:cxn>
                      <a:cxn ang="T105">
                        <a:pos x="T22" y="T23"/>
                      </a:cxn>
                      <a:cxn ang="T106">
                        <a:pos x="T24" y="T25"/>
                      </a:cxn>
                      <a:cxn ang="T107">
                        <a:pos x="T26" y="T27"/>
                      </a:cxn>
                      <a:cxn ang="T108">
                        <a:pos x="T28" y="T29"/>
                      </a:cxn>
                      <a:cxn ang="T109">
                        <a:pos x="T30" y="T31"/>
                      </a:cxn>
                      <a:cxn ang="T110">
                        <a:pos x="T32" y="T33"/>
                      </a:cxn>
                      <a:cxn ang="T111">
                        <a:pos x="T34" y="T35"/>
                      </a:cxn>
                      <a:cxn ang="T112">
                        <a:pos x="T36" y="T37"/>
                      </a:cxn>
                      <a:cxn ang="T113">
                        <a:pos x="T38" y="T39"/>
                      </a:cxn>
                      <a:cxn ang="T114">
                        <a:pos x="T40" y="T41"/>
                      </a:cxn>
                      <a:cxn ang="T115">
                        <a:pos x="T42" y="T43"/>
                      </a:cxn>
                      <a:cxn ang="T116">
                        <a:pos x="T44" y="T45"/>
                      </a:cxn>
                      <a:cxn ang="T117">
                        <a:pos x="T46" y="T47"/>
                      </a:cxn>
                      <a:cxn ang="T118">
                        <a:pos x="T48" y="T49"/>
                      </a:cxn>
                      <a:cxn ang="T119">
                        <a:pos x="T50" y="T51"/>
                      </a:cxn>
                      <a:cxn ang="T120">
                        <a:pos x="T52" y="T53"/>
                      </a:cxn>
                      <a:cxn ang="T121">
                        <a:pos x="T54" y="T55"/>
                      </a:cxn>
                      <a:cxn ang="T122">
                        <a:pos x="T56" y="T57"/>
                      </a:cxn>
                      <a:cxn ang="T123">
                        <a:pos x="T58" y="T59"/>
                      </a:cxn>
                      <a:cxn ang="T124">
                        <a:pos x="T60" y="T61"/>
                      </a:cxn>
                      <a:cxn ang="T125">
                        <a:pos x="T62" y="T63"/>
                      </a:cxn>
                      <a:cxn ang="T126">
                        <a:pos x="T64" y="T65"/>
                      </a:cxn>
                      <a:cxn ang="T127">
                        <a:pos x="T66" y="T67"/>
                      </a:cxn>
                      <a:cxn ang="T128">
                        <a:pos x="T68" y="T69"/>
                      </a:cxn>
                      <a:cxn ang="T129">
                        <a:pos x="T70" y="T71"/>
                      </a:cxn>
                      <a:cxn ang="T130">
                        <a:pos x="T72" y="T73"/>
                      </a:cxn>
                      <a:cxn ang="T131">
                        <a:pos x="T74" y="T75"/>
                      </a:cxn>
                      <a:cxn ang="T132">
                        <a:pos x="T76" y="T77"/>
                      </a:cxn>
                      <a:cxn ang="T133">
                        <a:pos x="T78" y="T79"/>
                      </a:cxn>
                      <a:cxn ang="T134">
                        <a:pos x="T80" y="T81"/>
                      </a:cxn>
                      <a:cxn ang="T135">
                        <a:pos x="T82" y="T83"/>
                      </a:cxn>
                      <a:cxn ang="T136">
                        <a:pos x="T84" y="T85"/>
                      </a:cxn>
                      <a:cxn ang="T137">
                        <a:pos x="T86" y="T87"/>
                      </a:cxn>
                      <a:cxn ang="T138">
                        <a:pos x="T88" y="T89"/>
                      </a:cxn>
                      <a:cxn ang="T139">
                        <a:pos x="T90" y="T91"/>
                      </a:cxn>
                      <a:cxn ang="T140">
                        <a:pos x="T92" y="T93"/>
                      </a:cxn>
                    </a:cxnLst>
                    <a:rect l="T141" t="T142" r="T143" b="T144"/>
                    <a:pathLst>
                      <a:path w="425" h="272">
                        <a:moveTo>
                          <a:pt x="425" y="161"/>
                        </a:moveTo>
                        <a:lnTo>
                          <a:pt x="418" y="170"/>
                        </a:lnTo>
                        <a:lnTo>
                          <a:pt x="409" y="179"/>
                        </a:lnTo>
                        <a:lnTo>
                          <a:pt x="398" y="188"/>
                        </a:lnTo>
                        <a:lnTo>
                          <a:pt x="385" y="197"/>
                        </a:lnTo>
                        <a:lnTo>
                          <a:pt x="383" y="206"/>
                        </a:lnTo>
                        <a:lnTo>
                          <a:pt x="383" y="214"/>
                        </a:lnTo>
                        <a:lnTo>
                          <a:pt x="384" y="221"/>
                        </a:lnTo>
                        <a:lnTo>
                          <a:pt x="385" y="227"/>
                        </a:lnTo>
                        <a:lnTo>
                          <a:pt x="389" y="237"/>
                        </a:lnTo>
                        <a:lnTo>
                          <a:pt x="392" y="246"/>
                        </a:lnTo>
                        <a:lnTo>
                          <a:pt x="375" y="244"/>
                        </a:lnTo>
                        <a:lnTo>
                          <a:pt x="356" y="240"/>
                        </a:lnTo>
                        <a:lnTo>
                          <a:pt x="347" y="238"/>
                        </a:lnTo>
                        <a:lnTo>
                          <a:pt x="336" y="236"/>
                        </a:lnTo>
                        <a:lnTo>
                          <a:pt x="324" y="235"/>
                        </a:lnTo>
                        <a:lnTo>
                          <a:pt x="311" y="234"/>
                        </a:lnTo>
                        <a:lnTo>
                          <a:pt x="295" y="235"/>
                        </a:lnTo>
                        <a:lnTo>
                          <a:pt x="278" y="238"/>
                        </a:lnTo>
                        <a:lnTo>
                          <a:pt x="263" y="243"/>
                        </a:lnTo>
                        <a:lnTo>
                          <a:pt x="248" y="248"/>
                        </a:lnTo>
                        <a:lnTo>
                          <a:pt x="232" y="254"/>
                        </a:lnTo>
                        <a:lnTo>
                          <a:pt x="215" y="260"/>
                        </a:lnTo>
                        <a:lnTo>
                          <a:pt x="197" y="267"/>
                        </a:lnTo>
                        <a:lnTo>
                          <a:pt x="179" y="272"/>
                        </a:lnTo>
                        <a:lnTo>
                          <a:pt x="100" y="240"/>
                        </a:lnTo>
                        <a:lnTo>
                          <a:pt x="92" y="233"/>
                        </a:lnTo>
                        <a:lnTo>
                          <a:pt x="85" y="226"/>
                        </a:lnTo>
                        <a:lnTo>
                          <a:pt x="78" y="220"/>
                        </a:lnTo>
                        <a:lnTo>
                          <a:pt x="70" y="214"/>
                        </a:lnTo>
                        <a:lnTo>
                          <a:pt x="52" y="202"/>
                        </a:lnTo>
                        <a:lnTo>
                          <a:pt x="37" y="192"/>
                        </a:lnTo>
                        <a:lnTo>
                          <a:pt x="29" y="186"/>
                        </a:lnTo>
                        <a:lnTo>
                          <a:pt x="22" y="180"/>
                        </a:lnTo>
                        <a:lnTo>
                          <a:pt x="16" y="174"/>
                        </a:lnTo>
                        <a:lnTo>
                          <a:pt x="11" y="167"/>
                        </a:lnTo>
                        <a:lnTo>
                          <a:pt x="6" y="159"/>
                        </a:lnTo>
                        <a:lnTo>
                          <a:pt x="2" y="150"/>
                        </a:lnTo>
                        <a:lnTo>
                          <a:pt x="0" y="140"/>
                        </a:lnTo>
                        <a:lnTo>
                          <a:pt x="0" y="129"/>
                        </a:lnTo>
                        <a:lnTo>
                          <a:pt x="25" y="95"/>
                        </a:lnTo>
                        <a:lnTo>
                          <a:pt x="50" y="66"/>
                        </a:lnTo>
                        <a:lnTo>
                          <a:pt x="61" y="52"/>
                        </a:lnTo>
                        <a:lnTo>
                          <a:pt x="71" y="36"/>
                        </a:lnTo>
                        <a:lnTo>
                          <a:pt x="75" y="29"/>
                        </a:lnTo>
                        <a:lnTo>
                          <a:pt x="80" y="22"/>
                        </a:lnTo>
                        <a:lnTo>
                          <a:pt x="83" y="14"/>
                        </a:lnTo>
                        <a:lnTo>
                          <a:pt x="85" y="6"/>
                        </a:lnTo>
                        <a:lnTo>
                          <a:pt x="105" y="7"/>
                        </a:lnTo>
                        <a:lnTo>
                          <a:pt x="123" y="10"/>
                        </a:lnTo>
                        <a:lnTo>
                          <a:pt x="138" y="14"/>
                        </a:lnTo>
                        <a:lnTo>
                          <a:pt x="153" y="18"/>
                        </a:lnTo>
                        <a:lnTo>
                          <a:pt x="166" y="23"/>
                        </a:lnTo>
                        <a:lnTo>
                          <a:pt x="180" y="27"/>
                        </a:lnTo>
                        <a:lnTo>
                          <a:pt x="193" y="30"/>
                        </a:lnTo>
                        <a:lnTo>
                          <a:pt x="205" y="31"/>
                        </a:lnTo>
                        <a:lnTo>
                          <a:pt x="210" y="30"/>
                        </a:lnTo>
                        <a:lnTo>
                          <a:pt x="214" y="29"/>
                        </a:lnTo>
                        <a:lnTo>
                          <a:pt x="218" y="28"/>
                        </a:lnTo>
                        <a:lnTo>
                          <a:pt x="221" y="26"/>
                        </a:lnTo>
                        <a:lnTo>
                          <a:pt x="227" y="21"/>
                        </a:lnTo>
                        <a:lnTo>
                          <a:pt x="232" y="15"/>
                        </a:lnTo>
                        <a:lnTo>
                          <a:pt x="237" y="10"/>
                        </a:lnTo>
                        <a:lnTo>
                          <a:pt x="242" y="5"/>
                        </a:lnTo>
                        <a:lnTo>
                          <a:pt x="246" y="3"/>
                        </a:lnTo>
                        <a:lnTo>
                          <a:pt x="250" y="2"/>
                        </a:lnTo>
                        <a:lnTo>
                          <a:pt x="253" y="1"/>
                        </a:lnTo>
                        <a:lnTo>
                          <a:pt x="259" y="0"/>
                        </a:lnTo>
                        <a:lnTo>
                          <a:pt x="268" y="1"/>
                        </a:lnTo>
                        <a:lnTo>
                          <a:pt x="275" y="2"/>
                        </a:lnTo>
                        <a:lnTo>
                          <a:pt x="283" y="4"/>
                        </a:lnTo>
                        <a:lnTo>
                          <a:pt x="289" y="7"/>
                        </a:lnTo>
                        <a:lnTo>
                          <a:pt x="296" y="11"/>
                        </a:lnTo>
                        <a:lnTo>
                          <a:pt x="302" y="15"/>
                        </a:lnTo>
                        <a:lnTo>
                          <a:pt x="306" y="20"/>
                        </a:lnTo>
                        <a:lnTo>
                          <a:pt x="310" y="26"/>
                        </a:lnTo>
                        <a:lnTo>
                          <a:pt x="318" y="38"/>
                        </a:lnTo>
                        <a:lnTo>
                          <a:pt x="325" y="53"/>
                        </a:lnTo>
                        <a:lnTo>
                          <a:pt x="331" y="67"/>
                        </a:lnTo>
                        <a:lnTo>
                          <a:pt x="337" y="82"/>
                        </a:lnTo>
                        <a:lnTo>
                          <a:pt x="342" y="98"/>
                        </a:lnTo>
                        <a:lnTo>
                          <a:pt x="349" y="113"/>
                        </a:lnTo>
                        <a:lnTo>
                          <a:pt x="352" y="119"/>
                        </a:lnTo>
                        <a:lnTo>
                          <a:pt x="356" y="126"/>
                        </a:lnTo>
                        <a:lnTo>
                          <a:pt x="360" y="132"/>
                        </a:lnTo>
                        <a:lnTo>
                          <a:pt x="365" y="138"/>
                        </a:lnTo>
                        <a:lnTo>
                          <a:pt x="370" y="143"/>
                        </a:lnTo>
                        <a:lnTo>
                          <a:pt x="376" y="147"/>
                        </a:lnTo>
                        <a:lnTo>
                          <a:pt x="382" y="151"/>
                        </a:lnTo>
                        <a:lnTo>
                          <a:pt x="389" y="156"/>
                        </a:lnTo>
                        <a:lnTo>
                          <a:pt x="397" y="158"/>
                        </a:lnTo>
                        <a:lnTo>
                          <a:pt x="405" y="160"/>
                        </a:lnTo>
                        <a:lnTo>
                          <a:pt x="415" y="161"/>
                        </a:lnTo>
                        <a:lnTo>
                          <a:pt x="425" y="161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55" name="Freeform 346"/>
                  <p:cNvSpPr>
                    <a:spLocks/>
                  </p:cNvSpPr>
                  <p:nvPr>
                    <p:custDataLst>
                      <p:tags r:id="rId239"/>
                    </p:custDataLst>
                  </p:nvPr>
                </p:nvSpPr>
                <p:spPr bwMode="auto">
                  <a:xfrm>
                    <a:off x="2484438" y="3452813"/>
                    <a:ext cx="14287" cy="55562"/>
                  </a:xfrm>
                  <a:custGeom>
                    <a:avLst/>
                    <a:gdLst>
                      <a:gd name="T0" fmla="*/ 13 w 33"/>
                      <a:gd name="T1" fmla="*/ 6 h 31"/>
                      <a:gd name="T2" fmla="*/ 0 w 33"/>
                      <a:gd name="T3" fmla="*/ 19 h 31"/>
                      <a:gd name="T4" fmla="*/ 5 w 33"/>
                      <a:gd name="T5" fmla="*/ 21 h 31"/>
                      <a:gd name="T6" fmla="*/ 14 w 33"/>
                      <a:gd name="T7" fmla="*/ 25 h 31"/>
                      <a:gd name="T8" fmla="*/ 19 w 33"/>
                      <a:gd name="T9" fmla="*/ 27 h 31"/>
                      <a:gd name="T10" fmla="*/ 23 w 33"/>
                      <a:gd name="T11" fmla="*/ 29 h 31"/>
                      <a:gd name="T12" fmla="*/ 27 w 33"/>
                      <a:gd name="T13" fmla="*/ 30 h 31"/>
                      <a:gd name="T14" fmla="*/ 33 w 33"/>
                      <a:gd name="T15" fmla="*/ 31 h 31"/>
                      <a:gd name="T16" fmla="*/ 33 w 33"/>
                      <a:gd name="T17" fmla="*/ 0 h 31"/>
                      <a:gd name="T18" fmla="*/ 20 w 33"/>
                      <a:gd name="T19" fmla="*/ 0 h 31"/>
                      <a:gd name="T20" fmla="*/ 13 w 33"/>
                      <a:gd name="T21" fmla="*/ 6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3"/>
                      <a:gd name="T34" fmla="*/ 0 h 31"/>
                      <a:gd name="T35" fmla="*/ 33 w 33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3" h="31">
                        <a:moveTo>
                          <a:pt x="13" y="6"/>
                        </a:moveTo>
                        <a:lnTo>
                          <a:pt x="0" y="19"/>
                        </a:lnTo>
                        <a:lnTo>
                          <a:pt x="5" y="21"/>
                        </a:lnTo>
                        <a:lnTo>
                          <a:pt x="14" y="25"/>
                        </a:lnTo>
                        <a:lnTo>
                          <a:pt x="19" y="27"/>
                        </a:lnTo>
                        <a:lnTo>
                          <a:pt x="23" y="29"/>
                        </a:lnTo>
                        <a:lnTo>
                          <a:pt x="27" y="30"/>
                        </a:lnTo>
                        <a:lnTo>
                          <a:pt x="33" y="31"/>
                        </a:lnTo>
                        <a:lnTo>
                          <a:pt x="33" y="0"/>
                        </a:lnTo>
                        <a:lnTo>
                          <a:pt x="20" y="0"/>
                        </a:lnTo>
                        <a:lnTo>
                          <a:pt x="13" y="6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56" name="Freeform 347"/>
                  <p:cNvSpPr>
                    <a:spLocks/>
                  </p:cNvSpPr>
                  <p:nvPr>
                    <p:custDataLst>
                      <p:tags r:id="rId240"/>
                    </p:custDataLst>
                  </p:nvPr>
                </p:nvSpPr>
                <p:spPr bwMode="auto">
                  <a:xfrm>
                    <a:off x="4589463" y="2406650"/>
                    <a:ext cx="85725" cy="79375"/>
                  </a:xfrm>
                  <a:custGeom>
                    <a:avLst/>
                    <a:gdLst>
                      <a:gd name="T0" fmla="*/ 2147483647 w 192"/>
                      <a:gd name="T1" fmla="*/ 2147483647 h 154"/>
                      <a:gd name="T2" fmla="*/ 2147483647 w 192"/>
                      <a:gd name="T3" fmla="*/ 0 h 154"/>
                      <a:gd name="T4" fmla="*/ 2147483647 w 192"/>
                      <a:gd name="T5" fmla="*/ 2147483647 h 154"/>
                      <a:gd name="T6" fmla="*/ 2147483647 w 192"/>
                      <a:gd name="T7" fmla="*/ 2147483647 h 154"/>
                      <a:gd name="T8" fmla="*/ 2147483647 w 192"/>
                      <a:gd name="T9" fmla="*/ 2147483647 h 154"/>
                      <a:gd name="T10" fmla="*/ 2147483647 w 192"/>
                      <a:gd name="T11" fmla="*/ 2147483647 h 154"/>
                      <a:gd name="T12" fmla="*/ 2147483647 w 192"/>
                      <a:gd name="T13" fmla="*/ 2147483647 h 154"/>
                      <a:gd name="T14" fmla="*/ 2147483647 w 192"/>
                      <a:gd name="T15" fmla="*/ 2147483647 h 154"/>
                      <a:gd name="T16" fmla="*/ 2147483647 w 192"/>
                      <a:gd name="T17" fmla="*/ 2147483647 h 154"/>
                      <a:gd name="T18" fmla="*/ 2147483647 w 192"/>
                      <a:gd name="T19" fmla="*/ 2147483647 h 154"/>
                      <a:gd name="T20" fmla="*/ 2147483647 w 192"/>
                      <a:gd name="T21" fmla="*/ 2147483647 h 154"/>
                      <a:gd name="T22" fmla="*/ 2147483647 w 192"/>
                      <a:gd name="T23" fmla="*/ 2147483647 h 154"/>
                      <a:gd name="T24" fmla="*/ 2147483647 w 192"/>
                      <a:gd name="T25" fmla="*/ 2147483647 h 154"/>
                      <a:gd name="T26" fmla="*/ 2147483647 w 192"/>
                      <a:gd name="T27" fmla="*/ 2147483647 h 154"/>
                      <a:gd name="T28" fmla="*/ 2147483647 w 192"/>
                      <a:gd name="T29" fmla="*/ 2147483647 h 154"/>
                      <a:gd name="T30" fmla="*/ 2147483647 w 192"/>
                      <a:gd name="T31" fmla="*/ 2147483647 h 154"/>
                      <a:gd name="T32" fmla="*/ 2147483647 w 192"/>
                      <a:gd name="T33" fmla="*/ 2147483647 h 154"/>
                      <a:gd name="T34" fmla="*/ 2147483647 w 192"/>
                      <a:gd name="T35" fmla="*/ 2147483647 h 154"/>
                      <a:gd name="T36" fmla="*/ 2147483647 w 192"/>
                      <a:gd name="T37" fmla="*/ 2147483647 h 154"/>
                      <a:gd name="T38" fmla="*/ 2147483647 w 192"/>
                      <a:gd name="T39" fmla="*/ 2147483647 h 154"/>
                      <a:gd name="T40" fmla="*/ 2147483647 w 192"/>
                      <a:gd name="T41" fmla="*/ 2147483647 h 154"/>
                      <a:gd name="T42" fmla="*/ 2147483647 w 192"/>
                      <a:gd name="T43" fmla="*/ 2147483647 h 154"/>
                      <a:gd name="T44" fmla="*/ 2147483647 w 192"/>
                      <a:gd name="T45" fmla="*/ 2147483647 h 154"/>
                      <a:gd name="T46" fmla="*/ 2147483647 w 192"/>
                      <a:gd name="T47" fmla="*/ 2147483647 h 154"/>
                      <a:gd name="T48" fmla="*/ 2147483647 w 192"/>
                      <a:gd name="T49" fmla="*/ 2147483647 h 154"/>
                      <a:gd name="T50" fmla="*/ 2147483647 w 192"/>
                      <a:gd name="T51" fmla="*/ 2147483647 h 154"/>
                      <a:gd name="T52" fmla="*/ 0 w 192"/>
                      <a:gd name="T53" fmla="*/ 2147483647 h 154"/>
                      <a:gd name="T54" fmla="*/ 2147483647 w 192"/>
                      <a:gd name="T55" fmla="*/ 2147483647 h 154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w 192"/>
                      <a:gd name="T85" fmla="*/ 0 h 154"/>
                      <a:gd name="T86" fmla="*/ 192 w 192"/>
                      <a:gd name="T87" fmla="*/ 154 h 154"/>
                    </a:gdLst>
                    <a:ahLst/>
                    <a:cxnLst>
                      <a:cxn ang="T56">
                        <a:pos x="T0" y="T1"/>
                      </a:cxn>
                      <a:cxn ang="T57">
                        <a:pos x="T2" y="T3"/>
                      </a:cxn>
                      <a:cxn ang="T58">
                        <a:pos x="T4" y="T5"/>
                      </a:cxn>
                      <a:cxn ang="T59">
                        <a:pos x="T6" y="T7"/>
                      </a:cxn>
                      <a:cxn ang="T60">
                        <a:pos x="T8" y="T9"/>
                      </a:cxn>
                      <a:cxn ang="T61">
                        <a:pos x="T10" y="T11"/>
                      </a:cxn>
                      <a:cxn ang="T62">
                        <a:pos x="T12" y="T13"/>
                      </a:cxn>
                      <a:cxn ang="T63">
                        <a:pos x="T14" y="T15"/>
                      </a:cxn>
                      <a:cxn ang="T64">
                        <a:pos x="T16" y="T17"/>
                      </a:cxn>
                      <a:cxn ang="T65">
                        <a:pos x="T18" y="T19"/>
                      </a:cxn>
                      <a:cxn ang="T66">
                        <a:pos x="T20" y="T21"/>
                      </a:cxn>
                      <a:cxn ang="T67">
                        <a:pos x="T22" y="T23"/>
                      </a:cxn>
                      <a:cxn ang="T68">
                        <a:pos x="T24" y="T25"/>
                      </a:cxn>
                      <a:cxn ang="T69">
                        <a:pos x="T26" y="T27"/>
                      </a:cxn>
                      <a:cxn ang="T70">
                        <a:pos x="T28" y="T29"/>
                      </a:cxn>
                      <a:cxn ang="T71">
                        <a:pos x="T30" y="T31"/>
                      </a:cxn>
                      <a:cxn ang="T72">
                        <a:pos x="T32" y="T33"/>
                      </a:cxn>
                      <a:cxn ang="T73">
                        <a:pos x="T34" y="T35"/>
                      </a:cxn>
                      <a:cxn ang="T74">
                        <a:pos x="T36" y="T37"/>
                      </a:cxn>
                      <a:cxn ang="T75">
                        <a:pos x="T38" y="T39"/>
                      </a:cxn>
                      <a:cxn ang="T76">
                        <a:pos x="T40" y="T41"/>
                      </a:cxn>
                      <a:cxn ang="T77">
                        <a:pos x="T42" y="T43"/>
                      </a:cxn>
                      <a:cxn ang="T78">
                        <a:pos x="T44" y="T45"/>
                      </a:cxn>
                      <a:cxn ang="T79">
                        <a:pos x="T46" y="T47"/>
                      </a:cxn>
                      <a:cxn ang="T80">
                        <a:pos x="T48" y="T49"/>
                      </a:cxn>
                      <a:cxn ang="T81">
                        <a:pos x="T50" y="T51"/>
                      </a:cxn>
                      <a:cxn ang="T82">
                        <a:pos x="T52" y="T53"/>
                      </a:cxn>
                      <a:cxn ang="T83">
                        <a:pos x="T54" y="T55"/>
                      </a:cxn>
                    </a:cxnLst>
                    <a:rect l="T84" t="T85" r="T86" b="T87"/>
                    <a:pathLst>
                      <a:path w="192" h="154">
                        <a:moveTo>
                          <a:pt x="6" y="19"/>
                        </a:moveTo>
                        <a:lnTo>
                          <a:pt x="52" y="0"/>
                        </a:lnTo>
                        <a:lnTo>
                          <a:pt x="92" y="19"/>
                        </a:lnTo>
                        <a:lnTo>
                          <a:pt x="119" y="31"/>
                        </a:lnTo>
                        <a:lnTo>
                          <a:pt x="146" y="63"/>
                        </a:lnTo>
                        <a:lnTo>
                          <a:pt x="166" y="93"/>
                        </a:lnTo>
                        <a:lnTo>
                          <a:pt x="192" y="118"/>
                        </a:lnTo>
                        <a:lnTo>
                          <a:pt x="152" y="124"/>
                        </a:lnTo>
                        <a:lnTo>
                          <a:pt x="126" y="130"/>
                        </a:lnTo>
                        <a:lnTo>
                          <a:pt x="126" y="154"/>
                        </a:lnTo>
                        <a:lnTo>
                          <a:pt x="106" y="154"/>
                        </a:lnTo>
                        <a:lnTo>
                          <a:pt x="99" y="146"/>
                        </a:lnTo>
                        <a:lnTo>
                          <a:pt x="93" y="137"/>
                        </a:lnTo>
                        <a:lnTo>
                          <a:pt x="88" y="126"/>
                        </a:lnTo>
                        <a:lnTo>
                          <a:pt x="82" y="115"/>
                        </a:lnTo>
                        <a:lnTo>
                          <a:pt x="74" y="93"/>
                        </a:lnTo>
                        <a:lnTo>
                          <a:pt x="65" y="71"/>
                        </a:lnTo>
                        <a:lnTo>
                          <a:pt x="60" y="61"/>
                        </a:lnTo>
                        <a:lnTo>
                          <a:pt x="55" y="50"/>
                        </a:lnTo>
                        <a:lnTo>
                          <a:pt x="48" y="42"/>
                        </a:lnTo>
                        <a:lnTo>
                          <a:pt x="41" y="34"/>
                        </a:lnTo>
                        <a:lnTo>
                          <a:pt x="33" y="28"/>
                        </a:lnTo>
                        <a:lnTo>
                          <a:pt x="24" y="23"/>
                        </a:lnTo>
                        <a:lnTo>
                          <a:pt x="18" y="22"/>
                        </a:lnTo>
                        <a:lnTo>
                          <a:pt x="12" y="20"/>
                        </a:lnTo>
                        <a:lnTo>
                          <a:pt x="6" y="20"/>
                        </a:lnTo>
                        <a:lnTo>
                          <a:pt x="0" y="19"/>
                        </a:lnTo>
                        <a:lnTo>
                          <a:pt x="6" y="19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57" name="Freeform 348"/>
                  <p:cNvSpPr>
                    <a:spLocks/>
                  </p:cNvSpPr>
                  <p:nvPr>
                    <p:custDataLst>
                      <p:tags r:id="rId241"/>
                    </p:custDataLst>
                  </p:nvPr>
                </p:nvSpPr>
                <p:spPr bwMode="auto">
                  <a:xfrm>
                    <a:off x="4506913" y="2289175"/>
                    <a:ext cx="381000" cy="247650"/>
                  </a:xfrm>
                  <a:custGeom>
                    <a:avLst/>
                    <a:gdLst>
                      <a:gd name="T0" fmla="*/ 2147483647 w 877"/>
                      <a:gd name="T1" fmla="*/ 2147483647 h 469"/>
                      <a:gd name="T2" fmla="*/ 2147483647 w 877"/>
                      <a:gd name="T3" fmla="*/ 2147483647 h 469"/>
                      <a:gd name="T4" fmla="*/ 2147483647 w 877"/>
                      <a:gd name="T5" fmla="*/ 2147483647 h 469"/>
                      <a:gd name="T6" fmla="*/ 2147483647 w 877"/>
                      <a:gd name="T7" fmla="*/ 2147483647 h 469"/>
                      <a:gd name="T8" fmla="*/ 2147483647 w 877"/>
                      <a:gd name="T9" fmla="*/ 2147483647 h 469"/>
                      <a:gd name="T10" fmla="*/ 2147483647 w 877"/>
                      <a:gd name="T11" fmla="*/ 2147483647 h 469"/>
                      <a:gd name="T12" fmla="*/ 2147483647 w 877"/>
                      <a:gd name="T13" fmla="*/ 2147483647 h 469"/>
                      <a:gd name="T14" fmla="*/ 2147483647 w 877"/>
                      <a:gd name="T15" fmla="*/ 2147483647 h 469"/>
                      <a:gd name="T16" fmla="*/ 2147483647 w 877"/>
                      <a:gd name="T17" fmla="*/ 2147483647 h 469"/>
                      <a:gd name="T18" fmla="*/ 2147483647 w 877"/>
                      <a:gd name="T19" fmla="*/ 2147483647 h 469"/>
                      <a:gd name="T20" fmla="*/ 2147483647 w 877"/>
                      <a:gd name="T21" fmla="*/ 2147483647 h 469"/>
                      <a:gd name="T22" fmla="*/ 2147483647 w 877"/>
                      <a:gd name="T23" fmla="*/ 2147483647 h 469"/>
                      <a:gd name="T24" fmla="*/ 2147483647 w 877"/>
                      <a:gd name="T25" fmla="*/ 2147483647 h 469"/>
                      <a:gd name="T26" fmla="*/ 2147483647 w 877"/>
                      <a:gd name="T27" fmla="*/ 2147483647 h 469"/>
                      <a:gd name="T28" fmla="*/ 2147483647 w 877"/>
                      <a:gd name="T29" fmla="*/ 2147483647 h 469"/>
                      <a:gd name="T30" fmla="*/ 2147483647 w 877"/>
                      <a:gd name="T31" fmla="*/ 2147483647 h 469"/>
                      <a:gd name="T32" fmla="*/ 2147483647 w 877"/>
                      <a:gd name="T33" fmla="*/ 2147483647 h 469"/>
                      <a:gd name="T34" fmla="*/ 2147483647 w 877"/>
                      <a:gd name="T35" fmla="*/ 2147483647 h 469"/>
                      <a:gd name="T36" fmla="*/ 2147483647 w 877"/>
                      <a:gd name="T37" fmla="*/ 2147483647 h 469"/>
                      <a:gd name="T38" fmla="*/ 2147483647 w 877"/>
                      <a:gd name="T39" fmla="*/ 2147483647 h 469"/>
                      <a:gd name="T40" fmla="*/ 2147483647 w 877"/>
                      <a:gd name="T41" fmla="*/ 0 h 469"/>
                      <a:gd name="T42" fmla="*/ 2147483647 w 877"/>
                      <a:gd name="T43" fmla="*/ 2147483647 h 469"/>
                      <a:gd name="T44" fmla="*/ 2147483647 w 877"/>
                      <a:gd name="T45" fmla="*/ 2147483647 h 469"/>
                      <a:gd name="T46" fmla="*/ 2147483647 w 877"/>
                      <a:gd name="T47" fmla="*/ 2147483647 h 469"/>
                      <a:gd name="T48" fmla="*/ 2147483647 w 877"/>
                      <a:gd name="T49" fmla="*/ 2147483647 h 469"/>
                      <a:gd name="T50" fmla="*/ 2147483647 w 877"/>
                      <a:gd name="T51" fmla="*/ 2147483647 h 469"/>
                      <a:gd name="T52" fmla="*/ 2147483647 w 877"/>
                      <a:gd name="T53" fmla="*/ 2147483647 h 469"/>
                      <a:gd name="T54" fmla="*/ 2147483647 w 877"/>
                      <a:gd name="T55" fmla="*/ 2147483647 h 469"/>
                      <a:gd name="T56" fmla="*/ 2147483647 w 877"/>
                      <a:gd name="T57" fmla="*/ 2147483647 h 469"/>
                      <a:gd name="T58" fmla="*/ 2147483647 w 877"/>
                      <a:gd name="T59" fmla="*/ 2147483647 h 469"/>
                      <a:gd name="T60" fmla="*/ 2147483647 w 877"/>
                      <a:gd name="T61" fmla="*/ 2147483647 h 469"/>
                      <a:gd name="T62" fmla="*/ 2147483647 w 877"/>
                      <a:gd name="T63" fmla="*/ 2147483647 h 469"/>
                      <a:gd name="T64" fmla="*/ 2147483647 w 877"/>
                      <a:gd name="T65" fmla="*/ 2147483647 h 469"/>
                      <a:gd name="T66" fmla="*/ 2147483647 w 877"/>
                      <a:gd name="T67" fmla="*/ 2147483647 h 469"/>
                      <a:gd name="T68" fmla="*/ 2147483647 w 877"/>
                      <a:gd name="T69" fmla="*/ 2147483647 h 469"/>
                      <a:gd name="T70" fmla="*/ 2147483647 w 877"/>
                      <a:gd name="T71" fmla="*/ 2147483647 h 469"/>
                      <a:gd name="T72" fmla="*/ 2147483647 w 877"/>
                      <a:gd name="T73" fmla="*/ 2147483647 h 469"/>
                      <a:gd name="T74" fmla="*/ 2147483647 w 877"/>
                      <a:gd name="T75" fmla="*/ 2147483647 h 469"/>
                      <a:gd name="T76" fmla="*/ 2147483647 w 877"/>
                      <a:gd name="T77" fmla="*/ 2147483647 h 469"/>
                      <a:gd name="T78" fmla="*/ 2147483647 w 877"/>
                      <a:gd name="T79" fmla="*/ 2147483647 h 469"/>
                      <a:gd name="T80" fmla="*/ 2147483647 w 877"/>
                      <a:gd name="T81" fmla="*/ 2147483647 h 469"/>
                      <a:gd name="T82" fmla="*/ 2147483647 w 877"/>
                      <a:gd name="T83" fmla="*/ 2147483647 h 469"/>
                      <a:gd name="T84" fmla="*/ 2147483647 w 877"/>
                      <a:gd name="T85" fmla="*/ 2147483647 h 469"/>
                      <a:gd name="T86" fmla="*/ 2147483647 w 877"/>
                      <a:gd name="T87" fmla="*/ 2147483647 h 469"/>
                      <a:gd name="T88" fmla="*/ 2147483647 w 877"/>
                      <a:gd name="T89" fmla="*/ 2147483647 h 469"/>
                      <a:gd name="T90" fmla="*/ 2147483647 w 877"/>
                      <a:gd name="T91" fmla="*/ 2147483647 h 469"/>
                      <a:gd name="T92" fmla="*/ 2147483647 w 877"/>
                      <a:gd name="T93" fmla="*/ 2147483647 h 469"/>
                      <a:gd name="T94" fmla="*/ 2147483647 w 877"/>
                      <a:gd name="T95" fmla="*/ 2147483647 h 469"/>
                      <a:gd name="T96" fmla="*/ 2147483647 w 877"/>
                      <a:gd name="T97" fmla="*/ 2147483647 h 469"/>
                      <a:gd name="T98" fmla="*/ 2147483647 w 877"/>
                      <a:gd name="T99" fmla="*/ 2147483647 h 469"/>
                      <a:gd name="T100" fmla="*/ 2147483647 w 877"/>
                      <a:gd name="T101" fmla="*/ 2147483647 h 469"/>
                      <a:gd name="T102" fmla="*/ 2147483647 w 877"/>
                      <a:gd name="T103" fmla="*/ 2147483647 h 469"/>
                      <a:gd name="T104" fmla="*/ 2147483647 w 877"/>
                      <a:gd name="T105" fmla="*/ 2147483647 h 469"/>
                      <a:gd name="T106" fmla="*/ 2147483647 w 877"/>
                      <a:gd name="T107" fmla="*/ 2147483647 h 469"/>
                      <a:gd name="T108" fmla="*/ 2147483647 w 877"/>
                      <a:gd name="T109" fmla="*/ 2147483647 h 469"/>
                      <a:gd name="T110" fmla="*/ 2147483647 w 877"/>
                      <a:gd name="T111" fmla="*/ 2147483647 h 469"/>
                      <a:gd name="T112" fmla="*/ 2147483647 w 877"/>
                      <a:gd name="T113" fmla="*/ 2147483647 h 469"/>
                      <a:gd name="T114" fmla="*/ 2147483647 w 877"/>
                      <a:gd name="T115" fmla="*/ 2147483647 h 469"/>
                      <a:gd name="T116" fmla="*/ 2147483647 w 877"/>
                      <a:gd name="T117" fmla="*/ 2147483647 h 469"/>
                      <a:gd name="T118" fmla="*/ 2147483647 w 877"/>
                      <a:gd name="T119" fmla="*/ 2147483647 h 469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w 877"/>
                      <a:gd name="T181" fmla="*/ 0 h 469"/>
                      <a:gd name="T182" fmla="*/ 877 w 877"/>
                      <a:gd name="T183" fmla="*/ 469 h 469"/>
                    </a:gdLst>
                    <a:ahLst/>
                    <a:cxnLst>
                      <a:cxn ang="T120">
                        <a:pos x="T0" y="T1"/>
                      </a:cxn>
                      <a:cxn ang="T121">
                        <a:pos x="T2" y="T3"/>
                      </a:cxn>
                      <a:cxn ang="T122">
                        <a:pos x="T4" y="T5"/>
                      </a:cxn>
                      <a:cxn ang="T123">
                        <a:pos x="T6" y="T7"/>
                      </a:cxn>
                      <a:cxn ang="T124">
                        <a:pos x="T8" y="T9"/>
                      </a:cxn>
                      <a:cxn ang="T125">
                        <a:pos x="T10" y="T11"/>
                      </a:cxn>
                      <a:cxn ang="T126">
                        <a:pos x="T12" y="T13"/>
                      </a:cxn>
                      <a:cxn ang="T127">
                        <a:pos x="T14" y="T15"/>
                      </a:cxn>
                      <a:cxn ang="T128">
                        <a:pos x="T16" y="T17"/>
                      </a:cxn>
                      <a:cxn ang="T129">
                        <a:pos x="T18" y="T19"/>
                      </a:cxn>
                      <a:cxn ang="T130">
                        <a:pos x="T20" y="T21"/>
                      </a:cxn>
                      <a:cxn ang="T131">
                        <a:pos x="T22" y="T23"/>
                      </a:cxn>
                      <a:cxn ang="T132">
                        <a:pos x="T24" y="T25"/>
                      </a:cxn>
                      <a:cxn ang="T133">
                        <a:pos x="T26" y="T27"/>
                      </a:cxn>
                      <a:cxn ang="T134">
                        <a:pos x="T28" y="T29"/>
                      </a:cxn>
                      <a:cxn ang="T135">
                        <a:pos x="T30" y="T31"/>
                      </a:cxn>
                      <a:cxn ang="T136">
                        <a:pos x="T32" y="T33"/>
                      </a:cxn>
                      <a:cxn ang="T137">
                        <a:pos x="T34" y="T35"/>
                      </a:cxn>
                      <a:cxn ang="T138">
                        <a:pos x="T36" y="T37"/>
                      </a:cxn>
                      <a:cxn ang="T139">
                        <a:pos x="T38" y="T39"/>
                      </a:cxn>
                      <a:cxn ang="T140">
                        <a:pos x="T40" y="T41"/>
                      </a:cxn>
                      <a:cxn ang="T141">
                        <a:pos x="T42" y="T43"/>
                      </a:cxn>
                      <a:cxn ang="T142">
                        <a:pos x="T44" y="T45"/>
                      </a:cxn>
                      <a:cxn ang="T143">
                        <a:pos x="T46" y="T47"/>
                      </a:cxn>
                      <a:cxn ang="T144">
                        <a:pos x="T48" y="T49"/>
                      </a:cxn>
                      <a:cxn ang="T145">
                        <a:pos x="T50" y="T51"/>
                      </a:cxn>
                      <a:cxn ang="T146">
                        <a:pos x="T52" y="T53"/>
                      </a:cxn>
                      <a:cxn ang="T147">
                        <a:pos x="T54" y="T55"/>
                      </a:cxn>
                      <a:cxn ang="T148">
                        <a:pos x="T56" y="T57"/>
                      </a:cxn>
                      <a:cxn ang="T149">
                        <a:pos x="T58" y="T59"/>
                      </a:cxn>
                      <a:cxn ang="T150">
                        <a:pos x="T60" y="T61"/>
                      </a:cxn>
                      <a:cxn ang="T151">
                        <a:pos x="T62" y="T63"/>
                      </a:cxn>
                      <a:cxn ang="T152">
                        <a:pos x="T64" y="T65"/>
                      </a:cxn>
                      <a:cxn ang="T153">
                        <a:pos x="T66" y="T67"/>
                      </a:cxn>
                      <a:cxn ang="T154">
                        <a:pos x="T68" y="T69"/>
                      </a:cxn>
                      <a:cxn ang="T155">
                        <a:pos x="T70" y="T71"/>
                      </a:cxn>
                      <a:cxn ang="T156">
                        <a:pos x="T72" y="T73"/>
                      </a:cxn>
                      <a:cxn ang="T157">
                        <a:pos x="T74" y="T75"/>
                      </a:cxn>
                      <a:cxn ang="T158">
                        <a:pos x="T76" y="T77"/>
                      </a:cxn>
                      <a:cxn ang="T159">
                        <a:pos x="T78" y="T79"/>
                      </a:cxn>
                      <a:cxn ang="T160">
                        <a:pos x="T80" y="T81"/>
                      </a:cxn>
                      <a:cxn ang="T161">
                        <a:pos x="T82" y="T83"/>
                      </a:cxn>
                      <a:cxn ang="T162">
                        <a:pos x="T84" y="T85"/>
                      </a:cxn>
                      <a:cxn ang="T163">
                        <a:pos x="T86" y="T87"/>
                      </a:cxn>
                      <a:cxn ang="T164">
                        <a:pos x="T88" y="T89"/>
                      </a:cxn>
                      <a:cxn ang="T165">
                        <a:pos x="T90" y="T91"/>
                      </a:cxn>
                      <a:cxn ang="T166">
                        <a:pos x="T92" y="T93"/>
                      </a:cxn>
                      <a:cxn ang="T167">
                        <a:pos x="T94" y="T95"/>
                      </a:cxn>
                      <a:cxn ang="T168">
                        <a:pos x="T96" y="T97"/>
                      </a:cxn>
                      <a:cxn ang="T169">
                        <a:pos x="T98" y="T99"/>
                      </a:cxn>
                      <a:cxn ang="T170">
                        <a:pos x="T100" y="T101"/>
                      </a:cxn>
                      <a:cxn ang="T171">
                        <a:pos x="T102" y="T103"/>
                      </a:cxn>
                      <a:cxn ang="T172">
                        <a:pos x="T104" y="T105"/>
                      </a:cxn>
                      <a:cxn ang="T173">
                        <a:pos x="T106" y="T107"/>
                      </a:cxn>
                      <a:cxn ang="T174">
                        <a:pos x="T108" y="T109"/>
                      </a:cxn>
                      <a:cxn ang="T175">
                        <a:pos x="T110" y="T111"/>
                      </a:cxn>
                      <a:cxn ang="T176">
                        <a:pos x="T112" y="T113"/>
                      </a:cxn>
                      <a:cxn ang="T177">
                        <a:pos x="T114" y="T115"/>
                      </a:cxn>
                      <a:cxn ang="T178">
                        <a:pos x="T116" y="T117"/>
                      </a:cxn>
                      <a:cxn ang="T179">
                        <a:pos x="T118" y="T119"/>
                      </a:cxn>
                    </a:cxnLst>
                    <a:rect l="T180" t="T181" r="T182" b="T183"/>
                    <a:pathLst>
                      <a:path w="877" h="469">
                        <a:moveTo>
                          <a:pt x="326" y="352"/>
                        </a:moveTo>
                        <a:lnTo>
                          <a:pt x="352" y="346"/>
                        </a:lnTo>
                        <a:lnTo>
                          <a:pt x="392" y="340"/>
                        </a:lnTo>
                        <a:lnTo>
                          <a:pt x="366" y="315"/>
                        </a:lnTo>
                        <a:lnTo>
                          <a:pt x="346" y="285"/>
                        </a:lnTo>
                        <a:lnTo>
                          <a:pt x="319" y="253"/>
                        </a:lnTo>
                        <a:lnTo>
                          <a:pt x="292" y="241"/>
                        </a:lnTo>
                        <a:lnTo>
                          <a:pt x="252" y="222"/>
                        </a:lnTo>
                        <a:lnTo>
                          <a:pt x="206" y="241"/>
                        </a:lnTo>
                        <a:lnTo>
                          <a:pt x="200" y="241"/>
                        </a:lnTo>
                        <a:lnTo>
                          <a:pt x="194" y="242"/>
                        </a:lnTo>
                        <a:lnTo>
                          <a:pt x="191" y="243"/>
                        </a:lnTo>
                        <a:lnTo>
                          <a:pt x="187" y="244"/>
                        </a:lnTo>
                        <a:lnTo>
                          <a:pt x="183" y="246"/>
                        </a:lnTo>
                        <a:lnTo>
                          <a:pt x="178" y="251"/>
                        </a:lnTo>
                        <a:lnTo>
                          <a:pt x="173" y="256"/>
                        </a:lnTo>
                        <a:lnTo>
                          <a:pt x="168" y="262"/>
                        </a:lnTo>
                        <a:lnTo>
                          <a:pt x="162" y="267"/>
                        </a:lnTo>
                        <a:lnTo>
                          <a:pt x="159" y="269"/>
                        </a:lnTo>
                        <a:lnTo>
                          <a:pt x="155" y="270"/>
                        </a:lnTo>
                        <a:lnTo>
                          <a:pt x="151" y="271"/>
                        </a:lnTo>
                        <a:lnTo>
                          <a:pt x="146" y="272"/>
                        </a:lnTo>
                        <a:lnTo>
                          <a:pt x="134" y="271"/>
                        </a:lnTo>
                        <a:lnTo>
                          <a:pt x="121" y="268"/>
                        </a:lnTo>
                        <a:lnTo>
                          <a:pt x="107" y="264"/>
                        </a:lnTo>
                        <a:lnTo>
                          <a:pt x="94" y="259"/>
                        </a:lnTo>
                        <a:lnTo>
                          <a:pt x="79" y="255"/>
                        </a:lnTo>
                        <a:lnTo>
                          <a:pt x="64" y="251"/>
                        </a:lnTo>
                        <a:lnTo>
                          <a:pt x="46" y="248"/>
                        </a:lnTo>
                        <a:lnTo>
                          <a:pt x="26" y="247"/>
                        </a:lnTo>
                        <a:lnTo>
                          <a:pt x="0" y="222"/>
                        </a:lnTo>
                        <a:lnTo>
                          <a:pt x="4" y="217"/>
                        </a:lnTo>
                        <a:lnTo>
                          <a:pt x="8" y="212"/>
                        </a:lnTo>
                        <a:lnTo>
                          <a:pt x="10" y="206"/>
                        </a:lnTo>
                        <a:lnTo>
                          <a:pt x="12" y="200"/>
                        </a:lnTo>
                        <a:lnTo>
                          <a:pt x="13" y="187"/>
                        </a:lnTo>
                        <a:lnTo>
                          <a:pt x="13" y="174"/>
                        </a:lnTo>
                        <a:lnTo>
                          <a:pt x="6" y="174"/>
                        </a:lnTo>
                        <a:lnTo>
                          <a:pt x="13" y="180"/>
                        </a:lnTo>
                        <a:lnTo>
                          <a:pt x="14" y="167"/>
                        </a:lnTo>
                        <a:lnTo>
                          <a:pt x="17" y="155"/>
                        </a:lnTo>
                        <a:lnTo>
                          <a:pt x="23" y="144"/>
                        </a:lnTo>
                        <a:lnTo>
                          <a:pt x="30" y="133"/>
                        </a:lnTo>
                        <a:lnTo>
                          <a:pt x="36" y="122"/>
                        </a:lnTo>
                        <a:lnTo>
                          <a:pt x="44" y="112"/>
                        </a:lnTo>
                        <a:lnTo>
                          <a:pt x="53" y="105"/>
                        </a:lnTo>
                        <a:lnTo>
                          <a:pt x="60" y="99"/>
                        </a:lnTo>
                        <a:lnTo>
                          <a:pt x="54" y="92"/>
                        </a:lnTo>
                        <a:lnTo>
                          <a:pt x="46" y="82"/>
                        </a:lnTo>
                        <a:lnTo>
                          <a:pt x="36" y="68"/>
                        </a:lnTo>
                        <a:lnTo>
                          <a:pt x="26" y="50"/>
                        </a:lnTo>
                        <a:lnTo>
                          <a:pt x="60" y="38"/>
                        </a:lnTo>
                        <a:lnTo>
                          <a:pt x="113" y="26"/>
                        </a:lnTo>
                        <a:lnTo>
                          <a:pt x="173" y="26"/>
                        </a:lnTo>
                        <a:lnTo>
                          <a:pt x="239" y="44"/>
                        </a:lnTo>
                        <a:lnTo>
                          <a:pt x="285" y="38"/>
                        </a:lnTo>
                        <a:lnTo>
                          <a:pt x="339" y="50"/>
                        </a:lnTo>
                        <a:lnTo>
                          <a:pt x="385" y="63"/>
                        </a:lnTo>
                        <a:lnTo>
                          <a:pt x="385" y="38"/>
                        </a:lnTo>
                        <a:lnTo>
                          <a:pt x="392" y="13"/>
                        </a:lnTo>
                        <a:lnTo>
                          <a:pt x="433" y="13"/>
                        </a:lnTo>
                        <a:lnTo>
                          <a:pt x="465" y="13"/>
                        </a:lnTo>
                        <a:lnTo>
                          <a:pt x="485" y="0"/>
                        </a:lnTo>
                        <a:lnTo>
                          <a:pt x="531" y="0"/>
                        </a:lnTo>
                        <a:lnTo>
                          <a:pt x="551" y="13"/>
                        </a:lnTo>
                        <a:lnTo>
                          <a:pt x="579" y="38"/>
                        </a:lnTo>
                        <a:lnTo>
                          <a:pt x="565" y="63"/>
                        </a:lnTo>
                        <a:lnTo>
                          <a:pt x="618" y="63"/>
                        </a:lnTo>
                        <a:lnTo>
                          <a:pt x="638" y="111"/>
                        </a:lnTo>
                        <a:lnTo>
                          <a:pt x="664" y="105"/>
                        </a:lnTo>
                        <a:lnTo>
                          <a:pt x="692" y="124"/>
                        </a:lnTo>
                        <a:lnTo>
                          <a:pt x="725" y="111"/>
                        </a:lnTo>
                        <a:lnTo>
                          <a:pt x="758" y="136"/>
                        </a:lnTo>
                        <a:lnTo>
                          <a:pt x="797" y="136"/>
                        </a:lnTo>
                        <a:lnTo>
                          <a:pt x="838" y="155"/>
                        </a:lnTo>
                        <a:lnTo>
                          <a:pt x="877" y="167"/>
                        </a:lnTo>
                        <a:lnTo>
                          <a:pt x="871" y="198"/>
                        </a:lnTo>
                        <a:lnTo>
                          <a:pt x="864" y="235"/>
                        </a:lnTo>
                        <a:lnTo>
                          <a:pt x="877" y="259"/>
                        </a:lnTo>
                        <a:lnTo>
                          <a:pt x="844" y="259"/>
                        </a:lnTo>
                        <a:lnTo>
                          <a:pt x="804" y="272"/>
                        </a:lnTo>
                        <a:lnTo>
                          <a:pt x="797" y="303"/>
                        </a:lnTo>
                        <a:lnTo>
                          <a:pt x="777" y="309"/>
                        </a:lnTo>
                        <a:lnTo>
                          <a:pt x="754" y="313"/>
                        </a:lnTo>
                        <a:lnTo>
                          <a:pt x="731" y="318"/>
                        </a:lnTo>
                        <a:lnTo>
                          <a:pt x="709" y="324"/>
                        </a:lnTo>
                        <a:lnTo>
                          <a:pt x="688" y="330"/>
                        </a:lnTo>
                        <a:lnTo>
                          <a:pt x="680" y="334"/>
                        </a:lnTo>
                        <a:lnTo>
                          <a:pt x="671" y="337"/>
                        </a:lnTo>
                        <a:lnTo>
                          <a:pt x="663" y="343"/>
                        </a:lnTo>
                        <a:lnTo>
                          <a:pt x="656" y="347"/>
                        </a:lnTo>
                        <a:lnTo>
                          <a:pt x="652" y="352"/>
                        </a:lnTo>
                        <a:lnTo>
                          <a:pt x="648" y="358"/>
                        </a:lnTo>
                        <a:lnTo>
                          <a:pt x="646" y="364"/>
                        </a:lnTo>
                        <a:lnTo>
                          <a:pt x="644" y="370"/>
                        </a:lnTo>
                        <a:lnTo>
                          <a:pt x="646" y="375"/>
                        </a:lnTo>
                        <a:lnTo>
                          <a:pt x="647" y="380"/>
                        </a:lnTo>
                        <a:lnTo>
                          <a:pt x="650" y="385"/>
                        </a:lnTo>
                        <a:lnTo>
                          <a:pt x="653" y="390"/>
                        </a:lnTo>
                        <a:lnTo>
                          <a:pt x="656" y="395"/>
                        </a:lnTo>
                        <a:lnTo>
                          <a:pt x="661" y="399"/>
                        </a:lnTo>
                        <a:lnTo>
                          <a:pt x="666" y="401"/>
                        </a:lnTo>
                        <a:lnTo>
                          <a:pt x="671" y="402"/>
                        </a:lnTo>
                        <a:lnTo>
                          <a:pt x="692" y="400"/>
                        </a:lnTo>
                        <a:lnTo>
                          <a:pt x="711" y="396"/>
                        </a:lnTo>
                        <a:lnTo>
                          <a:pt x="721" y="395"/>
                        </a:lnTo>
                        <a:lnTo>
                          <a:pt x="731" y="394"/>
                        </a:lnTo>
                        <a:lnTo>
                          <a:pt x="741" y="394"/>
                        </a:lnTo>
                        <a:lnTo>
                          <a:pt x="751" y="396"/>
                        </a:lnTo>
                        <a:lnTo>
                          <a:pt x="742" y="399"/>
                        </a:lnTo>
                        <a:lnTo>
                          <a:pt x="734" y="403"/>
                        </a:lnTo>
                        <a:lnTo>
                          <a:pt x="728" y="408"/>
                        </a:lnTo>
                        <a:lnTo>
                          <a:pt x="721" y="414"/>
                        </a:lnTo>
                        <a:lnTo>
                          <a:pt x="716" y="421"/>
                        </a:lnTo>
                        <a:lnTo>
                          <a:pt x="710" y="427"/>
                        </a:lnTo>
                        <a:lnTo>
                          <a:pt x="705" y="433"/>
                        </a:lnTo>
                        <a:lnTo>
                          <a:pt x="698" y="438"/>
                        </a:lnTo>
                        <a:lnTo>
                          <a:pt x="695" y="430"/>
                        </a:lnTo>
                        <a:lnTo>
                          <a:pt x="693" y="424"/>
                        </a:lnTo>
                        <a:lnTo>
                          <a:pt x="689" y="419"/>
                        </a:lnTo>
                        <a:lnTo>
                          <a:pt x="687" y="416"/>
                        </a:lnTo>
                        <a:lnTo>
                          <a:pt x="680" y="412"/>
                        </a:lnTo>
                        <a:lnTo>
                          <a:pt x="671" y="408"/>
                        </a:lnTo>
                        <a:lnTo>
                          <a:pt x="671" y="413"/>
                        </a:lnTo>
                        <a:lnTo>
                          <a:pt x="669" y="418"/>
                        </a:lnTo>
                        <a:lnTo>
                          <a:pt x="666" y="423"/>
                        </a:lnTo>
                        <a:lnTo>
                          <a:pt x="663" y="427"/>
                        </a:lnTo>
                        <a:lnTo>
                          <a:pt x="654" y="435"/>
                        </a:lnTo>
                        <a:lnTo>
                          <a:pt x="643" y="442"/>
                        </a:lnTo>
                        <a:lnTo>
                          <a:pt x="633" y="450"/>
                        </a:lnTo>
                        <a:lnTo>
                          <a:pt x="624" y="456"/>
                        </a:lnTo>
                        <a:lnTo>
                          <a:pt x="619" y="460"/>
                        </a:lnTo>
                        <a:lnTo>
                          <a:pt x="616" y="463"/>
                        </a:lnTo>
                        <a:lnTo>
                          <a:pt x="613" y="466"/>
                        </a:lnTo>
                        <a:lnTo>
                          <a:pt x="611" y="469"/>
                        </a:lnTo>
                        <a:lnTo>
                          <a:pt x="605" y="468"/>
                        </a:lnTo>
                        <a:lnTo>
                          <a:pt x="600" y="466"/>
                        </a:lnTo>
                        <a:lnTo>
                          <a:pt x="595" y="464"/>
                        </a:lnTo>
                        <a:lnTo>
                          <a:pt x="591" y="461"/>
                        </a:lnTo>
                        <a:lnTo>
                          <a:pt x="587" y="459"/>
                        </a:lnTo>
                        <a:lnTo>
                          <a:pt x="584" y="455"/>
                        </a:lnTo>
                        <a:lnTo>
                          <a:pt x="582" y="452"/>
                        </a:lnTo>
                        <a:lnTo>
                          <a:pt x="579" y="447"/>
                        </a:lnTo>
                        <a:lnTo>
                          <a:pt x="575" y="439"/>
                        </a:lnTo>
                        <a:lnTo>
                          <a:pt x="573" y="429"/>
                        </a:lnTo>
                        <a:lnTo>
                          <a:pt x="572" y="419"/>
                        </a:lnTo>
                        <a:lnTo>
                          <a:pt x="572" y="408"/>
                        </a:lnTo>
                        <a:lnTo>
                          <a:pt x="563" y="407"/>
                        </a:lnTo>
                        <a:lnTo>
                          <a:pt x="555" y="406"/>
                        </a:lnTo>
                        <a:lnTo>
                          <a:pt x="548" y="404"/>
                        </a:lnTo>
                        <a:lnTo>
                          <a:pt x="540" y="401"/>
                        </a:lnTo>
                        <a:lnTo>
                          <a:pt x="527" y="395"/>
                        </a:lnTo>
                        <a:lnTo>
                          <a:pt x="518" y="389"/>
                        </a:lnTo>
                        <a:lnTo>
                          <a:pt x="532" y="385"/>
                        </a:lnTo>
                        <a:lnTo>
                          <a:pt x="547" y="381"/>
                        </a:lnTo>
                        <a:lnTo>
                          <a:pt x="559" y="379"/>
                        </a:lnTo>
                        <a:lnTo>
                          <a:pt x="572" y="377"/>
                        </a:lnTo>
                        <a:lnTo>
                          <a:pt x="597" y="374"/>
                        </a:lnTo>
                        <a:lnTo>
                          <a:pt x="625" y="370"/>
                        </a:lnTo>
                        <a:lnTo>
                          <a:pt x="512" y="370"/>
                        </a:lnTo>
                        <a:lnTo>
                          <a:pt x="503" y="362"/>
                        </a:lnTo>
                        <a:lnTo>
                          <a:pt x="493" y="354"/>
                        </a:lnTo>
                        <a:lnTo>
                          <a:pt x="481" y="348"/>
                        </a:lnTo>
                        <a:lnTo>
                          <a:pt x="469" y="342"/>
                        </a:lnTo>
                        <a:lnTo>
                          <a:pt x="445" y="333"/>
                        </a:lnTo>
                        <a:lnTo>
                          <a:pt x="425" y="327"/>
                        </a:lnTo>
                        <a:lnTo>
                          <a:pt x="412" y="350"/>
                        </a:lnTo>
                        <a:lnTo>
                          <a:pt x="398" y="369"/>
                        </a:lnTo>
                        <a:lnTo>
                          <a:pt x="393" y="378"/>
                        </a:lnTo>
                        <a:lnTo>
                          <a:pt x="386" y="386"/>
                        </a:lnTo>
                        <a:lnTo>
                          <a:pt x="380" y="395"/>
                        </a:lnTo>
                        <a:lnTo>
                          <a:pt x="372" y="402"/>
                        </a:lnTo>
                        <a:lnTo>
                          <a:pt x="362" y="401"/>
                        </a:lnTo>
                        <a:lnTo>
                          <a:pt x="353" y="400"/>
                        </a:lnTo>
                        <a:lnTo>
                          <a:pt x="345" y="399"/>
                        </a:lnTo>
                        <a:lnTo>
                          <a:pt x="337" y="396"/>
                        </a:lnTo>
                        <a:lnTo>
                          <a:pt x="328" y="392"/>
                        </a:lnTo>
                        <a:lnTo>
                          <a:pt x="321" y="388"/>
                        </a:lnTo>
                        <a:lnTo>
                          <a:pt x="313" y="383"/>
                        </a:lnTo>
                        <a:lnTo>
                          <a:pt x="306" y="376"/>
                        </a:lnTo>
                        <a:lnTo>
                          <a:pt x="326" y="352"/>
                        </a:lnTo>
                      </a:path>
                    </a:pathLst>
                  </a:custGeom>
                  <a:solidFill>
                    <a:srgbClr val="92D05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58" name="Freeform 349"/>
                  <p:cNvSpPr>
                    <a:spLocks/>
                  </p:cNvSpPr>
                  <p:nvPr>
                    <p:custDataLst>
                      <p:tags r:id="rId242"/>
                    </p:custDataLst>
                  </p:nvPr>
                </p:nvSpPr>
                <p:spPr bwMode="auto">
                  <a:xfrm>
                    <a:off x="5018088" y="2632075"/>
                    <a:ext cx="47625" cy="63500"/>
                  </a:xfrm>
                  <a:custGeom>
                    <a:avLst/>
                    <a:gdLst>
                      <a:gd name="T0" fmla="*/ 2147483647 w 107"/>
                      <a:gd name="T1" fmla="*/ 0 h 123"/>
                      <a:gd name="T2" fmla="*/ 2147483647 w 107"/>
                      <a:gd name="T3" fmla="*/ 2147483647 h 123"/>
                      <a:gd name="T4" fmla="*/ 2147483647 w 107"/>
                      <a:gd name="T5" fmla="*/ 2147483647 h 123"/>
                      <a:gd name="T6" fmla="*/ 2147483647 w 107"/>
                      <a:gd name="T7" fmla="*/ 2147483647 h 123"/>
                      <a:gd name="T8" fmla="*/ 2147483647 w 107"/>
                      <a:gd name="T9" fmla="*/ 2147483647 h 123"/>
                      <a:gd name="T10" fmla="*/ 2147483647 w 107"/>
                      <a:gd name="T11" fmla="*/ 2147483647 h 123"/>
                      <a:gd name="T12" fmla="*/ 2147483647 w 107"/>
                      <a:gd name="T13" fmla="*/ 2147483647 h 123"/>
                      <a:gd name="T14" fmla="*/ 2147483647 w 107"/>
                      <a:gd name="T15" fmla="*/ 2147483647 h 123"/>
                      <a:gd name="T16" fmla="*/ 2147483647 w 107"/>
                      <a:gd name="T17" fmla="*/ 2147483647 h 123"/>
                      <a:gd name="T18" fmla="*/ 2147483647 w 107"/>
                      <a:gd name="T19" fmla="*/ 2147483647 h 123"/>
                      <a:gd name="T20" fmla="*/ 2147483647 w 107"/>
                      <a:gd name="T21" fmla="*/ 2147483647 h 123"/>
                      <a:gd name="T22" fmla="*/ 2147483647 w 107"/>
                      <a:gd name="T23" fmla="*/ 2147483647 h 123"/>
                      <a:gd name="T24" fmla="*/ 2147483647 w 107"/>
                      <a:gd name="T25" fmla="*/ 2147483647 h 123"/>
                      <a:gd name="T26" fmla="*/ 2147483647 w 107"/>
                      <a:gd name="T27" fmla="*/ 2147483647 h 123"/>
                      <a:gd name="T28" fmla="*/ 2147483647 w 107"/>
                      <a:gd name="T29" fmla="*/ 2147483647 h 123"/>
                      <a:gd name="T30" fmla="*/ 2147483647 w 107"/>
                      <a:gd name="T31" fmla="*/ 2147483647 h 123"/>
                      <a:gd name="T32" fmla="*/ 2147483647 w 107"/>
                      <a:gd name="T33" fmla="*/ 2147483647 h 123"/>
                      <a:gd name="T34" fmla="*/ 2147483647 w 107"/>
                      <a:gd name="T35" fmla="*/ 2147483647 h 123"/>
                      <a:gd name="T36" fmla="*/ 2147483647 w 107"/>
                      <a:gd name="T37" fmla="*/ 2147483647 h 123"/>
                      <a:gd name="T38" fmla="*/ 2147483647 w 107"/>
                      <a:gd name="T39" fmla="*/ 2147483647 h 123"/>
                      <a:gd name="T40" fmla="*/ 2147483647 w 107"/>
                      <a:gd name="T41" fmla="*/ 2147483647 h 123"/>
                      <a:gd name="T42" fmla="*/ 0 w 107"/>
                      <a:gd name="T43" fmla="*/ 2147483647 h 123"/>
                      <a:gd name="T44" fmla="*/ 2147483647 w 107"/>
                      <a:gd name="T45" fmla="*/ 0 h 123"/>
                      <a:gd name="T46" fmla="*/ 2147483647 w 107"/>
                      <a:gd name="T47" fmla="*/ 0 h 123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w 107"/>
                      <a:gd name="T73" fmla="*/ 0 h 123"/>
                      <a:gd name="T74" fmla="*/ 107 w 107"/>
                      <a:gd name="T75" fmla="*/ 123 h 123"/>
                    </a:gdLst>
                    <a:ahLst/>
                    <a:cxnLst>
                      <a:cxn ang="T48">
                        <a:pos x="T0" y="T1"/>
                      </a:cxn>
                      <a:cxn ang="T49">
                        <a:pos x="T2" y="T3"/>
                      </a:cxn>
                      <a:cxn ang="T50">
                        <a:pos x="T4" y="T5"/>
                      </a:cxn>
                      <a:cxn ang="T51">
                        <a:pos x="T6" y="T7"/>
                      </a:cxn>
                      <a:cxn ang="T52">
                        <a:pos x="T8" y="T9"/>
                      </a:cxn>
                      <a:cxn ang="T53">
                        <a:pos x="T10" y="T11"/>
                      </a:cxn>
                      <a:cxn ang="T54">
                        <a:pos x="T12" y="T13"/>
                      </a:cxn>
                      <a:cxn ang="T55">
                        <a:pos x="T14" y="T15"/>
                      </a:cxn>
                      <a:cxn ang="T56">
                        <a:pos x="T16" y="T17"/>
                      </a:cxn>
                      <a:cxn ang="T57">
                        <a:pos x="T18" y="T19"/>
                      </a:cxn>
                      <a:cxn ang="T58">
                        <a:pos x="T20" y="T21"/>
                      </a:cxn>
                      <a:cxn ang="T59">
                        <a:pos x="T22" y="T23"/>
                      </a:cxn>
                      <a:cxn ang="T60">
                        <a:pos x="T24" y="T25"/>
                      </a:cxn>
                      <a:cxn ang="T61">
                        <a:pos x="T26" y="T27"/>
                      </a:cxn>
                      <a:cxn ang="T62">
                        <a:pos x="T28" y="T29"/>
                      </a:cxn>
                      <a:cxn ang="T63">
                        <a:pos x="T30" y="T31"/>
                      </a:cxn>
                      <a:cxn ang="T64">
                        <a:pos x="T32" y="T33"/>
                      </a:cxn>
                      <a:cxn ang="T65">
                        <a:pos x="T34" y="T35"/>
                      </a:cxn>
                      <a:cxn ang="T66">
                        <a:pos x="T36" y="T37"/>
                      </a:cxn>
                      <a:cxn ang="T67">
                        <a:pos x="T38" y="T39"/>
                      </a:cxn>
                      <a:cxn ang="T68">
                        <a:pos x="T40" y="T41"/>
                      </a:cxn>
                      <a:cxn ang="T69">
                        <a:pos x="T42" y="T43"/>
                      </a:cxn>
                      <a:cxn ang="T70">
                        <a:pos x="T44" y="T45"/>
                      </a:cxn>
                      <a:cxn ang="T71">
                        <a:pos x="T46" y="T47"/>
                      </a:cxn>
                    </a:cxnLst>
                    <a:rect l="T72" t="T73" r="T74" b="T75"/>
                    <a:pathLst>
                      <a:path w="107" h="123">
                        <a:moveTo>
                          <a:pt x="48" y="0"/>
                        </a:moveTo>
                        <a:lnTo>
                          <a:pt x="81" y="31"/>
                        </a:lnTo>
                        <a:lnTo>
                          <a:pt x="94" y="67"/>
                        </a:lnTo>
                        <a:lnTo>
                          <a:pt x="107" y="86"/>
                        </a:lnTo>
                        <a:lnTo>
                          <a:pt x="107" y="117"/>
                        </a:lnTo>
                        <a:lnTo>
                          <a:pt x="107" y="123"/>
                        </a:lnTo>
                        <a:lnTo>
                          <a:pt x="88" y="114"/>
                        </a:lnTo>
                        <a:lnTo>
                          <a:pt x="73" y="105"/>
                        </a:lnTo>
                        <a:lnTo>
                          <a:pt x="61" y="98"/>
                        </a:lnTo>
                        <a:lnTo>
                          <a:pt x="54" y="92"/>
                        </a:lnTo>
                        <a:lnTo>
                          <a:pt x="51" y="83"/>
                        </a:lnTo>
                        <a:lnTo>
                          <a:pt x="48" y="73"/>
                        </a:lnTo>
                        <a:lnTo>
                          <a:pt x="39" y="74"/>
                        </a:lnTo>
                        <a:lnTo>
                          <a:pt x="32" y="73"/>
                        </a:lnTo>
                        <a:lnTo>
                          <a:pt x="26" y="72"/>
                        </a:lnTo>
                        <a:lnTo>
                          <a:pt x="21" y="70"/>
                        </a:lnTo>
                        <a:lnTo>
                          <a:pt x="17" y="67"/>
                        </a:lnTo>
                        <a:lnTo>
                          <a:pt x="14" y="63"/>
                        </a:lnTo>
                        <a:lnTo>
                          <a:pt x="11" y="59"/>
                        </a:lnTo>
                        <a:lnTo>
                          <a:pt x="9" y="54"/>
                        </a:lnTo>
                        <a:lnTo>
                          <a:pt x="4" y="31"/>
                        </a:lnTo>
                        <a:lnTo>
                          <a:pt x="0" y="6"/>
                        </a:lnTo>
                        <a:lnTo>
                          <a:pt x="34" y="0"/>
                        </a:lnTo>
                        <a:lnTo>
                          <a:pt x="48" y="0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59" name="Freeform 350"/>
                  <p:cNvSpPr>
                    <a:spLocks/>
                  </p:cNvSpPr>
                  <p:nvPr>
                    <p:custDataLst>
                      <p:tags r:id="rId243"/>
                    </p:custDataLst>
                  </p:nvPr>
                </p:nvSpPr>
                <p:spPr bwMode="auto">
                  <a:xfrm>
                    <a:off x="5561013" y="2646363"/>
                    <a:ext cx="207962" cy="122237"/>
                  </a:xfrm>
                  <a:custGeom>
                    <a:avLst/>
                    <a:gdLst>
                      <a:gd name="T0" fmla="*/ 2147483647 w 471"/>
                      <a:gd name="T1" fmla="*/ 2147483647 h 234"/>
                      <a:gd name="T2" fmla="*/ 2147483647 w 471"/>
                      <a:gd name="T3" fmla="*/ 2147483647 h 234"/>
                      <a:gd name="T4" fmla="*/ 2147483647 w 471"/>
                      <a:gd name="T5" fmla="*/ 2147483647 h 234"/>
                      <a:gd name="T6" fmla="*/ 2147483647 w 471"/>
                      <a:gd name="T7" fmla="*/ 2147483647 h 234"/>
                      <a:gd name="T8" fmla="*/ 2147483647 w 471"/>
                      <a:gd name="T9" fmla="*/ 2147483647 h 234"/>
                      <a:gd name="T10" fmla="*/ 2147483647 w 471"/>
                      <a:gd name="T11" fmla="*/ 2147483647 h 234"/>
                      <a:gd name="T12" fmla="*/ 2147483647 w 471"/>
                      <a:gd name="T13" fmla="*/ 2147483647 h 234"/>
                      <a:gd name="T14" fmla="*/ 2147483647 w 471"/>
                      <a:gd name="T15" fmla="*/ 2147483647 h 234"/>
                      <a:gd name="T16" fmla="*/ 2147483647 w 471"/>
                      <a:gd name="T17" fmla="*/ 2147483647 h 234"/>
                      <a:gd name="T18" fmla="*/ 2147483647 w 471"/>
                      <a:gd name="T19" fmla="*/ 2147483647 h 234"/>
                      <a:gd name="T20" fmla="*/ 2147483647 w 471"/>
                      <a:gd name="T21" fmla="*/ 2147483647 h 234"/>
                      <a:gd name="T22" fmla="*/ 2147483647 w 471"/>
                      <a:gd name="T23" fmla="*/ 2147483647 h 234"/>
                      <a:gd name="T24" fmla="*/ 2147483647 w 471"/>
                      <a:gd name="T25" fmla="*/ 2147483647 h 234"/>
                      <a:gd name="T26" fmla="*/ 2147483647 w 471"/>
                      <a:gd name="T27" fmla="*/ 2147483647 h 234"/>
                      <a:gd name="T28" fmla="*/ 2147483647 w 471"/>
                      <a:gd name="T29" fmla="*/ 2147483647 h 234"/>
                      <a:gd name="T30" fmla="*/ 2147483647 w 471"/>
                      <a:gd name="T31" fmla="*/ 2147483647 h 234"/>
                      <a:gd name="T32" fmla="*/ 2147483647 w 471"/>
                      <a:gd name="T33" fmla="*/ 2147483647 h 234"/>
                      <a:gd name="T34" fmla="*/ 2147483647 w 471"/>
                      <a:gd name="T35" fmla="*/ 2147483647 h 234"/>
                      <a:gd name="T36" fmla="*/ 2147483647 w 471"/>
                      <a:gd name="T37" fmla="*/ 2147483647 h 234"/>
                      <a:gd name="T38" fmla="*/ 2147483647 w 471"/>
                      <a:gd name="T39" fmla="*/ 2147483647 h 234"/>
                      <a:gd name="T40" fmla="*/ 2147483647 w 471"/>
                      <a:gd name="T41" fmla="*/ 2147483647 h 234"/>
                      <a:gd name="T42" fmla="*/ 2147483647 w 471"/>
                      <a:gd name="T43" fmla="*/ 2147483647 h 234"/>
                      <a:gd name="T44" fmla="*/ 2147483647 w 471"/>
                      <a:gd name="T45" fmla="*/ 2147483647 h 234"/>
                      <a:gd name="T46" fmla="*/ 2147483647 w 471"/>
                      <a:gd name="T47" fmla="*/ 2147483647 h 234"/>
                      <a:gd name="T48" fmla="*/ 2147483647 w 471"/>
                      <a:gd name="T49" fmla="*/ 2147483647 h 234"/>
                      <a:gd name="T50" fmla="*/ 2147483647 w 471"/>
                      <a:gd name="T51" fmla="*/ 2147483647 h 234"/>
                      <a:gd name="T52" fmla="*/ 2147483647 w 471"/>
                      <a:gd name="T53" fmla="*/ 2147483647 h 234"/>
                      <a:gd name="T54" fmla="*/ 2147483647 w 471"/>
                      <a:gd name="T55" fmla="*/ 2147483647 h 234"/>
                      <a:gd name="T56" fmla="*/ 2147483647 w 471"/>
                      <a:gd name="T57" fmla="*/ 2147483647 h 234"/>
                      <a:gd name="T58" fmla="*/ 2147483647 w 471"/>
                      <a:gd name="T59" fmla="*/ 2147483647 h 234"/>
                      <a:gd name="T60" fmla="*/ 2147483647 w 471"/>
                      <a:gd name="T61" fmla="*/ 2147483647 h 234"/>
                      <a:gd name="T62" fmla="*/ 2147483647 w 471"/>
                      <a:gd name="T63" fmla="*/ 2147483647 h 234"/>
                      <a:gd name="T64" fmla="*/ 2147483647 w 471"/>
                      <a:gd name="T65" fmla="*/ 2147483647 h 234"/>
                      <a:gd name="T66" fmla="*/ 2147483647 w 471"/>
                      <a:gd name="T67" fmla="*/ 2147483647 h 234"/>
                      <a:gd name="T68" fmla="*/ 2147483647 w 471"/>
                      <a:gd name="T69" fmla="*/ 2147483647 h 234"/>
                      <a:gd name="T70" fmla="*/ 2147483647 w 471"/>
                      <a:gd name="T71" fmla="*/ 2147483647 h 234"/>
                      <a:gd name="T72" fmla="*/ 2147483647 w 471"/>
                      <a:gd name="T73" fmla="*/ 2147483647 h 234"/>
                      <a:gd name="T74" fmla="*/ 2147483647 w 471"/>
                      <a:gd name="T75" fmla="*/ 2147483647 h 234"/>
                      <a:gd name="T76" fmla="*/ 2147483647 w 471"/>
                      <a:gd name="T77" fmla="*/ 2147483647 h 234"/>
                      <a:gd name="T78" fmla="*/ 0 w 471"/>
                      <a:gd name="T79" fmla="*/ 2147483647 h 234"/>
                      <a:gd name="T80" fmla="*/ 2147483647 w 471"/>
                      <a:gd name="T81" fmla="*/ 2147483647 h 234"/>
                      <a:gd name="T82" fmla="*/ 2147483647 w 471"/>
                      <a:gd name="T83" fmla="*/ 2147483647 h 234"/>
                      <a:gd name="T84" fmla="*/ 2147483647 w 471"/>
                      <a:gd name="T85" fmla="*/ 0 h 234"/>
                      <a:gd name="T86" fmla="*/ 2147483647 w 471"/>
                      <a:gd name="T87" fmla="*/ 2147483647 h 234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471"/>
                      <a:gd name="T133" fmla="*/ 0 h 234"/>
                      <a:gd name="T134" fmla="*/ 471 w 471"/>
                      <a:gd name="T135" fmla="*/ 234 h 234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471" h="234">
                        <a:moveTo>
                          <a:pt x="159" y="30"/>
                        </a:moveTo>
                        <a:lnTo>
                          <a:pt x="106" y="67"/>
                        </a:lnTo>
                        <a:lnTo>
                          <a:pt x="126" y="86"/>
                        </a:lnTo>
                        <a:lnTo>
                          <a:pt x="166" y="86"/>
                        </a:lnTo>
                        <a:lnTo>
                          <a:pt x="218" y="98"/>
                        </a:lnTo>
                        <a:lnTo>
                          <a:pt x="272" y="105"/>
                        </a:lnTo>
                        <a:lnTo>
                          <a:pt x="325" y="92"/>
                        </a:lnTo>
                        <a:lnTo>
                          <a:pt x="372" y="86"/>
                        </a:lnTo>
                        <a:lnTo>
                          <a:pt x="379" y="86"/>
                        </a:lnTo>
                        <a:lnTo>
                          <a:pt x="383" y="95"/>
                        </a:lnTo>
                        <a:lnTo>
                          <a:pt x="388" y="105"/>
                        </a:lnTo>
                        <a:lnTo>
                          <a:pt x="391" y="114"/>
                        </a:lnTo>
                        <a:lnTo>
                          <a:pt x="392" y="123"/>
                        </a:lnTo>
                        <a:lnTo>
                          <a:pt x="406" y="124"/>
                        </a:lnTo>
                        <a:lnTo>
                          <a:pt x="418" y="126"/>
                        </a:lnTo>
                        <a:lnTo>
                          <a:pt x="424" y="129"/>
                        </a:lnTo>
                        <a:lnTo>
                          <a:pt x="428" y="131"/>
                        </a:lnTo>
                        <a:lnTo>
                          <a:pt x="433" y="134"/>
                        </a:lnTo>
                        <a:lnTo>
                          <a:pt x="437" y="137"/>
                        </a:lnTo>
                        <a:lnTo>
                          <a:pt x="441" y="141"/>
                        </a:lnTo>
                        <a:lnTo>
                          <a:pt x="445" y="146"/>
                        </a:lnTo>
                        <a:lnTo>
                          <a:pt x="448" y="151"/>
                        </a:lnTo>
                        <a:lnTo>
                          <a:pt x="450" y="156"/>
                        </a:lnTo>
                        <a:lnTo>
                          <a:pt x="455" y="170"/>
                        </a:lnTo>
                        <a:lnTo>
                          <a:pt x="458" y="184"/>
                        </a:lnTo>
                        <a:lnTo>
                          <a:pt x="471" y="190"/>
                        </a:lnTo>
                        <a:lnTo>
                          <a:pt x="359" y="190"/>
                        </a:lnTo>
                        <a:lnTo>
                          <a:pt x="350" y="202"/>
                        </a:lnTo>
                        <a:lnTo>
                          <a:pt x="338" y="217"/>
                        </a:lnTo>
                        <a:lnTo>
                          <a:pt x="330" y="224"/>
                        </a:lnTo>
                        <a:lnTo>
                          <a:pt x="324" y="229"/>
                        </a:lnTo>
                        <a:lnTo>
                          <a:pt x="317" y="233"/>
                        </a:lnTo>
                        <a:lnTo>
                          <a:pt x="312" y="234"/>
                        </a:lnTo>
                        <a:lnTo>
                          <a:pt x="306" y="233"/>
                        </a:lnTo>
                        <a:lnTo>
                          <a:pt x="302" y="232"/>
                        </a:lnTo>
                        <a:lnTo>
                          <a:pt x="298" y="230"/>
                        </a:lnTo>
                        <a:lnTo>
                          <a:pt x="294" y="228"/>
                        </a:lnTo>
                        <a:lnTo>
                          <a:pt x="292" y="224"/>
                        </a:lnTo>
                        <a:lnTo>
                          <a:pt x="290" y="220"/>
                        </a:lnTo>
                        <a:lnTo>
                          <a:pt x="289" y="216"/>
                        </a:lnTo>
                        <a:lnTo>
                          <a:pt x="287" y="210"/>
                        </a:lnTo>
                        <a:lnTo>
                          <a:pt x="284" y="199"/>
                        </a:lnTo>
                        <a:lnTo>
                          <a:pt x="282" y="187"/>
                        </a:lnTo>
                        <a:lnTo>
                          <a:pt x="278" y="174"/>
                        </a:lnTo>
                        <a:lnTo>
                          <a:pt x="272" y="160"/>
                        </a:lnTo>
                        <a:lnTo>
                          <a:pt x="269" y="155"/>
                        </a:lnTo>
                        <a:lnTo>
                          <a:pt x="265" y="151"/>
                        </a:lnTo>
                        <a:lnTo>
                          <a:pt x="258" y="148"/>
                        </a:lnTo>
                        <a:lnTo>
                          <a:pt x="253" y="144"/>
                        </a:lnTo>
                        <a:lnTo>
                          <a:pt x="246" y="141"/>
                        </a:lnTo>
                        <a:lnTo>
                          <a:pt x="240" y="137"/>
                        </a:lnTo>
                        <a:lnTo>
                          <a:pt x="236" y="133"/>
                        </a:lnTo>
                        <a:lnTo>
                          <a:pt x="233" y="129"/>
                        </a:lnTo>
                        <a:lnTo>
                          <a:pt x="224" y="140"/>
                        </a:lnTo>
                        <a:lnTo>
                          <a:pt x="213" y="154"/>
                        </a:lnTo>
                        <a:lnTo>
                          <a:pt x="207" y="162"/>
                        </a:lnTo>
                        <a:lnTo>
                          <a:pt x="203" y="170"/>
                        </a:lnTo>
                        <a:lnTo>
                          <a:pt x="200" y="177"/>
                        </a:lnTo>
                        <a:lnTo>
                          <a:pt x="199" y="184"/>
                        </a:lnTo>
                        <a:lnTo>
                          <a:pt x="188" y="190"/>
                        </a:lnTo>
                        <a:lnTo>
                          <a:pt x="177" y="195"/>
                        </a:lnTo>
                        <a:lnTo>
                          <a:pt x="167" y="201"/>
                        </a:lnTo>
                        <a:lnTo>
                          <a:pt x="157" y="207"/>
                        </a:lnTo>
                        <a:lnTo>
                          <a:pt x="147" y="213"/>
                        </a:lnTo>
                        <a:lnTo>
                          <a:pt x="135" y="218"/>
                        </a:lnTo>
                        <a:lnTo>
                          <a:pt x="130" y="219"/>
                        </a:lnTo>
                        <a:lnTo>
                          <a:pt x="122" y="221"/>
                        </a:lnTo>
                        <a:lnTo>
                          <a:pt x="114" y="222"/>
                        </a:lnTo>
                        <a:lnTo>
                          <a:pt x="106" y="222"/>
                        </a:lnTo>
                        <a:lnTo>
                          <a:pt x="97" y="221"/>
                        </a:lnTo>
                        <a:lnTo>
                          <a:pt x="89" y="220"/>
                        </a:lnTo>
                        <a:lnTo>
                          <a:pt x="82" y="217"/>
                        </a:lnTo>
                        <a:lnTo>
                          <a:pt x="76" y="213"/>
                        </a:lnTo>
                        <a:lnTo>
                          <a:pt x="63" y="205"/>
                        </a:lnTo>
                        <a:lnTo>
                          <a:pt x="46" y="197"/>
                        </a:lnTo>
                        <a:lnTo>
                          <a:pt x="59" y="197"/>
                        </a:lnTo>
                        <a:lnTo>
                          <a:pt x="72" y="166"/>
                        </a:lnTo>
                        <a:lnTo>
                          <a:pt x="59" y="135"/>
                        </a:lnTo>
                        <a:lnTo>
                          <a:pt x="39" y="117"/>
                        </a:lnTo>
                        <a:lnTo>
                          <a:pt x="0" y="98"/>
                        </a:lnTo>
                        <a:lnTo>
                          <a:pt x="13" y="86"/>
                        </a:lnTo>
                        <a:lnTo>
                          <a:pt x="53" y="80"/>
                        </a:lnTo>
                        <a:lnTo>
                          <a:pt x="66" y="49"/>
                        </a:lnTo>
                        <a:lnTo>
                          <a:pt x="86" y="30"/>
                        </a:lnTo>
                        <a:lnTo>
                          <a:pt x="93" y="6"/>
                        </a:lnTo>
                        <a:lnTo>
                          <a:pt x="133" y="0"/>
                        </a:lnTo>
                        <a:lnTo>
                          <a:pt x="153" y="12"/>
                        </a:lnTo>
                        <a:lnTo>
                          <a:pt x="166" y="42"/>
                        </a:lnTo>
                        <a:lnTo>
                          <a:pt x="159" y="30"/>
                        </a:lnTo>
                      </a:path>
                    </a:pathLst>
                  </a:custGeom>
                  <a:solidFill>
                    <a:srgbClr val="92D05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60" name="Freeform 351"/>
                  <p:cNvSpPr>
                    <a:spLocks/>
                  </p:cNvSpPr>
                  <p:nvPr>
                    <p:custDataLst>
                      <p:tags r:id="rId244"/>
                    </p:custDataLst>
                  </p:nvPr>
                </p:nvSpPr>
                <p:spPr bwMode="auto">
                  <a:xfrm>
                    <a:off x="5610225" y="2574925"/>
                    <a:ext cx="225425" cy="125413"/>
                  </a:xfrm>
                  <a:custGeom>
                    <a:avLst/>
                    <a:gdLst>
                      <a:gd name="T0" fmla="*/ 2147483647 w 525"/>
                      <a:gd name="T1" fmla="*/ 2147483647 h 241"/>
                      <a:gd name="T2" fmla="*/ 2147483647 w 525"/>
                      <a:gd name="T3" fmla="*/ 2147483647 h 241"/>
                      <a:gd name="T4" fmla="*/ 2147483647 w 525"/>
                      <a:gd name="T5" fmla="*/ 2147483647 h 241"/>
                      <a:gd name="T6" fmla="*/ 2147483647 w 525"/>
                      <a:gd name="T7" fmla="*/ 2147483647 h 241"/>
                      <a:gd name="T8" fmla="*/ 2147483647 w 525"/>
                      <a:gd name="T9" fmla="*/ 2147483647 h 241"/>
                      <a:gd name="T10" fmla="*/ 2147483647 w 525"/>
                      <a:gd name="T11" fmla="*/ 2147483647 h 241"/>
                      <a:gd name="T12" fmla="*/ 2147483647 w 525"/>
                      <a:gd name="T13" fmla="*/ 2147483647 h 241"/>
                      <a:gd name="T14" fmla="*/ 2147483647 w 525"/>
                      <a:gd name="T15" fmla="*/ 0 h 241"/>
                      <a:gd name="T16" fmla="*/ 2147483647 w 525"/>
                      <a:gd name="T17" fmla="*/ 2147483647 h 241"/>
                      <a:gd name="T18" fmla="*/ 2147483647 w 525"/>
                      <a:gd name="T19" fmla="*/ 2147483647 h 241"/>
                      <a:gd name="T20" fmla="*/ 2147483647 w 525"/>
                      <a:gd name="T21" fmla="*/ 2147483647 h 241"/>
                      <a:gd name="T22" fmla="*/ 2147483647 w 525"/>
                      <a:gd name="T23" fmla="*/ 2147483647 h 241"/>
                      <a:gd name="T24" fmla="*/ 2147483647 w 525"/>
                      <a:gd name="T25" fmla="*/ 2147483647 h 241"/>
                      <a:gd name="T26" fmla="*/ 2147483647 w 525"/>
                      <a:gd name="T27" fmla="*/ 2147483647 h 241"/>
                      <a:gd name="T28" fmla="*/ 2147483647 w 525"/>
                      <a:gd name="T29" fmla="*/ 2147483647 h 241"/>
                      <a:gd name="T30" fmla="*/ 2147483647 w 525"/>
                      <a:gd name="T31" fmla="*/ 2147483647 h 241"/>
                      <a:gd name="T32" fmla="*/ 2147483647 w 525"/>
                      <a:gd name="T33" fmla="*/ 2147483647 h 241"/>
                      <a:gd name="T34" fmla="*/ 2147483647 w 525"/>
                      <a:gd name="T35" fmla="*/ 2147483647 h 241"/>
                      <a:gd name="T36" fmla="*/ 2147483647 w 525"/>
                      <a:gd name="T37" fmla="*/ 2147483647 h 241"/>
                      <a:gd name="T38" fmla="*/ 2147483647 w 525"/>
                      <a:gd name="T39" fmla="*/ 2147483647 h 241"/>
                      <a:gd name="T40" fmla="*/ 2147483647 w 525"/>
                      <a:gd name="T41" fmla="*/ 2147483647 h 241"/>
                      <a:gd name="T42" fmla="*/ 2147483647 w 525"/>
                      <a:gd name="T43" fmla="*/ 2147483647 h 241"/>
                      <a:gd name="T44" fmla="*/ 2147483647 w 525"/>
                      <a:gd name="T45" fmla="*/ 2147483647 h 241"/>
                      <a:gd name="T46" fmla="*/ 2147483647 w 525"/>
                      <a:gd name="T47" fmla="*/ 2147483647 h 241"/>
                      <a:gd name="T48" fmla="*/ 2147483647 w 525"/>
                      <a:gd name="T49" fmla="*/ 2147483647 h 241"/>
                      <a:gd name="T50" fmla="*/ 2147483647 w 525"/>
                      <a:gd name="T51" fmla="*/ 2147483647 h 241"/>
                      <a:gd name="T52" fmla="*/ 2147483647 w 525"/>
                      <a:gd name="T53" fmla="*/ 2147483647 h 241"/>
                      <a:gd name="T54" fmla="*/ 2147483647 w 525"/>
                      <a:gd name="T55" fmla="*/ 2147483647 h 241"/>
                      <a:gd name="T56" fmla="*/ 2147483647 w 525"/>
                      <a:gd name="T57" fmla="*/ 2147483647 h 241"/>
                      <a:gd name="T58" fmla="*/ 2147483647 w 525"/>
                      <a:gd name="T59" fmla="*/ 2147483647 h 241"/>
                      <a:gd name="T60" fmla="*/ 2147483647 w 525"/>
                      <a:gd name="T61" fmla="*/ 2147483647 h 241"/>
                      <a:gd name="T62" fmla="*/ 2147483647 w 525"/>
                      <a:gd name="T63" fmla="*/ 2147483647 h 241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w 525"/>
                      <a:gd name="T97" fmla="*/ 0 h 241"/>
                      <a:gd name="T98" fmla="*/ 525 w 525"/>
                      <a:gd name="T99" fmla="*/ 241 h 241"/>
                    </a:gdLst>
                    <a:ahLst/>
                    <a:cxnLst>
                      <a:cxn ang="T64">
                        <a:pos x="T0" y="T1"/>
                      </a:cxn>
                      <a:cxn ang="T65">
                        <a:pos x="T2" y="T3"/>
                      </a:cxn>
                      <a:cxn ang="T66">
                        <a:pos x="T4" y="T5"/>
                      </a:cxn>
                      <a:cxn ang="T67">
                        <a:pos x="T6" y="T7"/>
                      </a:cxn>
                      <a:cxn ang="T68">
                        <a:pos x="T8" y="T9"/>
                      </a:cxn>
                      <a:cxn ang="T69">
                        <a:pos x="T10" y="T11"/>
                      </a:cxn>
                      <a:cxn ang="T70">
                        <a:pos x="T12" y="T13"/>
                      </a:cxn>
                      <a:cxn ang="T71">
                        <a:pos x="T14" y="T15"/>
                      </a:cxn>
                      <a:cxn ang="T72">
                        <a:pos x="T16" y="T17"/>
                      </a:cxn>
                      <a:cxn ang="T73">
                        <a:pos x="T18" y="T19"/>
                      </a:cxn>
                      <a:cxn ang="T74">
                        <a:pos x="T20" y="T21"/>
                      </a:cxn>
                      <a:cxn ang="T75">
                        <a:pos x="T22" y="T23"/>
                      </a:cxn>
                      <a:cxn ang="T76">
                        <a:pos x="T24" y="T25"/>
                      </a:cxn>
                      <a:cxn ang="T77">
                        <a:pos x="T26" y="T27"/>
                      </a:cxn>
                      <a:cxn ang="T78">
                        <a:pos x="T28" y="T29"/>
                      </a:cxn>
                      <a:cxn ang="T79">
                        <a:pos x="T30" y="T31"/>
                      </a:cxn>
                      <a:cxn ang="T80">
                        <a:pos x="T32" y="T33"/>
                      </a:cxn>
                      <a:cxn ang="T81">
                        <a:pos x="T34" y="T35"/>
                      </a:cxn>
                      <a:cxn ang="T82">
                        <a:pos x="T36" y="T37"/>
                      </a:cxn>
                      <a:cxn ang="T83">
                        <a:pos x="T38" y="T39"/>
                      </a:cxn>
                      <a:cxn ang="T84">
                        <a:pos x="T40" y="T41"/>
                      </a:cxn>
                      <a:cxn ang="T85">
                        <a:pos x="T42" y="T43"/>
                      </a:cxn>
                      <a:cxn ang="T86">
                        <a:pos x="T44" y="T45"/>
                      </a:cxn>
                      <a:cxn ang="T87">
                        <a:pos x="T46" y="T47"/>
                      </a:cxn>
                      <a:cxn ang="T88">
                        <a:pos x="T48" y="T49"/>
                      </a:cxn>
                      <a:cxn ang="T89">
                        <a:pos x="T50" y="T51"/>
                      </a:cxn>
                      <a:cxn ang="T90">
                        <a:pos x="T52" y="T53"/>
                      </a:cxn>
                      <a:cxn ang="T91">
                        <a:pos x="T54" y="T55"/>
                      </a:cxn>
                      <a:cxn ang="T92">
                        <a:pos x="T56" y="T57"/>
                      </a:cxn>
                      <a:cxn ang="T93">
                        <a:pos x="T58" y="T59"/>
                      </a:cxn>
                      <a:cxn ang="T94">
                        <a:pos x="T60" y="T61"/>
                      </a:cxn>
                      <a:cxn ang="T95">
                        <a:pos x="T62" y="T63"/>
                      </a:cxn>
                    </a:cxnLst>
                    <a:rect l="T96" t="T97" r="T98" b="T99"/>
                    <a:pathLst>
                      <a:path w="525" h="241">
                        <a:moveTo>
                          <a:pt x="60" y="178"/>
                        </a:moveTo>
                        <a:lnTo>
                          <a:pt x="106" y="185"/>
                        </a:lnTo>
                        <a:lnTo>
                          <a:pt x="140" y="178"/>
                        </a:lnTo>
                        <a:lnTo>
                          <a:pt x="173" y="148"/>
                        </a:lnTo>
                        <a:lnTo>
                          <a:pt x="133" y="123"/>
                        </a:lnTo>
                        <a:lnTo>
                          <a:pt x="93" y="105"/>
                        </a:lnTo>
                        <a:lnTo>
                          <a:pt x="73" y="123"/>
                        </a:lnTo>
                        <a:lnTo>
                          <a:pt x="47" y="117"/>
                        </a:lnTo>
                        <a:lnTo>
                          <a:pt x="33" y="93"/>
                        </a:lnTo>
                        <a:lnTo>
                          <a:pt x="66" y="61"/>
                        </a:lnTo>
                        <a:lnTo>
                          <a:pt x="40" y="55"/>
                        </a:lnTo>
                        <a:lnTo>
                          <a:pt x="40" y="43"/>
                        </a:lnTo>
                        <a:lnTo>
                          <a:pt x="66" y="19"/>
                        </a:lnTo>
                        <a:lnTo>
                          <a:pt x="112" y="25"/>
                        </a:lnTo>
                        <a:lnTo>
                          <a:pt x="173" y="49"/>
                        </a:lnTo>
                        <a:lnTo>
                          <a:pt x="186" y="0"/>
                        </a:lnTo>
                        <a:lnTo>
                          <a:pt x="232" y="12"/>
                        </a:lnTo>
                        <a:lnTo>
                          <a:pt x="312" y="19"/>
                        </a:lnTo>
                        <a:lnTo>
                          <a:pt x="372" y="25"/>
                        </a:lnTo>
                        <a:lnTo>
                          <a:pt x="439" y="25"/>
                        </a:lnTo>
                        <a:lnTo>
                          <a:pt x="519" y="49"/>
                        </a:lnTo>
                        <a:lnTo>
                          <a:pt x="525" y="55"/>
                        </a:lnTo>
                        <a:lnTo>
                          <a:pt x="522" y="62"/>
                        </a:lnTo>
                        <a:lnTo>
                          <a:pt x="519" y="69"/>
                        </a:lnTo>
                        <a:lnTo>
                          <a:pt x="514" y="76"/>
                        </a:lnTo>
                        <a:lnTo>
                          <a:pt x="510" y="82"/>
                        </a:lnTo>
                        <a:lnTo>
                          <a:pt x="504" y="87"/>
                        </a:lnTo>
                        <a:lnTo>
                          <a:pt x="499" y="92"/>
                        </a:lnTo>
                        <a:lnTo>
                          <a:pt x="492" y="96"/>
                        </a:lnTo>
                        <a:lnTo>
                          <a:pt x="485" y="99"/>
                        </a:lnTo>
                        <a:lnTo>
                          <a:pt x="466" y="101"/>
                        </a:lnTo>
                        <a:lnTo>
                          <a:pt x="442" y="103"/>
                        </a:lnTo>
                        <a:lnTo>
                          <a:pt x="430" y="105"/>
                        </a:lnTo>
                        <a:lnTo>
                          <a:pt x="418" y="107"/>
                        </a:lnTo>
                        <a:lnTo>
                          <a:pt x="412" y="109"/>
                        </a:lnTo>
                        <a:lnTo>
                          <a:pt x="407" y="111"/>
                        </a:lnTo>
                        <a:lnTo>
                          <a:pt x="402" y="114"/>
                        </a:lnTo>
                        <a:lnTo>
                          <a:pt x="399" y="117"/>
                        </a:lnTo>
                        <a:lnTo>
                          <a:pt x="394" y="124"/>
                        </a:lnTo>
                        <a:lnTo>
                          <a:pt x="387" y="136"/>
                        </a:lnTo>
                        <a:lnTo>
                          <a:pt x="383" y="142"/>
                        </a:lnTo>
                        <a:lnTo>
                          <a:pt x="378" y="147"/>
                        </a:lnTo>
                        <a:lnTo>
                          <a:pt x="373" y="151"/>
                        </a:lnTo>
                        <a:lnTo>
                          <a:pt x="365" y="154"/>
                        </a:lnTo>
                        <a:lnTo>
                          <a:pt x="341" y="160"/>
                        </a:lnTo>
                        <a:lnTo>
                          <a:pt x="305" y="166"/>
                        </a:lnTo>
                        <a:lnTo>
                          <a:pt x="287" y="170"/>
                        </a:lnTo>
                        <a:lnTo>
                          <a:pt x="273" y="173"/>
                        </a:lnTo>
                        <a:lnTo>
                          <a:pt x="263" y="176"/>
                        </a:lnTo>
                        <a:lnTo>
                          <a:pt x="260" y="178"/>
                        </a:lnTo>
                        <a:lnTo>
                          <a:pt x="260" y="186"/>
                        </a:lnTo>
                        <a:lnTo>
                          <a:pt x="261" y="192"/>
                        </a:lnTo>
                        <a:lnTo>
                          <a:pt x="262" y="197"/>
                        </a:lnTo>
                        <a:lnTo>
                          <a:pt x="263" y="203"/>
                        </a:lnTo>
                        <a:lnTo>
                          <a:pt x="267" y="212"/>
                        </a:lnTo>
                        <a:lnTo>
                          <a:pt x="273" y="222"/>
                        </a:lnTo>
                        <a:lnTo>
                          <a:pt x="266" y="222"/>
                        </a:lnTo>
                        <a:lnTo>
                          <a:pt x="219" y="228"/>
                        </a:lnTo>
                        <a:lnTo>
                          <a:pt x="166" y="241"/>
                        </a:lnTo>
                        <a:lnTo>
                          <a:pt x="112" y="234"/>
                        </a:lnTo>
                        <a:lnTo>
                          <a:pt x="60" y="222"/>
                        </a:lnTo>
                        <a:lnTo>
                          <a:pt x="20" y="222"/>
                        </a:lnTo>
                        <a:lnTo>
                          <a:pt x="0" y="203"/>
                        </a:lnTo>
                        <a:lnTo>
                          <a:pt x="53" y="166"/>
                        </a:lnTo>
                        <a:lnTo>
                          <a:pt x="60" y="178"/>
                        </a:lnTo>
                      </a:path>
                    </a:pathLst>
                  </a:custGeom>
                  <a:solidFill>
                    <a:srgbClr val="92D05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61" name="Freeform 352"/>
                  <p:cNvSpPr>
                    <a:spLocks/>
                  </p:cNvSpPr>
                  <p:nvPr>
                    <p:custDataLst>
                      <p:tags r:id="rId245"/>
                    </p:custDataLst>
                  </p:nvPr>
                </p:nvSpPr>
                <p:spPr bwMode="auto">
                  <a:xfrm>
                    <a:off x="5216525" y="2590800"/>
                    <a:ext cx="342900" cy="227013"/>
                  </a:xfrm>
                  <a:custGeom>
                    <a:avLst/>
                    <a:gdLst>
                      <a:gd name="T0" fmla="*/ 2147483647 w 784"/>
                      <a:gd name="T1" fmla="*/ 2147483647 h 430"/>
                      <a:gd name="T2" fmla="*/ 2147483647 w 784"/>
                      <a:gd name="T3" fmla="*/ 2147483647 h 430"/>
                      <a:gd name="T4" fmla="*/ 2147483647 w 784"/>
                      <a:gd name="T5" fmla="*/ 2147483647 h 430"/>
                      <a:gd name="T6" fmla="*/ 2147483647 w 784"/>
                      <a:gd name="T7" fmla="*/ 2147483647 h 430"/>
                      <a:gd name="T8" fmla="*/ 2147483647 w 784"/>
                      <a:gd name="T9" fmla="*/ 2147483647 h 430"/>
                      <a:gd name="T10" fmla="*/ 2147483647 w 784"/>
                      <a:gd name="T11" fmla="*/ 2147483647 h 430"/>
                      <a:gd name="T12" fmla="*/ 2147483647 w 784"/>
                      <a:gd name="T13" fmla="*/ 2147483647 h 430"/>
                      <a:gd name="T14" fmla="*/ 2147483647 w 784"/>
                      <a:gd name="T15" fmla="*/ 2147483647 h 430"/>
                      <a:gd name="T16" fmla="*/ 2147483647 w 784"/>
                      <a:gd name="T17" fmla="*/ 2147483647 h 430"/>
                      <a:gd name="T18" fmla="*/ 2147483647 w 784"/>
                      <a:gd name="T19" fmla="*/ 2147483647 h 430"/>
                      <a:gd name="T20" fmla="*/ 2147483647 w 784"/>
                      <a:gd name="T21" fmla="*/ 2147483647 h 430"/>
                      <a:gd name="T22" fmla="*/ 2147483647 w 784"/>
                      <a:gd name="T23" fmla="*/ 2147483647 h 430"/>
                      <a:gd name="T24" fmla="*/ 2147483647 w 784"/>
                      <a:gd name="T25" fmla="*/ 2147483647 h 430"/>
                      <a:gd name="T26" fmla="*/ 2147483647 w 784"/>
                      <a:gd name="T27" fmla="*/ 2147483647 h 430"/>
                      <a:gd name="T28" fmla="*/ 2147483647 w 784"/>
                      <a:gd name="T29" fmla="*/ 2147483647 h 430"/>
                      <a:gd name="T30" fmla="*/ 2147483647 w 784"/>
                      <a:gd name="T31" fmla="*/ 2147483647 h 430"/>
                      <a:gd name="T32" fmla="*/ 2147483647 w 784"/>
                      <a:gd name="T33" fmla="*/ 2147483647 h 430"/>
                      <a:gd name="T34" fmla="*/ 2147483647 w 784"/>
                      <a:gd name="T35" fmla="*/ 2147483647 h 430"/>
                      <a:gd name="T36" fmla="*/ 2147483647 w 784"/>
                      <a:gd name="T37" fmla="*/ 2147483647 h 430"/>
                      <a:gd name="T38" fmla="*/ 2147483647 w 784"/>
                      <a:gd name="T39" fmla="*/ 2147483647 h 430"/>
                      <a:gd name="T40" fmla="*/ 2147483647 w 784"/>
                      <a:gd name="T41" fmla="*/ 2147483647 h 430"/>
                      <a:gd name="T42" fmla="*/ 2147483647 w 784"/>
                      <a:gd name="T43" fmla="*/ 2147483647 h 430"/>
                      <a:gd name="T44" fmla="*/ 2147483647 w 784"/>
                      <a:gd name="T45" fmla="*/ 2147483647 h 430"/>
                      <a:gd name="T46" fmla="*/ 2147483647 w 784"/>
                      <a:gd name="T47" fmla="*/ 2147483647 h 430"/>
                      <a:gd name="T48" fmla="*/ 2147483647 w 784"/>
                      <a:gd name="T49" fmla="*/ 2147483647 h 430"/>
                      <a:gd name="T50" fmla="*/ 2147483647 w 784"/>
                      <a:gd name="T51" fmla="*/ 2147483647 h 430"/>
                      <a:gd name="T52" fmla="*/ 2147483647 w 784"/>
                      <a:gd name="T53" fmla="*/ 2147483647 h 430"/>
                      <a:gd name="T54" fmla="*/ 2147483647 w 784"/>
                      <a:gd name="T55" fmla="*/ 2147483647 h 430"/>
                      <a:gd name="T56" fmla="*/ 2147483647 w 784"/>
                      <a:gd name="T57" fmla="*/ 2147483647 h 430"/>
                      <a:gd name="T58" fmla="*/ 2147483647 w 784"/>
                      <a:gd name="T59" fmla="*/ 2147483647 h 430"/>
                      <a:gd name="T60" fmla="*/ 2147483647 w 784"/>
                      <a:gd name="T61" fmla="*/ 2147483647 h 430"/>
                      <a:gd name="T62" fmla="*/ 2147483647 w 784"/>
                      <a:gd name="T63" fmla="*/ 2147483647 h 430"/>
                      <a:gd name="T64" fmla="*/ 2147483647 w 784"/>
                      <a:gd name="T65" fmla="*/ 2147483647 h 430"/>
                      <a:gd name="T66" fmla="*/ 2147483647 w 784"/>
                      <a:gd name="T67" fmla="*/ 2147483647 h 430"/>
                      <a:gd name="T68" fmla="*/ 0 w 784"/>
                      <a:gd name="T69" fmla="*/ 2147483647 h 430"/>
                      <a:gd name="T70" fmla="*/ 2147483647 w 784"/>
                      <a:gd name="T71" fmla="*/ 2147483647 h 430"/>
                      <a:gd name="T72" fmla="*/ 2147483647 w 784"/>
                      <a:gd name="T73" fmla="*/ 2147483647 h 430"/>
                      <a:gd name="T74" fmla="*/ 2147483647 w 784"/>
                      <a:gd name="T75" fmla="*/ 2147483647 h 430"/>
                      <a:gd name="T76" fmla="*/ 2147483647 w 784"/>
                      <a:gd name="T77" fmla="*/ 2147483647 h 430"/>
                      <a:gd name="T78" fmla="*/ 2147483647 w 784"/>
                      <a:gd name="T79" fmla="*/ 2147483647 h 430"/>
                      <a:gd name="T80" fmla="*/ 2147483647 w 784"/>
                      <a:gd name="T81" fmla="*/ 2147483647 h 430"/>
                      <a:gd name="T82" fmla="*/ 2147483647 w 784"/>
                      <a:gd name="T83" fmla="*/ 2147483647 h 430"/>
                      <a:gd name="T84" fmla="*/ 2147483647 w 784"/>
                      <a:gd name="T85" fmla="*/ 2147483647 h 430"/>
                      <a:gd name="T86" fmla="*/ 2147483647 w 784"/>
                      <a:gd name="T87" fmla="*/ 2147483647 h 430"/>
                      <a:gd name="T88" fmla="*/ 2147483647 w 784"/>
                      <a:gd name="T89" fmla="*/ 2147483647 h 430"/>
                      <a:gd name="T90" fmla="*/ 2147483647 w 784"/>
                      <a:gd name="T91" fmla="*/ 2147483647 h 430"/>
                      <a:gd name="T92" fmla="*/ 2147483647 w 784"/>
                      <a:gd name="T93" fmla="*/ 2147483647 h 430"/>
                      <a:gd name="T94" fmla="*/ 2147483647 w 784"/>
                      <a:gd name="T95" fmla="*/ 2147483647 h 430"/>
                      <a:gd name="T96" fmla="*/ 2147483647 w 784"/>
                      <a:gd name="T97" fmla="*/ 2147483647 h 430"/>
                      <a:gd name="T98" fmla="*/ 2147483647 w 784"/>
                      <a:gd name="T99" fmla="*/ 0 h 430"/>
                      <a:gd name="T100" fmla="*/ 2147483647 w 784"/>
                      <a:gd name="T101" fmla="*/ 2147483647 h 430"/>
                      <a:gd name="T102" fmla="*/ 2147483647 w 784"/>
                      <a:gd name="T103" fmla="*/ 2147483647 h 430"/>
                      <a:gd name="T104" fmla="*/ 2147483647 w 784"/>
                      <a:gd name="T105" fmla="*/ 2147483647 h 430"/>
                      <a:gd name="T106" fmla="*/ 2147483647 w 784"/>
                      <a:gd name="T107" fmla="*/ 2147483647 h 430"/>
                      <a:gd name="T108" fmla="*/ 2147483647 w 784"/>
                      <a:gd name="T109" fmla="*/ 2147483647 h 430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w 784"/>
                      <a:gd name="T166" fmla="*/ 0 h 430"/>
                      <a:gd name="T167" fmla="*/ 784 w 784"/>
                      <a:gd name="T168" fmla="*/ 430 h 430"/>
                    </a:gdLst>
                    <a:ahLst/>
                    <a:cxnLst>
                      <a:cxn ang="T110">
                        <a:pos x="T0" y="T1"/>
                      </a:cxn>
                      <a:cxn ang="T111">
                        <a:pos x="T2" y="T3"/>
                      </a:cxn>
                      <a:cxn ang="T112">
                        <a:pos x="T4" y="T5"/>
                      </a:cxn>
                      <a:cxn ang="T113">
                        <a:pos x="T6" y="T7"/>
                      </a:cxn>
                      <a:cxn ang="T114">
                        <a:pos x="T8" y="T9"/>
                      </a:cxn>
                      <a:cxn ang="T115">
                        <a:pos x="T10" y="T11"/>
                      </a:cxn>
                      <a:cxn ang="T116">
                        <a:pos x="T12" y="T13"/>
                      </a:cxn>
                      <a:cxn ang="T117">
                        <a:pos x="T14" y="T15"/>
                      </a:cxn>
                      <a:cxn ang="T118">
                        <a:pos x="T16" y="T17"/>
                      </a:cxn>
                      <a:cxn ang="T119">
                        <a:pos x="T18" y="T19"/>
                      </a:cxn>
                      <a:cxn ang="T120">
                        <a:pos x="T20" y="T21"/>
                      </a:cxn>
                      <a:cxn ang="T121">
                        <a:pos x="T22" y="T23"/>
                      </a:cxn>
                      <a:cxn ang="T122">
                        <a:pos x="T24" y="T25"/>
                      </a:cxn>
                      <a:cxn ang="T123">
                        <a:pos x="T26" y="T27"/>
                      </a:cxn>
                      <a:cxn ang="T124">
                        <a:pos x="T28" y="T29"/>
                      </a:cxn>
                      <a:cxn ang="T125">
                        <a:pos x="T30" y="T31"/>
                      </a:cxn>
                      <a:cxn ang="T126">
                        <a:pos x="T32" y="T33"/>
                      </a:cxn>
                      <a:cxn ang="T127">
                        <a:pos x="T34" y="T35"/>
                      </a:cxn>
                      <a:cxn ang="T128">
                        <a:pos x="T36" y="T37"/>
                      </a:cxn>
                      <a:cxn ang="T129">
                        <a:pos x="T38" y="T39"/>
                      </a:cxn>
                      <a:cxn ang="T130">
                        <a:pos x="T40" y="T41"/>
                      </a:cxn>
                      <a:cxn ang="T131">
                        <a:pos x="T42" y="T43"/>
                      </a:cxn>
                      <a:cxn ang="T132">
                        <a:pos x="T44" y="T45"/>
                      </a:cxn>
                      <a:cxn ang="T133">
                        <a:pos x="T46" y="T47"/>
                      </a:cxn>
                      <a:cxn ang="T134">
                        <a:pos x="T48" y="T49"/>
                      </a:cxn>
                      <a:cxn ang="T135">
                        <a:pos x="T50" y="T51"/>
                      </a:cxn>
                      <a:cxn ang="T136">
                        <a:pos x="T52" y="T53"/>
                      </a:cxn>
                      <a:cxn ang="T137">
                        <a:pos x="T54" y="T55"/>
                      </a:cxn>
                      <a:cxn ang="T138">
                        <a:pos x="T56" y="T57"/>
                      </a:cxn>
                      <a:cxn ang="T139">
                        <a:pos x="T58" y="T59"/>
                      </a:cxn>
                      <a:cxn ang="T140">
                        <a:pos x="T60" y="T61"/>
                      </a:cxn>
                      <a:cxn ang="T141">
                        <a:pos x="T62" y="T63"/>
                      </a:cxn>
                      <a:cxn ang="T142">
                        <a:pos x="T64" y="T65"/>
                      </a:cxn>
                      <a:cxn ang="T143">
                        <a:pos x="T66" y="T67"/>
                      </a:cxn>
                      <a:cxn ang="T144">
                        <a:pos x="T68" y="T69"/>
                      </a:cxn>
                      <a:cxn ang="T145">
                        <a:pos x="T70" y="T71"/>
                      </a:cxn>
                      <a:cxn ang="T146">
                        <a:pos x="T72" y="T73"/>
                      </a:cxn>
                      <a:cxn ang="T147">
                        <a:pos x="T74" y="T75"/>
                      </a:cxn>
                      <a:cxn ang="T148">
                        <a:pos x="T76" y="T77"/>
                      </a:cxn>
                      <a:cxn ang="T149">
                        <a:pos x="T78" y="T79"/>
                      </a:cxn>
                      <a:cxn ang="T150">
                        <a:pos x="T80" y="T81"/>
                      </a:cxn>
                      <a:cxn ang="T151">
                        <a:pos x="T82" y="T83"/>
                      </a:cxn>
                      <a:cxn ang="T152">
                        <a:pos x="T84" y="T85"/>
                      </a:cxn>
                      <a:cxn ang="T153">
                        <a:pos x="T86" y="T87"/>
                      </a:cxn>
                      <a:cxn ang="T154">
                        <a:pos x="T88" y="T89"/>
                      </a:cxn>
                      <a:cxn ang="T155">
                        <a:pos x="T90" y="T91"/>
                      </a:cxn>
                      <a:cxn ang="T156">
                        <a:pos x="T92" y="T93"/>
                      </a:cxn>
                      <a:cxn ang="T157">
                        <a:pos x="T94" y="T95"/>
                      </a:cxn>
                      <a:cxn ang="T158">
                        <a:pos x="T96" y="T97"/>
                      </a:cxn>
                      <a:cxn ang="T159">
                        <a:pos x="T98" y="T99"/>
                      </a:cxn>
                      <a:cxn ang="T160">
                        <a:pos x="T100" y="T101"/>
                      </a:cxn>
                      <a:cxn ang="T161">
                        <a:pos x="T102" y="T103"/>
                      </a:cxn>
                      <a:cxn ang="T162">
                        <a:pos x="T104" y="T105"/>
                      </a:cxn>
                      <a:cxn ang="T163">
                        <a:pos x="T106" y="T107"/>
                      </a:cxn>
                      <a:cxn ang="T164">
                        <a:pos x="T108" y="T109"/>
                      </a:cxn>
                    </a:cxnLst>
                    <a:rect l="T165" t="T166" r="T167" b="T168"/>
                    <a:pathLst>
                      <a:path w="784" h="430">
                        <a:moveTo>
                          <a:pt x="778" y="295"/>
                        </a:moveTo>
                        <a:lnTo>
                          <a:pt x="772" y="294"/>
                        </a:lnTo>
                        <a:lnTo>
                          <a:pt x="768" y="292"/>
                        </a:lnTo>
                        <a:lnTo>
                          <a:pt x="762" y="292"/>
                        </a:lnTo>
                        <a:lnTo>
                          <a:pt x="757" y="292"/>
                        </a:lnTo>
                        <a:lnTo>
                          <a:pt x="751" y="293"/>
                        </a:lnTo>
                        <a:lnTo>
                          <a:pt x="745" y="295"/>
                        </a:lnTo>
                        <a:lnTo>
                          <a:pt x="738" y="298"/>
                        </a:lnTo>
                        <a:lnTo>
                          <a:pt x="731" y="302"/>
                        </a:lnTo>
                        <a:lnTo>
                          <a:pt x="727" y="303"/>
                        </a:lnTo>
                        <a:lnTo>
                          <a:pt x="725" y="305"/>
                        </a:lnTo>
                        <a:lnTo>
                          <a:pt x="723" y="308"/>
                        </a:lnTo>
                        <a:lnTo>
                          <a:pt x="721" y="312"/>
                        </a:lnTo>
                        <a:lnTo>
                          <a:pt x="718" y="322"/>
                        </a:lnTo>
                        <a:lnTo>
                          <a:pt x="717" y="332"/>
                        </a:lnTo>
                        <a:lnTo>
                          <a:pt x="716" y="343"/>
                        </a:lnTo>
                        <a:lnTo>
                          <a:pt x="714" y="354"/>
                        </a:lnTo>
                        <a:lnTo>
                          <a:pt x="713" y="360"/>
                        </a:lnTo>
                        <a:lnTo>
                          <a:pt x="711" y="365"/>
                        </a:lnTo>
                        <a:lnTo>
                          <a:pt x="708" y="370"/>
                        </a:lnTo>
                        <a:lnTo>
                          <a:pt x="704" y="376"/>
                        </a:lnTo>
                        <a:lnTo>
                          <a:pt x="694" y="385"/>
                        </a:lnTo>
                        <a:lnTo>
                          <a:pt x="683" y="394"/>
                        </a:lnTo>
                        <a:lnTo>
                          <a:pt x="671" y="402"/>
                        </a:lnTo>
                        <a:lnTo>
                          <a:pt x="659" y="409"/>
                        </a:lnTo>
                        <a:lnTo>
                          <a:pt x="647" y="416"/>
                        </a:lnTo>
                        <a:lnTo>
                          <a:pt x="633" y="420"/>
                        </a:lnTo>
                        <a:lnTo>
                          <a:pt x="626" y="422"/>
                        </a:lnTo>
                        <a:lnTo>
                          <a:pt x="620" y="424"/>
                        </a:lnTo>
                        <a:lnTo>
                          <a:pt x="612" y="424"/>
                        </a:lnTo>
                        <a:lnTo>
                          <a:pt x="604" y="425"/>
                        </a:lnTo>
                        <a:lnTo>
                          <a:pt x="596" y="426"/>
                        </a:lnTo>
                        <a:lnTo>
                          <a:pt x="587" y="429"/>
                        </a:lnTo>
                        <a:lnTo>
                          <a:pt x="581" y="430"/>
                        </a:lnTo>
                        <a:lnTo>
                          <a:pt x="575" y="430"/>
                        </a:lnTo>
                        <a:lnTo>
                          <a:pt x="567" y="428"/>
                        </a:lnTo>
                        <a:lnTo>
                          <a:pt x="558" y="425"/>
                        </a:lnTo>
                        <a:lnTo>
                          <a:pt x="553" y="406"/>
                        </a:lnTo>
                        <a:lnTo>
                          <a:pt x="545" y="388"/>
                        </a:lnTo>
                        <a:lnTo>
                          <a:pt x="537" y="367"/>
                        </a:lnTo>
                        <a:lnTo>
                          <a:pt x="532" y="345"/>
                        </a:lnTo>
                        <a:lnTo>
                          <a:pt x="515" y="344"/>
                        </a:lnTo>
                        <a:lnTo>
                          <a:pt x="501" y="342"/>
                        </a:lnTo>
                        <a:lnTo>
                          <a:pt x="489" y="339"/>
                        </a:lnTo>
                        <a:lnTo>
                          <a:pt x="478" y="334"/>
                        </a:lnTo>
                        <a:lnTo>
                          <a:pt x="467" y="329"/>
                        </a:lnTo>
                        <a:lnTo>
                          <a:pt x="458" y="323"/>
                        </a:lnTo>
                        <a:lnTo>
                          <a:pt x="448" y="315"/>
                        </a:lnTo>
                        <a:lnTo>
                          <a:pt x="439" y="308"/>
                        </a:lnTo>
                        <a:lnTo>
                          <a:pt x="429" y="301"/>
                        </a:lnTo>
                        <a:lnTo>
                          <a:pt x="417" y="294"/>
                        </a:lnTo>
                        <a:lnTo>
                          <a:pt x="404" y="287"/>
                        </a:lnTo>
                        <a:lnTo>
                          <a:pt x="389" y="280"/>
                        </a:lnTo>
                        <a:lnTo>
                          <a:pt x="373" y="274"/>
                        </a:lnTo>
                        <a:lnTo>
                          <a:pt x="354" y="268"/>
                        </a:lnTo>
                        <a:lnTo>
                          <a:pt x="331" y="262"/>
                        </a:lnTo>
                        <a:lnTo>
                          <a:pt x="306" y="258"/>
                        </a:lnTo>
                        <a:lnTo>
                          <a:pt x="212" y="258"/>
                        </a:lnTo>
                        <a:lnTo>
                          <a:pt x="204" y="267"/>
                        </a:lnTo>
                        <a:lnTo>
                          <a:pt x="182" y="283"/>
                        </a:lnTo>
                        <a:lnTo>
                          <a:pt x="171" y="292"/>
                        </a:lnTo>
                        <a:lnTo>
                          <a:pt x="160" y="300"/>
                        </a:lnTo>
                        <a:lnTo>
                          <a:pt x="151" y="306"/>
                        </a:lnTo>
                        <a:lnTo>
                          <a:pt x="146" y="308"/>
                        </a:lnTo>
                        <a:lnTo>
                          <a:pt x="137" y="308"/>
                        </a:lnTo>
                        <a:lnTo>
                          <a:pt x="127" y="308"/>
                        </a:lnTo>
                        <a:lnTo>
                          <a:pt x="119" y="308"/>
                        </a:lnTo>
                        <a:lnTo>
                          <a:pt x="113" y="308"/>
                        </a:lnTo>
                        <a:lnTo>
                          <a:pt x="66" y="252"/>
                        </a:lnTo>
                        <a:lnTo>
                          <a:pt x="66" y="237"/>
                        </a:lnTo>
                        <a:lnTo>
                          <a:pt x="66" y="223"/>
                        </a:lnTo>
                        <a:lnTo>
                          <a:pt x="66" y="204"/>
                        </a:lnTo>
                        <a:lnTo>
                          <a:pt x="66" y="179"/>
                        </a:lnTo>
                        <a:lnTo>
                          <a:pt x="53" y="179"/>
                        </a:lnTo>
                        <a:lnTo>
                          <a:pt x="40" y="179"/>
                        </a:lnTo>
                        <a:lnTo>
                          <a:pt x="42" y="185"/>
                        </a:lnTo>
                        <a:lnTo>
                          <a:pt x="42" y="192"/>
                        </a:lnTo>
                        <a:lnTo>
                          <a:pt x="42" y="199"/>
                        </a:lnTo>
                        <a:lnTo>
                          <a:pt x="41" y="205"/>
                        </a:lnTo>
                        <a:lnTo>
                          <a:pt x="39" y="212"/>
                        </a:lnTo>
                        <a:lnTo>
                          <a:pt x="36" y="218"/>
                        </a:lnTo>
                        <a:lnTo>
                          <a:pt x="31" y="223"/>
                        </a:lnTo>
                        <a:lnTo>
                          <a:pt x="27" y="228"/>
                        </a:lnTo>
                        <a:lnTo>
                          <a:pt x="30" y="221"/>
                        </a:lnTo>
                        <a:lnTo>
                          <a:pt x="32" y="215"/>
                        </a:lnTo>
                        <a:lnTo>
                          <a:pt x="32" y="208"/>
                        </a:lnTo>
                        <a:lnTo>
                          <a:pt x="31" y="203"/>
                        </a:lnTo>
                        <a:lnTo>
                          <a:pt x="29" y="191"/>
                        </a:lnTo>
                        <a:lnTo>
                          <a:pt x="27" y="179"/>
                        </a:lnTo>
                        <a:lnTo>
                          <a:pt x="27" y="174"/>
                        </a:lnTo>
                        <a:lnTo>
                          <a:pt x="29" y="170"/>
                        </a:lnTo>
                        <a:lnTo>
                          <a:pt x="31" y="167"/>
                        </a:lnTo>
                        <a:lnTo>
                          <a:pt x="33" y="163"/>
                        </a:lnTo>
                        <a:lnTo>
                          <a:pt x="36" y="160"/>
                        </a:lnTo>
                        <a:lnTo>
                          <a:pt x="38" y="156"/>
                        </a:lnTo>
                        <a:lnTo>
                          <a:pt x="40" y="152"/>
                        </a:lnTo>
                        <a:lnTo>
                          <a:pt x="40" y="147"/>
                        </a:lnTo>
                        <a:lnTo>
                          <a:pt x="31" y="136"/>
                        </a:lnTo>
                        <a:lnTo>
                          <a:pt x="27" y="129"/>
                        </a:lnTo>
                        <a:lnTo>
                          <a:pt x="20" y="129"/>
                        </a:lnTo>
                        <a:lnTo>
                          <a:pt x="11" y="128"/>
                        </a:lnTo>
                        <a:lnTo>
                          <a:pt x="7" y="126"/>
                        </a:lnTo>
                        <a:lnTo>
                          <a:pt x="4" y="124"/>
                        </a:lnTo>
                        <a:lnTo>
                          <a:pt x="1" y="121"/>
                        </a:lnTo>
                        <a:lnTo>
                          <a:pt x="0" y="117"/>
                        </a:lnTo>
                        <a:lnTo>
                          <a:pt x="0" y="113"/>
                        </a:lnTo>
                        <a:lnTo>
                          <a:pt x="1" y="108"/>
                        </a:lnTo>
                        <a:lnTo>
                          <a:pt x="3" y="104"/>
                        </a:lnTo>
                        <a:lnTo>
                          <a:pt x="5" y="100"/>
                        </a:lnTo>
                        <a:lnTo>
                          <a:pt x="8" y="96"/>
                        </a:lnTo>
                        <a:lnTo>
                          <a:pt x="11" y="94"/>
                        </a:lnTo>
                        <a:lnTo>
                          <a:pt x="16" y="92"/>
                        </a:lnTo>
                        <a:lnTo>
                          <a:pt x="20" y="92"/>
                        </a:lnTo>
                        <a:lnTo>
                          <a:pt x="27" y="92"/>
                        </a:lnTo>
                        <a:lnTo>
                          <a:pt x="32" y="94"/>
                        </a:lnTo>
                        <a:lnTo>
                          <a:pt x="37" y="96"/>
                        </a:lnTo>
                        <a:lnTo>
                          <a:pt x="41" y="99"/>
                        </a:lnTo>
                        <a:lnTo>
                          <a:pt x="45" y="101"/>
                        </a:lnTo>
                        <a:lnTo>
                          <a:pt x="51" y="103"/>
                        </a:lnTo>
                        <a:lnTo>
                          <a:pt x="57" y="104"/>
                        </a:lnTo>
                        <a:lnTo>
                          <a:pt x="66" y="105"/>
                        </a:lnTo>
                        <a:lnTo>
                          <a:pt x="67" y="99"/>
                        </a:lnTo>
                        <a:lnTo>
                          <a:pt x="71" y="92"/>
                        </a:lnTo>
                        <a:lnTo>
                          <a:pt x="75" y="87"/>
                        </a:lnTo>
                        <a:lnTo>
                          <a:pt x="79" y="82"/>
                        </a:lnTo>
                        <a:lnTo>
                          <a:pt x="83" y="77"/>
                        </a:lnTo>
                        <a:lnTo>
                          <a:pt x="86" y="71"/>
                        </a:lnTo>
                        <a:lnTo>
                          <a:pt x="87" y="67"/>
                        </a:lnTo>
                        <a:lnTo>
                          <a:pt x="87" y="64"/>
                        </a:lnTo>
                        <a:lnTo>
                          <a:pt x="87" y="60"/>
                        </a:lnTo>
                        <a:lnTo>
                          <a:pt x="86" y="56"/>
                        </a:lnTo>
                        <a:lnTo>
                          <a:pt x="78" y="55"/>
                        </a:lnTo>
                        <a:lnTo>
                          <a:pt x="71" y="54"/>
                        </a:lnTo>
                        <a:lnTo>
                          <a:pt x="63" y="52"/>
                        </a:lnTo>
                        <a:lnTo>
                          <a:pt x="55" y="49"/>
                        </a:lnTo>
                        <a:lnTo>
                          <a:pt x="52" y="47"/>
                        </a:lnTo>
                        <a:lnTo>
                          <a:pt x="50" y="44"/>
                        </a:lnTo>
                        <a:lnTo>
                          <a:pt x="47" y="40"/>
                        </a:lnTo>
                        <a:lnTo>
                          <a:pt x="44" y="37"/>
                        </a:lnTo>
                        <a:lnTo>
                          <a:pt x="42" y="33"/>
                        </a:lnTo>
                        <a:lnTo>
                          <a:pt x="41" y="28"/>
                        </a:lnTo>
                        <a:lnTo>
                          <a:pt x="40" y="24"/>
                        </a:lnTo>
                        <a:lnTo>
                          <a:pt x="40" y="18"/>
                        </a:lnTo>
                        <a:lnTo>
                          <a:pt x="107" y="43"/>
                        </a:lnTo>
                        <a:lnTo>
                          <a:pt x="133" y="80"/>
                        </a:lnTo>
                        <a:lnTo>
                          <a:pt x="179" y="86"/>
                        </a:lnTo>
                        <a:lnTo>
                          <a:pt x="219" y="74"/>
                        </a:lnTo>
                        <a:lnTo>
                          <a:pt x="212" y="43"/>
                        </a:lnTo>
                        <a:lnTo>
                          <a:pt x="253" y="24"/>
                        </a:lnTo>
                        <a:lnTo>
                          <a:pt x="273" y="0"/>
                        </a:lnTo>
                        <a:lnTo>
                          <a:pt x="306" y="6"/>
                        </a:lnTo>
                        <a:lnTo>
                          <a:pt x="339" y="24"/>
                        </a:lnTo>
                        <a:lnTo>
                          <a:pt x="373" y="43"/>
                        </a:lnTo>
                        <a:lnTo>
                          <a:pt x="386" y="80"/>
                        </a:lnTo>
                        <a:lnTo>
                          <a:pt x="425" y="92"/>
                        </a:lnTo>
                        <a:lnTo>
                          <a:pt x="465" y="92"/>
                        </a:lnTo>
                        <a:lnTo>
                          <a:pt x="512" y="141"/>
                        </a:lnTo>
                        <a:lnTo>
                          <a:pt x="545" y="179"/>
                        </a:lnTo>
                        <a:lnTo>
                          <a:pt x="591" y="210"/>
                        </a:lnTo>
                        <a:lnTo>
                          <a:pt x="632" y="222"/>
                        </a:lnTo>
                        <a:lnTo>
                          <a:pt x="678" y="252"/>
                        </a:lnTo>
                        <a:lnTo>
                          <a:pt x="724" y="265"/>
                        </a:lnTo>
                        <a:lnTo>
                          <a:pt x="758" y="277"/>
                        </a:lnTo>
                        <a:lnTo>
                          <a:pt x="784" y="289"/>
                        </a:lnTo>
                        <a:lnTo>
                          <a:pt x="778" y="295"/>
                        </a:lnTo>
                      </a:path>
                    </a:pathLst>
                  </a:custGeom>
                  <a:solidFill>
                    <a:srgbClr val="92D05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62" name="Freeform 353"/>
                  <p:cNvSpPr>
                    <a:spLocks/>
                  </p:cNvSpPr>
                  <p:nvPr>
                    <p:custDataLst>
                      <p:tags r:id="rId246"/>
                    </p:custDataLst>
                  </p:nvPr>
                </p:nvSpPr>
                <p:spPr bwMode="auto">
                  <a:xfrm>
                    <a:off x="4425950" y="2478088"/>
                    <a:ext cx="107950" cy="149225"/>
                  </a:xfrm>
                  <a:custGeom>
                    <a:avLst/>
                    <a:gdLst>
                      <a:gd name="T0" fmla="*/ 2147483647 w 246"/>
                      <a:gd name="T1" fmla="*/ 2147483647 h 284"/>
                      <a:gd name="T2" fmla="*/ 2147483647 w 246"/>
                      <a:gd name="T3" fmla="*/ 2147483647 h 284"/>
                      <a:gd name="T4" fmla="*/ 2147483647 w 246"/>
                      <a:gd name="T5" fmla="*/ 2147483647 h 284"/>
                      <a:gd name="T6" fmla="*/ 2147483647 w 246"/>
                      <a:gd name="T7" fmla="*/ 2147483647 h 284"/>
                      <a:gd name="T8" fmla="*/ 2147483647 w 246"/>
                      <a:gd name="T9" fmla="*/ 2147483647 h 284"/>
                      <a:gd name="T10" fmla="*/ 2147483647 w 246"/>
                      <a:gd name="T11" fmla="*/ 2147483647 h 284"/>
                      <a:gd name="T12" fmla="*/ 2147483647 w 246"/>
                      <a:gd name="T13" fmla="*/ 2147483647 h 284"/>
                      <a:gd name="T14" fmla="*/ 2147483647 w 246"/>
                      <a:gd name="T15" fmla="*/ 2147483647 h 284"/>
                      <a:gd name="T16" fmla="*/ 2147483647 w 246"/>
                      <a:gd name="T17" fmla="*/ 2147483647 h 284"/>
                      <a:gd name="T18" fmla="*/ 2147483647 w 246"/>
                      <a:gd name="T19" fmla="*/ 2147483647 h 284"/>
                      <a:gd name="T20" fmla="*/ 2147483647 w 246"/>
                      <a:gd name="T21" fmla="*/ 2147483647 h 284"/>
                      <a:gd name="T22" fmla="*/ 2147483647 w 246"/>
                      <a:gd name="T23" fmla="*/ 2147483647 h 284"/>
                      <a:gd name="T24" fmla="*/ 2147483647 w 246"/>
                      <a:gd name="T25" fmla="*/ 2147483647 h 284"/>
                      <a:gd name="T26" fmla="*/ 2147483647 w 246"/>
                      <a:gd name="T27" fmla="*/ 2147483647 h 284"/>
                      <a:gd name="T28" fmla="*/ 2147483647 w 246"/>
                      <a:gd name="T29" fmla="*/ 2147483647 h 284"/>
                      <a:gd name="T30" fmla="*/ 2147483647 w 246"/>
                      <a:gd name="T31" fmla="*/ 2147483647 h 284"/>
                      <a:gd name="T32" fmla="*/ 2147483647 w 246"/>
                      <a:gd name="T33" fmla="*/ 2147483647 h 284"/>
                      <a:gd name="T34" fmla="*/ 2147483647 w 246"/>
                      <a:gd name="T35" fmla="*/ 2147483647 h 284"/>
                      <a:gd name="T36" fmla="*/ 2147483647 w 246"/>
                      <a:gd name="T37" fmla="*/ 2147483647 h 284"/>
                      <a:gd name="T38" fmla="*/ 2147483647 w 246"/>
                      <a:gd name="T39" fmla="*/ 2147483647 h 284"/>
                      <a:gd name="T40" fmla="*/ 2147483647 w 246"/>
                      <a:gd name="T41" fmla="*/ 2147483647 h 284"/>
                      <a:gd name="T42" fmla="*/ 2147483647 w 246"/>
                      <a:gd name="T43" fmla="*/ 2147483647 h 284"/>
                      <a:gd name="T44" fmla="*/ 2147483647 w 246"/>
                      <a:gd name="T45" fmla="*/ 2147483647 h 284"/>
                      <a:gd name="T46" fmla="*/ 2147483647 w 246"/>
                      <a:gd name="T47" fmla="*/ 2147483647 h 284"/>
                      <a:gd name="T48" fmla="*/ 2147483647 w 246"/>
                      <a:gd name="T49" fmla="*/ 2147483647 h 284"/>
                      <a:gd name="T50" fmla="*/ 2147483647 w 246"/>
                      <a:gd name="T51" fmla="*/ 2147483647 h 284"/>
                      <a:gd name="T52" fmla="*/ 2147483647 w 246"/>
                      <a:gd name="T53" fmla="*/ 2147483647 h 284"/>
                      <a:gd name="T54" fmla="*/ 2147483647 w 246"/>
                      <a:gd name="T55" fmla="*/ 2147483647 h 284"/>
                      <a:gd name="T56" fmla="*/ 2147483647 w 246"/>
                      <a:gd name="T57" fmla="*/ 2147483647 h 284"/>
                      <a:gd name="T58" fmla="*/ 2147483647 w 246"/>
                      <a:gd name="T59" fmla="*/ 2147483647 h 284"/>
                      <a:gd name="T60" fmla="*/ 2147483647 w 246"/>
                      <a:gd name="T61" fmla="*/ 2147483647 h 284"/>
                      <a:gd name="T62" fmla="*/ 2147483647 w 246"/>
                      <a:gd name="T63" fmla="*/ 2147483647 h 284"/>
                      <a:gd name="T64" fmla="*/ 2147483647 w 246"/>
                      <a:gd name="T65" fmla="*/ 2147483647 h 284"/>
                      <a:gd name="T66" fmla="*/ 2147483647 w 246"/>
                      <a:gd name="T67" fmla="*/ 2147483647 h 284"/>
                      <a:gd name="T68" fmla="*/ 2147483647 w 246"/>
                      <a:gd name="T69" fmla="*/ 2147483647 h 284"/>
                      <a:gd name="T70" fmla="*/ 2147483647 w 246"/>
                      <a:gd name="T71" fmla="*/ 2147483647 h 284"/>
                      <a:gd name="T72" fmla="*/ 2147483647 w 246"/>
                      <a:gd name="T73" fmla="*/ 2147483647 h 284"/>
                      <a:gd name="T74" fmla="*/ 2147483647 w 246"/>
                      <a:gd name="T75" fmla="*/ 2147483647 h 284"/>
                      <a:gd name="T76" fmla="*/ 2147483647 w 246"/>
                      <a:gd name="T77" fmla="*/ 2147483647 h 284"/>
                      <a:gd name="T78" fmla="*/ 2147483647 w 246"/>
                      <a:gd name="T79" fmla="*/ 2147483647 h 284"/>
                      <a:gd name="T80" fmla="*/ 0 w 246"/>
                      <a:gd name="T81" fmla="*/ 2147483647 h 284"/>
                      <a:gd name="T82" fmla="*/ 2147483647 w 246"/>
                      <a:gd name="T83" fmla="*/ 2147483647 h 284"/>
                      <a:gd name="T84" fmla="*/ 2147483647 w 246"/>
                      <a:gd name="T85" fmla="*/ 2147483647 h 284"/>
                      <a:gd name="T86" fmla="*/ 2147483647 w 246"/>
                      <a:gd name="T87" fmla="*/ 2147483647 h 284"/>
                      <a:gd name="T88" fmla="*/ 2147483647 w 246"/>
                      <a:gd name="T89" fmla="*/ 2147483647 h 284"/>
                      <a:gd name="T90" fmla="*/ 2147483647 w 246"/>
                      <a:gd name="T91" fmla="*/ 2147483647 h 284"/>
                      <a:gd name="T92" fmla="*/ 2147483647 w 246"/>
                      <a:gd name="T93" fmla="*/ 2147483647 h 284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w 246"/>
                      <a:gd name="T142" fmla="*/ 0 h 284"/>
                      <a:gd name="T143" fmla="*/ 246 w 246"/>
                      <a:gd name="T144" fmla="*/ 284 h 284"/>
                    </a:gdLst>
                    <a:ahLst/>
                    <a:cxnLst>
                      <a:cxn ang="T94">
                        <a:pos x="T0" y="T1"/>
                      </a:cxn>
                      <a:cxn ang="T95">
                        <a:pos x="T2" y="T3"/>
                      </a:cxn>
                      <a:cxn ang="T96">
                        <a:pos x="T4" y="T5"/>
                      </a:cxn>
                      <a:cxn ang="T97">
                        <a:pos x="T6" y="T7"/>
                      </a:cxn>
                      <a:cxn ang="T98">
                        <a:pos x="T8" y="T9"/>
                      </a:cxn>
                      <a:cxn ang="T99">
                        <a:pos x="T10" y="T11"/>
                      </a:cxn>
                      <a:cxn ang="T100">
                        <a:pos x="T12" y="T13"/>
                      </a:cxn>
                      <a:cxn ang="T101">
                        <a:pos x="T14" y="T15"/>
                      </a:cxn>
                      <a:cxn ang="T102">
                        <a:pos x="T16" y="T17"/>
                      </a:cxn>
                      <a:cxn ang="T103">
                        <a:pos x="T18" y="T19"/>
                      </a:cxn>
                      <a:cxn ang="T104">
                        <a:pos x="T20" y="T21"/>
                      </a:cxn>
                      <a:cxn ang="T105">
                        <a:pos x="T22" y="T23"/>
                      </a:cxn>
                      <a:cxn ang="T106">
                        <a:pos x="T24" y="T25"/>
                      </a:cxn>
                      <a:cxn ang="T107">
                        <a:pos x="T26" y="T27"/>
                      </a:cxn>
                      <a:cxn ang="T108">
                        <a:pos x="T28" y="T29"/>
                      </a:cxn>
                      <a:cxn ang="T109">
                        <a:pos x="T30" y="T31"/>
                      </a:cxn>
                      <a:cxn ang="T110">
                        <a:pos x="T32" y="T33"/>
                      </a:cxn>
                      <a:cxn ang="T111">
                        <a:pos x="T34" y="T35"/>
                      </a:cxn>
                      <a:cxn ang="T112">
                        <a:pos x="T36" y="T37"/>
                      </a:cxn>
                      <a:cxn ang="T113">
                        <a:pos x="T38" y="T39"/>
                      </a:cxn>
                      <a:cxn ang="T114">
                        <a:pos x="T40" y="T41"/>
                      </a:cxn>
                      <a:cxn ang="T115">
                        <a:pos x="T42" y="T43"/>
                      </a:cxn>
                      <a:cxn ang="T116">
                        <a:pos x="T44" y="T45"/>
                      </a:cxn>
                      <a:cxn ang="T117">
                        <a:pos x="T46" y="T47"/>
                      </a:cxn>
                      <a:cxn ang="T118">
                        <a:pos x="T48" y="T49"/>
                      </a:cxn>
                      <a:cxn ang="T119">
                        <a:pos x="T50" y="T51"/>
                      </a:cxn>
                      <a:cxn ang="T120">
                        <a:pos x="T52" y="T53"/>
                      </a:cxn>
                      <a:cxn ang="T121">
                        <a:pos x="T54" y="T55"/>
                      </a:cxn>
                      <a:cxn ang="T122">
                        <a:pos x="T56" y="T57"/>
                      </a:cxn>
                      <a:cxn ang="T123">
                        <a:pos x="T58" y="T59"/>
                      </a:cxn>
                      <a:cxn ang="T124">
                        <a:pos x="T60" y="T61"/>
                      </a:cxn>
                      <a:cxn ang="T125">
                        <a:pos x="T62" y="T63"/>
                      </a:cxn>
                      <a:cxn ang="T126">
                        <a:pos x="T64" y="T65"/>
                      </a:cxn>
                      <a:cxn ang="T127">
                        <a:pos x="T66" y="T67"/>
                      </a:cxn>
                      <a:cxn ang="T128">
                        <a:pos x="T68" y="T69"/>
                      </a:cxn>
                      <a:cxn ang="T129">
                        <a:pos x="T70" y="T71"/>
                      </a:cxn>
                      <a:cxn ang="T130">
                        <a:pos x="T72" y="T73"/>
                      </a:cxn>
                      <a:cxn ang="T131">
                        <a:pos x="T74" y="T75"/>
                      </a:cxn>
                      <a:cxn ang="T132">
                        <a:pos x="T76" y="T77"/>
                      </a:cxn>
                      <a:cxn ang="T133">
                        <a:pos x="T78" y="T79"/>
                      </a:cxn>
                      <a:cxn ang="T134">
                        <a:pos x="T80" y="T81"/>
                      </a:cxn>
                      <a:cxn ang="T135">
                        <a:pos x="T82" y="T83"/>
                      </a:cxn>
                      <a:cxn ang="T136">
                        <a:pos x="T84" y="T85"/>
                      </a:cxn>
                      <a:cxn ang="T137">
                        <a:pos x="T86" y="T87"/>
                      </a:cxn>
                      <a:cxn ang="T138">
                        <a:pos x="T88" y="T89"/>
                      </a:cxn>
                      <a:cxn ang="T139">
                        <a:pos x="T90" y="T91"/>
                      </a:cxn>
                      <a:cxn ang="T140">
                        <a:pos x="T92" y="T93"/>
                      </a:cxn>
                    </a:cxnLst>
                    <a:rect l="T141" t="T142" r="T143" b="T144"/>
                    <a:pathLst>
                      <a:path w="246" h="284">
                        <a:moveTo>
                          <a:pt x="33" y="44"/>
                        </a:moveTo>
                        <a:lnTo>
                          <a:pt x="30" y="27"/>
                        </a:lnTo>
                        <a:lnTo>
                          <a:pt x="28" y="24"/>
                        </a:lnTo>
                        <a:lnTo>
                          <a:pt x="26" y="22"/>
                        </a:lnTo>
                        <a:lnTo>
                          <a:pt x="24" y="17"/>
                        </a:lnTo>
                        <a:lnTo>
                          <a:pt x="20" y="6"/>
                        </a:lnTo>
                        <a:lnTo>
                          <a:pt x="35" y="5"/>
                        </a:lnTo>
                        <a:lnTo>
                          <a:pt x="50" y="3"/>
                        </a:lnTo>
                        <a:lnTo>
                          <a:pt x="67" y="1"/>
                        </a:lnTo>
                        <a:lnTo>
                          <a:pt x="87" y="0"/>
                        </a:lnTo>
                        <a:lnTo>
                          <a:pt x="126" y="12"/>
                        </a:lnTo>
                        <a:lnTo>
                          <a:pt x="127" y="22"/>
                        </a:lnTo>
                        <a:lnTo>
                          <a:pt x="131" y="30"/>
                        </a:lnTo>
                        <a:lnTo>
                          <a:pt x="135" y="39"/>
                        </a:lnTo>
                        <a:lnTo>
                          <a:pt x="139" y="46"/>
                        </a:lnTo>
                        <a:lnTo>
                          <a:pt x="145" y="52"/>
                        </a:lnTo>
                        <a:lnTo>
                          <a:pt x="151" y="57"/>
                        </a:lnTo>
                        <a:lnTo>
                          <a:pt x="157" y="62"/>
                        </a:lnTo>
                        <a:lnTo>
                          <a:pt x="165" y="67"/>
                        </a:lnTo>
                        <a:lnTo>
                          <a:pt x="178" y="77"/>
                        </a:lnTo>
                        <a:lnTo>
                          <a:pt x="191" y="87"/>
                        </a:lnTo>
                        <a:lnTo>
                          <a:pt x="198" y="94"/>
                        </a:lnTo>
                        <a:lnTo>
                          <a:pt x="203" y="101"/>
                        </a:lnTo>
                        <a:lnTo>
                          <a:pt x="209" y="109"/>
                        </a:lnTo>
                        <a:lnTo>
                          <a:pt x="212" y="117"/>
                        </a:lnTo>
                        <a:lnTo>
                          <a:pt x="220" y="117"/>
                        </a:lnTo>
                        <a:lnTo>
                          <a:pt x="226" y="117"/>
                        </a:lnTo>
                        <a:lnTo>
                          <a:pt x="223" y="121"/>
                        </a:lnTo>
                        <a:lnTo>
                          <a:pt x="221" y="124"/>
                        </a:lnTo>
                        <a:lnTo>
                          <a:pt x="220" y="126"/>
                        </a:lnTo>
                        <a:lnTo>
                          <a:pt x="221" y="129"/>
                        </a:lnTo>
                        <a:lnTo>
                          <a:pt x="223" y="135"/>
                        </a:lnTo>
                        <a:lnTo>
                          <a:pt x="228" y="140"/>
                        </a:lnTo>
                        <a:lnTo>
                          <a:pt x="234" y="146"/>
                        </a:lnTo>
                        <a:lnTo>
                          <a:pt x="239" y="154"/>
                        </a:lnTo>
                        <a:lnTo>
                          <a:pt x="241" y="158"/>
                        </a:lnTo>
                        <a:lnTo>
                          <a:pt x="244" y="162"/>
                        </a:lnTo>
                        <a:lnTo>
                          <a:pt x="245" y="167"/>
                        </a:lnTo>
                        <a:lnTo>
                          <a:pt x="246" y="173"/>
                        </a:lnTo>
                        <a:lnTo>
                          <a:pt x="245" y="179"/>
                        </a:lnTo>
                        <a:lnTo>
                          <a:pt x="241" y="184"/>
                        </a:lnTo>
                        <a:lnTo>
                          <a:pt x="237" y="189"/>
                        </a:lnTo>
                        <a:lnTo>
                          <a:pt x="233" y="192"/>
                        </a:lnTo>
                        <a:lnTo>
                          <a:pt x="227" y="196"/>
                        </a:lnTo>
                        <a:lnTo>
                          <a:pt x="223" y="198"/>
                        </a:lnTo>
                        <a:lnTo>
                          <a:pt x="221" y="201"/>
                        </a:lnTo>
                        <a:lnTo>
                          <a:pt x="220" y="204"/>
                        </a:lnTo>
                        <a:lnTo>
                          <a:pt x="203" y="209"/>
                        </a:lnTo>
                        <a:lnTo>
                          <a:pt x="189" y="215"/>
                        </a:lnTo>
                        <a:lnTo>
                          <a:pt x="176" y="222"/>
                        </a:lnTo>
                        <a:lnTo>
                          <a:pt x="164" y="230"/>
                        </a:lnTo>
                        <a:lnTo>
                          <a:pt x="139" y="246"/>
                        </a:lnTo>
                        <a:lnTo>
                          <a:pt x="113" y="265"/>
                        </a:lnTo>
                        <a:lnTo>
                          <a:pt x="99" y="247"/>
                        </a:lnTo>
                        <a:lnTo>
                          <a:pt x="88" y="231"/>
                        </a:lnTo>
                        <a:lnTo>
                          <a:pt x="83" y="225"/>
                        </a:lnTo>
                        <a:lnTo>
                          <a:pt x="79" y="220"/>
                        </a:lnTo>
                        <a:lnTo>
                          <a:pt x="76" y="217"/>
                        </a:lnTo>
                        <a:lnTo>
                          <a:pt x="72" y="216"/>
                        </a:lnTo>
                        <a:lnTo>
                          <a:pt x="66" y="216"/>
                        </a:lnTo>
                        <a:lnTo>
                          <a:pt x="60" y="217"/>
                        </a:lnTo>
                        <a:lnTo>
                          <a:pt x="57" y="219"/>
                        </a:lnTo>
                        <a:lnTo>
                          <a:pt x="54" y="221"/>
                        </a:lnTo>
                        <a:lnTo>
                          <a:pt x="52" y="224"/>
                        </a:lnTo>
                        <a:lnTo>
                          <a:pt x="49" y="228"/>
                        </a:lnTo>
                        <a:lnTo>
                          <a:pt x="48" y="231"/>
                        </a:lnTo>
                        <a:lnTo>
                          <a:pt x="48" y="236"/>
                        </a:lnTo>
                        <a:lnTo>
                          <a:pt x="47" y="246"/>
                        </a:lnTo>
                        <a:lnTo>
                          <a:pt x="45" y="257"/>
                        </a:lnTo>
                        <a:lnTo>
                          <a:pt x="43" y="264"/>
                        </a:lnTo>
                        <a:lnTo>
                          <a:pt x="41" y="270"/>
                        </a:lnTo>
                        <a:lnTo>
                          <a:pt x="37" y="277"/>
                        </a:lnTo>
                        <a:lnTo>
                          <a:pt x="33" y="284"/>
                        </a:lnTo>
                        <a:lnTo>
                          <a:pt x="30" y="262"/>
                        </a:lnTo>
                        <a:lnTo>
                          <a:pt x="26" y="243"/>
                        </a:lnTo>
                        <a:lnTo>
                          <a:pt x="23" y="234"/>
                        </a:lnTo>
                        <a:lnTo>
                          <a:pt x="17" y="227"/>
                        </a:lnTo>
                        <a:lnTo>
                          <a:pt x="14" y="224"/>
                        </a:lnTo>
                        <a:lnTo>
                          <a:pt x="11" y="221"/>
                        </a:lnTo>
                        <a:lnTo>
                          <a:pt x="5" y="218"/>
                        </a:lnTo>
                        <a:lnTo>
                          <a:pt x="0" y="216"/>
                        </a:lnTo>
                        <a:lnTo>
                          <a:pt x="0" y="210"/>
                        </a:lnTo>
                        <a:lnTo>
                          <a:pt x="1" y="204"/>
                        </a:lnTo>
                        <a:lnTo>
                          <a:pt x="2" y="197"/>
                        </a:lnTo>
                        <a:lnTo>
                          <a:pt x="4" y="193"/>
                        </a:lnTo>
                        <a:lnTo>
                          <a:pt x="9" y="184"/>
                        </a:lnTo>
                        <a:lnTo>
                          <a:pt x="15" y="176"/>
                        </a:lnTo>
                        <a:lnTo>
                          <a:pt x="23" y="169"/>
                        </a:lnTo>
                        <a:lnTo>
                          <a:pt x="31" y="161"/>
                        </a:lnTo>
                        <a:lnTo>
                          <a:pt x="38" y="153"/>
                        </a:lnTo>
                        <a:lnTo>
                          <a:pt x="46" y="141"/>
                        </a:lnTo>
                        <a:lnTo>
                          <a:pt x="0" y="62"/>
                        </a:lnTo>
                        <a:lnTo>
                          <a:pt x="33" y="44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63" name="Freeform 354"/>
                  <p:cNvSpPr>
                    <a:spLocks/>
                  </p:cNvSpPr>
                  <p:nvPr>
                    <p:custDataLst>
                      <p:tags r:id="rId247"/>
                    </p:custDataLst>
                  </p:nvPr>
                </p:nvSpPr>
                <p:spPr bwMode="auto">
                  <a:xfrm>
                    <a:off x="4473575" y="2586038"/>
                    <a:ext cx="68263" cy="60325"/>
                  </a:xfrm>
                  <a:custGeom>
                    <a:avLst/>
                    <a:gdLst>
                      <a:gd name="T0" fmla="*/ 2147483647 w 160"/>
                      <a:gd name="T1" fmla="*/ 0 h 117"/>
                      <a:gd name="T2" fmla="*/ 2147483647 w 160"/>
                      <a:gd name="T3" fmla="*/ 2147483647 h 117"/>
                      <a:gd name="T4" fmla="*/ 2147483647 w 160"/>
                      <a:gd name="T5" fmla="*/ 2147483647 h 117"/>
                      <a:gd name="T6" fmla="*/ 2147483647 w 160"/>
                      <a:gd name="T7" fmla="*/ 2147483647 h 117"/>
                      <a:gd name="T8" fmla="*/ 2147483647 w 160"/>
                      <a:gd name="T9" fmla="*/ 2147483647 h 117"/>
                      <a:gd name="T10" fmla="*/ 2147483647 w 160"/>
                      <a:gd name="T11" fmla="*/ 2147483647 h 117"/>
                      <a:gd name="T12" fmla="*/ 2147483647 w 160"/>
                      <a:gd name="T13" fmla="*/ 2147483647 h 117"/>
                      <a:gd name="T14" fmla="*/ 2147483647 w 160"/>
                      <a:gd name="T15" fmla="*/ 2147483647 h 117"/>
                      <a:gd name="T16" fmla="*/ 2147483647 w 160"/>
                      <a:gd name="T17" fmla="*/ 2147483647 h 117"/>
                      <a:gd name="T18" fmla="*/ 2147483647 w 160"/>
                      <a:gd name="T19" fmla="*/ 2147483647 h 117"/>
                      <a:gd name="T20" fmla="*/ 2147483647 w 160"/>
                      <a:gd name="T21" fmla="*/ 2147483647 h 117"/>
                      <a:gd name="T22" fmla="*/ 2147483647 w 160"/>
                      <a:gd name="T23" fmla="*/ 2147483647 h 117"/>
                      <a:gd name="T24" fmla="*/ 2147483647 w 160"/>
                      <a:gd name="T25" fmla="*/ 2147483647 h 117"/>
                      <a:gd name="T26" fmla="*/ 2147483647 w 160"/>
                      <a:gd name="T27" fmla="*/ 2147483647 h 117"/>
                      <a:gd name="T28" fmla="*/ 2147483647 w 160"/>
                      <a:gd name="T29" fmla="*/ 2147483647 h 117"/>
                      <a:gd name="T30" fmla="*/ 2147483647 w 160"/>
                      <a:gd name="T31" fmla="*/ 2147483647 h 117"/>
                      <a:gd name="T32" fmla="*/ 2147483647 w 160"/>
                      <a:gd name="T33" fmla="*/ 2147483647 h 117"/>
                      <a:gd name="T34" fmla="*/ 2147483647 w 160"/>
                      <a:gd name="T35" fmla="*/ 2147483647 h 117"/>
                      <a:gd name="T36" fmla="*/ 2147483647 w 160"/>
                      <a:gd name="T37" fmla="*/ 2147483647 h 117"/>
                      <a:gd name="T38" fmla="*/ 2147483647 w 160"/>
                      <a:gd name="T39" fmla="*/ 2147483647 h 117"/>
                      <a:gd name="T40" fmla="*/ 2147483647 w 160"/>
                      <a:gd name="T41" fmla="*/ 2147483647 h 117"/>
                      <a:gd name="T42" fmla="*/ 2147483647 w 160"/>
                      <a:gd name="T43" fmla="*/ 2147483647 h 117"/>
                      <a:gd name="T44" fmla="*/ 2147483647 w 160"/>
                      <a:gd name="T45" fmla="*/ 2147483647 h 117"/>
                      <a:gd name="T46" fmla="*/ 2147483647 w 160"/>
                      <a:gd name="T47" fmla="*/ 2147483647 h 117"/>
                      <a:gd name="T48" fmla="*/ 2147483647 w 160"/>
                      <a:gd name="T49" fmla="*/ 2147483647 h 117"/>
                      <a:gd name="T50" fmla="*/ 2147483647 w 160"/>
                      <a:gd name="T51" fmla="*/ 2147483647 h 117"/>
                      <a:gd name="T52" fmla="*/ 0 w 160"/>
                      <a:gd name="T53" fmla="*/ 2147483647 h 117"/>
                      <a:gd name="T54" fmla="*/ 2147483647 w 160"/>
                      <a:gd name="T55" fmla="*/ 2147483647 h 117"/>
                      <a:gd name="T56" fmla="*/ 2147483647 w 160"/>
                      <a:gd name="T57" fmla="*/ 2147483647 h 117"/>
                      <a:gd name="T58" fmla="*/ 2147483647 w 160"/>
                      <a:gd name="T59" fmla="*/ 2147483647 h 117"/>
                      <a:gd name="T60" fmla="*/ 2147483647 w 160"/>
                      <a:gd name="T61" fmla="*/ 2147483647 h 117"/>
                      <a:gd name="T62" fmla="*/ 2147483647 w 160"/>
                      <a:gd name="T63" fmla="*/ 2147483647 h 117"/>
                      <a:gd name="T64" fmla="*/ 2147483647 w 160"/>
                      <a:gd name="T65" fmla="*/ 0 h 117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60"/>
                      <a:gd name="T100" fmla="*/ 0 h 117"/>
                      <a:gd name="T101" fmla="*/ 160 w 160"/>
                      <a:gd name="T102" fmla="*/ 117 h 117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60" h="117">
                        <a:moveTo>
                          <a:pt x="114" y="0"/>
                        </a:moveTo>
                        <a:lnTo>
                          <a:pt x="114" y="9"/>
                        </a:lnTo>
                        <a:lnTo>
                          <a:pt x="114" y="18"/>
                        </a:lnTo>
                        <a:lnTo>
                          <a:pt x="115" y="25"/>
                        </a:lnTo>
                        <a:lnTo>
                          <a:pt x="117" y="32"/>
                        </a:lnTo>
                        <a:lnTo>
                          <a:pt x="119" y="34"/>
                        </a:lnTo>
                        <a:lnTo>
                          <a:pt x="121" y="37"/>
                        </a:lnTo>
                        <a:lnTo>
                          <a:pt x="123" y="38"/>
                        </a:lnTo>
                        <a:lnTo>
                          <a:pt x="127" y="39"/>
                        </a:lnTo>
                        <a:lnTo>
                          <a:pt x="131" y="40"/>
                        </a:lnTo>
                        <a:lnTo>
                          <a:pt x="135" y="39"/>
                        </a:lnTo>
                        <a:lnTo>
                          <a:pt x="140" y="38"/>
                        </a:lnTo>
                        <a:lnTo>
                          <a:pt x="146" y="36"/>
                        </a:lnTo>
                        <a:lnTo>
                          <a:pt x="149" y="43"/>
                        </a:lnTo>
                        <a:lnTo>
                          <a:pt x="153" y="52"/>
                        </a:lnTo>
                        <a:lnTo>
                          <a:pt x="157" y="64"/>
                        </a:lnTo>
                        <a:lnTo>
                          <a:pt x="160" y="74"/>
                        </a:lnTo>
                        <a:lnTo>
                          <a:pt x="133" y="88"/>
                        </a:lnTo>
                        <a:lnTo>
                          <a:pt x="106" y="102"/>
                        </a:lnTo>
                        <a:lnTo>
                          <a:pt x="92" y="107"/>
                        </a:lnTo>
                        <a:lnTo>
                          <a:pt x="76" y="113"/>
                        </a:lnTo>
                        <a:lnTo>
                          <a:pt x="62" y="116"/>
                        </a:lnTo>
                        <a:lnTo>
                          <a:pt x="47" y="117"/>
                        </a:lnTo>
                        <a:lnTo>
                          <a:pt x="32" y="99"/>
                        </a:lnTo>
                        <a:lnTo>
                          <a:pt x="21" y="83"/>
                        </a:lnTo>
                        <a:lnTo>
                          <a:pt x="10" y="69"/>
                        </a:lnTo>
                        <a:lnTo>
                          <a:pt x="0" y="55"/>
                        </a:lnTo>
                        <a:lnTo>
                          <a:pt x="13" y="48"/>
                        </a:lnTo>
                        <a:lnTo>
                          <a:pt x="41" y="32"/>
                        </a:lnTo>
                        <a:lnTo>
                          <a:pt x="60" y="23"/>
                        </a:lnTo>
                        <a:lnTo>
                          <a:pt x="78" y="14"/>
                        </a:lnTo>
                        <a:lnTo>
                          <a:pt x="97" y="6"/>
                        </a:lnTo>
                        <a:lnTo>
                          <a:pt x="114" y="0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64" name="Freeform 355"/>
                  <p:cNvSpPr>
                    <a:spLocks/>
                  </p:cNvSpPr>
                  <p:nvPr>
                    <p:custDataLst>
                      <p:tags r:id="rId248"/>
                    </p:custDataLst>
                  </p:nvPr>
                </p:nvSpPr>
                <p:spPr bwMode="auto">
                  <a:xfrm>
                    <a:off x="4557713" y="3209925"/>
                    <a:ext cx="411162" cy="611188"/>
                  </a:xfrm>
                  <a:custGeom>
                    <a:avLst/>
                    <a:gdLst>
                      <a:gd name="T0" fmla="*/ 2147483647 w 943"/>
                      <a:gd name="T1" fmla="*/ 2147483647 h 1172"/>
                      <a:gd name="T2" fmla="*/ 2147483647 w 943"/>
                      <a:gd name="T3" fmla="*/ 2147483647 h 1172"/>
                      <a:gd name="T4" fmla="*/ 2147483647 w 943"/>
                      <a:gd name="T5" fmla="*/ 2147483647 h 1172"/>
                      <a:gd name="T6" fmla="*/ 2147483647 w 943"/>
                      <a:gd name="T7" fmla="*/ 2147483647 h 1172"/>
                      <a:gd name="T8" fmla="*/ 2147483647 w 943"/>
                      <a:gd name="T9" fmla="*/ 2147483647 h 1172"/>
                      <a:gd name="T10" fmla="*/ 2147483647 w 943"/>
                      <a:gd name="T11" fmla="*/ 2147483647 h 1172"/>
                      <a:gd name="T12" fmla="*/ 2147483647 w 943"/>
                      <a:gd name="T13" fmla="*/ 2147483647 h 1172"/>
                      <a:gd name="T14" fmla="*/ 2147483647 w 943"/>
                      <a:gd name="T15" fmla="*/ 2147483647 h 1172"/>
                      <a:gd name="T16" fmla="*/ 2147483647 w 943"/>
                      <a:gd name="T17" fmla="*/ 2147483647 h 1172"/>
                      <a:gd name="T18" fmla="*/ 2147483647 w 943"/>
                      <a:gd name="T19" fmla="*/ 2147483647 h 1172"/>
                      <a:gd name="T20" fmla="*/ 2147483647 w 943"/>
                      <a:gd name="T21" fmla="*/ 2147483647 h 1172"/>
                      <a:gd name="T22" fmla="*/ 2147483647 w 943"/>
                      <a:gd name="T23" fmla="*/ 2147483647 h 1172"/>
                      <a:gd name="T24" fmla="*/ 2147483647 w 943"/>
                      <a:gd name="T25" fmla="*/ 2147483647 h 1172"/>
                      <a:gd name="T26" fmla="*/ 2147483647 w 943"/>
                      <a:gd name="T27" fmla="*/ 2147483647 h 1172"/>
                      <a:gd name="T28" fmla="*/ 2147483647 w 943"/>
                      <a:gd name="T29" fmla="*/ 2147483647 h 1172"/>
                      <a:gd name="T30" fmla="*/ 2147483647 w 943"/>
                      <a:gd name="T31" fmla="*/ 2147483647 h 1172"/>
                      <a:gd name="T32" fmla="*/ 2147483647 w 943"/>
                      <a:gd name="T33" fmla="*/ 2147483647 h 1172"/>
                      <a:gd name="T34" fmla="*/ 2147483647 w 943"/>
                      <a:gd name="T35" fmla="*/ 2147483647 h 1172"/>
                      <a:gd name="T36" fmla="*/ 2147483647 w 943"/>
                      <a:gd name="T37" fmla="*/ 2147483647 h 1172"/>
                      <a:gd name="T38" fmla="*/ 2147483647 w 943"/>
                      <a:gd name="T39" fmla="*/ 2147483647 h 1172"/>
                      <a:gd name="T40" fmla="*/ 2147483647 w 943"/>
                      <a:gd name="T41" fmla="*/ 2147483647 h 1172"/>
                      <a:gd name="T42" fmla="*/ 2147483647 w 943"/>
                      <a:gd name="T43" fmla="*/ 2147483647 h 1172"/>
                      <a:gd name="T44" fmla="*/ 2147483647 w 943"/>
                      <a:gd name="T45" fmla="*/ 2147483647 h 1172"/>
                      <a:gd name="T46" fmla="*/ 2147483647 w 943"/>
                      <a:gd name="T47" fmla="*/ 2147483647 h 1172"/>
                      <a:gd name="T48" fmla="*/ 2147483647 w 943"/>
                      <a:gd name="T49" fmla="*/ 2147483647 h 1172"/>
                      <a:gd name="T50" fmla="*/ 2147483647 w 943"/>
                      <a:gd name="T51" fmla="*/ 2147483647 h 1172"/>
                      <a:gd name="T52" fmla="*/ 2147483647 w 943"/>
                      <a:gd name="T53" fmla="*/ 2147483647 h 1172"/>
                      <a:gd name="T54" fmla="*/ 2147483647 w 943"/>
                      <a:gd name="T55" fmla="*/ 2147483647 h 1172"/>
                      <a:gd name="T56" fmla="*/ 2147483647 w 943"/>
                      <a:gd name="T57" fmla="*/ 2147483647 h 1172"/>
                      <a:gd name="T58" fmla="*/ 2147483647 w 943"/>
                      <a:gd name="T59" fmla="*/ 2147483647 h 1172"/>
                      <a:gd name="T60" fmla="*/ 2147483647 w 943"/>
                      <a:gd name="T61" fmla="*/ 2147483647 h 1172"/>
                      <a:gd name="T62" fmla="*/ 2147483647 w 943"/>
                      <a:gd name="T63" fmla="*/ 2147483647 h 1172"/>
                      <a:gd name="T64" fmla="*/ 2147483647 w 943"/>
                      <a:gd name="T65" fmla="*/ 2147483647 h 1172"/>
                      <a:gd name="T66" fmla="*/ 2147483647 w 943"/>
                      <a:gd name="T67" fmla="*/ 2147483647 h 1172"/>
                      <a:gd name="T68" fmla="*/ 2147483647 w 943"/>
                      <a:gd name="T69" fmla="*/ 2147483647 h 1172"/>
                      <a:gd name="T70" fmla="*/ 2147483647 w 943"/>
                      <a:gd name="T71" fmla="*/ 2147483647 h 1172"/>
                      <a:gd name="T72" fmla="*/ 2147483647 w 943"/>
                      <a:gd name="T73" fmla="*/ 2147483647 h 1172"/>
                      <a:gd name="T74" fmla="*/ 2147483647 w 943"/>
                      <a:gd name="T75" fmla="*/ 2147483647 h 1172"/>
                      <a:gd name="T76" fmla="*/ 2147483647 w 943"/>
                      <a:gd name="T77" fmla="*/ 2147483647 h 1172"/>
                      <a:gd name="T78" fmla="*/ 2147483647 w 943"/>
                      <a:gd name="T79" fmla="*/ 2147483647 h 1172"/>
                      <a:gd name="T80" fmla="*/ 2147483647 w 943"/>
                      <a:gd name="T81" fmla="*/ 2147483647 h 1172"/>
                      <a:gd name="T82" fmla="*/ 2147483647 w 943"/>
                      <a:gd name="T83" fmla="*/ 2147483647 h 1172"/>
                      <a:gd name="T84" fmla="*/ 2147483647 w 943"/>
                      <a:gd name="T85" fmla="*/ 2147483647 h 1172"/>
                      <a:gd name="T86" fmla="*/ 2147483647 w 943"/>
                      <a:gd name="T87" fmla="*/ 2147483647 h 1172"/>
                      <a:gd name="T88" fmla="*/ 2147483647 w 943"/>
                      <a:gd name="T89" fmla="*/ 2147483647 h 1172"/>
                      <a:gd name="T90" fmla="*/ 2147483647 w 943"/>
                      <a:gd name="T91" fmla="*/ 2147483647 h 1172"/>
                      <a:gd name="T92" fmla="*/ 2147483647 w 943"/>
                      <a:gd name="T93" fmla="*/ 2147483647 h 1172"/>
                      <a:gd name="T94" fmla="*/ 2147483647 w 943"/>
                      <a:gd name="T95" fmla="*/ 2147483647 h 1172"/>
                      <a:gd name="T96" fmla="*/ 2147483647 w 943"/>
                      <a:gd name="T97" fmla="*/ 2147483647 h 1172"/>
                      <a:gd name="T98" fmla="*/ 2147483647 w 943"/>
                      <a:gd name="T99" fmla="*/ 2147483647 h 1172"/>
                      <a:gd name="T100" fmla="*/ 2147483647 w 943"/>
                      <a:gd name="T101" fmla="*/ 2147483647 h 1172"/>
                      <a:gd name="T102" fmla="*/ 2147483647 w 943"/>
                      <a:gd name="T103" fmla="*/ 2147483647 h 1172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w 943"/>
                      <a:gd name="T157" fmla="*/ 0 h 1172"/>
                      <a:gd name="T158" fmla="*/ 943 w 943"/>
                      <a:gd name="T159" fmla="*/ 1172 h 1172"/>
                    </a:gdLst>
                    <a:ahLst/>
                    <a:cxnLst>
                      <a:cxn ang="T104">
                        <a:pos x="T0" y="T1"/>
                      </a:cxn>
                      <a:cxn ang="T105">
                        <a:pos x="T2" y="T3"/>
                      </a:cxn>
                      <a:cxn ang="T106">
                        <a:pos x="T4" y="T5"/>
                      </a:cxn>
                      <a:cxn ang="T107">
                        <a:pos x="T6" y="T7"/>
                      </a:cxn>
                      <a:cxn ang="T108">
                        <a:pos x="T8" y="T9"/>
                      </a:cxn>
                      <a:cxn ang="T109">
                        <a:pos x="T10" y="T11"/>
                      </a:cxn>
                      <a:cxn ang="T110">
                        <a:pos x="T12" y="T13"/>
                      </a:cxn>
                      <a:cxn ang="T111">
                        <a:pos x="T14" y="T15"/>
                      </a:cxn>
                      <a:cxn ang="T112">
                        <a:pos x="T16" y="T17"/>
                      </a:cxn>
                      <a:cxn ang="T113">
                        <a:pos x="T18" y="T19"/>
                      </a:cxn>
                      <a:cxn ang="T114">
                        <a:pos x="T20" y="T21"/>
                      </a:cxn>
                      <a:cxn ang="T115">
                        <a:pos x="T22" y="T23"/>
                      </a:cxn>
                      <a:cxn ang="T116">
                        <a:pos x="T24" y="T25"/>
                      </a:cxn>
                      <a:cxn ang="T117">
                        <a:pos x="T26" y="T27"/>
                      </a:cxn>
                      <a:cxn ang="T118">
                        <a:pos x="T28" y="T29"/>
                      </a:cxn>
                      <a:cxn ang="T119">
                        <a:pos x="T30" y="T31"/>
                      </a:cxn>
                      <a:cxn ang="T120">
                        <a:pos x="T32" y="T33"/>
                      </a:cxn>
                      <a:cxn ang="T121">
                        <a:pos x="T34" y="T35"/>
                      </a:cxn>
                      <a:cxn ang="T122">
                        <a:pos x="T36" y="T37"/>
                      </a:cxn>
                      <a:cxn ang="T123">
                        <a:pos x="T38" y="T39"/>
                      </a:cxn>
                      <a:cxn ang="T124">
                        <a:pos x="T40" y="T41"/>
                      </a:cxn>
                      <a:cxn ang="T125">
                        <a:pos x="T42" y="T43"/>
                      </a:cxn>
                      <a:cxn ang="T126">
                        <a:pos x="T44" y="T45"/>
                      </a:cxn>
                      <a:cxn ang="T127">
                        <a:pos x="T46" y="T47"/>
                      </a:cxn>
                      <a:cxn ang="T128">
                        <a:pos x="T48" y="T49"/>
                      </a:cxn>
                      <a:cxn ang="T129">
                        <a:pos x="T50" y="T51"/>
                      </a:cxn>
                      <a:cxn ang="T130">
                        <a:pos x="T52" y="T53"/>
                      </a:cxn>
                      <a:cxn ang="T131">
                        <a:pos x="T54" y="T55"/>
                      </a:cxn>
                      <a:cxn ang="T132">
                        <a:pos x="T56" y="T57"/>
                      </a:cxn>
                      <a:cxn ang="T133">
                        <a:pos x="T58" y="T59"/>
                      </a:cxn>
                      <a:cxn ang="T134">
                        <a:pos x="T60" y="T61"/>
                      </a:cxn>
                      <a:cxn ang="T135">
                        <a:pos x="T62" y="T63"/>
                      </a:cxn>
                      <a:cxn ang="T136">
                        <a:pos x="T64" y="T65"/>
                      </a:cxn>
                      <a:cxn ang="T137">
                        <a:pos x="T66" y="T67"/>
                      </a:cxn>
                      <a:cxn ang="T138">
                        <a:pos x="T68" y="T69"/>
                      </a:cxn>
                      <a:cxn ang="T139">
                        <a:pos x="T70" y="T71"/>
                      </a:cxn>
                      <a:cxn ang="T140">
                        <a:pos x="T72" y="T73"/>
                      </a:cxn>
                      <a:cxn ang="T141">
                        <a:pos x="T74" y="T75"/>
                      </a:cxn>
                      <a:cxn ang="T142">
                        <a:pos x="T76" y="T77"/>
                      </a:cxn>
                      <a:cxn ang="T143">
                        <a:pos x="T78" y="T79"/>
                      </a:cxn>
                      <a:cxn ang="T144">
                        <a:pos x="T80" y="T81"/>
                      </a:cxn>
                      <a:cxn ang="T145">
                        <a:pos x="T82" y="T83"/>
                      </a:cxn>
                      <a:cxn ang="T146">
                        <a:pos x="T84" y="T85"/>
                      </a:cxn>
                      <a:cxn ang="T147">
                        <a:pos x="T86" y="T87"/>
                      </a:cxn>
                      <a:cxn ang="T148">
                        <a:pos x="T88" y="T89"/>
                      </a:cxn>
                      <a:cxn ang="T149">
                        <a:pos x="T90" y="T91"/>
                      </a:cxn>
                      <a:cxn ang="T150">
                        <a:pos x="T92" y="T93"/>
                      </a:cxn>
                      <a:cxn ang="T151">
                        <a:pos x="T94" y="T95"/>
                      </a:cxn>
                      <a:cxn ang="T152">
                        <a:pos x="T96" y="T97"/>
                      </a:cxn>
                      <a:cxn ang="T153">
                        <a:pos x="T98" y="T99"/>
                      </a:cxn>
                      <a:cxn ang="T154">
                        <a:pos x="T100" y="T101"/>
                      </a:cxn>
                      <a:cxn ang="T155">
                        <a:pos x="T102" y="T103"/>
                      </a:cxn>
                    </a:cxnLst>
                    <a:rect l="T156" t="T157" r="T158" b="T159"/>
                    <a:pathLst>
                      <a:path w="943" h="1172">
                        <a:moveTo>
                          <a:pt x="711" y="30"/>
                        </a:moveTo>
                        <a:lnTo>
                          <a:pt x="715" y="25"/>
                        </a:lnTo>
                        <a:lnTo>
                          <a:pt x="728" y="15"/>
                        </a:lnTo>
                        <a:lnTo>
                          <a:pt x="735" y="9"/>
                        </a:lnTo>
                        <a:lnTo>
                          <a:pt x="742" y="5"/>
                        </a:lnTo>
                        <a:lnTo>
                          <a:pt x="747" y="1"/>
                        </a:lnTo>
                        <a:lnTo>
                          <a:pt x="751" y="0"/>
                        </a:lnTo>
                        <a:lnTo>
                          <a:pt x="755" y="10"/>
                        </a:lnTo>
                        <a:lnTo>
                          <a:pt x="759" y="17"/>
                        </a:lnTo>
                        <a:lnTo>
                          <a:pt x="765" y="23"/>
                        </a:lnTo>
                        <a:lnTo>
                          <a:pt x="769" y="26"/>
                        </a:lnTo>
                        <a:lnTo>
                          <a:pt x="776" y="28"/>
                        </a:lnTo>
                        <a:lnTo>
                          <a:pt x="784" y="30"/>
                        </a:lnTo>
                        <a:lnTo>
                          <a:pt x="792" y="30"/>
                        </a:lnTo>
                        <a:lnTo>
                          <a:pt x="803" y="30"/>
                        </a:lnTo>
                        <a:lnTo>
                          <a:pt x="804" y="40"/>
                        </a:lnTo>
                        <a:lnTo>
                          <a:pt x="808" y="48"/>
                        </a:lnTo>
                        <a:lnTo>
                          <a:pt x="810" y="51"/>
                        </a:lnTo>
                        <a:lnTo>
                          <a:pt x="812" y="53"/>
                        </a:lnTo>
                        <a:lnTo>
                          <a:pt x="814" y="55"/>
                        </a:lnTo>
                        <a:lnTo>
                          <a:pt x="816" y="55"/>
                        </a:lnTo>
                        <a:lnTo>
                          <a:pt x="823" y="76"/>
                        </a:lnTo>
                        <a:lnTo>
                          <a:pt x="830" y="94"/>
                        </a:lnTo>
                        <a:lnTo>
                          <a:pt x="832" y="102"/>
                        </a:lnTo>
                        <a:lnTo>
                          <a:pt x="835" y="109"/>
                        </a:lnTo>
                        <a:lnTo>
                          <a:pt x="836" y="116"/>
                        </a:lnTo>
                        <a:lnTo>
                          <a:pt x="837" y="123"/>
                        </a:lnTo>
                        <a:lnTo>
                          <a:pt x="836" y="150"/>
                        </a:lnTo>
                        <a:lnTo>
                          <a:pt x="836" y="175"/>
                        </a:lnTo>
                        <a:lnTo>
                          <a:pt x="837" y="187"/>
                        </a:lnTo>
                        <a:lnTo>
                          <a:pt x="838" y="200"/>
                        </a:lnTo>
                        <a:lnTo>
                          <a:pt x="842" y="211"/>
                        </a:lnTo>
                        <a:lnTo>
                          <a:pt x="845" y="222"/>
                        </a:lnTo>
                        <a:lnTo>
                          <a:pt x="851" y="232"/>
                        </a:lnTo>
                        <a:lnTo>
                          <a:pt x="857" y="243"/>
                        </a:lnTo>
                        <a:lnTo>
                          <a:pt x="866" y="253"/>
                        </a:lnTo>
                        <a:lnTo>
                          <a:pt x="876" y="264"/>
                        </a:lnTo>
                        <a:lnTo>
                          <a:pt x="889" y="273"/>
                        </a:lnTo>
                        <a:lnTo>
                          <a:pt x="904" y="283"/>
                        </a:lnTo>
                        <a:lnTo>
                          <a:pt x="922" y="292"/>
                        </a:lnTo>
                        <a:lnTo>
                          <a:pt x="943" y="301"/>
                        </a:lnTo>
                        <a:lnTo>
                          <a:pt x="928" y="314"/>
                        </a:lnTo>
                        <a:lnTo>
                          <a:pt x="913" y="328"/>
                        </a:lnTo>
                        <a:lnTo>
                          <a:pt x="896" y="344"/>
                        </a:lnTo>
                        <a:lnTo>
                          <a:pt x="879" y="361"/>
                        </a:lnTo>
                        <a:lnTo>
                          <a:pt x="871" y="370"/>
                        </a:lnTo>
                        <a:lnTo>
                          <a:pt x="865" y="380"/>
                        </a:lnTo>
                        <a:lnTo>
                          <a:pt x="859" y="389"/>
                        </a:lnTo>
                        <a:lnTo>
                          <a:pt x="854" y="399"/>
                        </a:lnTo>
                        <a:lnTo>
                          <a:pt x="851" y="410"/>
                        </a:lnTo>
                        <a:lnTo>
                          <a:pt x="849" y="420"/>
                        </a:lnTo>
                        <a:lnTo>
                          <a:pt x="848" y="432"/>
                        </a:lnTo>
                        <a:lnTo>
                          <a:pt x="851" y="443"/>
                        </a:lnTo>
                        <a:lnTo>
                          <a:pt x="830" y="616"/>
                        </a:lnTo>
                        <a:lnTo>
                          <a:pt x="809" y="635"/>
                        </a:lnTo>
                        <a:lnTo>
                          <a:pt x="787" y="652"/>
                        </a:lnTo>
                        <a:lnTo>
                          <a:pt x="782" y="658"/>
                        </a:lnTo>
                        <a:lnTo>
                          <a:pt x="778" y="663"/>
                        </a:lnTo>
                        <a:lnTo>
                          <a:pt x="774" y="670"/>
                        </a:lnTo>
                        <a:lnTo>
                          <a:pt x="770" y="677"/>
                        </a:lnTo>
                        <a:lnTo>
                          <a:pt x="767" y="686"/>
                        </a:lnTo>
                        <a:lnTo>
                          <a:pt x="766" y="696"/>
                        </a:lnTo>
                        <a:lnTo>
                          <a:pt x="764" y="708"/>
                        </a:lnTo>
                        <a:lnTo>
                          <a:pt x="764" y="721"/>
                        </a:lnTo>
                        <a:lnTo>
                          <a:pt x="763" y="721"/>
                        </a:lnTo>
                        <a:lnTo>
                          <a:pt x="758" y="721"/>
                        </a:lnTo>
                        <a:lnTo>
                          <a:pt x="755" y="723"/>
                        </a:lnTo>
                        <a:lnTo>
                          <a:pt x="752" y="726"/>
                        </a:lnTo>
                        <a:lnTo>
                          <a:pt x="748" y="730"/>
                        </a:lnTo>
                        <a:lnTo>
                          <a:pt x="745" y="735"/>
                        </a:lnTo>
                        <a:lnTo>
                          <a:pt x="741" y="743"/>
                        </a:lnTo>
                        <a:lnTo>
                          <a:pt x="736" y="752"/>
                        </a:lnTo>
                        <a:lnTo>
                          <a:pt x="732" y="766"/>
                        </a:lnTo>
                        <a:lnTo>
                          <a:pt x="728" y="780"/>
                        </a:lnTo>
                        <a:lnTo>
                          <a:pt x="723" y="798"/>
                        </a:lnTo>
                        <a:lnTo>
                          <a:pt x="719" y="821"/>
                        </a:lnTo>
                        <a:lnTo>
                          <a:pt x="714" y="845"/>
                        </a:lnTo>
                        <a:lnTo>
                          <a:pt x="711" y="875"/>
                        </a:lnTo>
                        <a:lnTo>
                          <a:pt x="701" y="875"/>
                        </a:lnTo>
                        <a:lnTo>
                          <a:pt x="692" y="877"/>
                        </a:lnTo>
                        <a:lnTo>
                          <a:pt x="684" y="880"/>
                        </a:lnTo>
                        <a:lnTo>
                          <a:pt x="677" y="884"/>
                        </a:lnTo>
                        <a:lnTo>
                          <a:pt x="670" y="890"/>
                        </a:lnTo>
                        <a:lnTo>
                          <a:pt x="665" y="896"/>
                        </a:lnTo>
                        <a:lnTo>
                          <a:pt x="662" y="903"/>
                        </a:lnTo>
                        <a:lnTo>
                          <a:pt x="659" y="910"/>
                        </a:lnTo>
                        <a:lnTo>
                          <a:pt x="658" y="917"/>
                        </a:lnTo>
                        <a:lnTo>
                          <a:pt x="658" y="924"/>
                        </a:lnTo>
                        <a:lnTo>
                          <a:pt x="661" y="929"/>
                        </a:lnTo>
                        <a:lnTo>
                          <a:pt x="664" y="934"/>
                        </a:lnTo>
                        <a:lnTo>
                          <a:pt x="666" y="936"/>
                        </a:lnTo>
                        <a:lnTo>
                          <a:pt x="669" y="937"/>
                        </a:lnTo>
                        <a:lnTo>
                          <a:pt x="673" y="938"/>
                        </a:lnTo>
                        <a:lnTo>
                          <a:pt x="677" y="939"/>
                        </a:lnTo>
                        <a:lnTo>
                          <a:pt x="686" y="939"/>
                        </a:lnTo>
                        <a:lnTo>
                          <a:pt x="697" y="936"/>
                        </a:lnTo>
                        <a:lnTo>
                          <a:pt x="700" y="941"/>
                        </a:lnTo>
                        <a:lnTo>
                          <a:pt x="702" y="944"/>
                        </a:lnTo>
                        <a:lnTo>
                          <a:pt x="706" y="947"/>
                        </a:lnTo>
                        <a:lnTo>
                          <a:pt x="709" y="950"/>
                        </a:lnTo>
                        <a:lnTo>
                          <a:pt x="717" y="955"/>
                        </a:lnTo>
                        <a:lnTo>
                          <a:pt x="724" y="958"/>
                        </a:lnTo>
                        <a:lnTo>
                          <a:pt x="731" y="963"/>
                        </a:lnTo>
                        <a:lnTo>
                          <a:pt x="739" y="968"/>
                        </a:lnTo>
                        <a:lnTo>
                          <a:pt x="742" y="971"/>
                        </a:lnTo>
                        <a:lnTo>
                          <a:pt x="745" y="975"/>
                        </a:lnTo>
                        <a:lnTo>
                          <a:pt x="747" y="981"/>
                        </a:lnTo>
                        <a:lnTo>
                          <a:pt x="751" y="986"/>
                        </a:lnTo>
                        <a:lnTo>
                          <a:pt x="753" y="996"/>
                        </a:lnTo>
                        <a:lnTo>
                          <a:pt x="756" y="1007"/>
                        </a:lnTo>
                        <a:lnTo>
                          <a:pt x="759" y="1018"/>
                        </a:lnTo>
                        <a:lnTo>
                          <a:pt x="765" y="1028"/>
                        </a:lnTo>
                        <a:lnTo>
                          <a:pt x="767" y="1033"/>
                        </a:lnTo>
                        <a:lnTo>
                          <a:pt x="771" y="1039"/>
                        </a:lnTo>
                        <a:lnTo>
                          <a:pt x="775" y="1043"/>
                        </a:lnTo>
                        <a:lnTo>
                          <a:pt x="779" y="1046"/>
                        </a:lnTo>
                        <a:lnTo>
                          <a:pt x="785" y="1049"/>
                        </a:lnTo>
                        <a:lnTo>
                          <a:pt x="790" y="1052"/>
                        </a:lnTo>
                        <a:lnTo>
                          <a:pt x="797" y="1053"/>
                        </a:lnTo>
                        <a:lnTo>
                          <a:pt x="803" y="1053"/>
                        </a:lnTo>
                        <a:lnTo>
                          <a:pt x="810" y="1063"/>
                        </a:lnTo>
                        <a:lnTo>
                          <a:pt x="814" y="1071"/>
                        </a:lnTo>
                        <a:lnTo>
                          <a:pt x="815" y="1076"/>
                        </a:lnTo>
                        <a:lnTo>
                          <a:pt x="815" y="1081"/>
                        </a:lnTo>
                        <a:lnTo>
                          <a:pt x="809" y="1094"/>
                        </a:lnTo>
                        <a:lnTo>
                          <a:pt x="797" y="1115"/>
                        </a:lnTo>
                        <a:lnTo>
                          <a:pt x="776" y="1115"/>
                        </a:lnTo>
                        <a:lnTo>
                          <a:pt x="755" y="1115"/>
                        </a:lnTo>
                        <a:lnTo>
                          <a:pt x="734" y="1115"/>
                        </a:lnTo>
                        <a:lnTo>
                          <a:pt x="718" y="1115"/>
                        </a:lnTo>
                        <a:lnTo>
                          <a:pt x="718" y="1127"/>
                        </a:lnTo>
                        <a:lnTo>
                          <a:pt x="718" y="1139"/>
                        </a:lnTo>
                        <a:lnTo>
                          <a:pt x="711" y="1143"/>
                        </a:lnTo>
                        <a:lnTo>
                          <a:pt x="697" y="1152"/>
                        </a:lnTo>
                        <a:lnTo>
                          <a:pt x="687" y="1157"/>
                        </a:lnTo>
                        <a:lnTo>
                          <a:pt x="675" y="1161"/>
                        </a:lnTo>
                        <a:lnTo>
                          <a:pt x="663" y="1163"/>
                        </a:lnTo>
                        <a:lnTo>
                          <a:pt x="651" y="1164"/>
                        </a:lnTo>
                        <a:lnTo>
                          <a:pt x="628" y="1166"/>
                        </a:lnTo>
                        <a:lnTo>
                          <a:pt x="598" y="1170"/>
                        </a:lnTo>
                        <a:lnTo>
                          <a:pt x="583" y="1171"/>
                        </a:lnTo>
                        <a:lnTo>
                          <a:pt x="566" y="1172"/>
                        </a:lnTo>
                        <a:lnTo>
                          <a:pt x="549" y="1172"/>
                        </a:lnTo>
                        <a:lnTo>
                          <a:pt x="531" y="1170"/>
                        </a:lnTo>
                        <a:lnTo>
                          <a:pt x="515" y="1158"/>
                        </a:lnTo>
                        <a:lnTo>
                          <a:pt x="496" y="1141"/>
                        </a:lnTo>
                        <a:lnTo>
                          <a:pt x="486" y="1133"/>
                        </a:lnTo>
                        <a:lnTo>
                          <a:pt x="475" y="1127"/>
                        </a:lnTo>
                        <a:lnTo>
                          <a:pt x="470" y="1124"/>
                        </a:lnTo>
                        <a:lnTo>
                          <a:pt x="464" y="1123"/>
                        </a:lnTo>
                        <a:lnTo>
                          <a:pt x="457" y="1121"/>
                        </a:lnTo>
                        <a:lnTo>
                          <a:pt x="452" y="1121"/>
                        </a:lnTo>
                        <a:lnTo>
                          <a:pt x="432" y="1122"/>
                        </a:lnTo>
                        <a:lnTo>
                          <a:pt x="405" y="1124"/>
                        </a:lnTo>
                        <a:lnTo>
                          <a:pt x="390" y="1125"/>
                        </a:lnTo>
                        <a:lnTo>
                          <a:pt x="375" y="1126"/>
                        </a:lnTo>
                        <a:lnTo>
                          <a:pt x="360" y="1126"/>
                        </a:lnTo>
                        <a:lnTo>
                          <a:pt x="345" y="1125"/>
                        </a:lnTo>
                        <a:lnTo>
                          <a:pt x="331" y="1123"/>
                        </a:lnTo>
                        <a:lnTo>
                          <a:pt x="319" y="1120"/>
                        </a:lnTo>
                        <a:lnTo>
                          <a:pt x="314" y="1117"/>
                        </a:lnTo>
                        <a:lnTo>
                          <a:pt x="308" y="1115"/>
                        </a:lnTo>
                        <a:lnTo>
                          <a:pt x="304" y="1112"/>
                        </a:lnTo>
                        <a:lnTo>
                          <a:pt x="300" y="1108"/>
                        </a:lnTo>
                        <a:lnTo>
                          <a:pt x="297" y="1104"/>
                        </a:lnTo>
                        <a:lnTo>
                          <a:pt x="295" y="1100"/>
                        </a:lnTo>
                        <a:lnTo>
                          <a:pt x="293" y="1095"/>
                        </a:lnTo>
                        <a:lnTo>
                          <a:pt x="292" y="1088"/>
                        </a:lnTo>
                        <a:lnTo>
                          <a:pt x="293" y="1082"/>
                        </a:lnTo>
                        <a:lnTo>
                          <a:pt x="294" y="1075"/>
                        </a:lnTo>
                        <a:lnTo>
                          <a:pt x="295" y="1068"/>
                        </a:lnTo>
                        <a:lnTo>
                          <a:pt x="298" y="1060"/>
                        </a:lnTo>
                        <a:lnTo>
                          <a:pt x="291" y="1049"/>
                        </a:lnTo>
                        <a:lnTo>
                          <a:pt x="283" y="1039"/>
                        </a:lnTo>
                        <a:lnTo>
                          <a:pt x="274" y="1029"/>
                        </a:lnTo>
                        <a:lnTo>
                          <a:pt x="265" y="1021"/>
                        </a:lnTo>
                        <a:lnTo>
                          <a:pt x="248" y="1005"/>
                        </a:lnTo>
                        <a:lnTo>
                          <a:pt x="230" y="990"/>
                        </a:lnTo>
                        <a:lnTo>
                          <a:pt x="222" y="983"/>
                        </a:lnTo>
                        <a:lnTo>
                          <a:pt x="216" y="974"/>
                        </a:lnTo>
                        <a:lnTo>
                          <a:pt x="209" y="966"/>
                        </a:lnTo>
                        <a:lnTo>
                          <a:pt x="204" y="957"/>
                        </a:lnTo>
                        <a:lnTo>
                          <a:pt x="198" y="947"/>
                        </a:lnTo>
                        <a:lnTo>
                          <a:pt x="195" y="937"/>
                        </a:lnTo>
                        <a:lnTo>
                          <a:pt x="193" y="925"/>
                        </a:lnTo>
                        <a:lnTo>
                          <a:pt x="193" y="911"/>
                        </a:lnTo>
                        <a:lnTo>
                          <a:pt x="180" y="911"/>
                        </a:lnTo>
                        <a:lnTo>
                          <a:pt x="169" y="909"/>
                        </a:lnTo>
                        <a:lnTo>
                          <a:pt x="160" y="907"/>
                        </a:lnTo>
                        <a:lnTo>
                          <a:pt x="152" y="903"/>
                        </a:lnTo>
                        <a:lnTo>
                          <a:pt x="146" y="898"/>
                        </a:lnTo>
                        <a:lnTo>
                          <a:pt x="140" y="893"/>
                        </a:lnTo>
                        <a:lnTo>
                          <a:pt x="136" y="887"/>
                        </a:lnTo>
                        <a:lnTo>
                          <a:pt x="131" y="880"/>
                        </a:lnTo>
                        <a:lnTo>
                          <a:pt x="120" y="846"/>
                        </a:lnTo>
                        <a:lnTo>
                          <a:pt x="106" y="806"/>
                        </a:lnTo>
                        <a:lnTo>
                          <a:pt x="105" y="801"/>
                        </a:lnTo>
                        <a:lnTo>
                          <a:pt x="103" y="796"/>
                        </a:lnTo>
                        <a:lnTo>
                          <a:pt x="99" y="792"/>
                        </a:lnTo>
                        <a:lnTo>
                          <a:pt x="97" y="788"/>
                        </a:lnTo>
                        <a:lnTo>
                          <a:pt x="90" y="780"/>
                        </a:lnTo>
                        <a:lnTo>
                          <a:pt x="83" y="774"/>
                        </a:lnTo>
                        <a:lnTo>
                          <a:pt x="75" y="768"/>
                        </a:lnTo>
                        <a:lnTo>
                          <a:pt x="69" y="761"/>
                        </a:lnTo>
                        <a:lnTo>
                          <a:pt x="65" y="758"/>
                        </a:lnTo>
                        <a:lnTo>
                          <a:pt x="63" y="753"/>
                        </a:lnTo>
                        <a:lnTo>
                          <a:pt x="61" y="749"/>
                        </a:lnTo>
                        <a:lnTo>
                          <a:pt x="60" y="745"/>
                        </a:lnTo>
                        <a:lnTo>
                          <a:pt x="46" y="711"/>
                        </a:lnTo>
                        <a:lnTo>
                          <a:pt x="33" y="676"/>
                        </a:lnTo>
                        <a:lnTo>
                          <a:pt x="25" y="659"/>
                        </a:lnTo>
                        <a:lnTo>
                          <a:pt x="17" y="643"/>
                        </a:lnTo>
                        <a:lnTo>
                          <a:pt x="9" y="628"/>
                        </a:lnTo>
                        <a:lnTo>
                          <a:pt x="0" y="616"/>
                        </a:lnTo>
                        <a:lnTo>
                          <a:pt x="4" y="611"/>
                        </a:lnTo>
                        <a:lnTo>
                          <a:pt x="8" y="607"/>
                        </a:lnTo>
                        <a:lnTo>
                          <a:pt x="11" y="602"/>
                        </a:lnTo>
                        <a:lnTo>
                          <a:pt x="13" y="598"/>
                        </a:lnTo>
                        <a:lnTo>
                          <a:pt x="16" y="587"/>
                        </a:lnTo>
                        <a:lnTo>
                          <a:pt x="18" y="577"/>
                        </a:lnTo>
                        <a:lnTo>
                          <a:pt x="19" y="567"/>
                        </a:lnTo>
                        <a:lnTo>
                          <a:pt x="20" y="555"/>
                        </a:lnTo>
                        <a:lnTo>
                          <a:pt x="23" y="543"/>
                        </a:lnTo>
                        <a:lnTo>
                          <a:pt x="26" y="529"/>
                        </a:lnTo>
                        <a:lnTo>
                          <a:pt x="29" y="521"/>
                        </a:lnTo>
                        <a:lnTo>
                          <a:pt x="33" y="514"/>
                        </a:lnTo>
                        <a:lnTo>
                          <a:pt x="37" y="507"/>
                        </a:lnTo>
                        <a:lnTo>
                          <a:pt x="41" y="500"/>
                        </a:lnTo>
                        <a:lnTo>
                          <a:pt x="52" y="487"/>
                        </a:lnTo>
                        <a:lnTo>
                          <a:pt x="64" y="474"/>
                        </a:lnTo>
                        <a:lnTo>
                          <a:pt x="78" y="464"/>
                        </a:lnTo>
                        <a:lnTo>
                          <a:pt x="90" y="456"/>
                        </a:lnTo>
                        <a:lnTo>
                          <a:pt x="102" y="449"/>
                        </a:lnTo>
                        <a:lnTo>
                          <a:pt x="113" y="443"/>
                        </a:lnTo>
                        <a:lnTo>
                          <a:pt x="113" y="222"/>
                        </a:lnTo>
                        <a:lnTo>
                          <a:pt x="113" y="212"/>
                        </a:lnTo>
                        <a:lnTo>
                          <a:pt x="113" y="200"/>
                        </a:lnTo>
                        <a:lnTo>
                          <a:pt x="113" y="188"/>
                        </a:lnTo>
                        <a:lnTo>
                          <a:pt x="113" y="178"/>
                        </a:lnTo>
                        <a:lnTo>
                          <a:pt x="123" y="179"/>
                        </a:lnTo>
                        <a:lnTo>
                          <a:pt x="131" y="179"/>
                        </a:lnTo>
                        <a:lnTo>
                          <a:pt x="139" y="178"/>
                        </a:lnTo>
                        <a:lnTo>
                          <a:pt x="146" y="176"/>
                        </a:lnTo>
                        <a:lnTo>
                          <a:pt x="150" y="174"/>
                        </a:lnTo>
                        <a:lnTo>
                          <a:pt x="153" y="171"/>
                        </a:lnTo>
                        <a:lnTo>
                          <a:pt x="157" y="167"/>
                        </a:lnTo>
                        <a:lnTo>
                          <a:pt x="159" y="162"/>
                        </a:lnTo>
                        <a:lnTo>
                          <a:pt x="160" y="152"/>
                        </a:lnTo>
                        <a:lnTo>
                          <a:pt x="160" y="137"/>
                        </a:lnTo>
                        <a:lnTo>
                          <a:pt x="160" y="122"/>
                        </a:lnTo>
                        <a:lnTo>
                          <a:pt x="159" y="105"/>
                        </a:lnTo>
                        <a:lnTo>
                          <a:pt x="159" y="93"/>
                        </a:lnTo>
                        <a:lnTo>
                          <a:pt x="159" y="83"/>
                        </a:lnTo>
                        <a:lnTo>
                          <a:pt x="159" y="76"/>
                        </a:lnTo>
                        <a:lnTo>
                          <a:pt x="159" y="67"/>
                        </a:lnTo>
                        <a:lnTo>
                          <a:pt x="664" y="73"/>
                        </a:lnTo>
                        <a:lnTo>
                          <a:pt x="668" y="74"/>
                        </a:lnTo>
                        <a:lnTo>
                          <a:pt x="672" y="73"/>
                        </a:lnTo>
                        <a:lnTo>
                          <a:pt x="676" y="72"/>
                        </a:lnTo>
                        <a:lnTo>
                          <a:pt x="679" y="69"/>
                        </a:lnTo>
                        <a:lnTo>
                          <a:pt x="688" y="63"/>
                        </a:lnTo>
                        <a:lnTo>
                          <a:pt x="695" y="54"/>
                        </a:lnTo>
                        <a:lnTo>
                          <a:pt x="707" y="38"/>
                        </a:lnTo>
                        <a:lnTo>
                          <a:pt x="711" y="30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65" name="Freeform 356"/>
                  <p:cNvSpPr>
                    <a:spLocks/>
                  </p:cNvSpPr>
                  <p:nvPr>
                    <p:custDataLst>
                      <p:tags r:id="rId249"/>
                    </p:custDataLst>
                  </p:nvPr>
                </p:nvSpPr>
                <p:spPr bwMode="auto">
                  <a:xfrm>
                    <a:off x="5041900" y="3549650"/>
                    <a:ext cx="244475" cy="431800"/>
                  </a:xfrm>
                  <a:custGeom>
                    <a:avLst/>
                    <a:gdLst>
                      <a:gd name="T0" fmla="*/ 2147483647 w 556"/>
                      <a:gd name="T1" fmla="*/ 2147483647 h 819"/>
                      <a:gd name="T2" fmla="*/ 2147483647 w 556"/>
                      <a:gd name="T3" fmla="*/ 2147483647 h 819"/>
                      <a:gd name="T4" fmla="*/ 2147483647 w 556"/>
                      <a:gd name="T5" fmla="*/ 2147483647 h 819"/>
                      <a:gd name="T6" fmla="*/ 2147483647 w 556"/>
                      <a:gd name="T7" fmla="*/ 2147483647 h 819"/>
                      <a:gd name="T8" fmla="*/ 2147483647 w 556"/>
                      <a:gd name="T9" fmla="*/ 2147483647 h 819"/>
                      <a:gd name="T10" fmla="*/ 2147483647 w 556"/>
                      <a:gd name="T11" fmla="*/ 2147483647 h 819"/>
                      <a:gd name="T12" fmla="*/ 2147483647 w 556"/>
                      <a:gd name="T13" fmla="*/ 2147483647 h 819"/>
                      <a:gd name="T14" fmla="*/ 2147483647 w 556"/>
                      <a:gd name="T15" fmla="*/ 2147483647 h 819"/>
                      <a:gd name="T16" fmla="*/ 2147483647 w 556"/>
                      <a:gd name="T17" fmla="*/ 2147483647 h 819"/>
                      <a:gd name="T18" fmla="*/ 2147483647 w 556"/>
                      <a:gd name="T19" fmla="*/ 2147483647 h 819"/>
                      <a:gd name="T20" fmla="*/ 2147483647 w 556"/>
                      <a:gd name="T21" fmla="*/ 2147483647 h 819"/>
                      <a:gd name="T22" fmla="*/ 2147483647 w 556"/>
                      <a:gd name="T23" fmla="*/ 2147483647 h 819"/>
                      <a:gd name="T24" fmla="*/ 2147483647 w 556"/>
                      <a:gd name="T25" fmla="*/ 2147483647 h 819"/>
                      <a:gd name="T26" fmla="*/ 2147483647 w 556"/>
                      <a:gd name="T27" fmla="*/ 2147483647 h 819"/>
                      <a:gd name="T28" fmla="*/ 2147483647 w 556"/>
                      <a:gd name="T29" fmla="*/ 2147483647 h 819"/>
                      <a:gd name="T30" fmla="*/ 2147483647 w 556"/>
                      <a:gd name="T31" fmla="*/ 2147483647 h 819"/>
                      <a:gd name="T32" fmla="*/ 2147483647 w 556"/>
                      <a:gd name="T33" fmla="*/ 2147483647 h 819"/>
                      <a:gd name="T34" fmla="*/ 2147483647 w 556"/>
                      <a:gd name="T35" fmla="*/ 2147483647 h 819"/>
                      <a:gd name="T36" fmla="*/ 2147483647 w 556"/>
                      <a:gd name="T37" fmla="*/ 2147483647 h 819"/>
                      <a:gd name="T38" fmla="*/ 2147483647 w 556"/>
                      <a:gd name="T39" fmla="*/ 2147483647 h 819"/>
                      <a:gd name="T40" fmla="*/ 2147483647 w 556"/>
                      <a:gd name="T41" fmla="*/ 2147483647 h 819"/>
                      <a:gd name="T42" fmla="*/ 2147483647 w 556"/>
                      <a:gd name="T43" fmla="*/ 2147483647 h 819"/>
                      <a:gd name="T44" fmla="*/ 2147483647 w 556"/>
                      <a:gd name="T45" fmla="*/ 2147483647 h 819"/>
                      <a:gd name="T46" fmla="*/ 2147483647 w 556"/>
                      <a:gd name="T47" fmla="*/ 2147483647 h 819"/>
                      <a:gd name="T48" fmla="*/ 2147483647 w 556"/>
                      <a:gd name="T49" fmla="*/ 2147483647 h 819"/>
                      <a:gd name="T50" fmla="*/ 2147483647 w 556"/>
                      <a:gd name="T51" fmla="*/ 2147483647 h 819"/>
                      <a:gd name="T52" fmla="*/ 2147483647 w 556"/>
                      <a:gd name="T53" fmla="*/ 2147483647 h 819"/>
                      <a:gd name="T54" fmla="*/ 2147483647 w 556"/>
                      <a:gd name="T55" fmla="*/ 2147483647 h 819"/>
                      <a:gd name="T56" fmla="*/ 2147483647 w 556"/>
                      <a:gd name="T57" fmla="*/ 2147483647 h 819"/>
                      <a:gd name="T58" fmla="*/ 2147483647 w 556"/>
                      <a:gd name="T59" fmla="*/ 2147483647 h 819"/>
                      <a:gd name="T60" fmla="*/ 2147483647 w 556"/>
                      <a:gd name="T61" fmla="*/ 2147483647 h 819"/>
                      <a:gd name="T62" fmla="*/ 2147483647 w 556"/>
                      <a:gd name="T63" fmla="*/ 2147483647 h 819"/>
                      <a:gd name="T64" fmla="*/ 2147483647 w 556"/>
                      <a:gd name="T65" fmla="*/ 2147483647 h 819"/>
                      <a:gd name="T66" fmla="*/ 2147483647 w 556"/>
                      <a:gd name="T67" fmla="*/ 2147483647 h 819"/>
                      <a:gd name="T68" fmla="*/ 2147483647 w 556"/>
                      <a:gd name="T69" fmla="*/ 2147483647 h 819"/>
                      <a:gd name="T70" fmla="*/ 2147483647 w 556"/>
                      <a:gd name="T71" fmla="*/ 2147483647 h 819"/>
                      <a:gd name="T72" fmla="*/ 2147483647 w 556"/>
                      <a:gd name="T73" fmla="*/ 2147483647 h 819"/>
                      <a:gd name="T74" fmla="*/ 2147483647 w 556"/>
                      <a:gd name="T75" fmla="*/ 2147483647 h 819"/>
                      <a:gd name="T76" fmla="*/ 2147483647 w 556"/>
                      <a:gd name="T77" fmla="*/ 2147483647 h 819"/>
                      <a:gd name="T78" fmla="*/ 2147483647 w 556"/>
                      <a:gd name="T79" fmla="*/ 2147483647 h 819"/>
                      <a:gd name="T80" fmla="*/ 2147483647 w 556"/>
                      <a:gd name="T81" fmla="*/ 2147483647 h 819"/>
                      <a:gd name="T82" fmla="*/ 2147483647 w 556"/>
                      <a:gd name="T83" fmla="*/ 2147483647 h 819"/>
                      <a:gd name="T84" fmla="*/ 2147483647 w 556"/>
                      <a:gd name="T85" fmla="*/ 2147483647 h 819"/>
                      <a:gd name="T86" fmla="*/ 2147483647 w 556"/>
                      <a:gd name="T87" fmla="*/ 2147483647 h 819"/>
                      <a:gd name="T88" fmla="*/ 2147483647 w 556"/>
                      <a:gd name="T89" fmla="*/ 2147483647 h 819"/>
                      <a:gd name="T90" fmla="*/ 2147483647 w 556"/>
                      <a:gd name="T91" fmla="*/ 2147483647 h 819"/>
                      <a:gd name="T92" fmla="*/ 2147483647 w 556"/>
                      <a:gd name="T93" fmla="*/ 2147483647 h 819"/>
                      <a:gd name="T94" fmla="*/ 2147483647 w 556"/>
                      <a:gd name="T95" fmla="*/ 2147483647 h 819"/>
                      <a:gd name="T96" fmla="*/ 2147483647 w 556"/>
                      <a:gd name="T97" fmla="*/ 2147483647 h 819"/>
                      <a:gd name="T98" fmla="*/ 2147483647 w 556"/>
                      <a:gd name="T99" fmla="*/ 2147483647 h 819"/>
                      <a:gd name="T100" fmla="*/ 2147483647 w 556"/>
                      <a:gd name="T101" fmla="*/ 2147483647 h 819"/>
                      <a:gd name="T102" fmla="*/ 2147483647 w 556"/>
                      <a:gd name="T103" fmla="*/ 2147483647 h 819"/>
                      <a:gd name="T104" fmla="*/ 2147483647 w 556"/>
                      <a:gd name="T105" fmla="*/ 2147483647 h 819"/>
                      <a:gd name="T106" fmla="*/ 2147483647 w 556"/>
                      <a:gd name="T107" fmla="*/ 2147483647 h 819"/>
                      <a:gd name="T108" fmla="*/ 2147483647 w 556"/>
                      <a:gd name="T109" fmla="*/ 2147483647 h 819"/>
                      <a:gd name="T110" fmla="*/ 2147483647 w 556"/>
                      <a:gd name="T111" fmla="*/ 2147483647 h 819"/>
                      <a:gd name="T112" fmla="*/ 2147483647 w 556"/>
                      <a:gd name="T113" fmla="*/ 2147483647 h 819"/>
                      <a:gd name="T114" fmla="*/ 2147483647 w 556"/>
                      <a:gd name="T115" fmla="*/ 2147483647 h 819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w 556"/>
                      <a:gd name="T175" fmla="*/ 0 h 819"/>
                      <a:gd name="T176" fmla="*/ 556 w 556"/>
                      <a:gd name="T177" fmla="*/ 819 h 819"/>
                    </a:gdLst>
                    <a:ahLst/>
                    <a:cxnLst>
                      <a:cxn ang="T116">
                        <a:pos x="T0" y="T1"/>
                      </a:cxn>
                      <a:cxn ang="T117">
                        <a:pos x="T2" y="T3"/>
                      </a:cxn>
                      <a:cxn ang="T118">
                        <a:pos x="T4" y="T5"/>
                      </a:cxn>
                      <a:cxn ang="T119">
                        <a:pos x="T6" y="T7"/>
                      </a:cxn>
                      <a:cxn ang="T120">
                        <a:pos x="T8" y="T9"/>
                      </a:cxn>
                      <a:cxn ang="T121">
                        <a:pos x="T10" y="T11"/>
                      </a:cxn>
                      <a:cxn ang="T122">
                        <a:pos x="T12" y="T13"/>
                      </a:cxn>
                      <a:cxn ang="T123">
                        <a:pos x="T14" y="T15"/>
                      </a:cxn>
                      <a:cxn ang="T124">
                        <a:pos x="T16" y="T17"/>
                      </a:cxn>
                      <a:cxn ang="T125">
                        <a:pos x="T18" y="T19"/>
                      </a:cxn>
                      <a:cxn ang="T126">
                        <a:pos x="T20" y="T21"/>
                      </a:cxn>
                      <a:cxn ang="T127">
                        <a:pos x="T22" y="T23"/>
                      </a:cxn>
                      <a:cxn ang="T128">
                        <a:pos x="T24" y="T25"/>
                      </a:cxn>
                      <a:cxn ang="T129">
                        <a:pos x="T26" y="T27"/>
                      </a:cxn>
                      <a:cxn ang="T130">
                        <a:pos x="T28" y="T29"/>
                      </a:cxn>
                      <a:cxn ang="T131">
                        <a:pos x="T30" y="T31"/>
                      </a:cxn>
                      <a:cxn ang="T132">
                        <a:pos x="T32" y="T33"/>
                      </a:cxn>
                      <a:cxn ang="T133">
                        <a:pos x="T34" y="T35"/>
                      </a:cxn>
                      <a:cxn ang="T134">
                        <a:pos x="T36" y="T37"/>
                      </a:cxn>
                      <a:cxn ang="T135">
                        <a:pos x="T38" y="T39"/>
                      </a:cxn>
                      <a:cxn ang="T136">
                        <a:pos x="T40" y="T41"/>
                      </a:cxn>
                      <a:cxn ang="T137">
                        <a:pos x="T42" y="T43"/>
                      </a:cxn>
                      <a:cxn ang="T138">
                        <a:pos x="T44" y="T45"/>
                      </a:cxn>
                      <a:cxn ang="T139">
                        <a:pos x="T46" y="T47"/>
                      </a:cxn>
                      <a:cxn ang="T140">
                        <a:pos x="T48" y="T49"/>
                      </a:cxn>
                      <a:cxn ang="T141">
                        <a:pos x="T50" y="T51"/>
                      </a:cxn>
                      <a:cxn ang="T142">
                        <a:pos x="T52" y="T53"/>
                      </a:cxn>
                      <a:cxn ang="T143">
                        <a:pos x="T54" y="T55"/>
                      </a:cxn>
                      <a:cxn ang="T144">
                        <a:pos x="T56" y="T57"/>
                      </a:cxn>
                      <a:cxn ang="T145">
                        <a:pos x="T58" y="T59"/>
                      </a:cxn>
                      <a:cxn ang="T146">
                        <a:pos x="T60" y="T61"/>
                      </a:cxn>
                      <a:cxn ang="T147">
                        <a:pos x="T62" y="T63"/>
                      </a:cxn>
                      <a:cxn ang="T148">
                        <a:pos x="T64" y="T65"/>
                      </a:cxn>
                      <a:cxn ang="T149">
                        <a:pos x="T66" y="T67"/>
                      </a:cxn>
                      <a:cxn ang="T150">
                        <a:pos x="T68" y="T69"/>
                      </a:cxn>
                      <a:cxn ang="T151">
                        <a:pos x="T70" y="T71"/>
                      </a:cxn>
                      <a:cxn ang="T152">
                        <a:pos x="T72" y="T73"/>
                      </a:cxn>
                      <a:cxn ang="T153">
                        <a:pos x="T74" y="T75"/>
                      </a:cxn>
                      <a:cxn ang="T154">
                        <a:pos x="T76" y="T77"/>
                      </a:cxn>
                      <a:cxn ang="T155">
                        <a:pos x="T78" y="T79"/>
                      </a:cxn>
                      <a:cxn ang="T156">
                        <a:pos x="T80" y="T81"/>
                      </a:cxn>
                      <a:cxn ang="T157">
                        <a:pos x="T82" y="T83"/>
                      </a:cxn>
                      <a:cxn ang="T158">
                        <a:pos x="T84" y="T85"/>
                      </a:cxn>
                      <a:cxn ang="T159">
                        <a:pos x="T86" y="T87"/>
                      </a:cxn>
                      <a:cxn ang="T160">
                        <a:pos x="T88" y="T89"/>
                      </a:cxn>
                      <a:cxn ang="T161">
                        <a:pos x="T90" y="T91"/>
                      </a:cxn>
                      <a:cxn ang="T162">
                        <a:pos x="T92" y="T93"/>
                      </a:cxn>
                      <a:cxn ang="T163">
                        <a:pos x="T94" y="T95"/>
                      </a:cxn>
                      <a:cxn ang="T164">
                        <a:pos x="T96" y="T97"/>
                      </a:cxn>
                      <a:cxn ang="T165">
                        <a:pos x="T98" y="T99"/>
                      </a:cxn>
                      <a:cxn ang="T166">
                        <a:pos x="T100" y="T101"/>
                      </a:cxn>
                      <a:cxn ang="T167">
                        <a:pos x="T102" y="T103"/>
                      </a:cxn>
                      <a:cxn ang="T168">
                        <a:pos x="T104" y="T105"/>
                      </a:cxn>
                      <a:cxn ang="T169">
                        <a:pos x="T106" y="T107"/>
                      </a:cxn>
                      <a:cxn ang="T170">
                        <a:pos x="T108" y="T109"/>
                      </a:cxn>
                      <a:cxn ang="T171">
                        <a:pos x="T110" y="T111"/>
                      </a:cxn>
                      <a:cxn ang="T172">
                        <a:pos x="T112" y="T113"/>
                      </a:cxn>
                      <a:cxn ang="T173">
                        <a:pos x="T114" y="T115"/>
                      </a:cxn>
                    </a:cxnLst>
                    <a:rect l="T174" t="T175" r="T176" b="T177"/>
                    <a:pathLst>
                      <a:path w="556" h="819">
                        <a:moveTo>
                          <a:pt x="84" y="68"/>
                        </a:moveTo>
                        <a:lnTo>
                          <a:pt x="90" y="66"/>
                        </a:lnTo>
                        <a:lnTo>
                          <a:pt x="98" y="62"/>
                        </a:lnTo>
                        <a:lnTo>
                          <a:pt x="103" y="59"/>
                        </a:lnTo>
                        <a:lnTo>
                          <a:pt x="108" y="58"/>
                        </a:lnTo>
                        <a:lnTo>
                          <a:pt x="112" y="56"/>
                        </a:lnTo>
                        <a:lnTo>
                          <a:pt x="118" y="56"/>
                        </a:lnTo>
                        <a:lnTo>
                          <a:pt x="122" y="62"/>
                        </a:lnTo>
                        <a:lnTo>
                          <a:pt x="129" y="69"/>
                        </a:lnTo>
                        <a:lnTo>
                          <a:pt x="134" y="75"/>
                        </a:lnTo>
                        <a:lnTo>
                          <a:pt x="141" y="81"/>
                        </a:lnTo>
                        <a:lnTo>
                          <a:pt x="149" y="85"/>
                        </a:lnTo>
                        <a:lnTo>
                          <a:pt x="155" y="89"/>
                        </a:lnTo>
                        <a:lnTo>
                          <a:pt x="163" y="91"/>
                        </a:lnTo>
                        <a:lnTo>
                          <a:pt x="171" y="92"/>
                        </a:lnTo>
                        <a:lnTo>
                          <a:pt x="186" y="91"/>
                        </a:lnTo>
                        <a:lnTo>
                          <a:pt x="200" y="90"/>
                        </a:lnTo>
                        <a:lnTo>
                          <a:pt x="215" y="88"/>
                        </a:lnTo>
                        <a:lnTo>
                          <a:pt x="230" y="86"/>
                        </a:lnTo>
                        <a:lnTo>
                          <a:pt x="244" y="84"/>
                        </a:lnTo>
                        <a:lnTo>
                          <a:pt x="257" y="82"/>
                        </a:lnTo>
                        <a:lnTo>
                          <a:pt x="271" y="80"/>
                        </a:lnTo>
                        <a:lnTo>
                          <a:pt x="284" y="80"/>
                        </a:lnTo>
                        <a:lnTo>
                          <a:pt x="291" y="79"/>
                        </a:lnTo>
                        <a:lnTo>
                          <a:pt x="297" y="78"/>
                        </a:lnTo>
                        <a:lnTo>
                          <a:pt x="300" y="76"/>
                        </a:lnTo>
                        <a:lnTo>
                          <a:pt x="301" y="74"/>
                        </a:lnTo>
                        <a:lnTo>
                          <a:pt x="301" y="72"/>
                        </a:lnTo>
                        <a:lnTo>
                          <a:pt x="301" y="70"/>
                        </a:lnTo>
                        <a:lnTo>
                          <a:pt x="301" y="68"/>
                        </a:lnTo>
                        <a:lnTo>
                          <a:pt x="303" y="68"/>
                        </a:lnTo>
                        <a:lnTo>
                          <a:pt x="327" y="67"/>
                        </a:lnTo>
                        <a:lnTo>
                          <a:pt x="355" y="63"/>
                        </a:lnTo>
                        <a:lnTo>
                          <a:pt x="386" y="58"/>
                        </a:lnTo>
                        <a:lnTo>
                          <a:pt x="418" y="50"/>
                        </a:lnTo>
                        <a:lnTo>
                          <a:pt x="434" y="45"/>
                        </a:lnTo>
                        <a:lnTo>
                          <a:pt x="450" y="40"/>
                        </a:lnTo>
                        <a:lnTo>
                          <a:pt x="465" y="34"/>
                        </a:lnTo>
                        <a:lnTo>
                          <a:pt x="479" y="28"/>
                        </a:lnTo>
                        <a:lnTo>
                          <a:pt x="492" y="22"/>
                        </a:lnTo>
                        <a:lnTo>
                          <a:pt x="504" y="15"/>
                        </a:lnTo>
                        <a:lnTo>
                          <a:pt x="514" y="8"/>
                        </a:lnTo>
                        <a:lnTo>
                          <a:pt x="523" y="0"/>
                        </a:lnTo>
                        <a:lnTo>
                          <a:pt x="536" y="17"/>
                        </a:lnTo>
                        <a:lnTo>
                          <a:pt x="547" y="31"/>
                        </a:lnTo>
                        <a:lnTo>
                          <a:pt x="551" y="39"/>
                        </a:lnTo>
                        <a:lnTo>
                          <a:pt x="554" y="48"/>
                        </a:lnTo>
                        <a:lnTo>
                          <a:pt x="555" y="57"/>
                        </a:lnTo>
                        <a:lnTo>
                          <a:pt x="556" y="68"/>
                        </a:lnTo>
                        <a:lnTo>
                          <a:pt x="555" y="90"/>
                        </a:lnTo>
                        <a:lnTo>
                          <a:pt x="552" y="113"/>
                        </a:lnTo>
                        <a:lnTo>
                          <a:pt x="546" y="133"/>
                        </a:lnTo>
                        <a:lnTo>
                          <a:pt x="540" y="153"/>
                        </a:lnTo>
                        <a:lnTo>
                          <a:pt x="532" y="174"/>
                        </a:lnTo>
                        <a:lnTo>
                          <a:pt x="523" y="193"/>
                        </a:lnTo>
                        <a:lnTo>
                          <a:pt x="512" y="212"/>
                        </a:lnTo>
                        <a:lnTo>
                          <a:pt x="502" y="231"/>
                        </a:lnTo>
                        <a:lnTo>
                          <a:pt x="479" y="267"/>
                        </a:lnTo>
                        <a:lnTo>
                          <a:pt x="458" y="303"/>
                        </a:lnTo>
                        <a:lnTo>
                          <a:pt x="447" y="321"/>
                        </a:lnTo>
                        <a:lnTo>
                          <a:pt x="439" y="339"/>
                        </a:lnTo>
                        <a:lnTo>
                          <a:pt x="430" y="357"/>
                        </a:lnTo>
                        <a:lnTo>
                          <a:pt x="423" y="375"/>
                        </a:lnTo>
                        <a:lnTo>
                          <a:pt x="419" y="390"/>
                        </a:lnTo>
                        <a:lnTo>
                          <a:pt x="414" y="403"/>
                        </a:lnTo>
                        <a:lnTo>
                          <a:pt x="410" y="415"/>
                        </a:lnTo>
                        <a:lnTo>
                          <a:pt x="404" y="427"/>
                        </a:lnTo>
                        <a:lnTo>
                          <a:pt x="392" y="452"/>
                        </a:lnTo>
                        <a:lnTo>
                          <a:pt x="379" y="473"/>
                        </a:lnTo>
                        <a:lnTo>
                          <a:pt x="364" y="495"/>
                        </a:lnTo>
                        <a:lnTo>
                          <a:pt x="347" y="514"/>
                        </a:lnTo>
                        <a:lnTo>
                          <a:pt x="330" y="531"/>
                        </a:lnTo>
                        <a:lnTo>
                          <a:pt x="310" y="549"/>
                        </a:lnTo>
                        <a:lnTo>
                          <a:pt x="300" y="558"/>
                        </a:lnTo>
                        <a:lnTo>
                          <a:pt x="288" y="566"/>
                        </a:lnTo>
                        <a:lnTo>
                          <a:pt x="277" y="575"/>
                        </a:lnTo>
                        <a:lnTo>
                          <a:pt x="264" y="583"/>
                        </a:lnTo>
                        <a:lnTo>
                          <a:pt x="239" y="600"/>
                        </a:lnTo>
                        <a:lnTo>
                          <a:pt x="213" y="617"/>
                        </a:lnTo>
                        <a:lnTo>
                          <a:pt x="189" y="634"/>
                        </a:lnTo>
                        <a:lnTo>
                          <a:pt x="168" y="651"/>
                        </a:lnTo>
                        <a:lnTo>
                          <a:pt x="159" y="661"/>
                        </a:lnTo>
                        <a:lnTo>
                          <a:pt x="150" y="670"/>
                        </a:lnTo>
                        <a:lnTo>
                          <a:pt x="143" y="680"/>
                        </a:lnTo>
                        <a:lnTo>
                          <a:pt x="138" y="690"/>
                        </a:lnTo>
                        <a:lnTo>
                          <a:pt x="134" y="695"/>
                        </a:lnTo>
                        <a:lnTo>
                          <a:pt x="131" y="700"/>
                        </a:lnTo>
                        <a:lnTo>
                          <a:pt x="128" y="705"/>
                        </a:lnTo>
                        <a:lnTo>
                          <a:pt x="125" y="709"/>
                        </a:lnTo>
                        <a:lnTo>
                          <a:pt x="116" y="717"/>
                        </a:lnTo>
                        <a:lnTo>
                          <a:pt x="107" y="723"/>
                        </a:lnTo>
                        <a:lnTo>
                          <a:pt x="88" y="733"/>
                        </a:lnTo>
                        <a:lnTo>
                          <a:pt x="71" y="745"/>
                        </a:lnTo>
                        <a:lnTo>
                          <a:pt x="52" y="763"/>
                        </a:lnTo>
                        <a:lnTo>
                          <a:pt x="36" y="783"/>
                        </a:lnTo>
                        <a:lnTo>
                          <a:pt x="19" y="801"/>
                        </a:lnTo>
                        <a:lnTo>
                          <a:pt x="5" y="819"/>
                        </a:lnTo>
                        <a:lnTo>
                          <a:pt x="5" y="567"/>
                        </a:lnTo>
                        <a:lnTo>
                          <a:pt x="2" y="564"/>
                        </a:lnTo>
                        <a:lnTo>
                          <a:pt x="0" y="560"/>
                        </a:lnTo>
                        <a:lnTo>
                          <a:pt x="0" y="557"/>
                        </a:lnTo>
                        <a:lnTo>
                          <a:pt x="3" y="554"/>
                        </a:lnTo>
                        <a:lnTo>
                          <a:pt x="8" y="547"/>
                        </a:lnTo>
                        <a:lnTo>
                          <a:pt x="17" y="540"/>
                        </a:lnTo>
                        <a:lnTo>
                          <a:pt x="27" y="533"/>
                        </a:lnTo>
                        <a:lnTo>
                          <a:pt x="36" y="525"/>
                        </a:lnTo>
                        <a:lnTo>
                          <a:pt x="39" y="521"/>
                        </a:lnTo>
                        <a:lnTo>
                          <a:pt x="42" y="516"/>
                        </a:lnTo>
                        <a:lnTo>
                          <a:pt x="43" y="511"/>
                        </a:lnTo>
                        <a:lnTo>
                          <a:pt x="44" y="505"/>
                        </a:lnTo>
                        <a:lnTo>
                          <a:pt x="60" y="497"/>
                        </a:lnTo>
                        <a:lnTo>
                          <a:pt x="75" y="490"/>
                        </a:lnTo>
                        <a:lnTo>
                          <a:pt x="92" y="485"/>
                        </a:lnTo>
                        <a:lnTo>
                          <a:pt x="111" y="480"/>
                        </a:lnTo>
                        <a:lnTo>
                          <a:pt x="114" y="479"/>
                        </a:lnTo>
                        <a:lnTo>
                          <a:pt x="116" y="475"/>
                        </a:lnTo>
                        <a:lnTo>
                          <a:pt x="119" y="470"/>
                        </a:lnTo>
                        <a:lnTo>
                          <a:pt x="121" y="464"/>
                        </a:lnTo>
                        <a:lnTo>
                          <a:pt x="125" y="458"/>
                        </a:lnTo>
                        <a:lnTo>
                          <a:pt x="129" y="452"/>
                        </a:lnTo>
                        <a:lnTo>
                          <a:pt x="132" y="447"/>
                        </a:lnTo>
                        <a:lnTo>
                          <a:pt x="138" y="444"/>
                        </a:lnTo>
                        <a:lnTo>
                          <a:pt x="152" y="440"/>
                        </a:lnTo>
                        <a:lnTo>
                          <a:pt x="162" y="439"/>
                        </a:lnTo>
                        <a:lnTo>
                          <a:pt x="168" y="438"/>
                        </a:lnTo>
                        <a:lnTo>
                          <a:pt x="174" y="439"/>
                        </a:lnTo>
                        <a:lnTo>
                          <a:pt x="179" y="439"/>
                        </a:lnTo>
                        <a:lnTo>
                          <a:pt x="186" y="440"/>
                        </a:lnTo>
                        <a:lnTo>
                          <a:pt x="196" y="439"/>
                        </a:lnTo>
                        <a:lnTo>
                          <a:pt x="210" y="438"/>
                        </a:lnTo>
                        <a:lnTo>
                          <a:pt x="220" y="434"/>
                        </a:lnTo>
                        <a:lnTo>
                          <a:pt x="228" y="429"/>
                        </a:lnTo>
                        <a:lnTo>
                          <a:pt x="235" y="424"/>
                        </a:lnTo>
                        <a:lnTo>
                          <a:pt x="241" y="418"/>
                        </a:lnTo>
                        <a:lnTo>
                          <a:pt x="251" y="405"/>
                        </a:lnTo>
                        <a:lnTo>
                          <a:pt x="257" y="394"/>
                        </a:lnTo>
                        <a:lnTo>
                          <a:pt x="261" y="387"/>
                        </a:lnTo>
                        <a:lnTo>
                          <a:pt x="265" y="379"/>
                        </a:lnTo>
                        <a:lnTo>
                          <a:pt x="272" y="371"/>
                        </a:lnTo>
                        <a:lnTo>
                          <a:pt x="278" y="363"/>
                        </a:lnTo>
                        <a:lnTo>
                          <a:pt x="296" y="347"/>
                        </a:lnTo>
                        <a:lnTo>
                          <a:pt x="316" y="329"/>
                        </a:lnTo>
                        <a:lnTo>
                          <a:pt x="335" y="310"/>
                        </a:lnTo>
                        <a:lnTo>
                          <a:pt x="354" y="293"/>
                        </a:lnTo>
                        <a:lnTo>
                          <a:pt x="363" y="284"/>
                        </a:lnTo>
                        <a:lnTo>
                          <a:pt x="370" y="276"/>
                        </a:lnTo>
                        <a:lnTo>
                          <a:pt x="377" y="266"/>
                        </a:lnTo>
                        <a:lnTo>
                          <a:pt x="384" y="258"/>
                        </a:lnTo>
                        <a:lnTo>
                          <a:pt x="351" y="252"/>
                        </a:lnTo>
                        <a:lnTo>
                          <a:pt x="324" y="246"/>
                        </a:lnTo>
                        <a:lnTo>
                          <a:pt x="300" y="240"/>
                        </a:lnTo>
                        <a:lnTo>
                          <a:pt x="278" y="234"/>
                        </a:lnTo>
                        <a:lnTo>
                          <a:pt x="257" y="228"/>
                        </a:lnTo>
                        <a:lnTo>
                          <a:pt x="235" y="223"/>
                        </a:lnTo>
                        <a:lnTo>
                          <a:pt x="211" y="216"/>
                        </a:lnTo>
                        <a:lnTo>
                          <a:pt x="184" y="209"/>
                        </a:lnTo>
                        <a:lnTo>
                          <a:pt x="177" y="205"/>
                        </a:lnTo>
                        <a:lnTo>
                          <a:pt x="165" y="198"/>
                        </a:lnTo>
                        <a:lnTo>
                          <a:pt x="149" y="187"/>
                        </a:lnTo>
                        <a:lnTo>
                          <a:pt x="131" y="173"/>
                        </a:lnTo>
                        <a:lnTo>
                          <a:pt x="121" y="164"/>
                        </a:lnTo>
                        <a:lnTo>
                          <a:pt x="112" y="154"/>
                        </a:lnTo>
                        <a:lnTo>
                          <a:pt x="104" y="144"/>
                        </a:lnTo>
                        <a:lnTo>
                          <a:pt x="96" y="133"/>
                        </a:lnTo>
                        <a:lnTo>
                          <a:pt x="89" y="121"/>
                        </a:lnTo>
                        <a:lnTo>
                          <a:pt x="84" y="109"/>
                        </a:lnTo>
                        <a:lnTo>
                          <a:pt x="79" y="94"/>
                        </a:lnTo>
                        <a:lnTo>
                          <a:pt x="77" y="80"/>
                        </a:lnTo>
                        <a:lnTo>
                          <a:pt x="69" y="86"/>
                        </a:lnTo>
                        <a:lnTo>
                          <a:pt x="64" y="88"/>
                        </a:lnTo>
                        <a:lnTo>
                          <a:pt x="65" y="87"/>
                        </a:lnTo>
                        <a:lnTo>
                          <a:pt x="69" y="83"/>
                        </a:lnTo>
                        <a:lnTo>
                          <a:pt x="78" y="73"/>
                        </a:lnTo>
                        <a:lnTo>
                          <a:pt x="84" y="68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66" name="Freeform 357"/>
                  <p:cNvSpPr>
                    <a:spLocks/>
                  </p:cNvSpPr>
                  <p:nvPr>
                    <p:custDataLst>
                      <p:tags r:id="rId250"/>
                    </p:custDataLst>
                  </p:nvPr>
                </p:nvSpPr>
                <p:spPr bwMode="auto">
                  <a:xfrm>
                    <a:off x="5049838" y="3536950"/>
                    <a:ext cx="38100" cy="58738"/>
                  </a:xfrm>
                  <a:custGeom>
                    <a:avLst/>
                    <a:gdLst>
                      <a:gd name="T0" fmla="*/ 2147483647 w 86"/>
                      <a:gd name="T1" fmla="*/ 0 h 97"/>
                      <a:gd name="T2" fmla="*/ 2147483647 w 86"/>
                      <a:gd name="T3" fmla="*/ 2147483647 h 97"/>
                      <a:gd name="T4" fmla="*/ 2147483647 w 86"/>
                      <a:gd name="T5" fmla="*/ 2147483647 h 97"/>
                      <a:gd name="T6" fmla="*/ 2147483647 w 86"/>
                      <a:gd name="T7" fmla="*/ 2147483647 h 97"/>
                      <a:gd name="T8" fmla="*/ 2147483647 w 86"/>
                      <a:gd name="T9" fmla="*/ 2147483647 h 97"/>
                      <a:gd name="T10" fmla="*/ 2147483647 w 86"/>
                      <a:gd name="T11" fmla="*/ 2147483647 h 97"/>
                      <a:gd name="T12" fmla="*/ 2147483647 w 86"/>
                      <a:gd name="T13" fmla="*/ 2147483647 h 97"/>
                      <a:gd name="T14" fmla="*/ 2147483647 w 86"/>
                      <a:gd name="T15" fmla="*/ 2147483647 h 97"/>
                      <a:gd name="T16" fmla="*/ 2147483647 w 86"/>
                      <a:gd name="T17" fmla="*/ 2147483647 h 97"/>
                      <a:gd name="T18" fmla="*/ 2147483647 w 86"/>
                      <a:gd name="T19" fmla="*/ 2147483647 h 97"/>
                      <a:gd name="T20" fmla="*/ 2147483647 w 86"/>
                      <a:gd name="T21" fmla="*/ 2147483647 h 97"/>
                      <a:gd name="T22" fmla="*/ 2147483647 w 86"/>
                      <a:gd name="T23" fmla="*/ 2147483647 h 97"/>
                      <a:gd name="T24" fmla="*/ 2147483647 w 86"/>
                      <a:gd name="T25" fmla="*/ 2147483647 h 97"/>
                      <a:gd name="T26" fmla="*/ 2147483647 w 86"/>
                      <a:gd name="T27" fmla="*/ 2147483647 h 97"/>
                      <a:gd name="T28" fmla="*/ 2147483647 w 86"/>
                      <a:gd name="T29" fmla="*/ 2147483647 h 97"/>
                      <a:gd name="T30" fmla="*/ 0 w 86"/>
                      <a:gd name="T31" fmla="*/ 2147483647 h 97"/>
                      <a:gd name="T32" fmla="*/ 0 w 86"/>
                      <a:gd name="T33" fmla="*/ 2147483647 h 97"/>
                      <a:gd name="T34" fmla="*/ 0 w 86"/>
                      <a:gd name="T35" fmla="*/ 2147483647 h 97"/>
                      <a:gd name="T36" fmla="*/ 2147483647 w 86"/>
                      <a:gd name="T37" fmla="*/ 2147483647 h 97"/>
                      <a:gd name="T38" fmla="*/ 2147483647 w 86"/>
                      <a:gd name="T39" fmla="*/ 2147483647 h 97"/>
                      <a:gd name="T40" fmla="*/ 2147483647 w 86"/>
                      <a:gd name="T41" fmla="*/ 2147483647 h 97"/>
                      <a:gd name="T42" fmla="*/ 2147483647 w 86"/>
                      <a:gd name="T43" fmla="*/ 2147483647 h 97"/>
                      <a:gd name="T44" fmla="*/ 2147483647 w 86"/>
                      <a:gd name="T45" fmla="*/ 2147483647 h 97"/>
                      <a:gd name="T46" fmla="*/ 2147483647 w 86"/>
                      <a:gd name="T47" fmla="*/ 2147483647 h 97"/>
                      <a:gd name="T48" fmla="*/ 2147483647 w 86"/>
                      <a:gd name="T49" fmla="*/ 2147483647 h 97"/>
                      <a:gd name="T50" fmla="*/ 2147483647 w 86"/>
                      <a:gd name="T51" fmla="*/ 2147483647 h 97"/>
                      <a:gd name="T52" fmla="*/ 2147483647 w 86"/>
                      <a:gd name="T53" fmla="*/ 2147483647 h 97"/>
                      <a:gd name="T54" fmla="*/ 2147483647 w 86"/>
                      <a:gd name="T55" fmla="*/ 2147483647 h 97"/>
                      <a:gd name="T56" fmla="*/ 2147483647 w 86"/>
                      <a:gd name="T57" fmla="*/ 0 h 97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w 86"/>
                      <a:gd name="T88" fmla="*/ 0 h 97"/>
                      <a:gd name="T89" fmla="*/ 86 w 86"/>
                      <a:gd name="T90" fmla="*/ 97 h 97"/>
                    </a:gdLst>
                    <a:ahLst/>
                    <a:cxnLst>
                      <a:cxn ang="T58">
                        <a:pos x="T0" y="T1"/>
                      </a:cxn>
                      <a:cxn ang="T59">
                        <a:pos x="T2" y="T3"/>
                      </a:cxn>
                      <a:cxn ang="T60">
                        <a:pos x="T4" y="T5"/>
                      </a:cxn>
                      <a:cxn ang="T61">
                        <a:pos x="T6" y="T7"/>
                      </a:cxn>
                      <a:cxn ang="T62">
                        <a:pos x="T8" y="T9"/>
                      </a:cxn>
                      <a:cxn ang="T63">
                        <a:pos x="T10" y="T11"/>
                      </a:cxn>
                      <a:cxn ang="T64">
                        <a:pos x="T12" y="T13"/>
                      </a:cxn>
                      <a:cxn ang="T65">
                        <a:pos x="T14" y="T15"/>
                      </a:cxn>
                      <a:cxn ang="T66">
                        <a:pos x="T16" y="T17"/>
                      </a:cxn>
                      <a:cxn ang="T67">
                        <a:pos x="T18" y="T19"/>
                      </a:cxn>
                      <a:cxn ang="T68">
                        <a:pos x="T20" y="T21"/>
                      </a:cxn>
                      <a:cxn ang="T69">
                        <a:pos x="T22" y="T23"/>
                      </a:cxn>
                      <a:cxn ang="T70">
                        <a:pos x="T24" y="T25"/>
                      </a:cxn>
                      <a:cxn ang="T71">
                        <a:pos x="T26" y="T27"/>
                      </a:cxn>
                      <a:cxn ang="T72">
                        <a:pos x="T28" y="T29"/>
                      </a:cxn>
                      <a:cxn ang="T73">
                        <a:pos x="T30" y="T31"/>
                      </a:cxn>
                      <a:cxn ang="T74">
                        <a:pos x="T32" y="T33"/>
                      </a:cxn>
                      <a:cxn ang="T75">
                        <a:pos x="T34" y="T35"/>
                      </a:cxn>
                      <a:cxn ang="T76">
                        <a:pos x="T36" y="T37"/>
                      </a:cxn>
                      <a:cxn ang="T77">
                        <a:pos x="T38" y="T39"/>
                      </a:cxn>
                      <a:cxn ang="T78">
                        <a:pos x="T40" y="T41"/>
                      </a:cxn>
                      <a:cxn ang="T79">
                        <a:pos x="T42" y="T43"/>
                      </a:cxn>
                      <a:cxn ang="T80">
                        <a:pos x="T44" y="T45"/>
                      </a:cxn>
                      <a:cxn ang="T81">
                        <a:pos x="T46" y="T47"/>
                      </a:cxn>
                      <a:cxn ang="T82">
                        <a:pos x="T48" y="T49"/>
                      </a:cxn>
                      <a:cxn ang="T83">
                        <a:pos x="T50" y="T51"/>
                      </a:cxn>
                      <a:cxn ang="T84">
                        <a:pos x="T52" y="T53"/>
                      </a:cxn>
                      <a:cxn ang="T85">
                        <a:pos x="T54" y="T55"/>
                      </a:cxn>
                      <a:cxn ang="T86">
                        <a:pos x="T56" y="T57"/>
                      </a:cxn>
                    </a:cxnLst>
                    <a:rect l="T87" t="T88" r="T89" b="T90"/>
                    <a:pathLst>
                      <a:path w="86" h="97">
                        <a:moveTo>
                          <a:pt x="59" y="0"/>
                        </a:moveTo>
                        <a:lnTo>
                          <a:pt x="56" y="2"/>
                        </a:lnTo>
                        <a:lnTo>
                          <a:pt x="52" y="3"/>
                        </a:lnTo>
                        <a:lnTo>
                          <a:pt x="46" y="3"/>
                        </a:lnTo>
                        <a:lnTo>
                          <a:pt x="40" y="3"/>
                        </a:lnTo>
                        <a:lnTo>
                          <a:pt x="33" y="3"/>
                        </a:lnTo>
                        <a:lnTo>
                          <a:pt x="27" y="3"/>
                        </a:lnTo>
                        <a:lnTo>
                          <a:pt x="23" y="4"/>
                        </a:lnTo>
                        <a:lnTo>
                          <a:pt x="20" y="6"/>
                        </a:lnTo>
                        <a:lnTo>
                          <a:pt x="16" y="9"/>
                        </a:lnTo>
                        <a:lnTo>
                          <a:pt x="13" y="12"/>
                        </a:lnTo>
                        <a:lnTo>
                          <a:pt x="11" y="15"/>
                        </a:lnTo>
                        <a:lnTo>
                          <a:pt x="8" y="20"/>
                        </a:lnTo>
                        <a:lnTo>
                          <a:pt x="4" y="29"/>
                        </a:lnTo>
                        <a:lnTo>
                          <a:pt x="2" y="38"/>
                        </a:lnTo>
                        <a:lnTo>
                          <a:pt x="0" y="57"/>
                        </a:lnTo>
                        <a:lnTo>
                          <a:pt x="0" y="75"/>
                        </a:lnTo>
                        <a:lnTo>
                          <a:pt x="0" y="81"/>
                        </a:lnTo>
                        <a:lnTo>
                          <a:pt x="1" y="86"/>
                        </a:lnTo>
                        <a:lnTo>
                          <a:pt x="3" y="90"/>
                        </a:lnTo>
                        <a:lnTo>
                          <a:pt x="7" y="93"/>
                        </a:lnTo>
                        <a:lnTo>
                          <a:pt x="10" y="95"/>
                        </a:lnTo>
                        <a:lnTo>
                          <a:pt x="13" y="96"/>
                        </a:lnTo>
                        <a:lnTo>
                          <a:pt x="18" y="97"/>
                        </a:lnTo>
                        <a:lnTo>
                          <a:pt x="21" y="97"/>
                        </a:lnTo>
                        <a:lnTo>
                          <a:pt x="40" y="95"/>
                        </a:lnTo>
                        <a:lnTo>
                          <a:pt x="53" y="93"/>
                        </a:lnTo>
                        <a:lnTo>
                          <a:pt x="86" y="68"/>
                        </a:lnTo>
                        <a:lnTo>
                          <a:pt x="59" y="0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67" name="Freeform 358"/>
                  <p:cNvSpPr>
                    <a:spLocks/>
                  </p:cNvSpPr>
                  <p:nvPr>
                    <p:custDataLst>
                      <p:tags r:id="rId251"/>
                    </p:custDataLst>
                  </p:nvPr>
                </p:nvSpPr>
                <p:spPr bwMode="auto">
                  <a:xfrm>
                    <a:off x="4848225" y="3448050"/>
                    <a:ext cx="363538" cy="376238"/>
                  </a:xfrm>
                  <a:custGeom>
                    <a:avLst/>
                    <a:gdLst>
                      <a:gd name="T0" fmla="*/ 2147483647 w 845"/>
                      <a:gd name="T1" fmla="*/ 2147483647 h 720"/>
                      <a:gd name="T2" fmla="*/ 2147483647 w 845"/>
                      <a:gd name="T3" fmla="*/ 2147483647 h 720"/>
                      <a:gd name="T4" fmla="*/ 2147483647 w 845"/>
                      <a:gd name="T5" fmla="*/ 0 h 720"/>
                      <a:gd name="T6" fmla="*/ 2147483647 w 845"/>
                      <a:gd name="T7" fmla="*/ 2147483647 h 720"/>
                      <a:gd name="T8" fmla="*/ 2147483647 w 845"/>
                      <a:gd name="T9" fmla="*/ 2147483647 h 720"/>
                      <a:gd name="T10" fmla="*/ 2147483647 w 845"/>
                      <a:gd name="T11" fmla="*/ 2147483647 h 720"/>
                      <a:gd name="T12" fmla="*/ 2147483647 w 845"/>
                      <a:gd name="T13" fmla="*/ 2147483647 h 720"/>
                      <a:gd name="T14" fmla="*/ 2147483647 w 845"/>
                      <a:gd name="T15" fmla="*/ 2147483647 h 720"/>
                      <a:gd name="T16" fmla="*/ 2147483647 w 845"/>
                      <a:gd name="T17" fmla="*/ 2147483647 h 720"/>
                      <a:gd name="T18" fmla="*/ 2147483647 w 845"/>
                      <a:gd name="T19" fmla="*/ 2147483647 h 720"/>
                      <a:gd name="T20" fmla="*/ 2147483647 w 845"/>
                      <a:gd name="T21" fmla="*/ 2147483647 h 720"/>
                      <a:gd name="T22" fmla="*/ 2147483647 w 845"/>
                      <a:gd name="T23" fmla="*/ 2147483647 h 720"/>
                      <a:gd name="T24" fmla="*/ 2147483647 w 845"/>
                      <a:gd name="T25" fmla="*/ 2147483647 h 720"/>
                      <a:gd name="T26" fmla="*/ 2147483647 w 845"/>
                      <a:gd name="T27" fmla="*/ 2147483647 h 720"/>
                      <a:gd name="T28" fmla="*/ 2147483647 w 845"/>
                      <a:gd name="T29" fmla="*/ 2147483647 h 720"/>
                      <a:gd name="T30" fmla="*/ 2147483647 w 845"/>
                      <a:gd name="T31" fmla="*/ 2147483647 h 720"/>
                      <a:gd name="T32" fmla="*/ 2147483647 w 845"/>
                      <a:gd name="T33" fmla="*/ 2147483647 h 720"/>
                      <a:gd name="T34" fmla="*/ 2147483647 w 845"/>
                      <a:gd name="T35" fmla="*/ 2147483647 h 720"/>
                      <a:gd name="T36" fmla="*/ 2147483647 w 845"/>
                      <a:gd name="T37" fmla="*/ 2147483647 h 720"/>
                      <a:gd name="T38" fmla="*/ 2147483647 w 845"/>
                      <a:gd name="T39" fmla="*/ 2147483647 h 720"/>
                      <a:gd name="T40" fmla="*/ 2147483647 w 845"/>
                      <a:gd name="T41" fmla="*/ 2147483647 h 720"/>
                      <a:gd name="T42" fmla="*/ 2147483647 w 845"/>
                      <a:gd name="T43" fmla="*/ 2147483647 h 720"/>
                      <a:gd name="T44" fmla="*/ 2147483647 w 845"/>
                      <a:gd name="T45" fmla="*/ 2147483647 h 720"/>
                      <a:gd name="T46" fmla="*/ 2147483647 w 845"/>
                      <a:gd name="T47" fmla="*/ 2147483647 h 720"/>
                      <a:gd name="T48" fmla="*/ 2147483647 w 845"/>
                      <a:gd name="T49" fmla="*/ 2147483647 h 720"/>
                      <a:gd name="T50" fmla="*/ 2147483647 w 845"/>
                      <a:gd name="T51" fmla="*/ 2147483647 h 720"/>
                      <a:gd name="T52" fmla="*/ 2147483647 w 845"/>
                      <a:gd name="T53" fmla="*/ 2147483647 h 720"/>
                      <a:gd name="T54" fmla="*/ 2147483647 w 845"/>
                      <a:gd name="T55" fmla="*/ 2147483647 h 720"/>
                      <a:gd name="T56" fmla="*/ 2147483647 w 845"/>
                      <a:gd name="T57" fmla="*/ 2147483647 h 720"/>
                      <a:gd name="T58" fmla="*/ 2147483647 w 845"/>
                      <a:gd name="T59" fmla="*/ 2147483647 h 720"/>
                      <a:gd name="T60" fmla="*/ 2147483647 w 845"/>
                      <a:gd name="T61" fmla="*/ 2147483647 h 720"/>
                      <a:gd name="T62" fmla="*/ 2147483647 w 845"/>
                      <a:gd name="T63" fmla="*/ 2147483647 h 720"/>
                      <a:gd name="T64" fmla="*/ 2147483647 w 845"/>
                      <a:gd name="T65" fmla="*/ 2147483647 h 720"/>
                      <a:gd name="T66" fmla="*/ 2147483647 w 845"/>
                      <a:gd name="T67" fmla="*/ 2147483647 h 720"/>
                      <a:gd name="T68" fmla="*/ 2147483647 w 845"/>
                      <a:gd name="T69" fmla="*/ 2147483647 h 720"/>
                      <a:gd name="T70" fmla="*/ 2147483647 w 845"/>
                      <a:gd name="T71" fmla="*/ 2147483647 h 720"/>
                      <a:gd name="T72" fmla="*/ 2147483647 w 845"/>
                      <a:gd name="T73" fmla="*/ 2147483647 h 720"/>
                      <a:gd name="T74" fmla="*/ 2147483647 w 845"/>
                      <a:gd name="T75" fmla="*/ 2147483647 h 720"/>
                      <a:gd name="T76" fmla="*/ 2147483647 w 845"/>
                      <a:gd name="T77" fmla="*/ 2147483647 h 720"/>
                      <a:gd name="T78" fmla="*/ 2147483647 w 845"/>
                      <a:gd name="T79" fmla="*/ 2147483647 h 720"/>
                      <a:gd name="T80" fmla="*/ 2147483647 w 845"/>
                      <a:gd name="T81" fmla="*/ 2147483647 h 720"/>
                      <a:gd name="T82" fmla="*/ 2147483647 w 845"/>
                      <a:gd name="T83" fmla="*/ 2147483647 h 720"/>
                      <a:gd name="T84" fmla="*/ 2147483647 w 845"/>
                      <a:gd name="T85" fmla="*/ 2147483647 h 720"/>
                      <a:gd name="T86" fmla="*/ 2147483647 w 845"/>
                      <a:gd name="T87" fmla="*/ 2147483647 h 720"/>
                      <a:gd name="T88" fmla="*/ 2147483647 w 845"/>
                      <a:gd name="T89" fmla="*/ 2147483647 h 720"/>
                      <a:gd name="T90" fmla="*/ 2147483647 w 845"/>
                      <a:gd name="T91" fmla="*/ 2147483647 h 720"/>
                      <a:gd name="T92" fmla="*/ 2147483647 w 845"/>
                      <a:gd name="T93" fmla="*/ 2147483647 h 720"/>
                      <a:gd name="T94" fmla="*/ 2147483647 w 845"/>
                      <a:gd name="T95" fmla="*/ 2147483647 h 720"/>
                      <a:gd name="T96" fmla="*/ 2147483647 w 845"/>
                      <a:gd name="T97" fmla="*/ 2147483647 h 720"/>
                      <a:gd name="T98" fmla="*/ 2147483647 w 845"/>
                      <a:gd name="T99" fmla="*/ 2147483647 h 720"/>
                      <a:gd name="T100" fmla="*/ 2147483647 w 845"/>
                      <a:gd name="T101" fmla="*/ 2147483647 h 720"/>
                      <a:gd name="T102" fmla="*/ 2147483647 w 845"/>
                      <a:gd name="T103" fmla="*/ 2147483647 h 720"/>
                      <a:gd name="T104" fmla="*/ 2147483647 w 845"/>
                      <a:gd name="T105" fmla="*/ 2147483647 h 720"/>
                      <a:gd name="T106" fmla="*/ 2147483647 w 845"/>
                      <a:gd name="T107" fmla="*/ 2147483647 h 720"/>
                      <a:gd name="T108" fmla="*/ 2147483647 w 845"/>
                      <a:gd name="T109" fmla="*/ 2147483647 h 720"/>
                      <a:gd name="T110" fmla="*/ 2147483647 w 845"/>
                      <a:gd name="T111" fmla="*/ 2147483647 h 720"/>
                      <a:gd name="T112" fmla="*/ 2147483647 w 845"/>
                      <a:gd name="T113" fmla="*/ 2147483647 h 720"/>
                      <a:gd name="T114" fmla="*/ 2147483647 w 845"/>
                      <a:gd name="T115" fmla="*/ 2147483647 h 720"/>
                      <a:gd name="T116" fmla="*/ 2147483647 w 845"/>
                      <a:gd name="T117" fmla="*/ 2147483647 h 720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w 845"/>
                      <a:gd name="T178" fmla="*/ 0 h 720"/>
                      <a:gd name="T179" fmla="*/ 845 w 845"/>
                      <a:gd name="T180" fmla="*/ 720 h 720"/>
                    </a:gdLst>
                    <a:ahLst/>
                    <a:cxnLst>
                      <a:cxn ang="T118">
                        <a:pos x="T0" y="T1"/>
                      </a:cxn>
                      <a:cxn ang="T119">
                        <a:pos x="T2" y="T3"/>
                      </a:cxn>
                      <a:cxn ang="T120">
                        <a:pos x="T4" y="T5"/>
                      </a:cxn>
                      <a:cxn ang="T121">
                        <a:pos x="T6" y="T7"/>
                      </a:cxn>
                      <a:cxn ang="T122">
                        <a:pos x="T8" y="T9"/>
                      </a:cxn>
                      <a:cxn ang="T123">
                        <a:pos x="T10" y="T11"/>
                      </a:cxn>
                      <a:cxn ang="T124">
                        <a:pos x="T12" y="T13"/>
                      </a:cxn>
                      <a:cxn ang="T125">
                        <a:pos x="T14" y="T15"/>
                      </a:cxn>
                      <a:cxn ang="T126">
                        <a:pos x="T16" y="T17"/>
                      </a:cxn>
                      <a:cxn ang="T127">
                        <a:pos x="T18" y="T19"/>
                      </a:cxn>
                      <a:cxn ang="T128">
                        <a:pos x="T20" y="T21"/>
                      </a:cxn>
                      <a:cxn ang="T129">
                        <a:pos x="T22" y="T23"/>
                      </a:cxn>
                      <a:cxn ang="T130">
                        <a:pos x="T24" y="T25"/>
                      </a:cxn>
                      <a:cxn ang="T131">
                        <a:pos x="T26" y="T27"/>
                      </a:cxn>
                      <a:cxn ang="T132">
                        <a:pos x="T28" y="T29"/>
                      </a:cxn>
                      <a:cxn ang="T133">
                        <a:pos x="T30" y="T31"/>
                      </a:cxn>
                      <a:cxn ang="T134">
                        <a:pos x="T32" y="T33"/>
                      </a:cxn>
                      <a:cxn ang="T135">
                        <a:pos x="T34" y="T35"/>
                      </a:cxn>
                      <a:cxn ang="T136">
                        <a:pos x="T36" y="T37"/>
                      </a:cxn>
                      <a:cxn ang="T137">
                        <a:pos x="T38" y="T39"/>
                      </a:cxn>
                      <a:cxn ang="T138">
                        <a:pos x="T40" y="T41"/>
                      </a:cxn>
                      <a:cxn ang="T139">
                        <a:pos x="T42" y="T43"/>
                      </a:cxn>
                      <a:cxn ang="T140">
                        <a:pos x="T44" y="T45"/>
                      </a:cxn>
                      <a:cxn ang="T141">
                        <a:pos x="T46" y="T47"/>
                      </a:cxn>
                      <a:cxn ang="T142">
                        <a:pos x="T48" y="T49"/>
                      </a:cxn>
                      <a:cxn ang="T143">
                        <a:pos x="T50" y="T51"/>
                      </a:cxn>
                      <a:cxn ang="T144">
                        <a:pos x="T52" y="T53"/>
                      </a:cxn>
                      <a:cxn ang="T145">
                        <a:pos x="T54" y="T55"/>
                      </a:cxn>
                      <a:cxn ang="T146">
                        <a:pos x="T56" y="T57"/>
                      </a:cxn>
                      <a:cxn ang="T147">
                        <a:pos x="T58" y="T59"/>
                      </a:cxn>
                      <a:cxn ang="T148">
                        <a:pos x="T60" y="T61"/>
                      </a:cxn>
                      <a:cxn ang="T149">
                        <a:pos x="T62" y="T63"/>
                      </a:cxn>
                      <a:cxn ang="T150">
                        <a:pos x="T64" y="T65"/>
                      </a:cxn>
                      <a:cxn ang="T151">
                        <a:pos x="T66" y="T67"/>
                      </a:cxn>
                      <a:cxn ang="T152">
                        <a:pos x="T68" y="T69"/>
                      </a:cxn>
                      <a:cxn ang="T153">
                        <a:pos x="T70" y="T71"/>
                      </a:cxn>
                      <a:cxn ang="T154">
                        <a:pos x="T72" y="T73"/>
                      </a:cxn>
                      <a:cxn ang="T155">
                        <a:pos x="T74" y="T75"/>
                      </a:cxn>
                      <a:cxn ang="T156">
                        <a:pos x="T76" y="T77"/>
                      </a:cxn>
                      <a:cxn ang="T157">
                        <a:pos x="T78" y="T79"/>
                      </a:cxn>
                      <a:cxn ang="T158">
                        <a:pos x="T80" y="T81"/>
                      </a:cxn>
                      <a:cxn ang="T159">
                        <a:pos x="T82" y="T83"/>
                      </a:cxn>
                      <a:cxn ang="T160">
                        <a:pos x="T84" y="T85"/>
                      </a:cxn>
                      <a:cxn ang="T161">
                        <a:pos x="T86" y="T87"/>
                      </a:cxn>
                      <a:cxn ang="T162">
                        <a:pos x="T88" y="T89"/>
                      </a:cxn>
                      <a:cxn ang="T163">
                        <a:pos x="T90" y="T91"/>
                      </a:cxn>
                      <a:cxn ang="T164">
                        <a:pos x="T92" y="T93"/>
                      </a:cxn>
                      <a:cxn ang="T165">
                        <a:pos x="T94" y="T95"/>
                      </a:cxn>
                      <a:cxn ang="T166">
                        <a:pos x="T96" y="T97"/>
                      </a:cxn>
                      <a:cxn ang="T167">
                        <a:pos x="T98" y="T99"/>
                      </a:cxn>
                      <a:cxn ang="T168">
                        <a:pos x="T100" y="T101"/>
                      </a:cxn>
                      <a:cxn ang="T169">
                        <a:pos x="T102" y="T103"/>
                      </a:cxn>
                      <a:cxn ang="T170">
                        <a:pos x="T104" y="T105"/>
                      </a:cxn>
                      <a:cxn ang="T171">
                        <a:pos x="T106" y="T107"/>
                      </a:cxn>
                      <a:cxn ang="T172">
                        <a:pos x="T108" y="T109"/>
                      </a:cxn>
                      <a:cxn ang="T173">
                        <a:pos x="T110" y="T111"/>
                      </a:cxn>
                      <a:cxn ang="T174">
                        <a:pos x="T112" y="T113"/>
                      </a:cxn>
                      <a:cxn ang="T175">
                        <a:pos x="T114" y="T115"/>
                      </a:cxn>
                      <a:cxn ang="T176">
                        <a:pos x="T116" y="T117"/>
                      </a:cxn>
                    </a:cxnLst>
                    <a:rect l="T177" t="T178" r="T179" b="T180"/>
                    <a:pathLst>
                      <a:path w="845" h="720">
                        <a:moveTo>
                          <a:pt x="174" y="25"/>
                        </a:moveTo>
                        <a:lnTo>
                          <a:pt x="175" y="27"/>
                        </a:lnTo>
                        <a:lnTo>
                          <a:pt x="179" y="33"/>
                        </a:lnTo>
                        <a:lnTo>
                          <a:pt x="182" y="36"/>
                        </a:lnTo>
                        <a:lnTo>
                          <a:pt x="185" y="38"/>
                        </a:lnTo>
                        <a:lnTo>
                          <a:pt x="189" y="38"/>
                        </a:lnTo>
                        <a:lnTo>
                          <a:pt x="194" y="37"/>
                        </a:lnTo>
                        <a:lnTo>
                          <a:pt x="205" y="28"/>
                        </a:lnTo>
                        <a:lnTo>
                          <a:pt x="218" y="19"/>
                        </a:lnTo>
                        <a:lnTo>
                          <a:pt x="229" y="14"/>
                        </a:lnTo>
                        <a:lnTo>
                          <a:pt x="234" y="12"/>
                        </a:lnTo>
                        <a:lnTo>
                          <a:pt x="247" y="0"/>
                        </a:lnTo>
                        <a:lnTo>
                          <a:pt x="250" y="1"/>
                        </a:lnTo>
                        <a:lnTo>
                          <a:pt x="258" y="6"/>
                        </a:lnTo>
                        <a:lnTo>
                          <a:pt x="267" y="10"/>
                        </a:lnTo>
                        <a:lnTo>
                          <a:pt x="273" y="12"/>
                        </a:lnTo>
                        <a:lnTo>
                          <a:pt x="284" y="15"/>
                        </a:lnTo>
                        <a:lnTo>
                          <a:pt x="300" y="21"/>
                        </a:lnTo>
                        <a:lnTo>
                          <a:pt x="316" y="31"/>
                        </a:lnTo>
                        <a:lnTo>
                          <a:pt x="327" y="37"/>
                        </a:lnTo>
                        <a:lnTo>
                          <a:pt x="337" y="41"/>
                        </a:lnTo>
                        <a:lnTo>
                          <a:pt x="353" y="50"/>
                        </a:lnTo>
                        <a:lnTo>
                          <a:pt x="370" y="60"/>
                        </a:lnTo>
                        <a:lnTo>
                          <a:pt x="380" y="67"/>
                        </a:lnTo>
                        <a:lnTo>
                          <a:pt x="393" y="76"/>
                        </a:lnTo>
                        <a:lnTo>
                          <a:pt x="406" y="86"/>
                        </a:lnTo>
                        <a:lnTo>
                          <a:pt x="419" y="95"/>
                        </a:lnTo>
                        <a:lnTo>
                          <a:pt x="426" y="98"/>
                        </a:lnTo>
                        <a:lnTo>
                          <a:pt x="430" y="105"/>
                        </a:lnTo>
                        <a:lnTo>
                          <a:pt x="440" y="116"/>
                        </a:lnTo>
                        <a:lnTo>
                          <a:pt x="441" y="121"/>
                        </a:lnTo>
                        <a:lnTo>
                          <a:pt x="442" y="125"/>
                        </a:lnTo>
                        <a:lnTo>
                          <a:pt x="443" y="130"/>
                        </a:lnTo>
                        <a:lnTo>
                          <a:pt x="443" y="134"/>
                        </a:lnTo>
                        <a:lnTo>
                          <a:pt x="443" y="137"/>
                        </a:lnTo>
                        <a:lnTo>
                          <a:pt x="443" y="140"/>
                        </a:lnTo>
                        <a:lnTo>
                          <a:pt x="444" y="141"/>
                        </a:lnTo>
                        <a:lnTo>
                          <a:pt x="447" y="142"/>
                        </a:lnTo>
                        <a:lnTo>
                          <a:pt x="450" y="143"/>
                        </a:lnTo>
                        <a:lnTo>
                          <a:pt x="458" y="147"/>
                        </a:lnTo>
                        <a:lnTo>
                          <a:pt x="466" y="153"/>
                        </a:lnTo>
                        <a:lnTo>
                          <a:pt x="475" y="160"/>
                        </a:lnTo>
                        <a:lnTo>
                          <a:pt x="492" y="172"/>
                        </a:lnTo>
                        <a:lnTo>
                          <a:pt x="499" y="178"/>
                        </a:lnTo>
                        <a:lnTo>
                          <a:pt x="500" y="175"/>
                        </a:lnTo>
                        <a:lnTo>
                          <a:pt x="503" y="173"/>
                        </a:lnTo>
                        <a:lnTo>
                          <a:pt x="505" y="172"/>
                        </a:lnTo>
                        <a:lnTo>
                          <a:pt x="506" y="172"/>
                        </a:lnTo>
                        <a:lnTo>
                          <a:pt x="500" y="174"/>
                        </a:lnTo>
                        <a:lnTo>
                          <a:pt x="495" y="177"/>
                        </a:lnTo>
                        <a:lnTo>
                          <a:pt x="492" y="181"/>
                        </a:lnTo>
                        <a:lnTo>
                          <a:pt x="488" y="184"/>
                        </a:lnTo>
                        <a:lnTo>
                          <a:pt x="485" y="189"/>
                        </a:lnTo>
                        <a:lnTo>
                          <a:pt x="483" y="193"/>
                        </a:lnTo>
                        <a:lnTo>
                          <a:pt x="482" y="197"/>
                        </a:lnTo>
                        <a:lnTo>
                          <a:pt x="481" y="202"/>
                        </a:lnTo>
                        <a:lnTo>
                          <a:pt x="478" y="221"/>
                        </a:lnTo>
                        <a:lnTo>
                          <a:pt x="480" y="240"/>
                        </a:lnTo>
                        <a:lnTo>
                          <a:pt x="480" y="247"/>
                        </a:lnTo>
                        <a:lnTo>
                          <a:pt x="481" y="252"/>
                        </a:lnTo>
                        <a:lnTo>
                          <a:pt x="483" y="256"/>
                        </a:lnTo>
                        <a:lnTo>
                          <a:pt x="486" y="260"/>
                        </a:lnTo>
                        <a:lnTo>
                          <a:pt x="488" y="262"/>
                        </a:lnTo>
                        <a:lnTo>
                          <a:pt x="493" y="264"/>
                        </a:lnTo>
                        <a:lnTo>
                          <a:pt x="496" y="265"/>
                        </a:lnTo>
                        <a:lnTo>
                          <a:pt x="500" y="266"/>
                        </a:lnTo>
                        <a:lnTo>
                          <a:pt x="516" y="266"/>
                        </a:lnTo>
                        <a:lnTo>
                          <a:pt x="526" y="265"/>
                        </a:lnTo>
                        <a:lnTo>
                          <a:pt x="528" y="279"/>
                        </a:lnTo>
                        <a:lnTo>
                          <a:pt x="532" y="293"/>
                        </a:lnTo>
                        <a:lnTo>
                          <a:pt x="538" y="307"/>
                        </a:lnTo>
                        <a:lnTo>
                          <a:pt x="545" y="319"/>
                        </a:lnTo>
                        <a:lnTo>
                          <a:pt x="554" y="330"/>
                        </a:lnTo>
                        <a:lnTo>
                          <a:pt x="563" y="341"/>
                        </a:lnTo>
                        <a:lnTo>
                          <a:pt x="573" y="351"/>
                        </a:lnTo>
                        <a:lnTo>
                          <a:pt x="583" y="361"/>
                        </a:lnTo>
                        <a:lnTo>
                          <a:pt x="604" y="376"/>
                        </a:lnTo>
                        <a:lnTo>
                          <a:pt x="622" y="388"/>
                        </a:lnTo>
                        <a:lnTo>
                          <a:pt x="637" y="396"/>
                        </a:lnTo>
                        <a:lnTo>
                          <a:pt x="645" y="400"/>
                        </a:lnTo>
                        <a:lnTo>
                          <a:pt x="673" y="408"/>
                        </a:lnTo>
                        <a:lnTo>
                          <a:pt x="696" y="417"/>
                        </a:lnTo>
                        <a:lnTo>
                          <a:pt x="718" y="424"/>
                        </a:lnTo>
                        <a:lnTo>
                          <a:pt x="738" y="430"/>
                        </a:lnTo>
                        <a:lnTo>
                          <a:pt x="758" y="435"/>
                        </a:lnTo>
                        <a:lnTo>
                          <a:pt x="783" y="440"/>
                        </a:lnTo>
                        <a:lnTo>
                          <a:pt x="811" y="445"/>
                        </a:lnTo>
                        <a:lnTo>
                          <a:pt x="845" y="449"/>
                        </a:lnTo>
                        <a:lnTo>
                          <a:pt x="838" y="457"/>
                        </a:lnTo>
                        <a:lnTo>
                          <a:pt x="830" y="465"/>
                        </a:lnTo>
                        <a:lnTo>
                          <a:pt x="821" y="474"/>
                        </a:lnTo>
                        <a:lnTo>
                          <a:pt x="811" y="482"/>
                        </a:lnTo>
                        <a:lnTo>
                          <a:pt x="790" y="498"/>
                        </a:lnTo>
                        <a:lnTo>
                          <a:pt x="768" y="514"/>
                        </a:lnTo>
                        <a:lnTo>
                          <a:pt x="749" y="531"/>
                        </a:lnTo>
                        <a:lnTo>
                          <a:pt x="731" y="547"/>
                        </a:lnTo>
                        <a:lnTo>
                          <a:pt x="723" y="555"/>
                        </a:lnTo>
                        <a:lnTo>
                          <a:pt x="718" y="562"/>
                        </a:lnTo>
                        <a:lnTo>
                          <a:pt x="715" y="570"/>
                        </a:lnTo>
                        <a:lnTo>
                          <a:pt x="712" y="579"/>
                        </a:lnTo>
                        <a:lnTo>
                          <a:pt x="709" y="592"/>
                        </a:lnTo>
                        <a:lnTo>
                          <a:pt x="706" y="602"/>
                        </a:lnTo>
                        <a:lnTo>
                          <a:pt x="701" y="610"/>
                        </a:lnTo>
                        <a:lnTo>
                          <a:pt x="697" y="617"/>
                        </a:lnTo>
                        <a:lnTo>
                          <a:pt x="693" y="622"/>
                        </a:lnTo>
                        <a:lnTo>
                          <a:pt x="686" y="625"/>
                        </a:lnTo>
                        <a:lnTo>
                          <a:pt x="681" y="628"/>
                        </a:lnTo>
                        <a:lnTo>
                          <a:pt x="674" y="629"/>
                        </a:lnTo>
                        <a:lnTo>
                          <a:pt x="643" y="630"/>
                        </a:lnTo>
                        <a:lnTo>
                          <a:pt x="606" y="635"/>
                        </a:lnTo>
                        <a:lnTo>
                          <a:pt x="594" y="643"/>
                        </a:lnTo>
                        <a:lnTo>
                          <a:pt x="580" y="655"/>
                        </a:lnTo>
                        <a:lnTo>
                          <a:pt x="573" y="661"/>
                        </a:lnTo>
                        <a:lnTo>
                          <a:pt x="567" y="666"/>
                        </a:lnTo>
                        <a:lnTo>
                          <a:pt x="563" y="670"/>
                        </a:lnTo>
                        <a:lnTo>
                          <a:pt x="559" y="671"/>
                        </a:lnTo>
                        <a:lnTo>
                          <a:pt x="548" y="673"/>
                        </a:lnTo>
                        <a:lnTo>
                          <a:pt x="539" y="676"/>
                        </a:lnTo>
                        <a:lnTo>
                          <a:pt x="531" y="678"/>
                        </a:lnTo>
                        <a:lnTo>
                          <a:pt x="525" y="681"/>
                        </a:lnTo>
                        <a:lnTo>
                          <a:pt x="513" y="687"/>
                        </a:lnTo>
                        <a:lnTo>
                          <a:pt x="499" y="696"/>
                        </a:lnTo>
                        <a:lnTo>
                          <a:pt x="488" y="696"/>
                        </a:lnTo>
                        <a:lnTo>
                          <a:pt x="482" y="693"/>
                        </a:lnTo>
                        <a:lnTo>
                          <a:pt x="476" y="691"/>
                        </a:lnTo>
                        <a:lnTo>
                          <a:pt x="472" y="686"/>
                        </a:lnTo>
                        <a:lnTo>
                          <a:pt x="468" y="683"/>
                        </a:lnTo>
                        <a:lnTo>
                          <a:pt x="461" y="680"/>
                        </a:lnTo>
                        <a:lnTo>
                          <a:pt x="452" y="678"/>
                        </a:lnTo>
                        <a:lnTo>
                          <a:pt x="440" y="677"/>
                        </a:lnTo>
                        <a:lnTo>
                          <a:pt x="432" y="678"/>
                        </a:lnTo>
                        <a:lnTo>
                          <a:pt x="427" y="679"/>
                        </a:lnTo>
                        <a:lnTo>
                          <a:pt x="421" y="681"/>
                        </a:lnTo>
                        <a:lnTo>
                          <a:pt x="418" y="684"/>
                        </a:lnTo>
                        <a:lnTo>
                          <a:pt x="410" y="692"/>
                        </a:lnTo>
                        <a:lnTo>
                          <a:pt x="405" y="699"/>
                        </a:lnTo>
                        <a:lnTo>
                          <a:pt x="402" y="703"/>
                        </a:lnTo>
                        <a:lnTo>
                          <a:pt x="398" y="707"/>
                        </a:lnTo>
                        <a:lnTo>
                          <a:pt x="394" y="711"/>
                        </a:lnTo>
                        <a:lnTo>
                          <a:pt x="390" y="714"/>
                        </a:lnTo>
                        <a:lnTo>
                          <a:pt x="383" y="717"/>
                        </a:lnTo>
                        <a:lnTo>
                          <a:pt x="376" y="719"/>
                        </a:lnTo>
                        <a:lnTo>
                          <a:pt x="369" y="720"/>
                        </a:lnTo>
                        <a:lnTo>
                          <a:pt x="360" y="720"/>
                        </a:lnTo>
                        <a:lnTo>
                          <a:pt x="348" y="720"/>
                        </a:lnTo>
                        <a:lnTo>
                          <a:pt x="337" y="719"/>
                        </a:lnTo>
                        <a:lnTo>
                          <a:pt x="327" y="717"/>
                        </a:lnTo>
                        <a:lnTo>
                          <a:pt x="318" y="714"/>
                        </a:lnTo>
                        <a:lnTo>
                          <a:pt x="310" y="710"/>
                        </a:lnTo>
                        <a:lnTo>
                          <a:pt x="303" y="706"/>
                        </a:lnTo>
                        <a:lnTo>
                          <a:pt x="295" y="702"/>
                        </a:lnTo>
                        <a:lnTo>
                          <a:pt x="289" y="698"/>
                        </a:lnTo>
                        <a:lnTo>
                          <a:pt x="275" y="688"/>
                        </a:lnTo>
                        <a:lnTo>
                          <a:pt x="261" y="679"/>
                        </a:lnTo>
                        <a:lnTo>
                          <a:pt x="253" y="675"/>
                        </a:lnTo>
                        <a:lnTo>
                          <a:pt x="246" y="671"/>
                        </a:lnTo>
                        <a:lnTo>
                          <a:pt x="237" y="668"/>
                        </a:lnTo>
                        <a:lnTo>
                          <a:pt x="227" y="665"/>
                        </a:lnTo>
                        <a:lnTo>
                          <a:pt x="205" y="662"/>
                        </a:lnTo>
                        <a:lnTo>
                          <a:pt x="181" y="661"/>
                        </a:lnTo>
                        <a:lnTo>
                          <a:pt x="170" y="660"/>
                        </a:lnTo>
                        <a:lnTo>
                          <a:pt x="159" y="659"/>
                        </a:lnTo>
                        <a:lnTo>
                          <a:pt x="149" y="657"/>
                        </a:lnTo>
                        <a:lnTo>
                          <a:pt x="140" y="653"/>
                        </a:lnTo>
                        <a:lnTo>
                          <a:pt x="149" y="632"/>
                        </a:lnTo>
                        <a:lnTo>
                          <a:pt x="153" y="622"/>
                        </a:lnTo>
                        <a:lnTo>
                          <a:pt x="152" y="618"/>
                        </a:lnTo>
                        <a:lnTo>
                          <a:pt x="151" y="614"/>
                        </a:lnTo>
                        <a:lnTo>
                          <a:pt x="147" y="607"/>
                        </a:lnTo>
                        <a:lnTo>
                          <a:pt x="140" y="597"/>
                        </a:lnTo>
                        <a:lnTo>
                          <a:pt x="134" y="597"/>
                        </a:lnTo>
                        <a:lnTo>
                          <a:pt x="127" y="596"/>
                        </a:lnTo>
                        <a:lnTo>
                          <a:pt x="122" y="593"/>
                        </a:lnTo>
                        <a:lnTo>
                          <a:pt x="116" y="590"/>
                        </a:lnTo>
                        <a:lnTo>
                          <a:pt x="112" y="587"/>
                        </a:lnTo>
                        <a:lnTo>
                          <a:pt x="108" y="583"/>
                        </a:lnTo>
                        <a:lnTo>
                          <a:pt x="104" y="577"/>
                        </a:lnTo>
                        <a:lnTo>
                          <a:pt x="102" y="572"/>
                        </a:lnTo>
                        <a:lnTo>
                          <a:pt x="96" y="562"/>
                        </a:lnTo>
                        <a:lnTo>
                          <a:pt x="93" y="551"/>
                        </a:lnTo>
                        <a:lnTo>
                          <a:pt x="90" y="540"/>
                        </a:lnTo>
                        <a:lnTo>
                          <a:pt x="88" y="530"/>
                        </a:lnTo>
                        <a:lnTo>
                          <a:pt x="82" y="519"/>
                        </a:lnTo>
                        <a:lnTo>
                          <a:pt x="77" y="511"/>
                        </a:lnTo>
                        <a:lnTo>
                          <a:pt x="70" y="505"/>
                        </a:lnTo>
                        <a:lnTo>
                          <a:pt x="63" y="499"/>
                        </a:lnTo>
                        <a:lnTo>
                          <a:pt x="57" y="494"/>
                        </a:lnTo>
                        <a:lnTo>
                          <a:pt x="49" y="489"/>
                        </a:lnTo>
                        <a:lnTo>
                          <a:pt x="41" y="483"/>
                        </a:lnTo>
                        <a:lnTo>
                          <a:pt x="34" y="474"/>
                        </a:lnTo>
                        <a:lnTo>
                          <a:pt x="24" y="477"/>
                        </a:lnTo>
                        <a:lnTo>
                          <a:pt x="16" y="477"/>
                        </a:lnTo>
                        <a:lnTo>
                          <a:pt x="12" y="476"/>
                        </a:lnTo>
                        <a:lnTo>
                          <a:pt x="10" y="475"/>
                        </a:lnTo>
                        <a:lnTo>
                          <a:pt x="6" y="474"/>
                        </a:lnTo>
                        <a:lnTo>
                          <a:pt x="5" y="472"/>
                        </a:lnTo>
                        <a:lnTo>
                          <a:pt x="2" y="467"/>
                        </a:lnTo>
                        <a:lnTo>
                          <a:pt x="0" y="461"/>
                        </a:lnTo>
                        <a:lnTo>
                          <a:pt x="1" y="454"/>
                        </a:lnTo>
                        <a:lnTo>
                          <a:pt x="2" y="448"/>
                        </a:lnTo>
                        <a:lnTo>
                          <a:pt x="5" y="441"/>
                        </a:lnTo>
                        <a:lnTo>
                          <a:pt x="9" y="434"/>
                        </a:lnTo>
                        <a:lnTo>
                          <a:pt x="14" y="428"/>
                        </a:lnTo>
                        <a:lnTo>
                          <a:pt x="21" y="422"/>
                        </a:lnTo>
                        <a:lnTo>
                          <a:pt x="27" y="418"/>
                        </a:lnTo>
                        <a:lnTo>
                          <a:pt x="36" y="415"/>
                        </a:lnTo>
                        <a:lnTo>
                          <a:pt x="45" y="413"/>
                        </a:lnTo>
                        <a:lnTo>
                          <a:pt x="55" y="413"/>
                        </a:lnTo>
                        <a:lnTo>
                          <a:pt x="57" y="384"/>
                        </a:lnTo>
                        <a:lnTo>
                          <a:pt x="60" y="360"/>
                        </a:lnTo>
                        <a:lnTo>
                          <a:pt x="63" y="339"/>
                        </a:lnTo>
                        <a:lnTo>
                          <a:pt x="67" y="321"/>
                        </a:lnTo>
                        <a:lnTo>
                          <a:pt x="71" y="306"/>
                        </a:lnTo>
                        <a:lnTo>
                          <a:pt x="74" y="293"/>
                        </a:lnTo>
                        <a:lnTo>
                          <a:pt x="79" y="283"/>
                        </a:lnTo>
                        <a:lnTo>
                          <a:pt x="82" y="275"/>
                        </a:lnTo>
                        <a:lnTo>
                          <a:pt x="87" y="269"/>
                        </a:lnTo>
                        <a:lnTo>
                          <a:pt x="90" y="265"/>
                        </a:lnTo>
                        <a:lnTo>
                          <a:pt x="93" y="262"/>
                        </a:lnTo>
                        <a:lnTo>
                          <a:pt x="95" y="260"/>
                        </a:lnTo>
                        <a:lnTo>
                          <a:pt x="100" y="259"/>
                        </a:lnTo>
                        <a:lnTo>
                          <a:pt x="101" y="259"/>
                        </a:lnTo>
                        <a:lnTo>
                          <a:pt x="101" y="247"/>
                        </a:lnTo>
                        <a:lnTo>
                          <a:pt x="103" y="236"/>
                        </a:lnTo>
                        <a:lnTo>
                          <a:pt x="105" y="227"/>
                        </a:lnTo>
                        <a:lnTo>
                          <a:pt x="108" y="219"/>
                        </a:lnTo>
                        <a:lnTo>
                          <a:pt x="112" y="212"/>
                        </a:lnTo>
                        <a:lnTo>
                          <a:pt x="116" y="206"/>
                        </a:lnTo>
                        <a:lnTo>
                          <a:pt x="122" y="200"/>
                        </a:lnTo>
                        <a:lnTo>
                          <a:pt x="126" y="196"/>
                        </a:lnTo>
                        <a:lnTo>
                          <a:pt x="137" y="186"/>
                        </a:lnTo>
                        <a:lnTo>
                          <a:pt x="148" y="178"/>
                        </a:lnTo>
                        <a:lnTo>
                          <a:pt x="153" y="174"/>
                        </a:lnTo>
                        <a:lnTo>
                          <a:pt x="159" y="170"/>
                        </a:lnTo>
                        <a:lnTo>
                          <a:pt x="163" y="165"/>
                        </a:lnTo>
                        <a:lnTo>
                          <a:pt x="167" y="160"/>
                        </a:lnTo>
                        <a:lnTo>
                          <a:pt x="174" y="25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68" name="Line 359"/>
                  <p:cNvSpPr>
                    <a:spLocks noChangeShapeType="1"/>
                  </p:cNvSpPr>
                  <p:nvPr>
                    <p:custDataLst>
                      <p:tags r:id="rId252"/>
                    </p:custDataLst>
                  </p:nvPr>
                </p:nvSpPr>
                <p:spPr bwMode="auto">
                  <a:xfrm flipH="1">
                    <a:off x="1708150" y="3967163"/>
                    <a:ext cx="4763" cy="7937"/>
                  </a:xfrm>
                  <a:prstGeom prst="line">
                    <a:avLst/>
                  </a:prstGeom>
                  <a:noFill/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69" name="Freeform 360"/>
                  <p:cNvSpPr>
                    <a:spLocks/>
                  </p:cNvSpPr>
                  <p:nvPr>
                    <p:custDataLst>
                      <p:tags r:id="rId253"/>
                    </p:custDataLst>
                  </p:nvPr>
                </p:nvSpPr>
                <p:spPr bwMode="auto">
                  <a:xfrm>
                    <a:off x="1708150" y="3975100"/>
                    <a:ext cx="12700" cy="58738"/>
                  </a:xfrm>
                  <a:custGeom>
                    <a:avLst/>
                    <a:gdLst>
                      <a:gd name="T0" fmla="*/ 0 w 33"/>
                      <a:gd name="T1" fmla="*/ 0 h 6"/>
                      <a:gd name="T2" fmla="*/ 7 w 33"/>
                      <a:gd name="T3" fmla="*/ 1 h 6"/>
                      <a:gd name="T4" fmla="*/ 15 w 33"/>
                      <a:gd name="T5" fmla="*/ 3 h 6"/>
                      <a:gd name="T6" fmla="*/ 23 w 33"/>
                      <a:gd name="T7" fmla="*/ 5 h 6"/>
                      <a:gd name="T8" fmla="*/ 33 w 33"/>
                      <a:gd name="T9" fmla="*/ 6 h 6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33"/>
                      <a:gd name="T16" fmla="*/ 0 h 6"/>
                      <a:gd name="T17" fmla="*/ 33 w 33"/>
                      <a:gd name="T18" fmla="*/ 6 h 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33" h="6">
                        <a:moveTo>
                          <a:pt x="0" y="0"/>
                        </a:moveTo>
                        <a:lnTo>
                          <a:pt x="7" y="1"/>
                        </a:lnTo>
                        <a:lnTo>
                          <a:pt x="15" y="3"/>
                        </a:lnTo>
                        <a:lnTo>
                          <a:pt x="23" y="5"/>
                        </a:lnTo>
                        <a:lnTo>
                          <a:pt x="33" y="6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70" name="Freeform 361"/>
                  <p:cNvSpPr>
                    <a:spLocks/>
                  </p:cNvSpPr>
                  <p:nvPr>
                    <p:custDataLst>
                      <p:tags r:id="rId254"/>
                    </p:custDataLst>
                  </p:nvPr>
                </p:nvSpPr>
                <p:spPr bwMode="auto">
                  <a:xfrm>
                    <a:off x="1716088" y="3962400"/>
                    <a:ext cx="4762" cy="57150"/>
                  </a:xfrm>
                  <a:custGeom>
                    <a:avLst/>
                    <a:gdLst>
                      <a:gd name="T0" fmla="*/ 13 w 13"/>
                      <a:gd name="T1" fmla="*/ 30 h 30"/>
                      <a:gd name="T2" fmla="*/ 13 w 13"/>
                      <a:gd name="T3" fmla="*/ 0 h 30"/>
                      <a:gd name="T4" fmla="*/ 0 w 13"/>
                      <a:gd name="T5" fmla="*/ 0 h 30"/>
                      <a:gd name="T6" fmla="*/ 0 60000 65536"/>
                      <a:gd name="T7" fmla="*/ 0 60000 65536"/>
                      <a:gd name="T8" fmla="*/ 0 60000 65536"/>
                      <a:gd name="T9" fmla="*/ 0 w 13"/>
                      <a:gd name="T10" fmla="*/ 0 h 30"/>
                      <a:gd name="T11" fmla="*/ 13 w 13"/>
                      <a:gd name="T12" fmla="*/ 30 h 3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13" h="30">
                        <a:moveTo>
                          <a:pt x="13" y="30"/>
                        </a:moveTo>
                        <a:lnTo>
                          <a:pt x="13" y="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grpSp>
                <p:nvGrpSpPr>
                  <p:cNvPr id="271" name="Group 362"/>
                  <p:cNvGrpSpPr>
                    <a:grpSpLocks/>
                  </p:cNvGrpSpPr>
                  <p:nvPr>
                    <p:custDataLst>
                      <p:tags r:id="rId255"/>
                    </p:custDataLst>
                  </p:nvPr>
                </p:nvGrpSpPr>
                <p:grpSpPr bwMode="auto">
                  <a:xfrm>
                    <a:off x="1708150" y="3898118"/>
                    <a:ext cx="417513" cy="201613"/>
                    <a:chOff x="912" y="2626"/>
                    <a:chExt cx="311" cy="127"/>
                  </a:xfrm>
                  <a:solidFill>
                    <a:schemeClr val="accent5">
                      <a:lumMod val="50000"/>
                    </a:schemeClr>
                  </a:solidFill>
                </p:grpSpPr>
                <p:sp>
                  <p:nvSpPr>
                    <p:cNvPr id="460" name="Freeform 363"/>
                    <p:cNvSpPr>
                      <a:spLocks/>
                    </p:cNvSpPr>
                    <p:nvPr/>
                  </p:nvSpPr>
                  <p:spPr bwMode="auto">
                    <a:xfrm>
                      <a:off x="1110" y="2626"/>
                      <a:ext cx="113" cy="127"/>
                    </a:xfrm>
                    <a:custGeom>
                      <a:avLst/>
                      <a:gdLst>
                        <a:gd name="T0" fmla="*/ 312 w 352"/>
                        <a:gd name="T1" fmla="*/ 79 h 387"/>
                        <a:gd name="T2" fmla="*/ 286 w 352"/>
                        <a:gd name="T3" fmla="*/ 79 h 387"/>
                        <a:gd name="T4" fmla="*/ 265 w 352"/>
                        <a:gd name="T5" fmla="*/ 79 h 387"/>
                        <a:gd name="T6" fmla="*/ 249 w 352"/>
                        <a:gd name="T7" fmla="*/ 74 h 387"/>
                        <a:gd name="T8" fmla="*/ 222 w 352"/>
                        <a:gd name="T9" fmla="*/ 59 h 387"/>
                        <a:gd name="T10" fmla="*/ 168 w 352"/>
                        <a:gd name="T11" fmla="*/ 20 h 387"/>
                        <a:gd name="T12" fmla="*/ 137 w 352"/>
                        <a:gd name="T13" fmla="*/ 6 h 387"/>
                        <a:gd name="T14" fmla="*/ 129 w 352"/>
                        <a:gd name="T15" fmla="*/ 19 h 387"/>
                        <a:gd name="T16" fmla="*/ 119 w 352"/>
                        <a:gd name="T17" fmla="*/ 29 h 387"/>
                        <a:gd name="T18" fmla="*/ 107 w 352"/>
                        <a:gd name="T19" fmla="*/ 35 h 387"/>
                        <a:gd name="T20" fmla="*/ 86 w 352"/>
                        <a:gd name="T21" fmla="*/ 56 h 387"/>
                        <a:gd name="T22" fmla="*/ 53 w 352"/>
                        <a:gd name="T23" fmla="*/ 97 h 387"/>
                        <a:gd name="T24" fmla="*/ 30 w 352"/>
                        <a:gd name="T25" fmla="*/ 131 h 387"/>
                        <a:gd name="T26" fmla="*/ 17 w 352"/>
                        <a:gd name="T27" fmla="*/ 154 h 387"/>
                        <a:gd name="T28" fmla="*/ 7 w 352"/>
                        <a:gd name="T29" fmla="*/ 177 h 387"/>
                        <a:gd name="T30" fmla="*/ 0 w 352"/>
                        <a:gd name="T31" fmla="*/ 198 h 387"/>
                        <a:gd name="T32" fmla="*/ 0 w 352"/>
                        <a:gd name="T33" fmla="*/ 213 h 387"/>
                        <a:gd name="T34" fmla="*/ 3 w 352"/>
                        <a:gd name="T35" fmla="*/ 222 h 387"/>
                        <a:gd name="T36" fmla="*/ 9 w 352"/>
                        <a:gd name="T37" fmla="*/ 231 h 387"/>
                        <a:gd name="T38" fmla="*/ 24 w 352"/>
                        <a:gd name="T39" fmla="*/ 241 h 387"/>
                        <a:gd name="T40" fmla="*/ 39 w 352"/>
                        <a:gd name="T41" fmla="*/ 245 h 387"/>
                        <a:gd name="T42" fmla="*/ 52 w 352"/>
                        <a:gd name="T43" fmla="*/ 245 h 387"/>
                        <a:gd name="T44" fmla="*/ 63 w 352"/>
                        <a:gd name="T45" fmla="*/ 241 h 387"/>
                        <a:gd name="T46" fmla="*/ 73 w 352"/>
                        <a:gd name="T47" fmla="*/ 236 h 387"/>
                        <a:gd name="T48" fmla="*/ 78 w 352"/>
                        <a:gd name="T49" fmla="*/ 236 h 387"/>
                        <a:gd name="T50" fmla="*/ 80 w 352"/>
                        <a:gd name="T51" fmla="*/ 238 h 387"/>
                        <a:gd name="T52" fmla="*/ 80 w 352"/>
                        <a:gd name="T53" fmla="*/ 257 h 387"/>
                        <a:gd name="T54" fmla="*/ 76 w 352"/>
                        <a:gd name="T55" fmla="*/ 279 h 387"/>
                        <a:gd name="T56" fmla="*/ 71 w 352"/>
                        <a:gd name="T57" fmla="*/ 290 h 387"/>
                        <a:gd name="T58" fmla="*/ 73 w 352"/>
                        <a:gd name="T59" fmla="*/ 307 h 387"/>
                        <a:gd name="T60" fmla="*/ 80 w 352"/>
                        <a:gd name="T61" fmla="*/ 331 h 387"/>
                        <a:gd name="T62" fmla="*/ 89 w 352"/>
                        <a:gd name="T63" fmla="*/ 351 h 387"/>
                        <a:gd name="T64" fmla="*/ 122 w 352"/>
                        <a:gd name="T65" fmla="*/ 373 h 387"/>
                        <a:gd name="T66" fmla="*/ 142 w 352"/>
                        <a:gd name="T67" fmla="*/ 385 h 387"/>
                        <a:gd name="T68" fmla="*/ 152 w 352"/>
                        <a:gd name="T69" fmla="*/ 386 h 387"/>
                        <a:gd name="T70" fmla="*/ 163 w 352"/>
                        <a:gd name="T71" fmla="*/ 377 h 387"/>
                        <a:gd name="T72" fmla="*/ 173 w 352"/>
                        <a:gd name="T73" fmla="*/ 363 h 387"/>
                        <a:gd name="T74" fmla="*/ 178 w 352"/>
                        <a:gd name="T75" fmla="*/ 350 h 387"/>
                        <a:gd name="T76" fmla="*/ 181 w 352"/>
                        <a:gd name="T77" fmla="*/ 338 h 387"/>
                        <a:gd name="T78" fmla="*/ 184 w 352"/>
                        <a:gd name="T79" fmla="*/ 323 h 387"/>
                        <a:gd name="T80" fmla="*/ 195 w 352"/>
                        <a:gd name="T81" fmla="*/ 304 h 387"/>
                        <a:gd name="T82" fmla="*/ 216 w 352"/>
                        <a:gd name="T83" fmla="*/ 281 h 387"/>
                        <a:gd name="T84" fmla="*/ 238 w 352"/>
                        <a:gd name="T85" fmla="*/ 263 h 387"/>
                        <a:gd name="T86" fmla="*/ 264 w 352"/>
                        <a:gd name="T87" fmla="*/ 249 h 387"/>
                        <a:gd name="T88" fmla="*/ 300 w 352"/>
                        <a:gd name="T89" fmla="*/ 229 h 387"/>
                        <a:gd name="T90" fmla="*/ 324 w 352"/>
                        <a:gd name="T91" fmla="*/ 212 h 387"/>
                        <a:gd name="T92" fmla="*/ 338 w 352"/>
                        <a:gd name="T93" fmla="*/ 199 h 387"/>
                        <a:gd name="T94" fmla="*/ 346 w 352"/>
                        <a:gd name="T95" fmla="*/ 185 h 387"/>
                        <a:gd name="T96" fmla="*/ 352 w 352"/>
                        <a:gd name="T97" fmla="*/ 169 h 387"/>
                        <a:gd name="T98" fmla="*/ 351 w 352"/>
                        <a:gd name="T99" fmla="*/ 149 h 387"/>
                        <a:gd name="T100" fmla="*/ 344 w 352"/>
                        <a:gd name="T101" fmla="*/ 125 h 387"/>
                        <a:gd name="T102" fmla="*/ 330 w 352"/>
                        <a:gd name="T103" fmla="*/ 91 h 387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w 352"/>
                        <a:gd name="T157" fmla="*/ 0 h 387"/>
                        <a:gd name="T158" fmla="*/ 352 w 352"/>
                        <a:gd name="T159" fmla="*/ 387 h 387"/>
                      </a:gdLst>
                      <a:ahLst/>
                      <a:cxnLst>
                        <a:cxn ang="T104">
                          <a:pos x="T0" y="T1"/>
                        </a:cxn>
                        <a:cxn ang="T105">
                          <a:pos x="T2" y="T3"/>
                        </a:cxn>
                        <a:cxn ang="T106">
                          <a:pos x="T4" y="T5"/>
                        </a:cxn>
                        <a:cxn ang="T107">
                          <a:pos x="T6" y="T7"/>
                        </a:cxn>
                        <a:cxn ang="T108">
                          <a:pos x="T8" y="T9"/>
                        </a:cxn>
                        <a:cxn ang="T109">
                          <a:pos x="T10" y="T11"/>
                        </a:cxn>
                        <a:cxn ang="T110">
                          <a:pos x="T12" y="T13"/>
                        </a:cxn>
                        <a:cxn ang="T111">
                          <a:pos x="T14" y="T15"/>
                        </a:cxn>
                        <a:cxn ang="T112">
                          <a:pos x="T16" y="T17"/>
                        </a:cxn>
                        <a:cxn ang="T113">
                          <a:pos x="T18" y="T19"/>
                        </a:cxn>
                        <a:cxn ang="T114">
                          <a:pos x="T20" y="T21"/>
                        </a:cxn>
                        <a:cxn ang="T115">
                          <a:pos x="T22" y="T23"/>
                        </a:cxn>
                        <a:cxn ang="T116">
                          <a:pos x="T24" y="T25"/>
                        </a:cxn>
                        <a:cxn ang="T117">
                          <a:pos x="T26" y="T27"/>
                        </a:cxn>
                        <a:cxn ang="T118">
                          <a:pos x="T28" y="T29"/>
                        </a:cxn>
                        <a:cxn ang="T119">
                          <a:pos x="T30" y="T31"/>
                        </a:cxn>
                        <a:cxn ang="T120">
                          <a:pos x="T32" y="T33"/>
                        </a:cxn>
                        <a:cxn ang="T121">
                          <a:pos x="T34" y="T35"/>
                        </a:cxn>
                        <a:cxn ang="T122">
                          <a:pos x="T36" y="T37"/>
                        </a:cxn>
                        <a:cxn ang="T123">
                          <a:pos x="T38" y="T39"/>
                        </a:cxn>
                        <a:cxn ang="T124">
                          <a:pos x="T40" y="T41"/>
                        </a:cxn>
                        <a:cxn ang="T125">
                          <a:pos x="T42" y="T43"/>
                        </a:cxn>
                        <a:cxn ang="T126">
                          <a:pos x="T44" y="T45"/>
                        </a:cxn>
                        <a:cxn ang="T127">
                          <a:pos x="T46" y="T47"/>
                        </a:cxn>
                        <a:cxn ang="T128">
                          <a:pos x="T48" y="T49"/>
                        </a:cxn>
                        <a:cxn ang="T129">
                          <a:pos x="T50" y="T51"/>
                        </a:cxn>
                        <a:cxn ang="T130">
                          <a:pos x="T52" y="T53"/>
                        </a:cxn>
                        <a:cxn ang="T131">
                          <a:pos x="T54" y="T55"/>
                        </a:cxn>
                        <a:cxn ang="T132">
                          <a:pos x="T56" y="T57"/>
                        </a:cxn>
                        <a:cxn ang="T133">
                          <a:pos x="T58" y="T59"/>
                        </a:cxn>
                        <a:cxn ang="T134">
                          <a:pos x="T60" y="T61"/>
                        </a:cxn>
                        <a:cxn ang="T135">
                          <a:pos x="T62" y="T63"/>
                        </a:cxn>
                        <a:cxn ang="T136">
                          <a:pos x="T64" y="T65"/>
                        </a:cxn>
                        <a:cxn ang="T137">
                          <a:pos x="T66" y="T67"/>
                        </a:cxn>
                        <a:cxn ang="T138">
                          <a:pos x="T68" y="T69"/>
                        </a:cxn>
                        <a:cxn ang="T139">
                          <a:pos x="T70" y="T71"/>
                        </a:cxn>
                        <a:cxn ang="T140">
                          <a:pos x="T72" y="T73"/>
                        </a:cxn>
                        <a:cxn ang="T141">
                          <a:pos x="T74" y="T75"/>
                        </a:cxn>
                        <a:cxn ang="T142">
                          <a:pos x="T76" y="T77"/>
                        </a:cxn>
                        <a:cxn ang="T143">
                          <a:pos x="T78" y="T79"/>
                        </a:cxn>
                        <a:cxn ang="T144">
                          <a:pos x="T80" y="T81"/>
                        </a:cxn>
                        <a:cxn ang="T145">
                          <a:pos x="T82" y="T83"/>
                        </a:cxn>
                        <a:cxn ang="T146">
                          <a:pos x="T84" y="T85"/>
                        </a:cxn>
                        <a:cxn ang="T147">
                          <a:pos x="T86" y="T87"/>
                        </a:cxn>
                        <a:cxn ang="T148">
                          <a:pos x="T88" y="T89"/>
                        </a:cxn>
                        <a:cxn ang="T149">
                          <a:pos x="T90" y="T91"/>
                        </a:cxn>
                        <a:cxn ang="T150">
                          <a:pos x="T92" y="T93"/>
                        </a:cxn>
                        <a:cxn ang="T151">
                          <a:pos x="T94" y="T95"/>
                        </a:cxn>
                        <a:cxn ang="T152">
                          <a:pos x="T96" y="T97"/>
                        </a:cxn>
                        <a:cxn ang="T153">
                          <a:pos x="T98" y="T99"/>
                        </a:cxn>
                        <a:cxn ang="T154">
                          <a:pos x="T100" y="T101"/>
                        </a:cxn>
                        <a:cxn ang="T155">
                          <a:pos x="T102" y="T103"/>
                        </a:cxn>
                      </a:cxnLst>
                      <a:rect l="T156" t="T157" r="T158" b="T159"/>
                      <a:pathLst>
                        <a:path w="352" h="387">
                          <a:moveTo>
                            <a:pt x="325" y="79"/>
                          </a:moveTo>
                          <a:lnTo>
                            <a:pt x="312" y="79"/>
                          </a:lnTo>
                          <a:lnTo>
                            <a:pt x="299" y="79"/>
                          </a:lnTo>
                          <a:lnTo>
                            <a:pt x="286" y="79"/>
                          </a:lnTo>
                          <a:lnTo>
                            <a:pt x="273" y="79"/>
                          </a:lnTo>
                          <a:lnTo>
                            <a:pt x="265" y="79"/>
                          </a:lnTo>
                          <a:lnTo>
                            <a:pt x="256" y="77"/>
                          </a:lnTo>
                          <a:lnTo>
                            <a:pt x="249" y="74"/>
                          </a:lnTo>
                          <a:lnTo>
                            <a:pt x="240" y="70"/>
                          </a:lnTo>
                          <a:lnTo>
                            <a:pt x="222" y="59"/>
                          </a:lnTo>
                          <a:lnTo>
                            <a:pt x="204" y="46"/>
                          </a:lnTo>
                          <a:lnTo>
                            <a:pt x="168" y="20"/>
                          </a:lnTo>
                          <a:lnTo>
                            <a:pt x="140" y="0"/>
                          </a:lnTo>
                          <a:lnTo>
                            <a:pt x="137" y="6"/>
                          </a:lnTo>
                          <a:lnTo>
                            <a:pt x="133" y="13"/>
                          </a:lnTo>
                          <a:lnTo>
                            <a:pt x="129" y="19"/>
                          </a:lnTo>
                          <a:lnTo>
                            <a:pt x="125" y="25"/>
                          </a:lnTo>
                          <a:lnTo>
                            <a:pt x="119" y="29"/>
                          </a:lnTo>
                          <a:lnTo>
                            <a:pt x="114" y="33"/>
                          </a:lnTo>
                          <a:lnTo>
                            <a:pt x="107" y="35"/>
                          </a:lnTo>
                          <a:lnTo>
                            <a:pt x="100" y="36"/>
                          </a:lnTo>
                          <a:lnTo>
                            <a:pt x="86" y="56"/>
                          </a:lnTo>
                          <a:lnTo>
                            <a:pt x="71" y="76"/>
                          </a:lnTo>
                          <a:lnTo>
                            <a:pt x="53" y="97"/>
                          </a:lnTo>
                          <a:lnTo>
                            <a:pt x="38" y="120"/>
                          </a:lnTo>
                          <a:lnTo>
                            <a:pt x="30" y="131"/>
                          </a:lnTo>
                          <a:lnTo>
                            <a:pt x="22" y="143"/>
                          </a:lnTo>
                          <a:lnTo>
                            <a:pt x="17" y="154"/>
                          </a:lnTo>
                          <a:lnTo>
                            <a:pt x="11" y="165"/>
                          </a:lnTo>
                          <a:lnTo>
                            <a:pt x="7" y="177"/>
                          </a:lnTo>
                          <a:lnTo>
                            <a:pt x="3" y="187"/>
                          </a:lnTo>
                          <a:lnTo>
                            <a:pt x="0" y="198"/>
                          </a:lnTo>
                          <a:lnTo>
                            <a:pt x="0" y="208"/>
                          </a:lnTo>
                          <a:lnTo>
                            <a:pt x="0" y="213"/>
                          </a:lnTo>
                          <a:lnTo>
                            <a:pt x="2" y="217"/>
                          </a:lnTo>
                          <a:lnTo>
                            <a:pt x="3" y="222"/>
                          </a:lnTo>
                          <a:lnTo>
                            <a:pt x="5" y="225"/>
                          </a:lnTo>
                          <a:lnTo>
                            <a:pt x="9" y="231"/>
                          </a:lnTo>
                          <a:lnTo>
                            <a:pt x="16" y="237"/>
                          </a:lnTo>
                          <a:lnTo>
                            <a:pt x="24" y="241"/>
                          </a:lnTo>
                          <a:lnTo>
                            <a:pt x="31" y="243"/>
                          </a:lnTo>
                          <a:lnTo>
                            <a:pt x="39" y="245"/>
                          </a:lnTo>
                          <a:lnTo>
                            <a:pt x="47" y="246"/>
                          </a:lnTo>
                          <a:lnTo>
                            <a:pt x="52" y="245"/>
                          </a:lnTo>
                          <a:lnTo>
                            <a:pt x="58" y="243"/>
                          </a:lnTo>
                          <a:lnTo>
                            <a:pt x="63" y="241"/>
                          </a:lnTo>
                          <a:lnTo>
                            <a:pt x="69" y="238"/>
                          </a:lnTo>
                          <a:lnTo>
                            <a:pt x="73" y="236"/>
                          </a:lnTo>
                          <a:lnTo>
                            <a:pt x="76" y="235"/>
                          </a:lnTo>
                          <a:lnTo>
                            <a:pt x="78" y="236"/>
                          </a:lnTo>
                          <a:lnTo>
                            <a:pt x="80" y="236"/>
                          </a:lnTo>
                          <a:lnTo>
                            <a:pt x="80" y="238"/>
                          </a:lnTo>
                          <a:lnTo>
                            <a:pt x="80" y="240"/>
                          </a:lnTo>
                          <a:lnTo>
                            <a:pt x="80" y="257"/>
                          </a:lnTo>
                          <a:lnTo>
                            <a:pt x="78" y="271"/>
                          </a:lnTo>
                          <a:lnTo>
                            <a:pt x="76" y="279"/>
                          </a:lnTo>
                          <a:lnTo>
                            <a:pt x="74" y="285"/>
                          </a:lnTo>
                          <a:lnTo>
                            <a:pt x="71" y="290"/>
                          </a:lnTo>
                          <a:lnTo>
                            <a:pt x="66" y="295"/>
                          </a:lnTo>
                          <a:lnTo>
                            <a:pt x="73" y="307"/>
                          </a:lnTo>
                          <a:lnTo>
                            <a:pt x="80" y="319"/>
                          </a:lnTo>
                          <a:lnTo>
                            <a:pt x="80" y="331"/>
                          </a:lnTo>
                          <a:lnTo>
                            <a:pt x="80" y="344"/>
                          </a:lnTo>
                          <a:lnTo>
                            <a:pt x="89" y="351"/>
                          </a:lnTo>
                          <a:lnTo>
                            <a:pt x="110" y="366"/>
                          </a:lnTo>
                          <a:lnTo>
                            <a:pt x="122" y="373"/>
                          </a:lnTo>
                          <a:lnTo>
                            <a:pt x="133" y="380"/>
                          </a:lnTo>
                          <a:lnTo>
                            <a:pt x="142" y="385"/>
                          </a:lnTo>
                          <a:lnTo>
                            <a:pt x="147" y="387"/>
                          </a:lnTo>
                          <a:lnTo>
                            <a:pt x="152" y="386"/>
                          </a:lnTo>
                          <a:lnTo>
                            <a:pt x="158" y="382"/>
                          </a:lnTo>
                          <a:lnTo>
                            <a:pt x="163" y="377"/>
                          </a:lnTo>
                          <a:lnTo>
                            <a:pt x="168" y="370"/>
                          </a:lnTo>
                          <a:lnTo>
                            <a:pt x="173" y="363"/>
                          </a:lnTo>
                          <a:lnTo>
                            <a:pt x="176" y="356"/>
                          </a:lnTo>
                          <a:lnTo>
                            <a:pt x="178" y="350"/>
                          </a:lnTo>
                          <a:lnTo>
                            <a:pt x="179" y="344"/>
                          </a:lnTo>
                          <a:lnTo>
                            <a:pt x="181" y="338"/>
                          </a:lnTo>
                          <a:lnTo>
                            <a:pt x="182" y="330"/>
                          </a:lnTo>
                          <a:lnTo>
                            <a:pt x="184" y="323"/>
                          </a:lnTo>
                          <a:lnTo>
                            <a:pt x="187" y="317"/>
                          </a:lnTo>
                          <a:lnTo>
                            <a:pt x="195" y="304"/>
                          </a:lnTo>
                          <a:lnTo>
                            <a:pt x="206" y="292"/>
                          </a:lnTo>
                          <a:lnTo>
                            <a:pt x="216" y="281"/>
                          </a:lnTo>
                          <a:lnTo>
                            <a:pt x="228" y="271"/>
                          </a:lnTo>
                          <a:lnTo>
                            <a:pt x="238" y="263"/>
                          </a:lnTo>
                          <a:lnTo>
                            <a:pt x="246" y="258"/>
                          </a:lnTo>
                          <a:lnTo>
                            <a:pt x="264" y="249"/>
                          </a:lnTo>
                          <a:lnTo>
                            <a:pt x="283" y="239"/>
                          </a:lnTo>
                          <a:lnTo>
                            <a:pt x="300" y="229"/>
                          </a:lnTo>
                          <a:lnTo>
                            <a:pt x="317" y="217"/>
                          </a:lnTo>
                          <a:lnTo>
                            <a:pt x="324" y="212"/>
                          </a:lnTo>
                          <a:lnTo>
                            <a:pt x="331" y="205"/>
                          </a:lnTo>
                          <a:lnTo>
                            <a:pt x="338" y="199"/>
                          </a:lnTo>
                          <a:lnTo>
                            <a:pt x="342" y="192"/>
                          </a:lnTo>
                          <a:lnTo>
                            <a:pt x="346" y="185"/>
                          </a:lnTo>
                          <a:lnTo>
                            <a:pt x="350" y="177"/>
                          </a:lnTo>
                          <a:lnTo>
                            <a:pt x="352" y="169"/>
                          </a:lnTo>
                          <a:lnTo>
                            <a:pt x="352" y="159"/>
                          </a:lnTo>
                          <a:lnTo>
                            <a:pt x="351" y="149"/>
                          </a:lnTo>
                          <a:lnTo>
                            <a:pt x="349" y="137"/>
                          </a:lnTo>
                          <a:lnTo>
                            <a:pt x="344" y="125"/>
                          </a:lnTo>
                          <a:lnTo>
                            <a:pt x="339" y="113"/>
                          </a:lnTo>
                          <a:lnTo>
                            <a:pt x="330" y="91"/>
                          </a:lnTo>
                          <a:lnTo>
                            <a:pt x="325" y="79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61" name="Freeform 364"/>
                    <p:cNvSpPr>
                      <a:spLocks/>
                    </p:cNvSpPr>
                    <p:nvPr/>
                  </p:nvSpPr>
                  <p:spPr bwMode="auto">
                    <a:xfrm>
                      <a:off x="923" y="2662"/>
                      <a:ext cx="17" cy="26"/>
                    </a:xfrm>
                    <a:custGeom>
                      <a:avLst/>
                      <a:gdLst>
                        <a:gd name="T0" fmla="*/ 14 w 52"/>
                        <a:gd name="T1" fmla="*/ 0 h 78"/>
                        <a:gd name="T2" fmla="*/ 20 w 52"/>
                        <a:gd name="T3" fmla="*/ 0 h 78"/>
                        <a:gd name="T4" fmla="*/ 25 w 52"/>
                        <a:gd name="T5" fmla="*/ 2 h 78"/>
                        <a:gd name="T6" fmla="*/ 30 w 52"/>
                        <a:gd name="T7" fmla="*/ 6 h 78"/>
                        <a:gd name="T8" fmla="*/ 36 w 52"/>
                        <a:gd name="T9" fmla="*/ 9 h 78"/>
                        <a:gd name="T10" fmla="*/ 40 w 52"/>
                        <a:gd name="T11" fmla="*/ 13 h 78"/>
                        <a:gd name="T12" fmla="*/ 45 w 52"/>
                        <a:gd name="T13" fmla="*/ 17 h 78"/>
                        <a:gd name="T14" fmla="*/ 47 w 52"/>
                        <a:gd name="T15" fmla="*/ 21 h 78"/>
                        <a:gd name="T16" fmla="*/ 48 w 52"/>
                        <a:gd name="T17" fmla="*/ 24 h 78"/>
                        <a:gd name="T18" fmla="*/ 51 w 52"/>
                        <a:gd name="T19" fmla="*/ 34 h 78"/>
                        <a:gd name="T20" fmla="*/ 52 w 52"/>
                        <a:gd name="T21" fmla="*/ 41 h 78"/>
                        <a:gd name="T22" fmla="*/ 51 w 52"/>
                        <a:gd name="T23" fmla="*/ 46 h 78"/>
                        <a:gd name="T24" fmla="*/ 49 w 52"/>
                        <a:gd name="T25" fmla="*/ 50 h 78"/>
                        <a:gd name="T26" fmla="*/ 47 w 52"/>
                        <a:gd name="T27" fmla="*/ 54 h 78"/>
                        <a:gd name="T28" fmla="*/ 44 w 52"/>
                        <a:gd name="T29" fmla="*/ 60 h 78"/>
                        <a:gd name="T30" fmla="*/ 41 w 52"/>
                        <a:gd name="T31" fmla="*/ 65 h 78"/>
                        <a:gd name="T32" fmla="*/ 41 w 52"/>
                        <a:gd name="T33" fmla="*/ 73 h 78"/>
                        <a:gd name="T34" fmla="*/ 29 w 52"/>
                        <a:gd name="T35" fmla="*/ 75 h 78"/>
                        <a:gd name="T36" fmla="*/ 16 w 52"/>
                        <a:gd name="T37" fmla="*/ 78 h 78"/>
                        <a:gd name="T38" fmla="*/ 11 w 52"/>
                        <a:gd name="T39" fmla="*/ 78 h 78"/>
                        <a:gd name="T40" fmla="*/ 5 w 52"/>
                        <a:gd name="T41" fmla="*/ 78 h 78"/>
                        <a:gd name="T42" fmla="*/ 4 w 52"/>
                        <a:gd name="T43" fmla="*/ 78 h 78"/>
                        <a:gd name="T44" fmla="*/ 2 w 52"/>
                        <a:gd name="T45" fmla="*/ 77 h 78"/>
                        <a:gd name="T46" fmla="*/ 2 w 52"/>
                        <a:gd name="T47" fmla="*/ 75 h 78"/>
                        <a:gd name="T48" fmla="*/ 1 w 52"/>
                        <a:gd name="T49" fmla="*/ 73 h 78"/>
                        <a:gd name="T50" fmla="*/ 0 w 52"/>
                        <a:gd name="T51" fmla="*/ 69 h 78"/>
                        <a:gd name="T52" fmla="*/ 1 w 52"/>
                        <a:gd name="T53" fmla="*/ 64 h 78"/>
                        <a:gd name="T54" fmla="*/ 3 w 52"/>
                        <a:gd name="T55" fmla="*/ 60 h 78"/>
                        <a:gd name="T56" fmla="*/ 7 w 52"/>
                        <a:gd name="T57" fmla="*/ 56 h 78"/>
                        <a:gd name="T58" fmla="*/ 17 w 52"/>
                        <a:gd name="T59" fmla="*/ 47 h 78"/>
                        <a:gd name="T60" fmla="*/ 28 w 52"/>
                        <a:gd name="T61" fmla="*/ 42 h 78"/>
                        <a:gd name="T62" fmla="*/ 24 w 52"/>
                        <a:gd name="T63" fmla="*/ 32 h 78"/>
                        <a:gd name="T64" fmla="*/ 21 w 52"/>
                        <a:gd name="T65" fmla="*/ 21 h 78"/>
                        <a:gd name="T66" fmla="*/ 18 w 52"/>
                        <a:gd name="T67" fmla="*/ 10 h 78"/>
                        <a:gd name="T68" fmla="*/ 14 w 52"/>
                        <a:gd name="T69" fmla="*/ 0 h 78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w 52"/>
                        <a:gd name="T106" fmla="*/ 0 h 78"/>
                        <a:gd name="T107" fmla="*/ 52 w 52"/>
                        <a:gd name="T108" fmla="*/ 78 h 78"/>
                      </a:gdLst>
                      <a:ahLst/>
                      <a:cxnLst>
                        <a:cxn ang="T70">
                          <a:pos x="T0" y="T1"/>
                        </a:cxn>
                        <a:cxn ang="T71">
                          <a:pos x="T2" y="T3"/>
                        </a:cxn>
                        <a:cxn ang="T72">
                          <a:pos x="T4" y="T5"/>
                        </a:cxn>
                        <a:cxn ang="T73">
                          <a:pos x="T6" y="T7"/>
                        </a:cxn>
                        <a:cxn ang="T74">
                          <a:pos x="T8" y="T9"/>
                        </a:cxn>
                        <a:cxn ang="T75">
                          <a:pos x="T10" y="T11"/>
                        </a:cxn>
                        <a:cxn ang="T76">
                          <a:pos x="T12" y="T13"/>
                        </a:cxn>
                        <a:cxn ang="T77">
                          <a:pos x="T14" y="T15"/>
                        </a:cxn>
                        <a:cxn ang="T78">
                          <a:pos x="T16" y="T17"/>
                        </a:cxn>
                        <a:cxn ang="T79">
                          <a:pos x="T18" y="T19"/>
                        </a:cxn>
                        <a:cxn ang="T80">
                          <a:pos x="T20" y="T21"/>
                        </a:cxn>
                        <a:cxn ang="T81">
                          <a:pos x="T22" y="T23"/>
                        </a:cxn>
                        <a:cxn ang="T82">
                          <a:pos x="T24" y="T25"/>
                        </a:cxn>
                        <a:cxn ang="T83">
                          <a:pos x="T26" y="T27"/>
                        </a:cxn>
                        <a:cxn ang="T84">
                          <a:pos x="T28" y="T29"/>
                        </a:cxn>
                        <a:cxn ang="T85">
                          <a:pos x="T30" y="T31"/>
                        </a:cxn>
                        <a:cxn ang="T86">
                          <a:pos x="T32" y="T33"/>
                        </a:cxn>
                        <a:cxn ang="T87">
                          <a:pos x="T34" y="T35"/>
                        </a:cxn>
                        <a:cxn ang="T88">
                          <a:pos x="T36" y="T37"/>
                        </a:cxn>
                        <a:cxn ang="T89">
                          <a:pos x="T38" y="T39"/>
                        </a:cxn>
                        <a:cxn ang="T90">
                          <a:pos x="T40" y="T41"/>
                        </a:cxn>
                        <a:cxn ang="T91">
                          <a:pos x="T42" y="T43"/>
                        </a:cxn>
                        <a:cxn ang="T92">
                          <a:pos x="T44" y="T45"/>
                        </a:cxn>
                        <a:cxn ang="T93">
                          <a:pos x="T46" y="T47"/>
                        </a:cxn>
                        <a:cxn ang="T94">
                          <a:pos x="T48" y="T49"/>
                        </a:cxn>
                        <a:cxn ang="T95">
                          <a:pos x="T50" y="T51"/>
                        </a:cxn>
                        <a:cxn ang="T96">
                          <a:pos x="T52" y="T53"/>
                        </a:cxn>
                        <a:cxn ang="T97">
                          <a:pos x="T54" y="T55"/>
                        </a:cxn>
                        <a:cxn ang="T98">
                          <a:pos x="T56" y="T57"/>
                        </a:cxn>
                        <a:cxn ang="T99">
                          <a:pos x="T58" y="T59"/>
                        </a:cxn>
                        <a:cxn ang="T100">
                          <a:pos x="T60" y="T61"/>
                        </a:cxn>
                        <a:cxn ang="T101">
                          <a:pos x="T62" y="T63"/>
                        </a:cxn>
                        <a:cxn ang="T102">
                          <a:pos x="T64" y="T65"/>
                        </a:cxn>
                        <a:cxn ang="T103">
                          <a:pos x="T66" y="T67"/>
                        </a:cxn>
                        <a:cxn ang="T104">
                          <a:pos x="T68" y="T69"/>
                        </a:cxn>
                      </a:cxnLst>
                      <a:rect l="T105" t="T106" r="T107" b="T108"/>
                      <a:pathLst>
                        <a:path w="52" h="78">
                          <a:moveTo>
                            <a:pt x="14" y="0"/>
                          </a:moveTo>
                          <a:lnTo>
                            <a:pt x="20" y="0"/>
                          </a:lnTo>
                          <a:lnTo>
                            <a:pt x="25" y="2"/>
                          </a:lnTo>
                          <a:lnTo>
                            <a:pt x="30" y="6"/>
                          </a:lnTo>
                          <a:lnTo>
                            <a:pt x="36" y="9"/>
                          </a:lnTo>
                          <a:lnTo>
                            <a:pt x="40" y="13"/>
                          </a:lnTo>
                          <a:lnTo>
                            <a:pt x="45" y="17"/>
                          </a:lnTo>
                          <a:lnTo>
                            <a:pt x="47" y="21"/>
                          </a:lnTo>
                          <a:lnTo>
                            <a:pt x="48" y="24"/>
                          </a:lnTo>
                          <a:lnTo>
                            <a:pt x="51" y="34"/>
                          </a:lnTo>
                          <a:lnTo>
                            <a:pt x="52" y="41"/>
                          </a:lnTo>
                          <a:lnTo>
                            <a:pt x="51" y="46"/>
                          </a:lnTo>
                          <a:lnTo>
                            <a:pt x="49" y="50"/>
                          </a:lnTo>
                          <a:lnTo>
                            <a:pt x="47" y="54"/>
                          </a:lnTo>
                          <a:lnTo>
                            <a:pt x="44" y="60"/>
                          </a:lnTo>
                          <a:lnTo>
                            <a:pt x="41" y="65"/>
                          </a:lnTo>
                          <a:lnTo>
                            <a:pt x="41" y="73"/>
                          </a:lnTo>
                          <a:lnTo>
                            <a:pt x="29" y="75"/>
                          </a:lnTo>
                          <a:lnTo>
                            <a:pt x="16" y="78"/>
                          </a:lnTo>
                          <a:lnTo>
                            <a:pt x="11" y="78"/>
                          </a:lnTo>
                          <a:lnTo>
                            <a:pt x="5" y="78"/>
                          </a:lnTo>
                          <a:lnTo>
                            <a:pt x="4" y="78"/>
                          </a:lnTo>
                          <a:lnTo>
                            <a:pt x="2" y="77"/>
                          </a:lnTo>
                          <a:lnTo>
                            <a:pt x="2" y="75"/>
                          </a:lnTo>
                          <a:lnTo>
                            <a:pt x="1" y="73"/>
                          </a:lnTo>
                          <a:lnTo>
                            <a:pt x="0" y="69"/>
                          </a:lnTo>
                          <a:lnTo>
                            <a:pt x="1" y="64"/>
                          </a:lnTo>
                          <a:lnTo>
                            <a:pt x="3" y="60"/>
                          </a:lnTo>
                          <a:lnTo>
                            <a:pt x="7" y="56"/>
                          </a:lnTo>
                          <a:lnTo>
                            <a:pt x="17" y="47"/>
                          </a:lnTo>
                          <a:lnTo>
                            <a:pt x="28" y="42"/>
                          </a:lnTo>
                          <a:lnTo>
                            <a:pt x="24" y="32"/>
                          </a:lnTo>
                          <a:lnTo>
                            <a:pt x="21" y="21"/>
                          </a:lnTo>
                          <a:lnTo>
                            <a:pt x="18" y="10"/>
                          </a:lnTo>
                          <a:lnTo>
                            <a:pt x="14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62" name="Freeform 365"/>
                    <p:cNvSpPr>
                      <a:spLocks/>
                    </p:cNvSpPr>
                    <p:nvPr/>
                  </p:nvSpPr>
                  <p:spPr bwMode="auto">
                    <a:xfrm>
                      <a:off x="912" y="2666"/>
                      <a:ext cx="9" cy="10"/>
                    </a:xfrm>
                    <a:custGeom>
                      <a:avLst/>
                      <a:gdLst>
                        <a:gd name="T0" fmla="*/ 13 w 33"/>
                        <a:gd name="T1" fmla="*/ 6 h 30"/>
                        <a:gd name="T2" fmla="*/ 0 w 33"/>
                        <a:gd name="T3" fmla="*/ 24 h 30"/>
                        <a:gd name="T4" fmla="*/ 7 w 33"/>
                        <a:gd name="T5" fmla="*/ 25 h 30"/>
                        <a:gd name="T6" fmla="*/ 15 w 33"/>
                        <a:gd name="T7" fmla="*/ 27 h 30"/>
                        <a:gd name="T8" fmla="*/ 23 w 33"/>
                        <a:gd name="T9" fmla="*/ 29 h 30"/>
                        <a:gd name="T10" fmla="*/ 33 w 33"/>
                        <a:gd name="T11" fmla="*/ 30 h 30"/>
                        <a:gd name="T12" fmla="*/ 33 w 33"/>
                        <a:gd name="T13" fmla="*/ 0 h 30"/>
                        <a:gd name="T14" fmla="*/ 20 w 33"/>
                        <a:gd name="T15" fmla="*/ 0 h 30"/>
                        <a:gd name="T16" fmla="*/ 13 w 33"/>
                        <a:gd name="T17" fmla="*/ 6 h 30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w 33"/>
                        <a:gd name="T28" fmla="*/ 0 h 30"/>
                        <a:gd name="T29" fmla="*/ 33 w 33"/>
                        <a:gd name="T30" fmla="*/ 30 h 30"/>
                      </a:gdLst>
                      <a:ahLst/>
                      <a:cxnLst>
                        <a:cxn ang="T18">
                          <a:pos x="T0" y="T1"/>
                        </a:cxn>
                        <a:cxn ang="T19">
                          <a:pos x="T2" y="T3"/>
                        </a:cxn>
                        <a:cxn ang="T20">
                          <a:pos x="T4" y="T5"/>
                        </a:cxn>
                        <a:cxn ang="T21">
                          <a:pos x="T6" y="T7"/>
                        </a:cxn>
                        <a:cxn ang="T22">
                          <a:pos x="T8" y="T9"/>
                        </a:cxn>
                        <a:cxn ang="T23">
                          <a:pos x="T10" y="T11"/>
                        </a:cxn>
                        <a:cxn ang="T24">
                          <a:pos x="T12" y="T13"/>
                        </a:cxn>
                        <a:cxn ang="T25">
                          <a:pos x="T14" y="T15"/>
                        </a:cxn>
                        <a:cxn ang="T26">
                          <a:pos x="T16" y="T17"/>
                        </a:cxn>
                      </a:cxnLst>
                      <a:rect l="T27" t="T28" r="T29" b="T30"/>
                      <a:pathLst>
                        <a:path w="33" h="30">
                          <a:moveTo>
                            <a:pt x="13" y="6"/>
                          </a:moveTo>
                          <a:lnTo>
                            <a:pt x="0" y="24"/>
                          </a:lnTo>
                          <a:lnTo>
                            <a:pt x="7" y="25"/>
                          </a:lnTo>
                          <a:lnTo>
                            <a:pt x="15" y="27"/>
                          </a:lnTo>
                          <a:lnTo>
                            <a:pt x="23" y="29"/>
                          </a:lnTo>
                          <a:lnTo>
                            <a:pt x="33" y="30"/>
                          </a:lnTo>
                          <a:lnTo>
                            <a:pt x="33" y="0"/>
                          </a:lnTo>
                          <a:lnTo>
                            <a:pt x="20" y="0"/>
                          </a:lnTo>
                          <a:lnTo>
                            <a:pt x="13" y="6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</p:grpSp>
              <p:sp>
                <p:nvSpPr>
                  <p:cNvPr id="272" name="Freeform 366"/>
                  <p:cNvSpPr>
                    <a:spLocks/>
                  </p:cNvSpPr>
                  <p:nvPr>
                    <p:custDataLst>
                      <p:tags r:id="rId256"/>
                    </p:custDataLst>
                  </p:nvPr>
                </p:nvSpPr>
                <p:spPr bwMode="auto">
                  <a:xfrm>
                    <a:off x="5356225" y="4614863"/>
                    <a:ext cx="19050" cy="58737"/>
                  </a:xfrm>
                  <a:custGeom>
                    <a:avLst/>
                    <a:gdLst>
                      <a:gd name="T0" fmla="*/ 13 w 47"/>
                      <a:gd name="T1" fmla="*/ 0 h 28"/>
                      <a:gd name="T2" fmla="*/ 25 w 47"/>
                      <a:gd name="T3" fmla="*/ 0 h 28"/>
                      <a:gd name="T4" fmla="*/ 31 w 47"/>
                      <a:gd name="T5" fmla="*/ 2 h 28"/>
                      <a:gd name="T6" fmla="*/ 33 w 47"/>
                      <a:gd name="T7" fmla="*/ 4 h 28"/>
                      <a:gd name="T8" fmla="*/ 33 w 47"/>
                      <a:gd name="T9" fmla="*/ 6 h 28"/>
                      <a:gd name="T10" fmla="*/ 32 w 47"/>
                      <a:gd name="T11" fmla="*/ 8 h 28"/>
                      <a:gd name="T12" fmla="*/ 33 w 47"/>
                      <a:gd name="T13" fmla="*/ 10 h 28"/>
                      <a:gd name="T14" fmla="*/ 37 w 47"/>
                      <a:gd name="T15" fmla="*/ 12 h 28"/>
                      <a:gd name="T16" fmla="*/ 47 w 47"/>
                      <a:gd name="T17" fmla="*/ 12 h 28"/>
                      <a:gd name="T18" fmla="*/ 42 w 47"/>
                      <a:gd name="T19" fmla="*/ 19 h 28"/>
                      <a:gd name="T20" fmla="*/ 37 w 47"/>
                      <a:gd name="T21" fmla="*/ 25 h 28"/>
                      <a:gd name="T22" fmla="*/ 33 w 47"/>
                      <a:gd name="T23" fmla="*/ 27 h 28"/>
                      <a:gd name="T24" fmla="*/ 28 w 47"/>
                      <a:gd name="T25" fmla="*/ 28 h 28"/>
                      <a:gd name="T26" fmla="*/ 16 w 47"/>
                      <a:gd name="T27" fmla="*/ 27 h 28"/>
                      <a:gd name="T28" fmla="*/ 0 w 47"/>
                      <a:gd name="T29" fmla="*/ 25 h 28"/>
                      <a:gd name="T30" fmla="*/ 1 w 47"/>
                      <a:gd name="T31" fmla="*/ 19 h 28"/>
                      <a:gd name="T32" fmla="*/ 2 w 47"/>
                      <a:gd name="T33" fmla="*/ 15 h 28"/>
                      <a:gd name="T34" fmla="*/ 4 w 47"/>
                      <a:gd name="T35" fmla="*/ 13 h 28"/>
                      <a:gd name="T36" fmla="*/ 6 w 47"/>
                      <a:gd name="T37" fmla="*/ 12 h 28"/>
                      <a:gd name="T38" fmla="*/ 9 w 47"/>
                      <a:gd name="T39" fmla="*/ 11 h 28"/>
                      <a:gd name="T40" fmla="*/ 11 w 47"/>
                      <a:gd name="T41" fmla="*/ 9 h 28"/>
                      <a:gd name="T42" fmla="*/ 13 w 47"/>
                      <a:gd name="T43" fmla="*/ 5 h 28"/>
                      <a:gd name="T44" fmla="*/ 13 w 47"/>
                      <a:gd name="T45" fmla="*/ 0 h 28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47"/>
                      <a:gd name="T70" fmla="*/ 0 h 28"/>
                      <a:gd name="T71" fmla="*/ 47 w 47"/>
                      <a:gd name="T72" fmla="*/ 28 h 28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47" h="28">
                        <a:moveTo>
                          <a:pt x="13" y="0"/>
                        </a:moveTo>
                        <a:lnTo>
                          <a:pt x="25" y="0"/>
                        </a:lnTo>
                        <a:lnTo>
                          <a:pt x="31" y="2"/>
                        </a:lnTo>
                        <a:lnTo>
                          <a:pt x="33" y="4"/>
                        </a:lnTo>
                        <a:lnTo>
                          <a:pt x="33" y="6"/>
                        </a:lnTo>
                        <a:lnTo>
                          <a:pt x="32" y="8"/>
                        </a:lnTo>
                        <a:lnTo>
                          <a:pt x="33" y="10"/>
                        </a:lnTo>
                        <a:lnTo>
                          <a:pt x="37" y="12"/>
                        </a:lnTo>
                        <a:lnTo>
                          <a:pt x="47" y="12"/>
                        </a:lnTo>
                        <a:lnTo>
                          <a:pt x="42" y="19"/>
                        </a:lnTo>
                        <a:lnTo>
                          <a:pt x="37" y="25"/>
                        </a:lnTo>
                        <a:lnTo>
                          <a:pt x="33" y="27"/>
                        </a:lnTo>
                        <a:lnTo>
                          <a:pt x="28" y="28"/>
                        </a:lnTo>
                        <a:lnTo>
                          <a:pt x="16" y="27"/>
                        </a:lnTo>
                        <a:lnTo>
                          <a:pt x="0" y="25"/>
                        </a:lnTo>
                        <a:lnTo>
                          <a:pt x="1" y="19"/>
                        </a:lnTo>
                        <a:lnTo>
                          <a:pt x="2" y="15"/>
                        </a:lnTo>
                        <a:lnTo>
                          <a:pt x="4" y="13"/>
                        </a:lnTo>
                        <a:lnTo>
                          <a:pt x="6" y="12"/>
                        </a:lnTo>
                        <a:lnTo>
                          <a:pt x="9" y="11"/>
                        </a:lnTo>
                        <a:lnTo>
                          <a:pt x="11" y="9"/>
                        </a:lnTo>
                        <a:lnTo>
                          <a:pt x="13" y="5"/>
                        </a:lnTo>
                        <a:lnTo>
                          <a:pt x="13" y="0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73" name="Freeform 367"/>
                  <p:cNvSpPr>
                    <a:spLocks/>
                  </p:cNvSpPr>
                  <p:nvPr>
                    <p:custDataLst>
                      <p:tags r:id="rId257"/>
                    </p:custDataLst>
                  </p:nvPr>
                </p:nvSpPr>
                <p:spPr bwMode="auto">
                  <a:xfrm>
                    <a:off x="5327650" y="4641850"/>
                    <a:ext cx="23813" cy="57150"/>
                  </a:xfrm>
                  <a:custGeom>
                    <a:avLst/>
                    <a:gdLst>
                      <a:gd name="T0" fmla="*/ 13 w 53"/>
                      <a:gd name="T1" fmla="*/ 0 h 33"/>
                      <a:gd name="T2" fmla="*/ 26 w 53"/>
                      <a:gd name="T3" fmla="*/ 1 h 33"/>
                      <a:gd name="T4" fmla="*/ 34 w 53"/>
                      <a:gd name="T5" fmla="*/ 1 h 33"/>
                      <a:gd name="T6" fmla="*/ 37 w 53"/>
                      <a:gd name="T7" fmla="*/ 3 h 33"/>
                      <a:gd name="T8" fmla="*/ 37 w 53"/>
                      <a:gd name="T9" fmla="*/ 4 h 33"/>
                      <a:gd name="T10" fmla="*/ 37 w 53"/>
                      <a:gd name="T11" fmla="*/ 6 h 33"/>
                      <a:gd name="T12" fmla="*/ 39 w 53"/>
                      <a:gd name="T13" fmla="*/ 8 h 33"/>
                      <a:gd name="T14" fmla="*/ 44 w 53"/>
                      <a:gd name="T15" fmla="*/ 10 h 33"/>
                      <a:gd name="T16" fmla="*/ 53 w 53"/>
                      <a:gd name="T17" fmla="*/ 12 h 33"/>
                      <a:gd name="T18" fmla="*/ 48 w 53"/>
                      <a:gd name="T19" fmla="*/ 22 h 33"/>
                      <a:gd name="T20" fmla="*/ 44 w 53"/>
                      <a:gd name="T21" fmla="*/ 28 h 33"/>
                      <a:gd name="T22" fmla="*/ 42 w 53"/>
                      <a:gd name="T23" fmla="*/ 31 h 33"/>
                      <a:gd name="T24" fmla="*/ 38 w 53"/>
                      <a:gd name="T25" fmla="*/ 32 h 33"/>
                      <a:gd name="T26" fmla="*/ 36 w 53"/>
                      <a:gd name="T27" fmla="*/ 33 h 33"/>
                      <a:gd name="T28" fmla="*/ 34 w 53"/>
                      <a:gd name="T29" fmla="*/ 33 h 33"/>
                      <a:gd name="T30" fmla="*/ 20 w 53"/>
                      <a:gd name="T31" fmla="*/ 30 h 33"/>
                      <a:gd name="T32" fmla="*/ 0 w 53"/>
                      <a:gd name="T33" fmla="*/ 24 h 33"/>
                      <a:gd name="T34" fmla="*/ 0 w 53"/>
                      <a:gd name="T35" fmla="*/ 19 h 33"/>
                      <a:gd name="T36" fmla="*/ 2 w 53"/>
                      <a:gd name="T37" fmla="*/ 16 h 33"/>
                      <a:gd name="T38" fmla="*/ 4 w 53"/>
                      <a:gd name="T39" fmla="*/ 14 h 33"/>
                      <a:gd name="T40" fmla="*/ 7 w 53"/>
                      <a:gd name="T41" fmla="*/ 12 h 33"/>
                      <a:gd name="T42" fmla="*/ 9 w 53"/>
                      <a:gd name="T43" fmla="*/ 11 h 33"/>
                      <a:gd name="T44" fmla="*/ 11 w 53"/>
                      <a:gd name="T45" fmla="*/ 9 h 33"/>
                      <a:gd name="T46" fmla="*/ 12 w 53"/>
                      <a:gd name="T47" fmla="*/ 6 h 33"/>
                      <a:gd name="T48" fmla="*/ 13 w 53"/>
                      <a:gd name="T49" fmla="*/ 0 h 33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w 53"/>
                      <a:gd name="T76" fmla="*/ 0 h 33"/>
                      <a:gd name="T77" fmla="*/ 53 w 53"/>
                      <a:gd name="T78" fmla="*/ 33 h 33"/>
                    </a:gdLst>
                    <a:ahLst/>
                    <a:cxnLst>
                      <a:cxn ang="T50">
                        <a:pos x="T0" y="T1"/>
                      </a:cxn>
                      <a:cxn ang="T51">
                        <a:pos x="T2" y="T3"/>
                      </a:cxn>
                      <a:cxn ang="T52">
                        <a:pos x="T4" y="T5"/>
                      </a:cxn>
                      <a:cxn ang="T53">
                        <a:pos x="T6" y="T7"/>
                      </a:cxn>
                      <a:cxn ang="T54">
                        <a:pos x="T8" y="T9"/>
                      </a:cxn>
                      <a:cxn ang="T55">
                        <a:pos x="T10" y="T11"/>
                      </a:cxn>
                      <a:cxn ang="T56">
                        <a:pos x="T12" y="T13"/>
                      </a:cxn>
                      <a:cxn ang="T57">
                        <a:pos x="T14" y="T15"/>
                      </a:cxn>
                      <a:cxn ang="T58">
                        <a:pos x="T16" y="T17"/>
                      </a:cxn>
                      <a:cxn ang="T59">
                        <a:pos x="T18" y="T19"/>
                      </a:cxn>
                      <a:cxn ang="T60">
                        <a:pos x="T20" y="T21"/>
                      </a:cxn>
                      <a:cxn ang="T61">
                        <a:pos x="T22" y="T23"/>
                      </a:cxn>
                      <a:cxn ang="T62">
                        <a:pos x="T24" y="T25"/>
                      </a:cxn>
                      <a:cxn ang="T63">
                        <a:pos x="T26" y="T27"/>
                      </a:cxn>
                      <a:cxn ang="T64">
                        <a:pos x="T28" y="T29"/>
                      </a:cxn>
                      <a:cxn ang="T65">
                        <a:pos x="T30" y="T31"/>
                      </a:cxn>
                      <a:cxn ang="T66">
                        <a:pos x="T32" y="T33"/>
                      </a:cxn>
                      <a:cxn ang="T67">
                        <a:pos x="T34" y="T35"/>
                      </a:cxn>
                      <a:cxn ang="T68">
                        <a:pos x="T36" y="T37"/>
                      </a:cxn>
                      <a:cxn ang="T69">
                        <a:pos x="T38" y="T39"/>
                      </a:cxn>
                      <a:cxn ang="T70">
                        <a:pos x="T40" y="T41"/>
                      </a:cxn>
                      <a:cxn ang="T71">
                        <a:pos x="T42" y="T43"/>
                      </a:cxn>
                      <a:cxn ang="T72">
                        <a:pos x="T44" y="T45"/>
                      </a:cxn>
                      <a:cxn ang="T73">
                        <a:pos x="T46" y="T47"/>
                      </a:cxn>
                      <a:cxn ang="T74">
                        <a:pos x="T48" y="T49"/>
                      </a:cxn>
                    </a:cxnLst>
                    <a:rect l="T75" t="T76" r="T77" b="T78"/>
                    <a:pathLst>
                      <a:path w="53" h="33">
                        <a:moveTo>
                          <a:pt x="13" y="0"/>
                        </a:moveTo>
                        <a:lnTo>
                          <a:pt x="26" y="1"/>
                        </a:lnTo>
                        <a:lnTo>
                          <a:pt x="34" y="1"/>
                        </a:lnTo>
                        <a:lnTo>
                          <a:pt x="37" y="3"/>
                        </a:lnTo>
                        <a:lnTo>
                          <a:pt x="37" y="4"/>
                        </a:lnTo>
                        <a:lnTo>
                          <a:pt x="37" y="6"/>
                        </a:lnTo>
                        <a:lnTo>
                          <a:pt x="39" y="8"/>
                        </a:lnTo>
                        <a:lnTo>
                          <a:pt x="44" y="10"/>
                        </a:lnTo>
                        <a:lnTo>
                          <a:pt x="53" y="12"/>
                        </a:lnTo>
                        <a:lnTo>
                          <a:pt x="48" y="22"/>
                        </a:lnTo>
                        <a:lnTo>
                          <a:pt x="44" y="28"/>
                        </a:lnTo>
                        <a:lnTo>
                          <a:pt x="42" y="31"/>
                        </a:lnTo>
                        <a:lnTo>
                          <a:pt x="38" y="32"/>
                        </a:lnTo>
                        <a:lnTo>
                          <a:pt x="36" y="33"/>
                        </a:lnTo>
                        <a:lnTo>
                          <a:pt x="34" y="33"/>
                        </a:lnTo>
                        <a:lnTo>
                          <a:pt x="20" y="30"/>
                        </a:lnTo>
                        <a:lnTo>
                          <a:pt x="0" y="24"/>
                        </a:lnTo>
                        <a:lnTo>
                          <a:pt x="0" y="19"/>
                        </a:lnTo>
                        <a:lnTo>
                          <a:pt x="2" y="16"/>
                        </a:lnTo>
                        <a:lnTo>
                          <a:pt x="4" y="14"/>
                        </a:lnTo>
                        <a:lnTo>
                          <a:pt x="7" y="12"/>
                        </a:lnTo>
                        <a:lnTo>
                          <a:pt x="9" y="11"/>
                        </a:lnTo>
                        <a:lnTo>
                          <a:pt x="11" y="9"/>
                        </a:lnTo>
                        <a:lnTo>
                          <a:pt x="12" y="6"/>
                        </a:lnTo>
                        <a:lnTo>
                          <a:pt x="13" y="0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grpSp>
                <p:nvGrpSpPr>
                  <p:cNvPr id="274" name="Group 368"/>
                  <p:cNvGrpSpPr>
                    <a:grpSpLocks/>
                  </p:cNvGrpSpPr>
                  <p:nvPr>
                    <p:custDataLst>
                      <p:tags r:id="rId258"/>
                    </p:custDataLst>
                  </p:nvPr>
                </p:nvGrpSpPr>
                <p:grpSpPr bwMode="auto">
                  <a:xfrm>
                    <a:off x="5168900" y="4134656"/>
                    <a:ext cx="168275" cy="103187"/>
                    <a:chOff x="3481" y="2773"/>
                    <a:chExt cx="125" cy="65"/>
                  </a:xfrm>
                  <a:solidFill>
                    <a:srgbClr val="002060"/>
                  </a:solidFill>
                </p:grpSpPr>
                <p:sp>
                  <p:nvSpPr>
                    <p:cNvPr id="449" name="Freeform 369"/>
                    <p:cNvSpPr>
                      <a:spLocks/>
                    </p:cNvSpPr>
                    <p:nvPr/>
                  </p:nvSpPr>
                  <p:spPr bwMode="auto">
                    <a:xfrm>
                      <a:off x="3583" y="2798"/>
                      <a:ext cx="5" cy="6"/>
                    </a:xfrm>
                    <a:custGeom>
                      <a:avLst/>
                      <a:gdLst>
                        <a:gd name="T0" fmla="*/ 13 w 13"/>
                        <a:gd name="T1" fmla="*/ 0 h 18"/>
                        <a:gd name="T2" fmla="*/ 10 w 13"/>
                        <a:gd name="T3" fmla="*/ 9 h 18"/>
                        <a:gd name="T4" fmla="*/ 6 w 13"/>
                        <a:gd name="T5" fmla="*/ 18 h 18"/>
                        <a:gd name="T6" fmla="*/ 5 w 13"/>
                        <a:gd name="T7" fmla="*/ 17 h 18"/>
                        <a:gd name="T8" fmla="*/ 3 w 13"/>
                        <a:gd name="T9" fmla="*/ 14 h 18"/>
                        <a:gd name="T10" fmla="*/ 1 w 13"/>
                        <a:gd name="T11" fmla="*/ 10 h 18"/>
                        <a:gd name="T12" fmla="*/ 0 w 13"/>
                        <a:gd name="T13" fmla="*/ 6 h 18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13"/>
                        <a:gd name="T22" fmla="*/ 0 h 18"/>
                        <a:gd name="T23" fmla="*/ 13 w 13"/>
                        <a:gd name="T24" fmla="*/ 18 h 18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13" h="18">
                          <a:moveTo>
                            <a:pt x="13" y="0"/>
                          </a:moveTo>
                          <a:lnTo>
                            <a:pt x="10" y="9"/>
                          </a:lnTo>
                          <a:lnTo>
                            <a:pt x="6" y="18"/>
                          </a:lnTo>
                          <a:lnTo>
                            <a:pt x="5" y="17"/>
                          </a:lnTo>
                          <a:lnTo>
                            <a:pt x="3" y="14"/>
                          </a:lnTo>
                          <a:lnTo>
                            <a:pt x="1" y="10"/>
                          </a:lnTo>
                          <a:lnTo>
                            <a:pt x="0" y="6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50" name="Line 37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583" y="2800"/>
                      <a:ext cx="2" cy="1"/>
                    </a:xfrm>
                    <a:prstGeom prst="line">
                      <a:avLst/>
                    </a:pr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51" name="Freeform 371"/>
                    <p:cNvSpPr>
                      <a:spLocks/>
                    </p:cNvSpPr>
                    <p:nvPr/>
                  </p:nvSpPr>
                  <p:spPr bwMode="auto">
                    <a:xfrm>
                      <a:off x="3554" y="2819"/>
                      <a:ext cx="5" cy="6"/>
                    </a:xfrm>
                    <a:custGeom>
                      <a:avLst/>
                      <a:gdLst>
                        <a:gd name="T0" fmla="*/ 14 w 14"/>
                        <a:gd name="T1" fmla="*/ 19 h 19"/>
                        <a:gd name="T2" fmla="*/ 0 w 14"/>
                        <a:gd name="T3" fmla="*/ 0 h 19"/>
                        <a:gd name="T4" fmla="*/ 14 w 14"/>
                        <a:gd name="T5" fmla="*/ 19 h 19"/>
                        <a:gd name="T6" fmla="*/ 0 60000 65536"/>
                        <a:gd name="T7" fmla="*/ 0 60000 65536"/>
                        <a:gd name="T8" fmla="*/ 0 60000 65536"/>
                        <a:gd name="T9" fmla="*/ 0 w 14"/>
                        <a:gd name="T10" fmla="*/ 0 h 19"/>
                        <a:gd name="T11" fmla="*/ 14 w 14"/>
                        <a:gd name="T12" fmla="*/ 19 h 19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T9" t="T10" r="T11" b="T12"/>
                      <a:pathLst>
                        <a:path w="14" h="19">
                          <a:moveTo>
                            <a:pt x="14" y="19"/>
                          </a:moveTo>
                          <a:lnTo>
                            <a:pt x="0" y="0"/>
                          </a:lnTo>
                          <a:lnTo>
                            <a:pt x="14" y="19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52" name="Freeform 372"/>
                    <p:cNvSpPr>
                      <a:spLocks/>
                    </p:cNvSpPr>
                    <p:nvPr/>
                  </p:nvSpPr>
                  <p:spPr bwMode="auto">
                    <a:xfrm>
                      <a:off x="3528" y="2832"/>
                      <a:ext cx="2" cy="6"/>
                    </a:xfrm>
                    <a:custGeom>
                      <a:avLst/>
                      <a:gdLst>
                        <a:gd name="T0" fmla="*/ 0 w 7"/>
                        <a:gd name="T1" fmla="*/ 6 h 18"/>
                        <a:gd name="T2" fmla="*/ 7 w 7"/>
                        <a:gd name="T3" fmla="*/ 18 h 18"/>
                        <a:gd name="T4" fmla="*/ 0 w 7"/>
                        <a:gd name="T5" fmla="*/ 18 h 18"/>
                        <a:gd name="T6" fmla="*/ 0 w 7"/>
                        <a:gd name="T7" fmla="*/ 0 h 18"/>
                        <a:gd name="T8" fmla="*/ 7 w 7"/>
                        <a:gd name="T9" fmla="*/ 0 h 18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7"/>
                        <a:gd name="T16" fmla="*/ 0 h 18"/>
                        <a:gd name="T17" fmla="*/ 7 w 7"/>
                        <a:gd name="T18" fmla="*/ 18 h 18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7" h="18">
                          <a:moveTo>
                            <a:pt x="0" y="6"/>
                          </a:moveTo>
                          <a:lnTo>
                            <a:pt x="7" y="18"/>
                          </a:lnTo>
                          <a:lnTo>
                            <a:pt x="0" y="18"/>
                          </a:lnTo>
                          <a:lnTo>
                            <a:pt x="0" y="0"/>
                          </a:lnTo>
                          <a:lnTo>
                            <a:pt x="7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53" name="Freeform 373"/>
                    <p:cNvSpPr>
                      <a:spLocks/>
                    </p:cNvSpPr>
                    <p:nvPr/>
                  </p:nvSpPr>
                  <p:spPr bwMode="auto">
                    <a:xfrm>
                      <a:off x="3599" y="2773"/>
                      <a:ext cx="7" cy="4"/>
                    </a:xfrm>
                    <a:custGeom>
                      <a:avLst/>
                      <a:gdLst>
                        <a:gd name="T0" fmla="*/ 20 w 20"/>
                        <a:gd name="T1" fmla="*/ 12 h 12"/>
                        <a:gd name="T2" fmla="*/ 10 w 20"/>
                        <a:gd name="T3" fmla="*/ 9 h 12"/>
                        <a:gd name="T4" fmla="*/ 0 w 20"/>
                        <a:gd name="T5" fmla="*/ 6 h 12"/>
                        <a:gd name="T6" fmla="*/ 1 w 20"/>
                        <a:gd name="T7" fmla="*/ 5 h 12"/>
                        <a:gd name="T8" fmla="*/ 3 w 20"/>
                        <a:gd name="T9" fmla="*/ 3 h 12"/>
                        <a:gd name="T10" fmla="*/ 8 w 20"/>
                        <a:gd name="T11" fmla="*/ 1 h 12"/>
                        <a:gd name="T12" fmla="*/ 13 w 20"/>
                        <a:gd name="T13" fmla="*/ 0 h 12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20"/>
                        <a:gd name="T22" fmla="*/ 0 h 12"/>
                        <a:gd name="T23" fmla="*/ 20 w 20"/>
                        <a:gd name="T24" fmla="*/ 12 h 12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20" h="12">
                          <a:moveTo>
                            <a:pt x="20" y="12"/>
                          </a:moveTo>
                          <a:lnTo>
                            <a:pt x="10" y="9"/>
                          </a:lnTo>
                          <a:lnTo>
                            <a:pt x="0" y="6"/>
                          </a:lnTo>
                          <a:lnTo>
                            <a:pt x="1" y="5"/>
                          </a:lnTo>
                          <a:lnTo>
                            <a:pt x="3" y="3"/>
                          </a:lnTo>
                          <a:lnTo>
                            <a:pt x="8" y="1"/>
                          </a:lnTo>
                          <a:lnTo>
                            <a:pt x="13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54" name="Line 37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603" y="2773"/>
                      <a:ext cx="1" cy="2"/>
                    </a:xfrm>
                    <a:prstGeom prst="line">
                      <a:avLst/>
                    </a:pr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55" name="Freeform 375"/>
                    <p:cNvSpPr>
                      <a:spLocks/>
                    </p:cNvSpPr>
                    <p:nvPr/>
                  </p:nvSpPr>
                  <p:spPr bwMode="auto">
                    <a:xfrm>
                      <a:off x="3481" y="2828"/>
                      <a:ext cx="7" cy="6"/>
                    </a:xfrm>
                    <a:custGeom>
                      <a:avLst/>
                      <a:gdLst>
                        <a:gd name="T0" fmla="*/ 0 w 20"/>
                        <a:gd name="T1" fmla="*/ 0 h 18"/>
                        <a:gd name="T2" fmla="*/ 0 w 20"/>
                        <a:gd name="T3" fmla="*/ 18 h 18"/>
                        <a:gd name="T4" fmla="*/ 20 w 20"/>
                        <a:gd name="T5" fmla="*/ 18 h 18"/>
                        <a:gd name="T6" fmla="*/ 0 60000 65536"/>
                        <a:gd name="T7" fmla="*/ 0 60000 65536"/>
                        <a:gd name="T8" fmla="*/ 0 60000 65536"/>
                        <a:gd name="T9" fmla="*/ 0 w 20"/>
                        <a:gd name="T10" fmla="*/ 0 h 18"/>
                        <a:gd name="T11" fmla="*/ 20 w 20"/>
                        <a:gd name="T12" fmla="*/ 18 h 18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T9" t="T10" r="T11" b="T12"/>
                      <a:pathLst>
                        <a:path w="20" h="18">
                          <a:moveTo>
                            <a:pt x="0" y="0"/>
                          </a:moveTo>
                          <a:lnTo>
                            <a:pt x="0" y="18"/>
                          </a:lnTo>
                          <a:lnTo>
                            <a:pt x="20" y="18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56" name="Freeform 376"/>
                    <p:cNvSpPr>
                      <a:spLocks/>
                    </p:cNvSpPr>
                    <p:nvPr/>
                  </p:nvSpPr>
                  <p:spPr bwMode="auto">
                    <a:xfrm>
                      <a:off x="3485" y="2830"/>
                      <a:ext cx="3" cy="4"/>
                    </a:xfrm>
                    <a:custGeom>
                      <a:avLst/>
                      <a:gdLst>
                        <a:gd name="T0" fmla="*/ 7 w 7"/>
                        <a:gd name="T1" fmla="*/ 12 h 12"/>
                        <a:gd name="T2" fmla="*/ 4 w 7"/>
                        <a:gd name="T3" fmla="*/ 6 h 12"/>
                        <a:gd name="T4" fmla="*/ 0 w 7"/>
                        <a:gd name="T5" fmla="*/ 0 h 12"/>
                        <a:gd name="T6" fmla="*/ 0 60000 65536"/>
                        <a:gd name="T7" fmla="*/ 0 60000 65536"/>
                        <a:gd name="T8" fmla="*/ 0 60000 65536"/>
                        <a:gd name="T9" fmla="*/ 0 w 7"/>
                        <a:gd name="T10" fmla="*/ 0 h 12"/>
                        <a:gd name="T11" fmla="*/ 7 w 7"/>
                        <a:gd name="T12" fmla="*/ 12 h 12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T9" t="T10" r="T11" b="T12"/>
                      <a:pathLst>
                        <a:path w="7" h="12">
                          <a:moveTo>
                            <a:pt x="7" y="12"/>
                          </a:moveTo>
                          <a:lnTo>
                            <a:pt x="4" y="6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57" name="Freeform 377"/>
                    <p:cNvSpPr>
                      <a:spLocks/>
                    </p:cNvSpPr>
                    <p:nvPr/>
                  </p:nvSpPr>
                  <p:spPr bwMode="auto">
                    <a:xfrm>
                      <a:off x="3481" y="2828"/>
                      <a:ext cx="7" cy="6"/>
                    </a:xfrm>
                    <a:custGeom>
                      <a:avLst/>
                      <a:gdLst>
                        <a:gd name="T0" fmla="*/ 0 w 20"/>
                        <a:gd name="T1" fmla="*/ 0 h 18"/>
                        <a:gd name="T2" fmla="*/ 0 w 20"/>
                        <a:gd name="T3" fmla="*/ 18 h 18"/>
                        <a:gd name="T4" fmla="*/ 20 w 20"/>
                        <a:gd name="T5" fmla="*/ 18 h 18"/>
                        <a:gd name="T6" fmla="*/ 17 w 20"/>
                        <a:gd name="T7" fmla="*/ 12 h 18"/>
                        <a:gd name="T8" fmla="*/ 13 w 20"/>
                        <a:gd name="T9" fmla="*/ 6 h 18"/>
                        <a:gd name="T10" fmla="*/ 0 w 20"/>
                        <a:gd name="T11" fmla="*/ 0 h 18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w 20"/>
                        <a:gd name="T19" fmla="*/ 0 h 18"/>
                        <a:gd name="T20" fmla="*/ 20 w 20"/>
                        <a:gd name="T21" fmla="*/ 18 h 18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T18" t="T19" r="T20" b="T21"/>
                      <a:pathLst>
                        <a:path w="20" h="18">
                          <a:moveTo>
                            <a:pt x="0" y="0"/>
                          </a:moveTo>
                          <a:lnTo>
                            <a:pt x="0" y="18"/>
                          </a:lnTo>
                          <a:lnTo>
                            <a:pt x="20" y="18"/>
                          </a:lnTo>
                          <a:lnTo>
                            <a:pt x="17" y="12"/>
                          </a:lnTo>
                          <a:lnTo>
                            <a:pt x="13" y="6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58" name="Freeform 378"/>
                    <p:cNvSpPr>
                      <a:spLocks/>
                    </p:cNvSpPr>
                    <p:nvPr/>
                  </p:nvSpPr>
                  <p:spPr bwMode="auto">
                    <a:xfrm>
                      <a:off x="3528" y="2832"/>
                      <a:ext cx="2" cy="6"/>
                    </a:xfrm>
                    <a:custGeom>
                      <a:avLst/>
                      <a:gdLst>
                        <a:gd name="T0" fmla="*/ 0 w 7"/>
                        <a:gd name="T1" fmla="*/ 6 h 18"/>
                        <a:gd name="T2" fmla="*/ 7 w 7"/>
                        <a:gd name="T3" fmla="*/ 18 h 18"/>
                        <a:gd name="T4" fmla="*/ 0 w 7"/>
                        <a:gd name="T5" fmla="*/ 18 h 18"/>
                        <a:gd name="T6" fmla="*/ 0 w 7"/>
                        <a:gd name="T7" fmla="*/ 0 h 18"/>
                        <a:gd name="T8" fmla="*/ 7 w 7"/>
                        <a:gd name="T9" fmla="*/ 0 h 18"/>
                        <a:gd name="T10" fmla="*/ 0 w 7"/>
                        <a:gd name="T11" fmla="*/ 6 h 18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w 7"/>
                        <a:gd name="T19" fmla="*/ 0 h 18"/>
                        <a:gd name="T20" fmla="*/ 7 w 7"/>
                        <a:gd name="T21" fmla="*/ 18 h 18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T18" t="T19" r="T20" b="T21"/>
                      <a:pathLst>
                        <a:path w="7" h="18">
                          <a:moveTo>
                            <a:pt x="0" y="6"/>
                          </a:moveTo>
                          <a:lnTo>
                            <a:pt x="7" y="18"/>
                          </a:lnTo>
                          <a:lnTo>
                            <a:pt x="0" y="18"/>
                          </a:lnTo>
                          <a:lnTo>
                            <a:pt x="0" y="0"/>
                          </a:lnTo>
                          <a:lnTo>
                            <a:pt x="7" y="0"/>
                          </a:lnTo>
                          <a:lnTo>
                            <a:pt x="0" y="6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59" name="Freeform 379"/>
                    <p:cNvSpPr>
                      <a:spLocks/>
                    </p:cNvSpPr>
                    <p:nvPr/>
                  </p:nvSpPr>
                  <p:spPr bwMode="auto">
                    <a:xfrm>
                      <a:off x="3583" y="2798"/>
                      <a:ext cx="5" cy="6"/>
                    </a:xfrm>
                    <a:custGeom>
                      <a:avLst/>
                      <a:gdLst>
                        <a:gd name="T0" fmla="*/ 13 w 13"/>
                        <a:gd name="T1" fmla="*/ 0 h 18"/>
                        <a:gd name="T2" fmla="*/ 10 w 13"/>
                        <a:gd name="T3" fmla="*/ 9 h 18"/>
                        <a:gd name="T4" fmla="*/ 6 w 13"/>
                        <a:gd name="T5" fmla="*/ 18 h 18"/>
                        <a:gd name="T6" fmla="*/ 5 w 13"/>
                        <a:gd name="T7" fmla="*/ 17 h 18"/>
                        <a:gd name="T8" fmla="*/ 3 w 13"/>
                        <a:gd name="T9" fmla="*/ 14 h 18"/>
                        <a:gd name="T10" fmla="*/ 1 w 13"/>
                        <a:gd name="T11" fmla="*/ 10 h 18"/>
                        <a:gd name="T12" fmla="*/ 0 w 13"/>
                        <a:gd name="T13" fmla="*/ 6 h 18"/>
                        <a:gd name="T14" fmla="*/ 6 w 13"/>
                        <a:gd name="T15" fmla="*/ 6 h 18"/>
                        <a:gd name="T16" fmla="*/ 13 w 13"/>
                        <a:gd name="T17" fmla="*/ 0 h 18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w 13"/>
                        <a:gd name="T28" fmla="*/ 0 h 18"/>
                        <a:gd name="T29" fmla="*/ 13 w 13"/>
                        <a:gd name="T30" fmla="*/ 18 h 18"/>
                      </a:gdLst>
                      <a:ahLst/>
                      <a:cxnLst>
                        <a:cxn ang="T18">
                          <a:pos x="T0" y="T1"/>
                        </a:cxn>
                        <a:cxn ang="T19">
                          <a:pos x="T2" y="T3"/>
                        </a:cxn>
                        <a:cxn ang="T20">
                          <a:pos x="T4" y="T5"/>
                        </a:cxn>
                        <a:cxn ang="T21">
                          <a:pos x="T6" y="T7"/>
                        </a:cxn>
                        <a:cxn ang="T22">
                          <a:pos x="T8" y="T9"/>
                        </a:cxn>
                        <a:cxn ang="T23">
                          <a:pos x="T10" y="T11"/>
                        </a:cxn>
                        <a:cxn ang="T24">
                          <a:pos x="T12" y="T13"/>
                        </a:cxn>
                        <a:cxn ang="T25">
                          <a:pos x="T14" y="T15"/>
                        </a:cxn>
                        <a:cxn ang="T26">
                          <a:pos x="T16" y="T17"/>
                        </a:cxn>
                      </a:cxnLst>
                      <a:rect l="T27" t="T28" r="T29" b="T30"/>
                      <a:pathLst>
                        <a:path w="13" h="18">
                          <a:moveTo>
                            <a:pt x="13" y="0"/>
                          </a:moveTo>
                          <a:lnTo>
                            <a:pt x="10" y="9"/>
                          </a:lnTo>
                          <a:lnTo>
                            <a:pt x="6" y="18"/>
                          </a:lnTo>
                          <a:lnTo>
                            <a:pt x="5" y="17"/>
                          </a:lnTo>
                          <a:lnTo>
                            <a:pt x="3" y="14"/>
                          </a:lnTo>
                          <a:lnTo>
                            <a:pt x="1" y="10"/>
                          </a:lnTo>
                          <a:lnTo>
                            <a:pt x="0" y="6"/>
                          </a:lnTo>
                          <a:lnTo>
                            <a:pt x="6" y="6"/>
                          </a:lnTo>
                          <a:lnTo>
                            <a:pt x="13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</p:grpSp>
              <p:sp>
                <p:nvSpPr>
                  <p:cNvPr id="275" name="Freeform 380"/>
                  <p:cNvSpPr>
                    <a:spLocks/>
                  </p:cNvSpPr>
                  <p:nvPr>
                    <p:custDataLst>
                      <p:tags r:id="rId259"/>
                    </p:custDataLst>
                  </p:nvPr>
                </p:nvSpPr>
                <p:spPr bwMode="auto">
                  <a:xfrm>
                    <a:off x="4297363" y="4125913"/>
                    <a:ext cx="319087" cy="379412"/>
                  </a:xfrm>
                  <a:custGeom>
                    <a:avLst/>
                    <a:gdLst>
                      <a:gd name="T0" fmla="*/ 60 w 736"/>
                      <a:gd name="T1" fmla="*/ 685 h 721"/>
                      <a:gd name="T2" fmla="*/ 91 w 736"/>
                      <a:gd name="T3" fmla="*/ 668 h 721"/>
                      <a:gd name="T4" fmla="*/ 126 w 736"/>
                      <a:gd name="T5" fmla="*/ 668 h 721"/>
                      <a:gd name="T6" fmla="*/ 196 w 736"/>
                      <a:gd name="T7" fmla="*/ 692 h 721"/>
                      <a:gd name="T8" fmla="*/ 245 w 736"/>
                      <a:gd name="T9" fmla="*/ 705 h 721"/>
                      <a:gd name="T10" fmla="*/ 292 w 736"/>
                      <a:gd name="T11" fmla="*/ 703 h 721"/>
                      <a:gd name="T12" fmla="*/ 611 w 736"/>
                      <a:gd name="T13" fmla="*/ 717 h 721"/>
                      <a:gd name="T14" fmla="*/ 651 w 736"/>
                      <a:gd name="T15" fmla="*/ 707 h 721"/>
                      <a:gd name="T16" fmla="*/ 627 w 736"/>
                      <a:gd name="T17" fmla="*/ 657 h 721"/>
                      <a:gd name="T18" fmla="*/ 664 w 736"/>
                      <a:gd name="T19" fmla="*/ 433 h 721"/>
                      <a:gd name="T20" fmla="*/ 709 w 736"/>
                      <a:gd name="T21" fmla="*/ 429 h 721"/>
                      <a:gd name="T22" fmla="*/ 723 w 736"/>
                      <a:gd name="T23" fmla="*/ 416 h 721"/>
                      <a:gd name="T24" fmla="*/ 734 w 736"/>
                      <a:gd name="T25" fmla="*/ 360 h 721"/>
                      <a:gd name="T26" fmla="*/ 722 w 736"/>
                      <a:gd name="T27" fmla="*/ 302 h 721"/>
                      <a:gd name="T28" fmla="*/ 708 w 736"/>
                      <a:gd name="T29" fmla="*/ 304 h 721"/>
                      <a:gd name="T30" fmla="*/ 676 w 736"/>
                      <a:gd name="T31" fmla="*/ 300 h 721"/>
                      <a:gd name="T32" fmla="*/ 634 w 736"/>
                      <a:gd name="T33" fmla="*/ 299 h 721"/>
                      <a:gd name="T34" fmla="*/ 623 w 736"/>
                      <a:gd name="T35" fmla="*/ 290 h 721"/>
                      <a:gd name="T36" fmla="*/ 617 w 736"/>
                      <a:gd name="T37" fmla="*/ 253 h 721"/>
                      <a:gd name="T38" fmla="*/ 607 w 736"/>
                      <a:gd name="T39" fmla="*/ 219 h 721"/>
                      <a:gd name="T40" fmla="*/ 597 w 736"/>
                      <a:gd name="T41" fmla="*/ 186 h 721"/>
                      <a:gd name="T42" fmla="*/ 607 w 736"/>
                      <a:gd name="T43" fmla="*/ 167 h 721"/>
                      <a:gd name="T44" fmla="*/ 617 w 736"/>
                      <a:gd name="T45" fmla="*/ 148 h 721"/>
                      <a:gd name="T46" fmla="*/ 611 w 736"/>
                      <a:gd name="T47" fmla="*/ 100 h 721"/>
                      <a:gd name="T48" fmla="*/ 544 w 736"/>
                      <a:gd name="T49" fmla="*/ 70 h 721"/>
                      <a:gd name="T50" fmla="*/ 477 w 736"/>
                      <a:gd name="T51" fmla="*/ 66 h 721"/>
                      <a:gd name="T52" fmla="*/ 471 w 736"/>
                      <a:gd name="T53" fmla="*/ 81 h 721"/>
                      <a:gd name="T54" fmla="*/ 463 w 736"/>
                      <a:gd name="T55" fmla="*/ 101 h 721"/>
                      <a:gd name="T56" fmla="*/ 440 w 736"/>
                      <a:gd name="T57" fmla="*/ 122 h 721"/>
                      <a:gd name="T58" fmla="*/ 392 w 736"/>
                      <a:gd name="T59" fmla="*/ 130 h 721"/>
                      <a:gd name="T60" fmla="*/ 364 w 736"/>
                      <a:gd name="T61" fmla="*/ 115 h 721"/>
                      <a:gd name="T62" fmla="*/ 339 w 736"/>
                      <a:gd name="T63" fmla="*/ 82 h 721"/>
                      <a:gd name="T64" fmla="*/ 319 w 736"/>
                      <a:gd name="T65" fmla="*/ 39 h 721"/>
                      <a:gd name="T66" fmla="*/ 312 w 736"/>
                      <a:gd name="T67" fmla="*/ 0 h 721"/>
                      <a:gd name="T68" fmla="*/ 30 w 736"/>
                      <a:gd name="T69" fmla="*/ 15 h 721"/>
                      <a:gd name="T70" fmla="*/ 47 w 736"/>
                      <a:gd name="T71" fmla="*/ 29 h 721"/>
                      <a:gd name="T72" fmla="*/ 75 w 736"/>
                      <a:gd name="T73" fmla="*/ 75 h 721"/>
                      <a:gd name="T74" fmla="*/ 102 w 736"/>
                      <a:gd name="T75" fmla="*/ 130 h 721"/>
                      <a:gd name="T76" fmla="*/ 103 w 736"/>
                      <a:gd name="T77" fmla="*/ 171 h 721"/>
                      <a:gd name="T78" fmla="*/ 93 w 736"/>
                      <a:gd name="T79" fmla="*/ 203 h 721"/>
                      <a:gd name="T80" fmla="*/ 96 w 736"/>
                      <a:gd name="T81" fmla="*/ 229 h 721"/>
                      <a:gd name="T82" fmla="*/ 119 w 736"/>
                      <a:gd name="T83" fmla="*/ 272 h 721"/>
                      <a:gd name="T84" fmla="*/ 131 w 736"/>
                      <a:gd name="T85" fmla="*/ 307 h 721"/>
                      <a:gd name="T86" fmla="*/ 127 w 736"/>
                      <a:gd name="T87" fmla="*/ 352 h 721"/>
                      <a:gd name="T88" fmla="*/ 106 w 736"/>
                      <a:gd name="T89" fmla="*/ 403 h 721"/>
                      <a:gd name="T90" fmla="*/ 77 w 736"/>
                      <a:gd name="T91" fmla="*/ 446 h 721"/>
                      <a:gd name="T92" fmla="*/ 41 w 736"/>
                      <a:gd name="T93" fmla="*/ 477 h 721"/>
                      <a:gd name="T94" fmla="*/ 25 w 736"/>
                      <a:gd name="T95" fmla="*/ 591 h 721"/>
                      <a:gd name="T96" fmla="*/ 11 w 736"/>
                      <a:gd name="T97" fmla="*/ 627 h 721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w 736"/>
                      <a:gd name="T148" fmla="*/ 0 h 721"/>
                      <a:gd name="T149" fmla="*/ 736 w 736"/>
                      <a:gd name="T150" fmla="*/ 721 h 721"/>
                    </a:gdLst>
                    <a:ahLst/>
                    <a:cxnLst>
                      <a:cxn ang="T98">
                        <a:pos x="T0" y="T1"/>
                      </a:cxn>
                      <a:cxn ang="T99">
                        <a:pos x="T2" y="T3"/>
                      </a:cxn>
                      <a:cxn ang="T100">
                        <a:pos x="T4" y="T5"/>
                      </a:cxn>
                      <a:cxn ang="T101">
                        <a:pos x="T6" y="T7"/>
                      </a:cxn>
                      <a:cxn ang="T102">
                        <a:pos x="T8" y="T9"/>
                      </a:cxn>
                      <a:cxn ang="T103">
                        <a:pos x="T10" y="T11"/>
                      </a:cxn>
                      <a:cxn ang="T104">
                        <a:pos x="T12" y="T13"/>
                      </a:cxn>
                      <a:cxn ang="T105">
                        <a:pos x="T14" y="T15"/>
                      </a:cxn>
                      <a:cxn ang="T106">
                        <a:pos x="T16" y="T17"/>
                      </a:cxn>
                      <a:cxn ang="T107">
                        <a:pos x="T18" y="T19"/>
                      </a:cxn>
                      <a:cxn ang="T108">
                        <a:pos x="T20" y="T21"/>
                      </a:cxn>
                      <a:cxn ang="T109">
                        <a:pos x="T22" y="T23"/>
                      </a:cxn>
                      <a:cxn ang="T110">
                        <a:pos x="T24" y="T25"/>
                      </a:cxn>
                      <a:cxn ang="T111">
                        <a:pos x="T26" y="T27"/>
                      </a:cxn>
                      <a:cxn ang="T112">
                        <a:pos x="T28" y="T29"/>
                      </a:cxn>
                      <a:cxn ang="T113">
                        <a:pos x="T30" y="T31"/>
                      </a:cxn>
                      <a:cxn ang="T114">
                        <a:pos x="T32" y="T33"/>
                      </a:cxn>
                      <a:cxn ang="T115">
                        <a:pos x="T34" y="T35"/>
                      </a:cxn>
                      <a:cxn ang="T116">
                        <a:pos x="T36" y="T37"/>
                      </a:cxn>
                      <a:cxn ang="T117">
                        <a:pos x="T38" y="T39"/>
                      </a:cxn>
                      <a:cxn ang="T118">
                        <a:pos x="T40" y="T41"/>
                      </a:cxn>
                      <a:cxn ang="T119">
                        <a:pos x="T42" y="T43"/>
                      </a:cxn>
                      <a:cxn ang="T120">
                        <a:pos x="T44" y="T45"/>
                      </a:cxn>
                      <a:cxn ang="T121">
                        <a:pos x="T46" y="T47"/>
                      </a:cxn>
                      <a:cxn ang="T122">
                        <a:pos x="T48" y="T49"/>
                      </a:cxn>
                      <a:cxn ang="T123">
                        <a:pos x="T50" y="T51"/>
                      </a:cxn>
                      <a:cxn ang="T124">
                        <a:pos x="T52" y="T53"/>
                      </a:cxn>
                      <a:cxn ang="T125">
                        <a:pos x="T54" y="T55"/>
                      </a:cxn>
                      <a:cxn ang="T126">
                        <a:pos x="T56" y="T57"/>
                      </a:cxn>
                      <a:cxn ang="T127">
                        <a:pos x="T58" y="T59"/>
                      </a:cxn>
                      <a:cxn ang="T128">
                        <a:pos x="T60" y="T61"/>
                      </a:cxn>
                      <a:cxn ang="T129">
                        <a:pos x="T62" y="T63"/>
                      </a:cxn>
                      <a:cxn ang="T130">
                        <a:pos x="T64" y="T65"/>
                      </a:cxn>
                      <a:cxn ang="T131">
                        <a:pos x="T66" y="T67"/>
                      </a:cxn>
                      <a:cxn ang="T132">
                        <a:pos x="T68" y="T69"/>
                      </a:cxn>
                      <a:cxn ang="T133">
                        <a:pos x="T70" y="T71"/>
                      </a:cxn>
                      <a:cxn ang="T134">
                        <a:pos x="T72" y="T73"/>
                      </a:cxn>
                      <a:cxn ang="T135">
                        <a:pos x="T74" y="T75"/>
                      </a:cxn>
                      <a:cxn ang="T136">
                        <a:pos x="T76" y="T77"/>
                      </a:cxn>
                      <a:cxn ang="T137">
                        <a:pos x="T78" y="T79"/>
                      </a:cxn>
                      <a:cxn ang="T138">
                        <a:pos x="T80" y="T81"/>
                      </a:cxn>
                      <a:cxn ang="T139">
                        <a:pos x="T82" y="T83"/>
                      </a:cxn>
                      <a:cxn ang="T140">
                        <a:pos x="T84" y="T85"/>
                      </a:cxn>
                      <a:cxn ang="T141">
                        <a:pos x="T86" y="T87"/>
                      </a:cxn>
                      <a:cxn ang="T142">
                        <a:pos x="T88" y="T89"/>
                      </a:cxn>
                      <a:cxn ang="T143">
                        <a:pos x="T90" y="T91"/>
                      </a:cxn>
                      <a:cxn ang="T144">
                        <a:pos x="T92" y="T93"/>
                      </a:cxn>
                      <a:cxn ang="T145">
                        <a:pos x="T94" y="T95"/>
                      </a:cxn>
                      <a:cxn ang="T146">
                        <a:pos x="T96" y="T97"/>
                      </a:cxn>
                    </a:cxnLst>
                    <a:rect l="T147" t="T148" r="T149" b="T150"/>
                    <a:pathLst>
                      <a:path w="736" h="721">
                        <a:moveTo>
                          <a:pt x="0" y="691"/>
                        </a:moveTo>
                        <a:lnTo>
                          <a:pt x="46" y="697"/>
                        </a:lnTo>
                        <a:lnTo>
                          <a:pt x="53" y="690"/>
                        </a:lnTo>
                        <a:lnTo>
                          <a:pt x="60" y="685"/>
                        </a:lnTo>
                        <a:lnTo>
                          <a:pt x="68" y="679"/>
                        </a:lnTo>
                        <a:lnTo>
                          <a:pt x="75" y="674"/>
                        </a:lnTo>
                        <a:lnTo>
                          <a:pt x="83" y="671"/>
                        </a:lnTo>
                        <a:lnTo>
                          <a:pt x="91" y="668"/>
                        </a:lnTo>
                        <a:lnTo>
                          <a:pt x="97" y="666"/>
                        </a:lnTo>
                        <a:lnTo>
                          <a:pt x="105" y="666"/>
                        </a:lnTo>
                        <a:lnTo>
                          <a:pt x="116" y="666"/>
                        </a:lnTo>
                        <a:lnTo>
                          <a:pt x="126" y="668"/>
                        </a:lnTo>
                        <a:lnTo>
                          <a:pt x="137" y="671"/>
                        </a:lnTo>
                        <a:lnTo>
                          <a:pt x="149" y="674"/>
                        </a:lnTo>
                        <a:lnTo>
                          <a:pt x="172" y="683"/>
                        </a:lnTo>
                        <a:lnTo>
                          <a:pt x="196" y="692"/>
                        </a:lnTo>
                        <a:lnTo>
                          <a:pt x="208" y="696"/>
                        </a:lnTo>
                        <a:lnTo>
                          <a:pt x="220" y="700"/>
                        </a:lnTo>
                        <a:lnTo>
                          <a:pt x="232" y="703"/>
                        </a:lnTo>
                        <a:lnTo>
                          <a:pt x="245" y="705"/>
                        </a:lnTo>
                        <a:lnTo>
                          <a:pt x="257" y="706"/>
                        </a:lnTo>
                        <a:lnTo>
                          <a:pt x="269" y="707"/>
                        </a:lnTo>
                        <a:lnTo>
                          <a:pt x="280" y="706"/>
                        </a:lnTo>
                        <a:lnTo>
                          <a:pt x="292" y="703"/>
                        </a:lnTo>
                        <a:lnTo>
                          <a:pt x="411" y="703"/>
                        </a:lnTo>
                        <a:lnTo>
                          <a:pt x="411" y="721"/>
                        </a:lnTo>
                        <a:lnTo>
                          <a:pt x="604" y="721"/>
                        </a:lnTo>
                        <a:lnTo>
                          <a:pt x="611" y="717"/>
                        </a:lnTo>
                        <a:lnTo>
                          <a:pt x="619" y="714"/>
                        </a:lnTo>
                        <a:lnTo>
                          <a:pt x="627" y="712"/>
                        </a:lnTo>
                        <a:lnTo>
                          <a:pt x="634" y="710"/>
                        </a:lnTo>
                        <a:lnTo>
                          <a:pt x="651" y="707"/>
                        </a:lnTo>
                        <a:lnTo>
                          <a:pt x="671" y="703"/>
                        </a:lnTo>
                        <a:lnTo>
                          <a:pt x="658" y="691"/>
                        </a:lnTo>
                        <a:lnTo>
                          <a:pt x="643" y="674"/>
                        </a:lnTo>
                        <a:lnTo>
                          <a:pt x="627" y="657"/>
                        </a:lnTo>
                        <a:lnTo>
                          <a:pt x="610" y="641"/>
                        </a:lnTo>
                        <a:lnTo>
                          <a:pt x="610" y="432"/>
                        </a:lnTo>
                        <a:lnTo>
                          <a:pt x="631" y="433"/>
                        </a:lnTo>
                        <a:lnTo>
                          <a:pt x="664" y="433"/>
                        </a:lnTo>
                        <a:lnTo>
                          <a:pt x="680" y="433"/>
                        </a:lnTo>
                        <a:lnTo>
                          <a:pt x="696" y="432"/>
                        </a:lnTo>
                        <a:lnTo>
                          <a:pt x="703" y="431"/>
                        </a:lnTo>
                        <a:lnTo>
                          <a:pt x="709" y="429"/>
                        </a:lnTo>
                        <a:lnTo>
                          <a:pt x="713" y="428"/>
                        </a:lnTo>
                        <a:lnTo>
                          <a:pt x="717" y="426"/>
                        </a:lnTo>
                        <a:lnTo>
                          <a:pt x="720" y="421"/>
                        </a:lnTo>
                        <a:lnTo>
                          <a:pt x="723" y="416"/>
                        </a:lnTo>
                        <a:lnTo>
                          <a:pt x="725" y="408"/>
                        </a:lnTo>
                        <a:lnTo>
                          <a:pt x="728" y="400"/>
                        </a:lnTo>
                        <a:lnTo>
                          <a:pt x="732" y="380"/>
                        </a:lnTo>
                        <a:lnTo>
                          <a:pt x="734" y="360"/>
                        </a:lnTo>
                        <a:lnTo>
                          <a:pt x="736" y="324"/>
                        </a:lnTo>
                        <a:lnTo>
                          <a:pt x="736" y="309"/>
                        </a:lnTo>
                        <a:lnTo>
                          <a:pt x="728" y="304"/>
                        </a:lnTo>
                        <a:lnTo>
                          <a:pt x="722" y="302"/>
                        </a:lnTo>
                        <a:lnTo>
                          <a:pt x="718" y="302"/>
                        </a:lnTo>
                        <a:lnTo>
                          <a:pt x="714" y="303"/>
                        </a:lnTo>
                        <a:lnTo>
                          <a:pt x="711" y="304"/>
                        </a:lnTo>
                        <a:lnTo>
                          <a:pt x="708" y="304"/>
                        </a:lnTo>
                        <a:lnTo>
                          <a:pt x="703" y="302"/>
                        </a:lnTo>
                        <a:lnTo>
                          <a:pt x="697" y="297"/>
                        </a:lnTo>
                        <a:lnTo>
                          <a:pt x="685" y="298"/>
                        </a:lnTo>
                        <a:lnTo>
                          <a:pt x="676" y="300"/>
                        </a:lnTo>
                        <a:lnTo>
                          <a:pt x="666" y="302"/>
                        </a:lnTo>
                        <a:lnTo>
                          <a:pt x="650" y="303"/>
                        </a:lnTo>
                        <a:lnTo>
                          <a:pt x="641" y="302"/>
                        </a:lnTo>
                        <a:lnTo>
                          <a:pt x="634" y="299"/>
                        </a:lnTo>
                        <a:lnTo>
                          <a:pt x="631" y="298"/>
                        </a:lnTo>
                        <a:lnTo>
                          <a:pt x="628" y="295"/>
                        </a:lnTo>
                        <a:lnTo>
                          <a:pt x="626" y="293"/>
                        </a:lnTo>
                        <a:lnTo>
                          <a:pt x="623" y="290"/>
                        </a:lnTo>
                        <a:lnTo>
                          <a:pt x="620" y="282"/>
                        </a:lnTo>
                        <a:lnTo>
                          <a:pt x="619" y="274"/>
                        </a:lnTo>
                        <a:lnTo>
                          <a:pt x="618" y="264"/>
                        </a:lnTo>
                        <a:lnTo>
                          <a:pt x="617" y="253"/>
                        </a:lnTo>
                        <a:lnTo>
                          <a:pt x="616" y="244"/>
                        </a:lnTo>
                        <a:lnTo>
                          <a:pt x="613" y="236"/>
                        </a:lnTo>
                        <a:lnTo>
                          <a:pt x="610" y="227"/>
                        </a:lnTo>
                        <a:lnTo>
                          <a:pt x="607" y="219"/>
                        </a:lnTo>
                        <a:lnTo>
                          <a:pt x="604" y="211"/>
                        </a:lnTo>
                        <a:lnTo>
                          <a:pt x="600" y="203"/>
                        </a:lnTo>
                        <a:lnTo>
                          <a:pt x="598" y="195"/>
                        </a:lnTo>
                        <a:lnTo>
                          <a:pt x="597" y="186"/>
                        </a:lnTo>
                        <a:lnTo>
                          <a:pt x="598" y="181"/>
                        </a:lnTo>
                        <a:lnTo>
                          <a:pt x="600" y="177"/>
                        </a:lnTo>
                        <a:lnTo>
                          <a:pt x="604" y="171"/>
                        </a:lnTo>
                        <a:lnTo>
                          <a:pt x="607" y="167"/>
                        </a:lnTo>
                        <a:lnTo>
                          <a:pt x="610" y="162"/>
                        </a:lnTo>
                        <a:lnTo>
                          <a:pt x="613" y="157"/>
                        </a:lnTo>
                        <a:lnTo>
                          <a:pt x="616" y="153"/>
                        </a:lnTo>
                        <a:lnTo>
                          <a:pt x="617" y="148"/>
                        </a:lnTo>
                        <a:lnTo>
                          <a:pt x="616" y="136"/>
                        </a:lnTo>
                        <a:lnTo>
                          <a:pt x="612" y="120"/>
                        </a:lnTo>
                        <a:lnTo>
                          <a:pt x="611" y="109"/>
                        </a:lnTo>
                        <a:lnTo>
                          <a:pt x="611" y="100"/>
                        </a:lnTo>
                        <a:lnTo>
                          <a:pt x="613" y="90"/>
                        </a:lnTo>
                        <a:lnTo>
                          <a:pt x="617" y="81"/>
                        </a:lnTo>
                        <a:lnTo>
                          <a:pt x="594" y="77"/>
                        </a:lnTo>
                        <a:lnTo>
                          <a:pt x="544" y="70"/>
                        </a:lnTo>
                        <a:lnTo>
                          <a:pt x="517" y="67"/>
                        </a:lnTo>
                        <a:lnTo>
                          <a:pt x="494" y="66"/>
                        </a:lnTo>
                        <a:lnTo>
                          <a:pt x="484" y="65"/>
                        </a:lnTo>
                        <a:lnTo>
                          <a:pt x="477" y="66"/>
                        </a:lnTo>
                        <a:lnTo>
                          <a:pt x="473" y="67"/>
                        </a:lnTo>
                        <a:lnTo>
                          <a:pt x="471" y="69"/>
                        </a:lnTo>
                        <a:lnTo>
                          <a:pt x="471" y="73"/>
                        </a:lnTo>
                        <a:lnTo>
                          <a:pt x="471" y="81"/>
                        </a:lnTo>
                        <a:lnTo>
                          <a:pt x="470" y="86"/>
                        </a:lnTo>
                        <a:lnTo>
                          <a:pt x="469" y="91"/>
                        </a:lnTo>
                        <a:lnTo>
                          <a:pt x="466" y="96"/>
                        </a:lnTo>
                        <a:lnTo>
                          <a:pt x="463" y="101"/>
                        </a:lnTo>
                        <a:lnTo>
                          <a:pt x="460" y="107"/>
                        </a:lnTo>
                        <a:lnTo>
                          <a:pt x="454" y="112"/>
                        </a:lnTo>
                        <a:lnTo>
                          <a:pt x="448" y="117"/>
                        </a:lnTo>
                        <a:lnTo>
                          <a:pt x="440" y="122"/>
                        </a:lnTo>
                        <a:lnTo>
                          <a:pt x="430" y="125"/>
                        </a:lnTo>
                        <a:lnTo>
                          <a:pt x="419" y="128"/>
                        </a:lnTo>
                        <a:lnTo>
                          <a:pt x="406" y="130"/>
                        </a:lnTo>
                        <a:lnTo>
                          <a:pt x="392" y="130"/>
                        </a:lnTo>
                        <a:lnTo>
                          <a:pt x="385" y="129"/>
                        </a:lnTo>
                        <a:lnTo>
                          <a:pt x="378" y="127"/>
                        </a:lnTo>
                        <a:lnTo>
                          <a:pt x="372" y="122"/>
                        </a:lnTo>
                        <a:lnTo>
                          <a:pt x="364" y="115"/>
                        </a:lnTo>
                        <a:lnTo>
                          <a:pt x="358" y="108"/>
                        </a:lnTo>
                        <a:lnTo>
                          <a:pt x="351" y="100"/>
                        </a:lnTo>
                        <a:lnTo>
                          <a:pt x="344" y="91"/>
                        </a:lnTo>
                        <a:lnTo>
                          <a:pt x="339" y="82"/>
                        </a:lnTo>
                        <a:lnTo>
                          <a:pt x="333" y="72"/>
                        </a:lnTo>
                        <a:lnTo>
                          <a:pt x="328" y="60"/>
                        </a:lnTo>
                        <a:lnTo>
                          <a:pt x="324" y="50"/>
                        </a:lnTo>
                        <a:lnTo>
                          <a:pt x="319" y="39"/>
                        </a:lnTo>
                        <a:lnTo>
                          <a:pt x="316" y="29"/>
                        </a:lnTo>
                        <a:lnTo>
                          <a:pt x="314" y="19"/>
                        </a:lnTo>
                        <a:lnTo>
                          <a:pt x="312" y="10"/>
                        </a:lnTo>
                        <a:lnTo>
                          <a:pt x="312" y="0"/>
                        </a:lnTo>
                        <a:lnTo>
                          <a:pt x="26" y="0"/>
                        </a:lnTo>
                        <a:lnTo>
                          <a:pt x="26" y="5"/>
                        </a:lnTo>
                        <a:lnTo>
                          <a:pt x="28" y="10"/>
                        </a:lnTo>
                        <a:lnTo>
                          <a:pt x="30" y="15"/>
                        </a:lnTo>
                        <a:lnTo>
                          <a:pt x="34" y="19"/>
                        </a:lnTo>
                        <a:lnTo>
                          <a:pt x="38" y="22"/>
                        </a:lnTo>
                        <a:lnTo>
                          <a:pt x="42" y="26"/>
                        </a:lnTo>
                        <a:lnTo>
                          <a:pt x="47" y="29"/>
                        </a:lnTo>
                        <a:lnTo>
                          <a:pt x="52" y="31"/>
                        </a:lnTo>
                        <a:lnTo>
                          <a:pt x="58" y="47"/>
                        </a:lnTo>
                        <a:lnTo>
                          <a:pt x="67" y="61"/>
                        </a:lnTo>
                        <a:lnTo>
                          <a:pt x="75" y="75"/>
                        </a:lnTo>
                        <a:lnTo>
                          <a:pt x="84" y="89"/>
                        </a:lnTo>
                        <a:lnTo>
                          <a:pt x="92" y="104"/>
                        </a:lnTo>
                        <a:lnTo>
                          <a:pt x="98" y="121"/>
                        </a:lnTo>
                        <a:lnTo>
                          <a:pt x="102" y="130"/>
                        </a:lnTo>
                        <a:lnTo>
                          <a:pt x="104" y="139"/>
                        </a:lnTo>
                        <a:lnTo>
                          <a:pt x="105" y="150"/>
                        </a:lnTo>
                        <a:lnTo>
                          <a:pt x="105" y="161"/>
                        </a:lnTo>
                        <a:lnTo>
                          <a:pt x="103" y="171"/>
                        </a:lnTo>
                        <a:lnTo>
                          <a:pt x="98" y="183"/>
                        </a:lnTo>
                        <a:lnTo>
                          <a:pt x="96" y="190"/>
                        </a:lnTo>
                        <a:lnTo>
                          <a:pt x="94" y="196"/>
                        </a:lnTo>
                        <a:lnTo>
                          <a:pt x="93" y="203"/>
                        </a:lnTo>
                        <a:lnTo>
                          <a:pt x="92" y="210"/>
                        </a:lnTo>
                        <a:lnTo>
                          <a:pt x="93" y="217"/>
                        </a:lnTo>
                        <a:lnTo>
                          <a:pt x="94" y="223"/>
                        </a:lnTo>
                        <a:lnTo>
                          <a:pt x="96" y="229"/>
                        </a:lnTo>
                        <a:lnTo>
                          <a:pt x="98" y="236"/>
                        </a:lnTo>
                        <a:lnTo>
                          <a:pt x="105" y="248"/>
                        </a:lnTo>
                        <a:lnTo>
                          <a:pt x="112" y="260"/>
                        </a:lnTo>
                        <a:lnTo>
                          <a:pt x="119" y="272"/>
                        </a:lnTo>
                        <a:lnTo>
                          <a:pt x="126" y="285"/>
                        </a:lnTo>
                        <a:lnTo>
                          <a:pt x="128" y="293"/>
                        </a:lnTo>
                        <a:lnTo>
                          <a:pt x="130" y="300"/>
                        </a:lnTo>
                        <a:lnTo>
                          <a:pt x="131" y="307"/>
                        </a:lnTo>
                        <a:lnTo>
                          <a:pt x="133" y="315"/>
                        </a:lnTo>
                        <a:lnTo>
                          <a:pt x="131" y="326"/>
                        </a:lnTo>
                        <a:lnTo>
                          <a:pt x="129" y="338"/>
                        </a:lnTo>
                        <a:lnTo>
                          <a:pt x="127" y="352"/>
                        </a:lnTo>
                        <a:lnTo>
                          <a:pt x="123" y="364"/>
                        </a:lnTo>
                        <a:lnTo>
                          <a:pt x="118" y="377"/>
                        </a:lnTo>
                        <a:lnTo>
                          <a:pt x="113" y="389"/>
                        </a:lnTo>
                        <a:lnTo>
                          <a:pt x="106" y="403"/>
                        </a:lnTo>
                        <a:lnTo>
                          <a:pt x="100" y="414"/>
                        </a:lnTo>
                        <a:lnTo>
                          <a:pt x="92" y="426"/>
                        </a:lnTo>
                        <a:lnTo>
                          <a:pt x="84" y="436"/>
                        </a:lnTo>
                        <a:lnTo>
                          <a:pt x="77" y="446"/>
                        </a:lnTo>
                        <a:lnTo>
                          <a:pt x="68" y="457"/>
                        </a:lnTo>
                        <a:lnTo>
                          <a:pt x="59" y="465"/>
                        </a:lnTo>
                        <a:lnTo>
                          <a:pt x="50" y="471"/>
                        </a:lnTo>
                        <a:lnTo>
                          <a:pt x="41" y="477"/>
                        </a:lnTo>
                        <a:lnTo>
                          <a:pt x="33" y="481"/>
                        </a:lnTo>
                        <a:lnTo>
                          <a:pt x="33" y="586"/>
                        </a:lnTo>
                        <a:lnTo>
                          <a:pt x="28" y="588"/>
                        </a:lnTo>
                        <a:lnTo>
                          <a:pt x="25" y="591"/>
                        </a:lnTo>
                        <a:lnTo>
                          <a:pt x="23" y="595"/>
                        </a:lnTo>
                        <a:lnTo>
                          <a:pt x="19" y="600"/>
                        </a:lnTo>
                        <a:lnTo>
                          <a:pt x="15" y="612"/>
                        </a:lnTo>
                        <a:lnTo>
                          <a:pt x="11" y="627"/>
                        </a:lnTo>
                        <a:lnTo>
                          <a:pt x="4" y="659"/>
                        </a:lnTo>
                        <a:lnTo>
                          <a:pt x="0" y="691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76" name="Freeform 381"/>
                  <p:cNvSpPr>
                    <a:spLocks/>
                  </p:cNvSpPr>
                  <p:nvPr>
                    <p:custDataLst>
                      <p:tags r:id="rId260"/>
                    </p:custDataLst>
                  </p:nvPr>
                </p:nvSpPr>
                <p:spPr bwMode="auto">
                  <a:xfrm>
                    <a:off x="4308475" y="4098925"/>
                    <a:ext cx="15875" cy="60325"/>
                  </a:xfrm>
                  <a:custGeom>
                    <a:avLst/>
                    <a:gdLst>
                      <a:gd name="T0" fmla="*/ 0 w 39"/>
                      <a:gd name="T1" fmla="*/ 2147483647 h 31"/>
                      <a:gd name="T2" fmla="*/ 2147483647 w 39"/>
                      <a:gd name="T3" fmla="*/ 2147483647 h 31"/>
                      <a:gd name="T4" fmla="*/ 2147483647 w 39"/>
                      <a:gd name="T5" fmla="*/ 2147483647 h 31"/>
                      <a:gd name="T6" fmla="*/ 2147483647 w 39"/>
                      <a:gd name="T7" fmla="*/ 2147483647 h 31"/>
                      <a:gd name="T8" fmla="*/ 2147483647 w 39"/>
                      <a:gd name="T9" fmla="*/ 2147483647 h 31"/>
                      <a:gd name="T10" fmla="*/ 2147483647 w 39"/>
                      <a:gd name="T11" fmla="*/ 2147483647 h 31"/>
                      <a:gd name="T12" fmla="*/ 2147483647 w 39"/>
                      <a:gd name="T13" fmla="*/ 2147483647 h 31"/>
                      <a:gd name="T14" fmla="*/ 2147483647 w 39"/>
                      <a:gd name="T15" fmla="*/ 0 h 31"/>
                      <a:gd name="T16" fmla="*/ 2147483647 w 39"/>
                      <a:gd name="T17" fmla="*/ 0 h 31"/>
                      <a:gd name="T18" fmla="*/ 2147483647 w 39"/>
                      <a:gd name="T19" fmla="*/ 0 h 31"/>
                      <a:gd name="T20" fmla="*/ 2147483647 w 39"/>
                      <a:gd name="T21" fmla="*/ 0 h 31"/>
                      <a:gd name="T22" fmla="*/ 0 w 39"/>
                      <a:gd name="T23" fmla="*/ 0 h 31"/>
                      <a:gd name="T24" fmla="*/ 0 w 39"/>
                      <a:gd name="T25" fmla="*/ 2147483647 h 31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39"/>
                      <a:gd name="T40" fmla="*/ 0 h 31"/>
                      <a:gd name="T41" fmla="*/ 39 w 39"/>
                      <a:gd name="T42" fmla="*/ 31 h 31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39" h="31">
                        <a:moveTo>
                          <a:pt x="0" y="31"/>
                        </a:moveTo>
                        <a:lnTo>
                          <a:pt x="12" y="28"/>
                        </a:lnTo>
                        <a:lnTo>
                          <a:pt x="22" y="28"/>
                        </a:lnTo>
                        <a:lnTo>
                          <a:pt x="26" y="28"/>
                        </a:lnTo>
                        <a:lnTo>
                          <a:pt x="30" y="28"/>
                        </a:lnTo>
                        <a:lnTo>
                          <a:pt x="35" y="27"/>
                        </a:lnTo>
                        <a:lnTo>
                          <a:pt x="39" y="25"/>
                        </a:lnTo>
                        <a:lnTo>
                          <a:pt x="39" y="0"/>
                        </a:lnTo>
                        <a:lnTo>
                          <a:pt x="26" y="0"/>
                        </a:lnTo>
                        <a:lnTo>
                          <a:pt x="17" y="0"/>
                        </a:lnTo>
                        <a:lnTo>
                          <a:pt x="8" y="0"/>
                        </a:lnTo>
                        <a:lnTo>
                          <a:pt x="0" y="0"/>
                        </a:lnTo>
                        <a:lnTo>
                          <a:pt x="0" y="31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77" name="Freeform 382"/>
                  <p:cNvSpPr>
                    <a:spLocks/>
                  </p:cNvSpPr>
                  <p:nvPr>
                    <p:custDataLst>
                      <p:tags r:id="rId261"/>
                    </p:custDataLst>
                  </p:nvPr>
                </p:nvSpPr>
                <p:spPr bwMode="auto">
                  <a:xfrm>
                    <a:off x="4410075" y="4641850"/>
                    <a:ext cx="396875" cy="398463"/>
                  </a:xfrm>
                  <a:custGeom>
                    <a:avLst/>
                    <a:gdLst>
                      <a:gd name="T0" fmla="*/ 899 w 903"/>
                      <a:gd name="T1" fmla="*/ 291 h 759"/>
                      <a:gd name="T2" fmla="*/ 863 w 903"/>
                      <a:gd name="T3" fmla="*/ 388 h 759"/>
                      <a:gd name="T4" fmla="*/ 832 w 903"/>
                      <a:gd name="T5" fmla="*/ 414 h 759"/>
                      <a:gd name="T6" fmla="*/ 761 w 903"/>
                      <a:gd name="T7" fmla="*/ 507 h 759"/>
                      <a:gd name="T8" fmla="*/ 720 w 903"/>
                      <a:gd name="T9" fmla="*/ 561 h 759"/>
                      <a:gd name="T10" fmla="*/ 647 w 903"/>
                      <a:gd name="T11" fmla="*/ 613 h 759"/>
                      <a:gd name="T12" fmla="*/ 583 w 903"/>
                      <a:gd name="T13" fmla="*/ 666 h 759"/>
                      <a:gd name="T14" fmla="*/ 557 w 903"/>
                      <a:gd name="T15" fmla="*/ 698 h 759"/>
                      <a:gd name="T16" fmla="*/ 520 w 903"/>
                      <a:gd name="T17" fmla="*/ 705 h 759"/>
                      <a:gd name="T18" fmla="*/ 496 w 903"/>
                      <a:gd name="T19" fmla="*/ 710 h 759"/>
                      <a:gd name="T20" fmla="*/ 485 w 903"/>
                      <a:gd name="T21" fmla="*/ 727 h 759"/>
                      <a:gd name="T22" fmla="*/ 372 w 903"/>
                      <a:gd name="T23" fmla="*/ 727 h 759"/>
                      <a:gd name="T24" fmla="*/ 339 w 903"/>
                      <a:gd name="T25" fmla="*/ 732 h 759"/>
                      <a:gd name="T26" fmla="*/ 316 w 903"/>
                      <a:gd name="T27" fmla="*/ 732 h 759"/>
                      <a:gd name="T28" fmla="*/ 286 w 903"/>
                      <a:gd name="T29" fmla="*/ 727 h 759"/>
                      <a:gd name="T30" fmla="*/ 263 w 903"/>
                      <a:gd name="T31" fmla="*/ 737 h 759"/>
                      <a:gd name="T32" fmla="*/ 146 w 903"/>
                      <a:gd name="T33" fmla="*/ 759 h 759"/>
                      <a:gd name="T34" fmla="*/ 116 w 903"/>
                      <a:gd name="T35" fmla="*/ 753 h 759"/>
                      <a:gd name="T36" fmla="*/ 90 w 903"/>
                      <a:gd name="T37" fmla="*/ 739 h 759"/>
                      <a:gd name="T38" fmla="*/ 76 w 903"/>
                      <a:gd name="T39" fmla="*/ 719 h 759"/>
                      <a:gd name="T40" fmla="*/ 79 w 903"/>
                      <a:gd name="T41" fmla="*/ 697 h 759"/>
                      <a:gd name="T42" fmla="*/ 75 w 903"/>
                      <a:gd name="T43" fmla="*/ 628 h 759"/>
                      <a:gd name="T44" fmla="*/ 79 w 903"/>
                      <a:gd name="T45" fmla="*/ 608 h 759"/>
                      <a:gd name="T46" fmla="*/ 68 w 903"/>
                      <a:gd name="T47" fmla="*/ 572 h 759"/>
                      <a:gd name="T48" fmla="*/ 22 w 903"/>
                      <a:gd name="T49" fmla="*/ 516 h 759"/>
                      <a:gd name="T50" fmla="*/ 12 w 903"/>
                      <a:gd name="T51" fmla="*/ 484 h 759"/>
                      <a:gd name="T52" fmla="*/ 10 w 903"/>
                      <a:gd name="T53" fmla="*/ 439 h 759"/>
                      <a:gd name="T54" fmla="*/ 0 w 903"/>
                      <a:gd name="T55" fmla="*/ 377 h 759"/>
                      <a:gd name="T56" fmla="*/ 39 w 903"/>
                      <a:gd name="T57" fmla="*/ 377 h 759"/>
                      <a:gd name="T58" fmla="*/ 57 w 903"/>
                      <a:gd name="T59" fmla="*/ 396 h 759"/>
                      <a:gd name="T60" fmla="*/ 94 w 903"/>
                      <a:gd name="T61" fmla="*/ 410 h 759"/>
                      <a:gd name="T62" fmla="*/ 135 w 903"/>
                      <a:gd name="T63" fmla="*/ 411 h 759"/>
                      <a:gd name="T64" fmla="*/ 160 w 903"/>
                      <a:gd name="T65" fmla="*/ 400 h 759"/>
                      <a:gd name="T66" fmla="*/ 182 w 903"/>
                      <a:gd name="T67" fmla="*/ 372 h 759"/>
                      <a:gd name="T68" fmla="*/ 197 w 903"/>
                      <a:gd name="T69" fmla="*/ 229 h 759"/>
                      <a:gd name="T70" fmla="*/ 204 w 903"/>
                      <a:gd name="T71" fmla="*/ 184 h 759"/>
                      <a:gd name="T72" fmla="*/ 210 w 903"/>
                      <a:gd name="T73" fmla="*/ 168 h 759"/>
                      <a:gd name="T74" fmla="*/ 239 w 903"/>
                      <a:gd name="T75" fmla="*/ 178 h 759"/>
                      <a:gd name="T76" fmla="*/ 245 w 903"/>
                      <a:gd name="T77" fmla="*/ 238 h 759"/>
                      <a:gd name="T78" fmla="*/ 247 w 903"/>
                      <a:gd name="T79" fmla="*/ 274 h 759"/>
                      <a:gd name="T80" fmla="*/ 256 w 903"/>
                      <a:gd name="T81" fmla="*/ 287 h 759"/>
                      <a:gd name="T82" fmla="*/ 287 w 903"/>
                      <a:gd name="T83" fmla="*/ 295 h 759"/>
                      <a:gd name="T84" fmla="*/ 312 w 903"/>
                      <a:gd name="T85" fmla="*/ 293 h 759"/>
                      <a:gd name="T86" fmla="*/ 333 w 903"/>
                      <a:gd name="T87" fmla="*/ 272 h 759"/>
                      <a:gd name="T88" fmla="*/ 350 w 903"/>
                      <a:gd name="T89" fmla="*/ 234 h 759"/>
                      <a:gd name="T90" fmla="*/ 368 w 903"/>
                      <a:gd name="T91" fmla="*/ 201 h 759"/>
                      <a:gd name="T92" fmla="*/ 387 w 903"/>
                      <a:gd name="T93" fmla="*/ 191 h 759"/>
                      <a:gd name="T94" fmla="*/ 414 w 903"/>
                      <a:gd name="T95" fmla="*/ 193 h 759"/>
                      <a:gd name="T96" fmla="*/ 451 w 903"/>
                      <a:gd name="T97" fmla="*/ 208 h 759"/>
                      <a:gd name="T98" fmla="*/ 478 w 903"/>
                      <a:gd name="T99" fmla="*/ 216 h 759"/>
                      <a:gd name="T100" fmla="*/ 512 w 903"/>
                      <a:gd name="T101" fmla="*/ 213 h 759"/>
                      <a:gd name="T102" fmla="*/ 531 w 903"/>
                      <a:gd name="T103" fmla="*/ 200 h 759"/>
                      <a:gd name="T104" fmla="*/ 564 w 903"/>
                      <a:gd name="T105" fmla="*/ 127 h 759"/>
                      <a:gd name="T106" fmla="*/ 620 w 903"/>
                      <a:gd name="T107" fmla="*/ 80 h 759"/>
                      <a:gd name="T108" fmla="*/ 732 w 903"/>
                      <a:gd name="T109" fmla="*/ 11 h 759"/>
                      <a:gd name="T110" fmla="*/ 806 w 903"/>
                      <a:gd name="T111" fmla="*/ 3 h 759"/>
                      <a:gd name="T112" fmla="*/ 830 w 903"/>
                      <a:gd name="T113" fmla="*/ 6 h 759"/>
                      <a:gd name="T114" fmla="*/ 854 w 903"/>
                      <a:gd name="T115" fmla="*/ 35 h 759"/>
                      <a:gd name="T116" fmla="*/ 873 w 903"/>
                      <a:gd name="T117" fmla="*/ 71 h 759"/>
                      <a:gd name="T118" fmla="*/ 883 w 903"/>
                      <a:gd name="T119" fmla="*/ 107 h 759"/>
                      <a:gd name="T120" fmla="*/ 868 w 903"/>
                      <a:gd name="T121" fmla="*/ 207 h 759"/>
                      <a:gd name="T122" fmla="*/ 830 w 903"/>
                      <a:gd name="T123" fmla="*/ 204 h 759"/>
                      <a:gd name="T124" fmla="*/ 826 w 903"/>
                      <a:gd name="T125" fmla="*/ 281 h 759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60000 65536"/>
                      <a:gd name="T187" fmla="*/ 0 60000 65536"/>
                      <a:gd name="T188" fmla="*/ 0 60000 65536"/>
                      <a:gd name="T189" fmla="*/ 0 w 903"/>
                      <a:gd name="T190" fmla="*/ 0 h 759"/>
                      <a:gd name="T191" fmla="*/ 903 w 903"/>
                      <a:gd name="T192" fmla="*/ 759 h 759"/>
                    </a:gdLst>
                    <a:ahLst/>
                    <a:cxnLst>
                      <a:cxn ang="T126">
                        <a:pos x="T0" y="T1"/>
                      </a:cxn>
                      <a:cxn ang="T127">
                        <a:pos x="T2" y="T3"/>
                      </a:cxn>
                      <a:cxn ang="T128">
                        <a:pos x="T4" y="T5"/>
                      </a:cxn>
                      <a:cxn ang="T129">
                        <a:pos x="T6" y="T7"/>
                      </a:cxn>
                      <a:cxn ang="T130">
                        <a:pos x="T8" y="T9"/>
                      </a:cxn>
                      <a:cxn ang="T131">
                        <a:pos x="T10" y="T11"/>
                      </a:cxn>
                      <a:cxn ang="T132">
                        <a:pos x="T12" y="T13"/>
                      </a:cxn>
                      <a:cxn ang="T133">
                        <a:pos x="T14" y="T15"/>
                      </a:cxn>
                      <a:cxn ang="T134">
                        <a:pos x="T16" y="T17"/>
                      </a:cxn>
                      <a:cxn ang="T135">
                        <a:pos x="T18" y="T19"/>
                      </a:cxn>
                      <a:cxn ang="T136">
                        <a:pos x="T20" y="T21"/>
                      </a:cxn>
                      <a:cxn ang="T137">
                        <a:pos x="T22" y="T23"/>
                      </a:cxn>
                      <a:cxn ang="T138">
                        <a:pos x="T24" y="T25"/>
                      </a:cxn>
                      <a:cxn ang="T139">
                        <a:pos x="T26" y="T27"/>
                      </a:cxn>
                      <a:cxn ang="T140">
                        <a:pos x="T28" y="T29"/>
                      </a:cxn>
                      <a:cxn ang="T141">
                        <a:pos x="T30" y="T31"/>
                      </a:cxn>
                      <a:cxn ang="T142">
                        <a:pos x="T32" y="T33"/>
                      </a:cxn>
                      <a:cxn ang="T143">
                        <a:pos x="T34" y="T35"/>
                      </a:cxn>
                      <a:cxn ang="T144">
                        <a:pos x="T36" y="T37"/>
                      </a:cxn>
                      <a:cxn ang="T145">
                        <a:pos x="T38" y="T39"/>
                      </a:cxn>
                      <a:cxn ang="T146">
                        <a:pos x="T40" y="T41"/>
                      </a:cxn>
                      <a:cxn ang="T147">
                        <a:pos x="T42" y="T43"/>
                      </a:cxn>
                      <a:cxn ang="T148">
                        <a:pos x="T44" y="T45"/>
                      </a:cxn>
                      <a:cxn ang="T149">
                        <a:pos x="T46" y="T47"/>
                      </a:cxn>
                      <a:cxn ang="T150">
                        <a:pos x="T48" y="T49"/>
                      </a:cxn>
                      <a:cxn ang="T151">
                        <a:pos x="T50" y="T51"/>
                      </a:cxn>
                      <a:cxn ang="T152">
                        <a:pos x="T52" y="T53"/>
                      </a:cxn>
                      <a:cxn ang="T153">
                        <a:pos x="T54" y="T55"/>
                      </a:cxn>
                      <a:cxn ang="T154">
                        <a:pos x="T56" y="T57"/>
                      </a:cxn>
                      <a:cxn ang="T155">
                        <a:pos x="T58" y="T59"/>
                      </a:cxn>
                      <a:cxn ang="T156">
                        <a:pos x="T60" y="T61"/>
                      </a:cxn>
                      <a:cxn ang="T157">
                        <a:pos x="T62" y="T63"/>
                      </a:cxn>
                      <a:cxn ang="T158">
                        <a:pos x="T64" y="T65"/>
                      </a:cxn>
                      <a:cxn ang="T159">
                        <a:pos x="T66" y="T67"/>
                      </a:cxn>
                      <a:cxn ang="T160">
                        <a:pos x="T68" y="T69"/>
                      </a:cxn>
                      <a:cxn ang="T161">
                        <a:pos x="T70" y="T71"/>
                      </a:cxn>
                      <a:cxn ang="T162">
                        <a:pos x="T72" y="T73"/>
                      </a:cxn>
                      <a:cxn ang="T163">
                        <a:pos x="T74" y="T75"/>
                      </a:cxn>
                      <a:cxn ang="T164">
                        <a:pos x="T76" y="T77"/>
                      </a:cxn>
                      <a:cxn ang="T165">
                        <a:pos x="T78" y="T79"/>
                      </a:cxn>
                      <a:cxn ang="T166">
                        <a:pos x="T80" y="T81"/>
                      </a:cxn>
                      <a:cxn ang="T167">
                        <a:pos x="T82" y="T83"/>
                      </a:cxn>
                      <a:cxn ang="T168">
                        <a:pos x="T84" y="T85"/>
                      </a:cxn>
                      <a:cxn ang="T169">
                        <a:pos x="T86" y="T87"/>
                      </a:cxn>
                      <a:cxn ang="T170">
                        <a:pos x="T88" y="T89"/>
                      </a:cxn>
                      <a:cxn ang="T171">
                        <a:pos x="T90" y="T91"/>
                      </a:cxn>
                      <a:cxn ang="T172">
                        <a:pos x="T92" y="T93"/>
                      </a:cxn>
                      <a:cxn ang="T173">
                        <a:pos x="T94" y="T95"/>
                      </a:cxn>
                      <a:cxn ang="T174">
                        <a:pos x="T96" y="T97"/>
                      </a:cxn>
                      <a:cxn ang="T175">
                        <a:pos x="T98" y="T99"/>
                      </a:cxn>
                      <a:cxn ang="T176">
                        <a:pos x="T100" y="T101"/>
                      </a:cxn>
                      <a:cxn ang="T177">
                        <a:pos x="T102" y="T103"/>
                      </a:cxn>
                      <a:cxn ang="T178">
                        <a:pos x="T104" y="T105"/>
                      </a:cxn>
                      <a:cxn ang="T179">
                        <a:pos x="T106" y="T107"/>
                      </a:cxn>
                      <a:cxn ang="T180">
                        <a:pos x="T108" y="T109"/>
                      </a:cxn>
                      <a:cxn ang="T181">
                        <a:pos x="T110" y="T111"/>
                      </a:cxn>
                      <a:cxn ang="T182">
                        <a:pos x="T112" y="T113"/>
                      </a:cxn>
                      <a:cxn ang="T183">
                        <a:pos x="T114" y="T115"/>
                      </a:cxn>
                      <a:cxn ang="T184">
                        <a:pos x="T116" y="T117"/>
                      </a:cxn>
                      <a:cxn ang="T185">
                        <a:pos x="T118" y="T119"/>
                      </a:cxn>
                      <a:cxn ang="T186">
                        <a:pos x="T120" y="T121"/>
                      </a:cxn>
                      <a:cxn ang="T187">
                        <a:pos x="T122" y="T123"/>
                      </a:cxn>
                      <a:cxn ang="T188">
                        <a:pos x="T124" y="T125"/>
                      </a:cxn>
                    </a:cxnLst>
                    <a:rect l="T189" t="T190" r="T191" b="T192"/>
                    <a:pathLst>
                      <a:path w="903" h="759">
                        <a:moveTo>
                          <a:pt x="870" y="296"/>
                        </a:moveTo>
                        <a:lnTo>
                          <a:pt x="875" y="295"/>
                        </a:lnTo>
                        <a:lnTo>
                          <a:pt x="886" y="293"/>
                        </a:lnTo>
                        <a:lnTo>
                          <a:pt x="899" y="291"/>
                        </a:lnTo>
                        <a:lnTo>
                          <a:pt x="903" y="290"/>
                        </a:lnTo>
                        <a:lnTo>
                          <a:pt x="863" y="364"/>
                        </a:lnTo>
                        <a:lnTo>
                          <a:pt x="863" y="376"/>
                        </a:lnTo>
                        <a:lnTo>
                          <a:pt x="863" y="388"/>
                        </a:lnTo>
                        <a:lnTo>
                          <a:pt x="857" y="392"/>
                        </a:lnTo>
                        <a:lnTo>
                          <a:pt x="849" y="397"/>
                        </a:lnTo>
                        <a:lnTo>
                          <a:pt x="840" y="405"/>
                        </a:lnTo>
                        <a:lnTo>
                          <a:pt x="832" y="414"/>
                        </a:lnTo>
                        <a:lnTo>
                          <a:pt x="813" y="436"/>
                        </a:lnTo>
                        <a:lnTo>
                          <a:pt x="794" y="460"/>
                        </a:lnTo>
                        <a:lnTo>
                          <a:pt x="776" y="485"/>
                        </a:lnTo>
                        <a:lnTo>
                          <a:pt x="761" y="507"/>
                        </a:lnTo>
                        <a:lnTo>
                          <a:pt x="749" y="525"/>
                        </a:lnTo>
                        <a:lnTo>
                          <a:pt x="744" y="537"/>
                        </a:lnTo>
                        <a:lnTo>
                          <a:pt x="732" y="550"/>
                        </a:lnTo>
                        <a:lnTo>
                          <a:pt x="720" y="561"/>
                        </a:lnTo>
                        <a:lnTo>
                          <a:pt x="706" y="571"/>
                        </a:lnTo>
                        <a:lnTo>
                          <a:pt x="694" y="581"/>
                        </a:lnTo>
                        <a:lnTo>
                          <a:pt x="670" y="598"/>
                        </a:lnTo>
                        <a:lnTo>
                          <a:pt x="647" y="613"/>
                        </a:lnTo>
                        <a:lnTo>
                          <a:pt x="624" y="628"/>
                        </a:lnTo>
                        <a:lnTo>
                          <a:pt x="603" y="646"/>
                        </a:lnTo>
                        <a:lnTo>
                          <a:pt x="592" y="655"/>
                        </a:lnTo>
                        <a:lnTo>
                          <a:pt x="583" y="666"/>
                        </a:lnTo>
                        <a:lnTo>
                          <a:pt x="574" y="677"/>
                        </a:lnTo>
                        <a:lnTo>
                          <a:pt x="565" y="690"/>
                        </a:lnTo>
                        <a:lnTo>
                          <a:pt x="561" y="694"/>
                        </a:lnTo>
                        <a:lnTo>
                          <a:pt x="557" y="698"/>
                        </a:lnTo>
                        <a:lnTo>
                          <a:pt x="553" y="700"/>
                        </a:lnTo>
                        <a:lnTo>
                          <a:pt x="546" y="702"/>
                        </a:lnTo>
                        <a:lnTo>
                          <a:pt x="534" y="704"/>
                        </a:lnTo>
                        <a:lnTo>
                          <a:pt x="520" y="705"/>
                        </a:lnTo>
                        <a:lnTo>
                          <a:pt x="513" y="705"/>
                        </a:lnTo>
                        <a:lnTo>
                          <a:pt x="507" y="706"/>
                        </a:lnTo>
                        <a:lnTo>
                          <a:pt x="501" y="708"/>
                        </a:lnTo>
                        <a:lnTo>
                          <a:pt x="496" y="710"/>
                        </a:lnTo>
                        <a:lnTo>
                          <a:pt x="491" y="713"/>
                        </a:lnTo>
                        <a:lnTo>
                          <a:pt x="488" y="716"/>
                        </a:lnTo>
                        <a:lnTo>
                          <a:pt x="486" y="721"/>
                        </a:lnTo>
                        <a:lnTo>
                          <a:pt x="485" y="727"/>
                        </a:lnTo>
                        <a:lnTo>
                          <a:pt x="444" y="727"/>
                        </a:lnTo>
                        <a:lnTo>
                          <a:pt x="415" y="727"/>
                        </a:lnTo>
                        <a:lnTo>
                          <a:pt x="395" y="727"/>
                        </a:lnTo>
                        <a:lnTo>
                          <a:pt x="372" y="727"/>
                        </a:lnTo>
                        <a:lnTo>
                          <a:pt x="359" y="727"/>
                        </a:lnTo>
                        <a:lnTo>
                          <a:pt x="348" y="729"/>
                        </a:lnTo>
                        <a:lnTo>
                          <a:pt x="344" y="730"/>
                        </a:lnTo>
                        <a:lnTo>
                          <a:pt x="339" y="732"/>
                        </a:lnTo>
                        <a:lnTo>
                          <a:pt x="332" y="735"/>
                        </a:lnTo>
                        <a:lnTo>
                          <a:pt x="325" y="739"/>
                        </a:lnTo>
                        <a:lnTo>
                          <a:pt x="320" y="735"/>
                        </a:lnTo>
                        <a:lnTo>
                          <a:pt x="316" y="732"/>
                        </a:lnTo>
                        <a:lnTo>
                          <a:pt x="310" y="730"/>
                        </a:lnTo>
                        <a:lnTo>
                          <a:pt x="306" y="729"/>
                        </a:lnTo>
                        <a:lnTo>
                          <a:pt x="296" y="727"/>
                        </a:lnTo>
                        <a:lnTo>
                          <a:pt x="286" y="727"/>
                        </a:lnTo>
                        <a:lnTo>
                          <a:pt x="283" y="730"/>
                        </a:lnTo>
                        <a:lnTo>
                          <a:pt x="278" y="732"/>
                        </a:lnTo>
                        <a:lnTo>
                          <a:pt x="272" y="735"/>
                        </a:lnTo>
                        <a:lnTo>
                          <a:pt x="263" y="737"/>
                        </a:lnTo>
                        <a:lnTo>
                          <a:pt x="242" y="742"/>
                        </a:lnTo>
                        <a:lnTo>
                          <a:pt x="218" y="747"/>
                        </a:lnTo>
                        <a:lnTo>
                          <a:pt x="173" y="756"/>
                        </a:lnTo>
                        <a:lnTo>
                          <a:pt x="146" y="759"/>
                        </a:lnTo>
                        <a:lnTo>
                          <a:pt x="139" y="758"/>
                        </a:lnTo>
                        <a:lnTo>
                          <a:pt x="131" y="757"/>
                        </a:lnTo>
                        <a:lnTo>
                          <a:pt x="123" y="756"/>
                        </a:lnTo>
                        <a:lnTo>
                          <a:pt x="116" y="753"/>
                        </a:lnTo>
                        <a:lnTo>
                          <a:pt x="109" y="750"/>
                        </a:lnTo>
                        <a:lnTo>
                          <a:pt x="103" y="746"/>
                        </a:lnTo>
                        <a:lnTo>
                          <a:pt x="96" y="743"/>
                        </a:lnTo>
                        <a:lnTo>
                          <a:pt x="90" y="739"/>
                        </a:lnTo>
                        <a:lnTo>
                          <a:pt x="85" y="734"/>
                        </a:lnTo>
                        <a:lnTo>
                          <a:pt x="82" y="730"/>
                        </a:lnTo>
                        <a:lnTo>
                          <a:pt x="78" y="725"/>
                        </a:lnTo>
                        <a:lnTo>
                          <a:pt x="76" y="719"/>
                        </a:lnTo>
                        <a:lnTo>
                          <a:pt x="75" y="714"/>
                        </a:lnTo>
                        <a:lnTo>
                          <a:pt x="75" y="708"/>
                        </a:lnTo>
                        <a:lnTo>
                          <a:pt x="76" y="703"/>
                        </a:lnTo>
                        <a:lnTo>
                          <a:pt x="79" y="697"/>
                        </a:lnTo>
                        <a:lnTo>
                          <a:pt x="60" y="648"/>
                        </a:lnTo>
                        <a:lnTo>
                          <a:pt x="65" y="639"/>
                        </a:lnTo>
                        <a:lnTo>
                          <a:pt x="72" y="632"/>
                        </a:lnTo>
                        <a:lnTo>
                          <a:pt x="75" y="628"/>
                        </a:lnTo>
                        <a:lnTo>
                          <a:pt x="77" y="625"/>
                        </a:lnTo>
                        <a:lnTo>
                          <a:pt x="79" y="621"/>
                        </a:lnTo>
                        <a:lnTo>
                          <a:pt x="79" y="616"/>
                        </a:lnTo>
                        <a:lnTo>
                          <a:pt x="79" y="608"/>
                        </a:lnTo>
                        <a:lnTo>
                          <a:pt x="78" y="600"/>
                        </a:lnTo>
                        <a:lnTo>
                          <a:pt x="76" y="592"/>
                        </a:lnTo>
                        <a:lnTo>
                          <a:pt x="74" y="584"/>
                        </a:lnTo>
                        <a:lnTo>
                          <a:pt x="68" y="572"/>
                        </a:lnTo>
                        <a:lnTo>
                          <a:pt x="61" y="561"/>
                        </a:lnTo>
                        <a:lnTo>
                          <a:pt x="43" y="542"/>
                        </a:lnTo>
                        <a:lnTo>
                          <a:pt x="27" y="524"/>
                        </a:lnTo>
                        <a:lnTo>
                          <a:pt x="22" y="516"/>
                        </a:lnTo>
                        <a:lnTo>
                          <a:pt x="18" y="509"/>
                        </a:lnTo>
                        <a:lnTo>
                          <a:pt x="16" y="502"/>
                        </a:lnTo>
                        <a:lnTo>
                          <a:pt x="14" y="496"/>
                        </a:lnTo>
                        <a:lnTo>
                          <a:pt x="12" y="484"/>
                        </a:lnTo>
                        <a:lnTo>
                          <a:pt x="11" y="472"/>
                        </a:lnTo>
                        <a:lnTo>
                          <a:pt x="11" y="461"/>
                        </a:lnTo>
                        <a:lnTo>
                          <a:pt x="11" y="450"/>
                        </a:lnTo>
                        <a:lnTo>
                          <a:pt x="10" y="439"/>
                        </a:lnTo>
                        <a:lnTo>
                          <a:pt x="7" y="426"/>
                        </a:lnTo>
                        <a:lnTo>
                          <a:pt x="6" y="412"/>
                        </a:lnTo>
                        <a:lnTo>
                          <a:pt x="4" y="395"/>
                        </a:lnTo>
                        <a:lnTo>
                          <a:pt x="0" y="377"/>
                        </a:lnTo>
                        <a:lnTo>
                          <a:pt x="0" y="364"/>
                        </a:lnTo>
                        <a:lnTo>
                          <a:pt x="33" y="364"/>
                        </a:lnTo>
                        <a:lnTo>
                          <a:pt x="36" y="371"/>
                        </a:lnTo>
                        <a:lnTo>
                          <a:pt x="39" y="377"/>
                        </a:lnTo>
                        <a:lnTo>
                          <a:pt x="43" y="382"/>
                        </a:lnTo>
                        <a:lnTo>
                          <a:pt x="48" y="387"/>
                        </a:lnTo>
                        <a:lnTo>
                          <a:pt x="52" y="392"/>
                        </a:lnTo>
                        <a:lnTo>
                          <a:pt x="57" y="396"/>
                        </a:lnTo>
                        <a:lnTo>
                          <a:pt x="63" y="399"/>
                        </a:lnTo>
                        <a:lnTo>
                          <a:pt x="68" y="402"/>
                        </a:lnTo>
                        <a:lnTo>
                          <a:pt x="81" y="407"/>
                        </a:lnTo>
                        <a:lnTo>
                          <a:pt x="94" y="410"/>
                        </a:lnTo>
                        <a:lnTo>
                          <a:pt x="107" y="412"/>
                        </a:lnTo>
                        <a:lnTo>
                          <a:pt x="119" y="413"/>
                        </a:lnTo>
                        <a:lnTo>
                          <a:pt x="128" y="412"/>
                        </a:lnTo>
                        <a:lnTo>
                          <a:pt x="135" y="411"/>
                        </a:lnTo>
                        <a:lnTo>
                          <a:pt x="142" y="409"/>
                        </a:lnTo>
                        <a:lnTo>
                          <a:pt x="149" y="407"/>
                        </a:lnTo>
                        <a:lnTo>
                          <a:pt x="154" y="404"/>
                        </a:lnTo>
                        <a:lnTo>
                          <a:pt x="160" y="400"/>
                        </a:lnTo>
                        <a:lnTo>
                          <a:pt x="164" y="396"/>
                        </a:lnTo>
                        <a:lnTo>
                          <a:pt x="168" y="392"/>
                        </a:lnTo>
                        <a:lnTo>
                          <a:pt x="176" y="382"/>
                        </a:lnTo>
                        <a:lnTo>
                          <a:pt x="182" y="372"/>
                        </a:lnTo>
                        <a:lnTo>
                          <a:pt x="187" y="361"/>
                        </a:lnTo>
                        <a:lnTo>
                          <a:pt x="193" y="351"/>
                        </a:lnTo>
                        <a:lnTo>
                          <a:pt x="193" y="240"/>
                        </a:lnTo>
                        <a:lnTo>
                          <a:pt x="197" y="229"/>
                        </a:lnTo>
                        <a:lnTo>
                          <a:pt x="199" y="217"/>
                        </a:lnTo>
                        <a:lnTo>
                          <a:pt x="201" y="206"/>
                        </a:lnTo>
                        <a:lnTo>
                          <a:pt x="202" y="194"/>
                        </a:lnTo>
                        <a:lnTo>
                          <a:pt x="204" y="184"/>
                        </a:lnTo>
                        <a:lnTo>
                          <a:pt x="206" y="176"/>
                        </a:lnTo>
                        <a:lnTo>
                          <a:pt x="207" y="173"/>
                        </a:lnTo>
                        <a:lnTo>
                          <a:pt x="208" y="170"/>
                        </a:lnTo>
                        <a:lnTo>
                          <a:pt x="210" y="168"/>
                        </a:lnTo>
                        <a:lnTo>
                          <a:pt x="212" y="167"/>
                        </a:lnTo>
                        <a:lnTo>
                          <a:pt x="220" y="171"/>
                        </a:lnTo>
                        <a:lnTo>
                          <a:pt x="229" y="175"/>
                        </a:lnTo>
                        <a:lnTo>
                          <a:pt x="239" y="178"/>
                        </a:lnTo>
                        <a:lnTo>
                          <a:pt x="245" y="179"/>
                        </a:lnTo>
                        <a:lnTo>
                          <a:pt x="245" y="201"/>
                        </a:lnTo>
                        <a:lnTo>
                          <a:pt x="245" y="219"/>
                        </a:lnTo>
                        <a:lnTo>
                          <a:pt x="245" y="238"/>
                        </a:lnTo>
                        <a:lnTo>
                          <a:pt x="245" y="259"/>
                        </a:lnTo>
                        <a:lnTo>
                          <a:pt x="246" y="265"/>
                        </a:lnTo>
                        <a:lnTo>
                          <a:pt x="246" y="270"/>
                        </a:lnTo>
                        <a:lnTo>
                          <a:pt x="247" y="274"/>
                        </a:lnTo>
                        <a:lnTo>
                          <a:pt x="250" y="278"/>
                        </a:lnTo>
                        <a:lnTo>
                          <a:pt x="252" y="281"/>
                        </a:lnTo>
                        <a:lnTo>
                          <a:pt x="254" y="284"/>
                        </a:lnTo>
                        <a:lnTo>
                          <a:pt x="256" y="287"/>
                        </a:lnTo>
                        <a:lnTo>
                          <a:pt x="260" y="289"/>
                        </a:lnTo>
                        <a:lnTo>
                          <a:pt x="267" y="292"/>
                        </a:lnTo>
                        <a:lnTo>
                          <a:pt x="276" y="294"/>
                        </a:lnTo>
                        <a:lnTo>
                          <a:pt x="287" y="295"/>
                        </a:lnTo>
                        <a:lnTo>
                          <a:pt x="299" y="296"/>
                        </a:lnTo>
                        <a:lnTo>
                          <a:pt x="303" y="295"/>
                        </a:lnTo>
                        <a:lnTo>
                          <a:pt x="308" y="295"/>
                        </a:lnTo>
                        <a:lnTo>
                          <a:pt x="312" y="293"/>
                        </a:lnTo>
                        <a:lnTo>
                          <a:pt x="316" y="291"/>
                        </a:lnTo>
                        <a:lnTo>
                          <a:pt x="322" y="286"/>
                        </a:lnTo>
                        <a:lnTo>
                          <a:pt x="329" y="280"/>
                        </a:lnTo>
                        <a:lnTo>
                          <a:pt x="333" y="272"/>
                        </a:lnTo>
                        <a:lnTo>
                          <a:pt x="337" y="263"/>
                        </a:lnTo>
                        <a:lnTo>
                          <a:pt x="342" y="254"/>
                        </a:lnTo>
                        <a:lnTo>
                          <a:pt x="345" y="243"/>
                        </a:lnTo>
                        <a:lnTo>
                          <a:pt x="350" y="234"/>
                        </a:lnTo>
                        <a:lnTo>
                          <a:pt x="353" y="224"/>
                        </a:lnTo>
                        <a:lnTo>
                          <a:pt x="357" y="216"/>
                        </a:lnTo>
                        <a:lnTo>
                          <a:pt x="363" y="208"/>
                        </a:lnTo>
                        <a:lnTo>
                          <a:pt x="368" y="201"/>
                        </a:lnTo>
                        <a:lnTo>
                          <a:pt x="375" y="195"/>
                        </a:lnTo>
                        <a:lnTo>
                          <a:pt x="378" y="193"/>
                        </a:lnTo>
                        <a:lnTo>
                          <a:pt x="382" y="192"/>
                        </a:lnTo>
                        <a:lnTo>
                          <a:pt x="387" y="191"/>
                        </a:lnTo>
                        <a:lnTo>
                          <a:pt x="392" y="191"/>
                        </a:lnTo>
                        <a:lnTo>
                          <a:pt x="400" y="191"/>
                        </a:lnTo>
                        <a:lnTo>
                          <a:pt x="408" y="192"/>
                        </a:lnTo>
                        <a:lnTo>
                          <a:pt x="414" y="193"/>
                        </a:lnTo>
                        <a:lnTo>
                          <a:pt x="421" y="195"/>
                        </a:lnTo>
                        <a:lnTo>
                          <a:pt x="431" y="200"/>
                        </a:lnTo>
                        <a:lnTo>
                          <a:pt x="441" y="204"/>
                        </a:lnTo>
                        <a:lnTo>
                          <a:pt x="451" y="208"/>
                        </a:lnTo>
                        <a:lnTo>
                          <a:pt x="460" y="212"/>
                        </a:lnTo>
                        <a:lnTo>
                          <a:pt x="466" y="214"/>
                        </a:lnTo>
                        <a:lnTo>
                          <a:pt x="471" y="215"/>
                        </a:lnTo>
                        <a:lnTo>
                          <a:pt x="478" y="216"/>
                        </a:lnTo>
                        <a:lnTo>
                          <a:pt x="485" y="216"/>
                        </a:lnTo>
                        <a:lnTo>
                          <a:pt x="496" y="216"/>
                        </a:lnTo>
                        <a:lnTo>
                          <a:pt x="504" y="215"/>
                        </a:lnTo>
                        <a:lnTo>
                          <a:pt x="512" y="213"/>
                        </a:lnTo>
                        <a:lnTo>
                          <a:pt x="518" y="211"/>
                        </a:lnTo>
                        <a:lnTo>
                          <a:pt x="523" y="208"/>
                        </a:lnTo>
                        <a:lnTo>
                          <a:pt x="527" y="204"/>
                        </a:lnTo>
                        <a:lnTo>
                          <a:pt x="531" y="200"/>
                        </a:lnTo>
                        <a:lnTo>
                          <a:pt x="534" y="194"/>
                        </a:lnTo>
                        <a:lnTo>
                          <a:pt x="544" y="169"/>
                        </a:lnTo>
                        <a:lnTo>
                          <a:pt x="558" y="135"/>
                        </a:lnTo>
                        <a:lnTo>
                          <a:pt x="564" y="127"/>
                        </a:lnTo>
                        <a:lnTo>
                          <a:pt x="572" y="119"/>
                        </a:lnTo>
                        <a:lnTo>
                          <a:pt x="582" y="110"/>
                        </a:lnTo>
                        <a:lnTo>
                          <a:pt x="593" y="100"/>
                        </a:lnTo>
                        <a:lnTo>
                          <a:pt x="620" y="80"/>
                        </a:lnTo>
                        <a:lnTo>
                          <a:pt x="649" y="61"/>
                        </a:lnTo>
                        <a:lnTo>
                          <a:pt x="679" y="43"/>
                        </a:lnTo>
                        <a:lnTo>
                          <a:pt x="708" y="25"/>
                        </a:lnTo>
                        <a:lnTo>
                          <a:pt x="732" y="11"/>
                        </a:lnTo>
                        <a:lnTo>
                          <a:pt x="750" y="0"/>
                        </a:lnTo>
                        <a:lnTo>
                          <a:pt x="777" y="1"/>
                        </a:lnTo>
                        <a:lnTo>
                          <a:pt x="798" y="3"/>
                        </a:lnTo>
                        <a:lnTo>
                          <a:pt x="806" y="3"/>
                        </a:lnTo>
                        <a:lnTo>
                          <a:pt x="815" y="3"/>
                        </a:lnTo>
                        <a:lnTo>
                          <a:pt x="823" y="2"/>
                        </a:lnTo>
                        <a:lnTo>
                          <a:pt x="830" y="0"/>
                        </a:lnTo>
                        <a:lnTo>
                          <a:pt x="830" y="6"/>
                        </a:lnTo>
                        <a:lnTo>
                          <a:pt x="850" y="6"/>
                        </a:lnTo>
                        <a:lnTo>
                          <a:pt x="850" y="17"/>
                        </a:lnTo>
                        <a:lnTo>
                          <a:pt x="851" y="26"/>
                        </a:lnTo>
                        <a:lnTo>
                          <a:pt x="854" y="35"/>
                        </a:lnTo>
                        <a:lnTo>
                          <a:pt x="856" y="41"/>
                        </a:lnTo>
                        <a:lnTo>
                          <a:pt x="861" y="52"/>
                        </a:lnTo>
                        <a:lnTo>
                          <a:pt x="867" y="62"/>
                        </a:lnTo>
                        <a:lnTo>
                          <a:pt x="873" y="71"/>
                        </a:lnTo>
                        <a:lnTo>
                          <a:pt x="879" y="82"/>
                        </a:lnTo>
                        <a:lnTo>
                          <a:pt x="880" y="90"/>
                        </a:lnTo>
                        <a:lnTo>
                          <a:pt x="882" y="98"/>
                        </a:lnTo>
                        <a:lnTo>
                          <a:pt x="883" y="107"/>
                        </a:lnTo>
                        <a:lnTo>
                          <a:pt x="883" y="117"/>
                        </a:lnTo>
                        <a:lnTo>
                          <a:pt x="883" y="204"/>
                        </a:lnTo>
                        <a:lnTo>
                          <a:pt x="875" y="206"/>
                        </a:lnTo>
                        <a:lnTo>
                          <a:pt x="868" y="207"/>
                        </a:lnTo>
                        <a:lnTo>
                          <a:pt x="860" y="207"/>
                        </a:lnTo>
                        <a:lnTo>
                          <a:pt x="852" y="206"/>
                        </a:lnTo>
                        <a:lnTo>
                          <a:pt x="838" y="205"/>
                        </a:lnTo>
                        <a:lnTo>
                          <a:pt x="830" y="204"/>
                        </a:lnTo>
                        <a:lnTo>
                          <a:pt x="826" y="236"/>
                        </a:lnTo>
                        <a:lnTo>
                          <a:pt x="825" y="262"/>
                        </a:lnTo>
                        <a:lnTo>
                          <a:pt x="826" y="272"/>
                        </a:lnTo>
                        <a:lnTo>
                          <a:pt x="826" y="281"/>
                        </a:lnTo>
                        <a:lnTo>
                          <a:pt x="828" y="289"/>
                        </a:lnTo>
                        <a:lnTo>
                          <a:pt x="830" y="296"/>
                        </a:lnTo>
                        <a:lnTo>
                          <a:pt x="870" y="296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78" name="Freeform 383"/>
                  <p:cNvSpPr>
                    <a:spLocks/>
                  </p:cNvSpPr>
                  <p:nvPr>
                    <p:custDataLst>
                      <p:tags r:id="rId262"/>
                    </p:custDataLst>
                  </p:nvPr>
                </p:nvSpPr>
                <p:spPr bwMode="auto">
                  <a:xfrm>
                    <a:off x="4557713" y="3209925"/>
                    <a:ext cx="411162" cy="611188"/>
                  </a:xfrm>
                  <a:custGeom>
                    <a:avLst/>
                    <a:gdLst>
                      <a:gd name="T0" fmla="*/ 2147483647 w 943"/>
                      <a:gd name="T1" fmla="*/ 2147483647 h 1172"/>
                      <a:gd name="T2" fmla="*/ 2147483647 w 943"/>
                      <a:gd name="T3" fmla="*/ 2147483647 h 1172"/>
                      <a:gd name="T4" fmla="*/ 2147483647 w 943"/>
                      <a:gd name="T5" fmla="*/ 2147483647 h 1172"/>
                      <a:gd name="T6" fmla="*/ 2147483647 w 943"/>
                      <a:gd name="T7" fmla="*/ 2147483647 h 1172"/>
                      <a:gd name="T8" fmla="*/ 2147483647 w 943"/>
                      <a:gd name="T9" fmla="*/ 2147483647 h 1172"/>
                      <a:gd name="T10" fmla="*/ 2147483647 w 943"/>
                      <a:gd name="T11" fmla="*/ 2147483647 h 1172"/>
                      <a:gd name="T12" fmla="*/ 2147483647 w 943"/>
                      <a:gd name="T13" fmla="*/ 2147483647 h 1172"/>
                      <a:gd name="T14" fmla="*/ 2147483647 w 943"/>
                      <a:gd name="T15" fmla="*/ 2147483647 h 1172"/>
                      <a:gd name="T16" fmla="*/ 2147483647 w 943"/>
                      <a:gd name="T17" fmla="*/ 2147483647 h 1172"/>
                      <a:gd name="T18" fmla="*/ 2147483647 w 943"/>
                      <a:gd name="T19" fmla="*/ 2147483647 h 1172"/>
                      <a:gd name="T20" fmla="*/ 2147483647 w 943"/>
                      <a:gd name="T21" fmla="*/ 2147483647 h 1172"/>
                      <a:gd name="T22" fmla="*/ 2147483647 w 943"/>
                      <a:gd name="T23" fmla="*/ 2147483647 h 1172"/>
                      <a:gd name="T24" fmla="*/ 2147483647 w 943"/>
                      <a:gd name="T25" fmla="*/ 2147483647 h 1172"/>
                      <a:gd name="T26" fmla="*/ 2147483647 w 943"/>
                      <a:gd name="T27" fmla="*/ 2147483647 h 1172"/>
                      <a:gd name="T28" fmla="*/ 2147483647 w 943"/>
                      <a:gd name="T29" fmla="*/ 2147483647 h 1172"/>
                      <a:gd name="T30" fmla="*/ 2147483647 w 943"/>
                      <a:gd name="T31" fmla="*/ 2147483647 h 1172"/>
                      <a:gd name="T32" fmla="*/ 2147483647 w 943"/>
                      <a:gd name="T33" fmla="*/ 2147483647 h 1172"/>
                      <a:gd name="T34" fmla="*/ 2147483647 w 943"/>
                      <a:gd name="T35" fmla="*/ 2147483647 h 1172"/>
                      <a:gd name="T36" fmla="*/ 2147483647 w 943"/>
                      <a:gd name="T37" fmla="*/ 2147483647 h 1172"/>
                      <a:gd name="T38" fmla="*/ 2147483647 w 943"/>
                      <a:gd name="T39" fmla="*/ 2147483647 h 1172"/>
                      <a:gd name="T40" fmla="*/ 2147483647 w 943"/>
                      <a:gd name="T41" fmla="*/ 2147483647 h 1172"/>
                      <a:gd name="T42" fmla="*/ 2147483647 w 943"/>
                      <a:gd name="T43" fmla="*/ 2147483647 h 1172"/>
                      <a:gd name="T44" fmla="*/ 2147483647 w 943"/>
                      <a:gd name="T45" fmla="*/ 2147483647 h 1172"/>
                      <a:gd name="T46" fmla="*/ 2147483647 w 943"/>
                      <a:gd name="T47" fmla="*/ 2147483647 h 1172"/>
                      <a:gd name="T48" fmla="*/ 2147483647 w 943"/>
                      <a:gd name="T49" fmla="*/ 2147483647 h 1172"/>
                      <a:gd name="T50" fmla="*/ 2147483647 w 943"/>
                      <a:gd name="T51" fmla="*/ 2147483647 h 1172"/>
                      <a:gd name="T52" fmla="*/ 2147483647 w 943"/>
                      <a:gd name="T53" fmla="*/ 2147483647 h 1172"/>
                      <a:gd name="T54" fmla="*/ 2147483647 w 943"/>
                      <a:gd name="T55" fmla="*/ 2147483647 h 1172"/>
                      <a:gd name="T56" fmla="*/ 2147483647 w 943"/>
                      <a:gd name="T57" fmla="*/ 2147483647 h 1172"/>
                      <a:gd name="T58" fmla="*/ 2147483647 w 943"/>
                      <a:gd name="T59" fmla="*/ 2147483647 h 1172"/>
                      <a:gd name="T60" fmla="*/ 2147483647 w 943"/>
                      <a:gd name="T61" fmla="*/ 2147483647 h 1172"/>
                      <a:gd name="T62" fmla="*/ 2147483647 w 943"/>
                      <a:gd name="T63" fmla="*/ 2147483647 h 1172"/>
                      <a:gd name="T64" fmla="*/ 2147483647 w 943"/>
                      <a:gd name="T65" fmla="*/ 2147483647 h 1172"/>
                      <a:gd name="T66" fmla="*/ 2147483647 w 943"/>
                      <a:gd name="T67" fmla="*/ 2147483647 h 1172"/>
                      <a:gd name="T68" fmla="*/ 2147483647 w 943"/>
                      <a:gd name="T69" fmla="*/ 2147483647 h 1172"/>
                      <a:gd name="T70" fmla="*/ 2147483647 w 943"/>
                      <a:gd name="T71" fmla="*/ 2147483647 h 1172"/>
                      <a:gd name="T72" fmla="*/ 2147483647 w 943"/>
                      <a:gd name="T73" fmla="*/ 2147483647 h 1172"/>
                      <a:gd name="T74" fmla="*/ 2147483647 w 943"/>
                      <a:gd name="T75" fmla="*/ 2147483647 h 1172"/>
                      <a:gd name="T76" fmla="*/ 2147483647 w 943"/>
                      <a:gd name="T77" fmla="*/ 2147483647 h 1172"/>
                      <a:gd name="T78" fmla="*/ 2147483647 w 943"/>
                      <a:gd name="T79" fmla="*/ 2147483647 h 1172"/>
                      <a:gd name="T80" fmla="*/ 2147483647 w 943"/>
                      <a:gd name="T81" fmla="*/ 2147483647 h 1172"/>
                      <a:gd name="T82" fmla="*/ 2147483647 w 943"/>
                      <a:gd name="T83" fmla="*/ 2147483647 h 1172"/>
                      <a:gd name="T84" fmla="*/ 2147483647 w 943"/>
                      <a:gd name="T85" fmla="*/ 2147483647 h 1172"/>
                      <a:gd name="T86" fmla="*/ 2147483647 w 943"/>
                      <a:gd name="T87" fmla="*/ 2147483647 h 1172"/>
                      <a:gd name="T88" fmla="*/ 2147483647 w 943"/>
                      <a:gd name="T89" fmla="*/ 2147483647 h 1172"/>
                      <a:gd name="T90" fmla="*/ 2147483647 w 943"/>
                      <a:gd name="T91" fmla="*/ 2147483647 h 1172"/>
                      <a:gd name="T92" fmla="*/ 2147483647 w 943"/>
                      <a:gd name="T93" fmla="*/ 2147483647 h 1172"/>
                      <a:gd name="T94" fmla="*/ 2147483647 w 943"/>
                      <a:gd name="T95" fmla="*/ 2147483647 h 1172"/>
                      <a:gd name="T96" fmla="*/ 2147483647 w 943"/>
                      <a:gd name="T97" fmla="*/ 2147483647 h 1172"/>
                      <a:gd name="T98" fmla="*/ 2147483647 w 943"/>
                      <a:gd name="T99" fmla="*/ 2147483647 h 1172"/>
                      <a:gd name="T100" fmla="*/ 2147483647 w 943"/>
                      <a:gd name="T101" fmla="*/ 2147483647 h 1172"/>
                      <a:gd name="T102" fmla="*/ 2147483647 w 943"/>
                      <a:gd name="T103" fmla="*/ 2147483647 h 1172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w 943"/>
                      <a:gd name="T157" fmla="*/ 0 h 1172"/>
                      <a:gd name="T158" fmla="*/ 943 w 943"/>
                      <a:gd name="T159" fmla="*/ 1172 h 1172"/>
                    </a:gdLst>
                    <a:ahLst/>
                    <a:cxnLst>
                      <a:cxn ang="T104">
                        <a:pos x="T0" y="T1"/>
                      </a:cxn>
                      <a:cxn ang="T105">
                        <a:pos x="T2" y="T3"/>
                      </a:cxn>
                      <a:cxn ang="T106">
                        <a:pos x="T4" y="T5"/>
                      </a:cxn>
                      <a:cxn ang="T107">
                        <a:pos x="T6" y="T7"/>
                      </a:cxn>
                      <a:cxn ang="T108">
                        <a:pos x="T8" y="T9"/>
                      </a:cxn>
                      <a:cxn ang="T109">
                        <a:pos x="T10" y="T11"/>
                      </a:cxn>
                      <a:cxn ang="T110">
                        <a:pos x="T12" y="T13"/>
                      </a:cxn>
                      <a:cxn ang="T111">
                        <a:pos x="T14" y="T15"/>
                      </a:cxn>
                      <a:cxn ang="T112">
                        <a:pos x="T16" y="T17"/>
                      </a:cxn>
                      <a:cxn ang="T113">
                        <a:pos x="T18" y="T19"/>
                      </a:cxn>
                      <a:cxn ang="T114">
                        <a:pos x="T20" y="T21"/>
                      </a:cxn>
                      <a:cxn ang="T115">
                        <a:pos x="T22" y="T23"/>
                      </a:cxn>
                      <a:cxn ang="T116">
                        <a:pos x="T24" y="T25"/>
                      </a:cxn>
                      <a:cxn ang="T117">
                        <a:pos x="T26" y="T27"/>
                      </a:cxn>
                      <a:cxn ang="T118">
                        <a:pos x="T28" y="T29"/>
                      </a:cxn>
                      <a:cxn ang="T119">
                        <a:pos x="T30" y="T31"/>
                      </a:cxn>
                      <a:cxn ang="T120">
                        <a:pos x="T32" y="T33"/>
                      </a:cxn>
                      <a:cxn ang="T121">
                        <a:pos x="T34" y="T35"/>
                      </a:cxn>
                      <a:cxn ang="T122">
                        <a:pos x="T36" y="T37"/>
                      </a:cxn>
                      <a:cxn ang="T123">
                        <a:pos x="T38" y="T39"/>
                      </a:cxn>
                      <a:cxn ang="T124">
                        <a:pos x="T40" y="T41"/>
                      </a:cxn>
                      <a:cxn ang="T125">
                        <a:pos x="T42" y="T43"/>
                      </a:cxn>
                      <a:cxn ang="T126">
                        <a:pos x="T44" y="T45"/>
                      </a:cxn>
                      <a:cxn ang="T127">
                        <a:pos x="T46" y="T47"/>
                      </a:cxn>
                      <a:cxn ang="T128">
                        <a:pos x="T48" y="T49"/>
                      </a:cxn>
                      <a:cxn ang="T129">
                        <a:pos x="T50" y="T51"/>
                      </a:cxn>
                      <a:cxn ang="T130">
                        <a:pos x="T52" y="T53"/>
                      </a:cxn>
                      <a:cxn ang="T131">
                        <a:pos x="T54" y="T55"/>
                      </a:cxn>
                      <a:cxn ang="T132">
                        <a:pos x="T56" y="T57"/>
                      </a:cxn>
                      <a:cxn ang="T133">
                        <a:pos x="T58" y="T59"/>
                      </a:cxn>
                      <a:cxn ang="T134">
                        <a:pos x="T60" y="T61"/>
                      </a:cxn>
                      <a:cxn ang="T135">
                        <a:pos x="T62" y="T63"/>
                      </a:cxn>
                      <a:cxn ang="T136">
                        <a:pos x="T64" y="T65"/>
                      </a:cxn>
                      <a:cxn ang="T137">
                        <a:pos x="T66" y="T67"/>
                      </a:cxn>
                      <a:cxn ang="T138">
                        <a:pos x="T68" y="T69"/>
                      </a:cxn>
                      <a:cxn ang="T139">
                        <a:pos x="T70" y="T71"/>
                      </a:cxn>
                      <a:cxn ang="T140">
                        <a:pos x="T72" y="T73"/>
                      </a:cxn>
                      <a:cxn ang="T141">
                        <a:pos x="T74" y="T75"/>
                      </a:cxn>
                      <a:cxn ang="T142">
                        <a:pos x="T76" y="T77"/>
                      </a:cxn>
                      <a:cxn ang="T143">
                        <a:pos x="T78" y="T79"/>
                      </a:cxn>
                      <a:cxn ang="T144">
                        <a:pos x="T80" y="T81"/>
                      </a:cxn>
                      <a:cxn ang="T145">
                        <a:pos x="T82" y="T83"/>
                      </a:cxn>
                      <a:cxn ang="T146">
                        <a:pos x="T84" y="T85"/>
                      </a:cxn>
                      <a:cxn ang="T147">
                        <a:pos x="T86" y="T87"/>
                      </a:cxn>
                      <a:cxn ang="T148">
                        <a:pos x="T88" y="T89"/>
                      </a:cxn>
                      <a:cxn ang="T149">
                        <a:pos x="T90" y="T91"/>
                      </a:cxn>
                      <a:cxn ang="T150">
                        <a:pos x="T92" y="T93"/>
                      </a:cxn>
                      <a:cxn ang="T151">
                        <a:pos x="T94" y="T95"/>
                      </a:cxn>
                      <a:cxn ang="T152">
                        <a:pos x="T96" y="T97"/>
                      </a:cxn>
                      <a:cxn ang="T153">
                        <a:pos x="T98" y="T99"/>
                      </a:cxn>
                      <a:cxn ang="T154">
                        <a:pos x="T100" y="T101"/>
                      </a:cxn>
                      <a:cxn ang="T155">
                        <a:pos x="T102" y="T103"/>
                      </a:cxn>
                    </a:cxnLst>
                    <a:rect l="T156" t="T157" r="T158" b="T159"/>
                    <a:pathLst>
                      <a:path w="943" h="1172">
                        <a:moveTo>
                          <a:pt x="711" y="30"/>
                        </a:moveTo>
                        <a:lnTo>
                          <a:pt x="715" y="25"/>
                        </a:lnTo>
                        <a:lnTo>
                          <a:pt x="728" y="15"/>
                        </a:lnTo>
                        <a:lnTo>
                          <a:pt x="735" y="9"/>
                        </a:lnTo>
                        <a:lnTo>
                          <a:pt x="742" y="5"/>
                        </a:lnTo>
                        <a:lnTo>
                          <a:pt x="747" y="1"/>
                        </a:lnTo>
                        <a:lnTo>
                          <a:pt x="751" y="0"/>
                        </a:lnTo>
                        <a:lnTo>
                          <a:pt x="755" y="10"/>
                        </a:lnTo>
                        <a:lnTo>
                          <a:pt x="759" y="17"/>
                        </a:lnTo>
                        <a:lnTo>
                          <a:pt x="765" y="23"/>
                        </a:lnTo>
                        <a:lnTo>
                          <a:pt x="769" y="26"/>
                        </a:lnTo>
                        <a:lnTo>
                          <a:pt x="776" y="28"/>
                        </a:lnTo>
                        <a:lnTo>
                          <a:pt x="784" y="30"/>
                        </a:lnTo>
                        <a:lnTo>
                          <a:pt x="792" y="30"/>
                        </a:lnTo>
                        <a:lnTo>
                          <a:pt x="803" y="30"/>
                        </a:lnTo>
                        <a:lnTo>
                          <a:pt x="804" y="40"/>
                        </a:lnTo>
                        <a:lnTo>
                          <a:pt x="808" y="48"/>
                        </a:lnTo>
                        <a:lnTo>
                          <a:pt x="810" y="51"/>
                        </a:lnTo>
                        <a:lnTo>
                          <a:pt x="812" y="53"/>
                        </a:lnTo>
                        <a:lnTo>
                          <a:pt x="814" y="55"/>
                        </a:lnTo>
                        <a:lnTo>
                          <a:pt x="816" y="55"/>
                        </a:lnTo>
                        <a:lnTo>
                          <a:pt x="823" y="76"/>
                        </a:lnTo>
                        <a:lnTo>
                          <a:pt x="830" y="94"/>
                        </a:lnTo>
                        <a:lnTo>
                          <a:pt x="832" y="102"/>
                        </a:lnTo>
                        <a:lnTo>
                          <a:pt x="835" y="109"/>
                        </a:lnTo>
                        <a:lnTo>
                          <a:pt x="836" y="116"/>
                        </a:lnTo>
                        <a:lnTo>
                          <a:pt x="837" y="123"/>
                        </a:lnTo>
                        <a:lnTo>
                          <a:pt x="836" y="150"/>
                        </a:lnTo>
                        <a:lnTo>
                          <a:pt x="836" y="175"/>
                        </a:lnTo>
                        <a:lnTo>
                          <a:pt x="837" y="187"/>
                        </a:lnTo>
                        <a:lnTo>
                          <a:pt x="838" y="200"/>
                        </a:lnTo>
                        <a:lnTo>
                          <a:pt x="842" y="211"/>
                        </a:lnTo>
                        <a:lnTo>
                          <a:pt x="845" y="222"/>
                        </a:lnTo>
                        <a:lnTo>
                          <a:pt x="851" y="232"/>
                        </a:lnTo>
                        <a:lnTo>
                          <a:pt x="857" y="243"/>
                        </a:lnTo>
                        <a:lnTo>
                          <a:pt x="866" y="253"/>
                        </a:lnTo>
                        <a:lnTo>
                          <a:pt x="876" y="264"/>
                        </a:lnTo>
                        <a:lnTo>
                          <a:pt x="889" y="273"/>
                        </a:lnTo>
                        <a:lnTo>
                          <a:pt x="904" y="283"/>
                        </a:lnTo>
                        <a:lnTo>
                          <a:pt x="922" y="292"/>
                        </a:lnTo>
                        <a:lnTo>
                          <a:pt x="943" y="301"/>
                        </a:lnTo>
                        <a:lnTo>
                          <a:pt x="928" y="314"/>
                        </a:lnTo>
                        <a:lnTo>
                          <a:pt x="913" y="328"/>
                        </a:lnTo>
                        <a:lnTo>
                          <a:pt x="896" y="344"/>
                        </a:lnTo>
                        <a:lnTo>
                          <a:pt x="879" y="361"/>
                        </a:lnTo>
                        <a:lnTo>
                          <a:pt x="871" y="370"/>
                        </a:lnTo>
                        <a:lnTo>
                          <a:pt x="865" y="380"/>
                        </a:lnTo>
                        <a:lnTo>
                          <a:pt x="859" y="389"/>
                        </a:lnTo>
                        <a:lnTo>
                          <a:pt x="854" y="399"/>
                        </a:lnTo>
                        <a:lnTo>
                          <a:pt x="851" y="410"/>
                        </a:lnTo>
                        <a:lnTo>
                          <a:pt x="849" y="420"/>
                        </a:lnTo>
                        <a:lnTo>
                          <a:pt x="848" y="432"/>
                        </a:lnTo>
                        <a:lnTo>
                          <a:pt x="851" y="443"/>
                        </a:lnTo>
                        <a:lnTo>
                          <a:pt x="830" y="616"/>
                        </a:lnTo>
                        <a:lnTo>
                          <a:pt x="809" y="635"/>
                        </a:lnTo>
                        <a:lnTo>
                          <a:pt x="787" y="652"/>
                        </a:lnTo>
                        <a:lnTo>
                          <a:pt x="782" y="658"/>
                        </a:lnTo>
                        <a:lnTo>
                          <a:pt x="778" y="663"/>
                        </a:lnTo>
                        <a:lnTo>
                          <a:pt x="774" y="670"/>
                        </a:lnTo>
                        <a:lnTo>
                          <a:pt x="770" y="677"/>
                        </a:lnTo>
                        <a:lnTo>
                          <a:pt x="767" y="686"/>
                        </a:lnTo>
                        <a:lnTo>
                          <a:pt x="766" y="696"/>
                        </a:lnTo>
                        <a:lnTo>
                          <a:pt x="764" y="708"/>
                        </a:lnTo>
                        <a:lnTo>
                          <a:pt x="764" y="721"/>
                        </a:lnTo>
                        <a:lnTo>
                          <a:pt x="763" y="721"/>
                        </a:lnTo>
                        <a:lnTo>
                          <a:pt x="758" y="721"/>
                        </a:lnTo>
                        <a:lnTo>
                          <a:pt x="755" y="723"/>
                        </a:lnTo>
                        <a:lnTo>
                          <a:pt x="752" y="726"/>
                        </a:lnTo>
                        <a:lnTo>
                          <a:pt x="748" y="730"/>
                        </a:lnTo>
                        <a:lnTo>
                          <a:pt x="745" y="735"/>
                        </a:lnTo>
                        <a:lnTo>
                          <a:pt x="741" y="743"/>
                        </a:lnTo>
                        <a:lnTo>
                          <a:pt x="736" y="752"/>
                        </a:lnTo>
                        <a:lnTo>
                          <a:pt x="732" y="766"/>
                        </a:lnTo>
                        <a:lnTo>
                          <a:pt x="728" y="780"/>
                        </a:lnTo>
                        <a:lnTo>
                          <a:pt x="723" y="798"/>
                        </a:lnTo>
                        <a:lnTo>
                          <a:pt x="719" y="821"/>
                        </a:lnTo>
                        <a:lnTo>
                          <a:pt x="714" y="845"/>
                        </a:lnTo>
                        <a:lnTo>
                          <a:pt x="711" y="875"/>
                        </a:lnTo>
                        <a:lnTo>
                          <a:pt x="701" y="875"/>
                        </a:lnTo>
                        <a:lnTo>
                          <a:pt x="692" y="877"/>
                        </a:lnTo>
                        <a:lnTo>
                          <a:pt x="684" y="880"/>
                        </a:lnTo>
                        <a:lnTo>
                          <a:pt x="677" y="884"/>
                        </a:lnTo>
                        <a:lnTo>
                          <a:pt x="670" y="890"/>
                        </a:lnTo>
                        <a:lnTo>
                          <a:pt x="665" y="896"/>
                        </a:lnTo>
                        <a:lnTo>
                          <a:pt x="662" y="903"/>
                        </a:lnTo>
                        <a:lnTo>
                          <a:pt x="659" y="910"/>
                        </a:lnTo>
                        <a:lnTo>
                          <a:pt x="658" y="917"/>
                        </a:lnTo>
                        <a:lnTo>
                          <a:pt x="658" y="924"/>
                        </a:lnTo>
                        <a:lnTo>
                          <a:pt x="661" y="929"/>
                        </a:lnTo>
                        <a:lnTo>
                          <a:pt x="664" y="934"/>
                        </a:lnTo>
                        <a:lnTo>
                          <a:pt x="666" y="936"/>
                        </a:lnTo>
                        <a:lnTo>
                          <a:pt x="669" y="937"/>
                        </a:lnTo>
                        <a:lnTo>
                          <a:pt x="673" y="938"/>
                        </a:lnTo>
                        <a:lnTo>
                          <a:pt x="677" y="939"/>
                        </a:lnTo>
                        <a:lnTo>
                          <a:pt x="686" y="939"/>
                        </a:lnTo>
                        <a:lnTo>
                          <a:pt x="697" y="936"/>
                        </a:lnTo>
                        <a:lnTo>
                          <a:pt x="700" y="941"/>
                        </a:lnTo>
                        <a:lnTo>
                          <a:pt x="702" y="944"/>
                        </a:lnTo>
                        <a:lnTo>
                          <a:pt x="706" y="947"/>
                        </a:lnTo>
                        <a:lnTo>
                          <a:pt x="709" y="950"/>
                        </a:lnTo>
                        <a:lnTo>
                          <a:pt x="717" y="955"/>
                        </a:lnTo>
                        <a:lnTo>
                          <a:pt x="724" y="958"/>
                        </a:lnTo>
                        <a:lnTo>
                          <a:pt x="731" y="963"/>
                        </a:lnTo>
                        <a:lnTo>
                          <a:pt x="739" y="968"/>
                        </a:lnTo>
                        <a:lnTo>
                          <a:pt x="742" y="971"/>
                        </a:lnTo>
                        <a:lnTo>
                          <a:pt x="745" y="975"/>
                        </a:lnTo>
                        <a:lnTo>
                          <a:pt x="747" y="981"/>
                        </a:lnTo>
                        <a:lnTo>
                          <a:pt x="751" y="986"/>
                        </a:lnTo>
                        <a:lnTo>
                          <a:pt x="753" y="996"/>
                        </a:lnTo>
                        <a:lnTo>
                          <a:pt x="756" y="1007"/>
                        </a:lnTo>
                        <a:lnTo>
                          <a:pt x="759" y="1018"/>
                        </a:lnTo>
                        <a:lnTo>
                          <a:pt x="765" y="1028"/>
                        </a:lnTo>
                        <a:lnTo>
                          <a:pt x="767" y="1033"/>
                        </a:lnTo>
                        <a:lnTo>
                          <a:pt x="771" y="1039"/>
                        </a:lnTo>
                        <a:lnTo>
                          <a:pt x="775" y="1043"/>
                        </a:lnTo>
                        <a:lnTo>
                          <a:pt x="779" y="1046"/>
                        </a:lnTo>
                        <a:lnTo>
                          <a:pt x="785" y="1049"/>
                        </a:lnTo>
                        <a:lnTo>
                          <a:pt x="790" y="1052"/>
                        </a:lnTo>
                        <a:lnTo>
                          <a:pt x="797" y="1053"/>
                        </a:lnTo>
                        <a:lnTo>
                          <a:pt x="803" y="1053"/>
                        </a:lnTo>
                        <a:lnTo>
                          <a:pt x="810" y="1063"/>
                        </a:lnTo>
                        <a:lnTo>
                          <a:pt x="814" y="1071"/>
                        </a:lnTo>
                        <a:lnTo>
                          <a:pt x="815" y="1076"/>
                        </a:lnTo>
                        <a:lnTo>
                          <a:pt x="815" y="1081"/>
                        </a:lnTo>
                        <a:lnTo>
                          <a:pt x="809" y="1094"/>
                        </a:lnTo>
                        <a:lnTo>
                          <a:pt x="797" y="1115"/>
                        </a:lnTo>
                        <a:lnTo>
                          <a:pt x="776" y="1115"/>
                        </a:lnTo>
                        <a:lnTo>
                          <a:pt x="755" y="1115"/>
                        </a:lnTo>
                        <a:lnTo>
                          <a:pt x="734" y="1115"/>
                        </a:lnTo>
                        <a:lnTo>
                          <a:pt x="718" y="1115"/>
                        </a:lnTo>
                        <a:lnTo>
                          <a:pt x="718" y="1127"/>
                        </a:lnTo>
                        <a:lnTo>
                          <a:pt x="718" y="1139"/>
                        </a:lnTo>
                        <a:lnTo>
                          <a:pt x="711" y="1143"/>
                        </a:lnTo>
                        <a:lnTo>
                          <a:pt x="697" y="1152"/>
                        </a:lnTo>
                        <a:lnTo>
                          <a:pt x="687" y="1157"/>
                        </a:lnTo>
                        <a:lnTo>
                          <a:pt x="675" y="1161"/>
                        </a:lnTo>
                        <a:lnTo>
                          <a:pt x="663" y="1163"/>
                        </a:lnTo>
                        <a:lnTo>
                          <a:pt x="651" y="1164"/>
                        </a:lnTo>
                        <a:lnTo>
                          <a:pt x="628" y="1166"/>
                        </a:lnTo>
                        <a:lnTo>
                          <a:pt x="598" y="1170"/>
                        </a:lnTo>
                        <a:lnTo>
                          <a:pt x="583" y="1171"/>
                        </a:lnTo>
                        <a:lnTo>
                          <a:pt x="566" y="1172"/>
                        </a:lnTo>
                        <a:lnTo>
                          <a:pt x="549" y="1172"/>
                        </a:lnTo>
                        <a:lnTo>
                          <a:pt x="531" y="1170"/>
                        </a:lnTo>
                        <a:lnTo>
                          <a:pt x="515" y="1158"/>
                        </a:lnTo>
                        <a:lnTo>
                          <a:pt x="496" y="1141"/>
                        </a:lnTo>
                        <a:lnTo>
                          <a:pt x="486" y="1133"/>
                        </a:lnTo>
                        <a:lnTo>
                          <a:pt x="475" y="1127"/>
                        </a:lnTo>
                        <a:lnTo>
                          <a:pt x="470" y="1124"/>
                        </a:lnTo>
                        <a:lnTo>
                          <a:pt x="464" y="1123"/>
                        </a:lnTo>
                        <a:lnTo>
                          <a:pt x="457" y="1121"/>
                        </a:lnTo>
                        <a:lnTo>
                          <a:pt x="452" y="1121"/>
                        </a:lnTo>
                        <a:lnTo>
                          <a:pt x="432" y="1122"/>
                        </a:lnTo>
                        <a:lnTo>
                          <a:pt x="405" y="1124"/>
                        </a:lnTo>
                        <a:lnTo>
                          <a:pt x="390" y="1125"/>
                        </a:lnTo>
                        <a:lnTo>
                          <a:pt x="375" y="1126"/>
                        </a:lnTo>
                        <a:lnTo>
                          <a:pt x="360" y="1126"/>
                        </a:lnTo>
                        <a:lnTo>
                          <a:pt x="345" y="1125"/>
                        </a:lnTo>
                        <a:lnTo>
                          <a:pt x="331" y="1123"/>
                        </a:lnTo>
                        <a:lnTo>
                          <a:pt x="319" y="1120"/>
                        </a:lnTo>
                        <a:lnTo>
                          <a:pt x="314" y="1117"/>
                        </a:lnTo>
                        <a:lnTo>
                          <a:pt x="308" y="1115"/>
                        </a:lnTo>
                        <a:lnTo>
                          <a:pt x="304" y="1112"/>
                        </a:lnTo>
                        <a:lnTo>
                          <a:pt x="300" y="1108"/>
                        </a:lnTo>
                        <a:lnTo>
                          <a:pt x="297" y="1104"/>
                        </a:lnTo>
                        <a:lnTo>
                          <a:pt x="295" y="1100"/>
                        </a:lnTo>
                        <a:lnTo>
                          <a:pt x="293" y="1095"/>
                        </a:lnTo>
                        <a:lnTo>
                          <a:pt x="292" y="1088"/>
                        </a:lnTo>
                        <a:lnTo>
                          <a:pt x="293" y="1082"/>
                        </a:lnTo>
                        <a:lnTo>
                          <a:pt x="294" y="1075"/>
                        </a:lnTo>
                        <a:lnTo>
                          <a:pt x="295" y="1068"/>
                        </a:lnTo>
                        <a:lnTo>
                          <a:pt x="298" y="1060"/>
                        </a:lnTo>
                        <a:lnTo>
                          <a:pt x="291" y="1049"/>
                        </a:lnTo>
                        <a:lnTo>
                          <a:pt x="283" y="1039"/>
                        </a:lnTo>
                        <a:lnTo>
                          <a:pt x="274" y="1029"/>
                        </a:lnTo>
                        <a:lnTo>
                          <a:pt x="265" y="1021"/>
                        </a:lnTo>
                        <a:lnTo>
                          <a:pt x="248" y="1005"/>
                        </a:lnTo>
                        <a:lnTo>
                          <a:pt x="230" y="990"/>
                        </a:lnTo>
                        <a:lnTo>
                          <a:pt x="222" y="983"/>
                        </a:lnTo>
                        <a:lnTo>
                          <a:pt x="216" y="974"/>
                        </a:lnTo>
                        <a:lnTo>
                          <a:pt x="209" y="966"/>
                        </a:lnTo>
                        <a:lnTo>
                          <a:pt x="204" y="957"/>
                        </a:lnTo>
                        <a:lnTo>
                          <a:pt x="198" y="947"/>
                        </a:lnTo>
                        <a:lnTo>
                          <a:pt x="195" y="937"/>
                        </a:lnTo>
                        <a:lnTo>
                          <a:pt x="193" y="925"/>
                        </a:lnTo>
                        <a:lnTo>
                          <a:pt x="193" y="911"/>
                        </a:lnTo>
                        <a:lnTo>
                          <a:pt x="180" y="911"/>
                        </a:lnTo>
                        <a:lnTo>
                          <a:pt x="169" y="909"/>
                        </a:lnTo>
                        <a:lnTo>
                          <a:pt x="160" y="907"/>
                        </a:lnTo>
                        <a:lnTo>
                          <a:pt x="152" y="903"/>
                        </a:lnTo>
                        <a:lnTo>
                          <a:pt x="146" y="898"/>
                        </a:lnTo>
                        <a:lnTo>
                          <a:pt x="140" y="893"/>
                        </a:lnTo>
                        <a:lnTo>
                          <a:pt x="136" y="887"/>
                        </a:lnTo>
                        <a:lnTo>
                          <a:pt x="131" y="880"/>
                        </a:lnTo>
                        <a:lnTo>
                          <a:pt x="120" y="846"/>
                        </a:lnTo>
                        <a:lnTo>
                          <a:pt x="106" y="806"/>
                        </a:lnTo>
                        <a:lnTo>
                          <a:pt x="105" y="801"/>
                        </a:lnTo>
                        <a:lnTo>
                          <a:pt x="103" y="796"/>
                        </a:lnTo>
                        <a:lnTo>
                          <a:pt x="99" y="792"/>
                        </a:lnTo>
                        <a:lnTo>
                          <a:pt x="97" y="788"/>
                        </a:lnTo>
                        <a:lnTo>
                          <a:pt x="90" y="780"/>
                        </a:lnTo>
                        <a:lnTo>
                          <a:pt x="83" y="774"/>
                        </a:lnTo>
                        <a:lnTo>
                          <a:pt x="75" y="768"/>
                        </a:lnTo>
                        <a:lnTo>
                          <a:pt x="69" y="761"/>
                        </a:lnTo>
                        <a:lnTo>
                          <a:pt x="65" y="758"/>
                        </a:lnTo>
                        <a:lnTo>
                          <a:pt x="63" y="753"/>
                        </a:lnTo>
                        <a:lnTo>
                          <a:pt x="61" y="749"/>
                        </a:lnTo>
                        <a:lnTo>
                          <a:pt x="60" y="745"/>
                        </a:lnTo>
                        <a:lnTo>
                          <a:pt x="46" y="711"/>
                        </a:lnTo>
                        <a:lnTo>
                          <a:pt x="33" y="676"/>
                        </a:lnTo>
                        <a:lnTo>
                          <a:pt x="25" y="659"/>
                        </a:lnTo>
                        <a:lnTo>
                          <a:pt x="17" y="643"/>
                        </a:lnTo>
                        <a:lnTo>
                          <a:pt x="9" y="628"/>
                        </a:lnTo>
                        <a:lnTo>
                          <a:pt x="0" y="616"/>
                        </a:lnTo>
                        <a:lnTo>
                          <a:pt x="4" y="611"/>
                        </a:lnTo>
                        <a:lnTo>
                          <a:pt x="8" y="607"/>
                        </a:lnTo>
                        <a:lnTo>
                          <a:pt x="11" y="602"/>
                        </a:lnTo>
                        <a:lnTo>
                          <a:pt x="13" y="598"/>
                        </a:lnTo>
                        <a:lnTo>
                          <a:pt x="16" y="587"/>
                        </a:lnTo>
                        <a:lnTo>
                          <a:pt x="18" y="577"/>
                        </a:lnTo>
                        <a:lnTo>
                          <a:pt x="19" y="567"/>
                        </a:lnTo>
                        <a:lnTo>
                          <a:pt x="20" y="555"/>
                        </a:lnTo>
                        <a:lnTo>
                          <a:pt x="23" y="543"/>
                        </a:lnTo>
                        <a:lnTo>
                          <a:pt x="26" y="529"/>
                        </a:lnTo>
                        <a:lnTo>
                          <a:pt x="29" y="521"/>
                        </a:lnTo>
                        <a:lnTo>
                          <a:pt x="33" y="514"/>
                        </a:lnTo>
                        <a:lnTo>
                          <a:pt x="37" y="507"/>
                        </a:lnTo>
                        <a:lnTo>
                          <a:pt x="41" y="500"/>
                        </a:lnTo>
                        <a:lnTo>
                          <a:pt x="52" y="487"/>
                        </a:lnTo>
                        <a:lnTo>
                          <a:pt x="64" y="474"/>
                        </a:lnTo>
                        <a:lnTo>
                          <a:pt x="78" y="464"/>
                        </a:lnTo>
                        <a:lnTo>
                          <a:pt x="90" y="456"/>
                        </a:lnTo>
                        <a:lnTo>
                          <a:pt x="102" y="449"/>
                        </a:lnTo>
                        <a:lnTo>
                          <a:pt x="113" y="443"/>
                        </a:lnTo>
                        <a:lnTo>
                          <a:pt x="113" y="222"/>
                        </a:lnTo>
                        <a:lnTo>
                          <a:pt x="113" y="212"/>
                        </a:lnTo>
                        <a:lnTo>
                          <a:pt x="113" y="200"/>
                        </a:lnTo>
                        <a:lnTo>
                          <a:pt x="113" y="188"/>
                        </a:lnTo>
                        <a:lnTo>
                          <a:pt x="113" y="178"/>
                        </a:lnTo>
                        <a:lnTo>
                          <a:pt x="123" y="179"/>
                        </a:lnTo>
                        <a:lnTo>
                          <a:pt x="131" y="179"/>
                        </a:lnTo>
                        <a:lnTo>
                          <a:pt x="139" y="178"/>
                        </a:lnTo>
                        <a:lnTo>
                          <a:pt x="146" y="176"/>
                        </a:lnTo>
                        <a:lnTo>
                          <a:pt x="150" y="174"/>
                        </a:lnTo>
                        <a:lnTo>
                          <a:pt x="153" y="171"/>
                        </a:lnTo>
                        <a:lnTo>
                          <a:pt x="157" y="167"/>
                        </a:lnTo>
                        <a:lnTo>
                          <a:pt x="159" y="162"/>
                        </a:lnTo>
                        <a:lnTo>
                          <a:pt x="160" y="152"/>
                        </a:lnTo>
                        <a:lnTo>
                          <a:pt x="160" y="137"/>
                        </a:lnTo>
                        <a:lnTo>
                          <a:pt x="160" y="122"/>
                        </a:lnTo>
                        <a:lnTo>
                          <a:pt x="159" y="105"/>
                        </a:lnTo>
                        <a:lnTo>
                          <a:pt x="159" y="93"/>
                        </a:lnTo>
                        <a:lnTo>
                          <a:pt x="159" y="83"/>
                        </a:lnTo>
                        <a:lnTo>
                          <a:pt x="159" y="76"/>
                        </a:lnTo>
                        <a:lnTo>
                          <a:pt x="159" y="67"/>
                        </a:lnTo>
                        <a:lnTo>
                          <a:pt x="664" y="73"/>
                        </a:lnTo>
                        <a:lnTo>
                          <a:pt x="668" y="74"/>
                        </a:lnTo>
                        <a:lnTo>
                          <a:pt x="672" y="73"/>
                        </a:lnTo>
                        <a:lnTo>
                          <a:pt x="676" y="72"/>
                        </a:lnTo>
                        <a:lnTo>
                          <a:pt x="679" y="69"/>
                        </a:lnTo>
                        <a:lnTo>
                          <a:pt x="688" y="63"/>
                        </a:lnTo>
                        <a:lnTo>
                          <a:pt x="695" y="54"/>
                        </a:lnTo>
                        <a:lnTo>
                          <a:pt x="707" y="38"/>
                        </a:lnTo>
                        <a:lnTo>
                          <a:pt x="711" y="30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grpSp>
                <p:nvGrpSpPr>
                  <p:cNvPr id="279" name="Group 384"/>
                  <p:cNvGrpSpPr>
                    <a:grpSpLocks/>
                  </p:cNvGrpSpPr>
                  <p:nvPr>
                    <p:custDataLst>
                      <p:tags r:id="rId263"/>
                    </p:custDataLst>
                  </p:nvPr>
                </p:nvGrpSpPr>
                <p:grpSpPr bwMode="auto">
                  <a:xfrm>
                    <a:off x="3341688" y="3412343"/>
                    <a:ext cx="80962" cy="82550"/>
                    <a:chOff x="2352" y="2343"/>
                    <a:chExt cx="65" cy="53"/>
                  </a:xfrm>
                  <a:solidFill>
                    <a:srgbClr val="00B050"/>
                  </a:solidFill>
                </p:grpSpPr>
                <p:sp>
                  <p:nvSpPr>
                    <p:cNvPr id="443" name="Freeform 385"/>
                    <p:cNvSpPr>
                      <a:spLocks/>
                    </p:cNvSpPr>
                    <p:nvPr/>
                  </p:nvSpPr>
                  <p:spPr bwMode="auto">
                    <a:xfrm>
                      <a:off x="2352" y="2343"/>
                      <a:ext cx="16" cy="11"/>
                    </a:xfrm>
                    <a:custGeom>
                      <a:avLst/>
                      <a:gdLst>
                        <a:gd name="T0" fmla="*/ 46 w 51"/>
                        <a:gd name="T1" fmla="*/ 0 h 33"/>
                        <a:gd name="T2" fmla="*/ 0 w 51"/>
                        <a:gd name="T3" fmla="*/ 5 h 33"/>
                        <a:gd name="T4" fmla="*/ 4 w 51"/>
                        <a:gd name="T5" fmla="*/ 28 h 33"/>
                        <a:gd name="T6" fmla="*/ 10 w 51"/>
                        <a:gd name="T7" fmla="*/ 33 h 33"/>
                        <a:gd name="T8" fmla="*/ 35 w 51"/>
                        <a:gd name="T9" fmla="*/ 25 h 33"/>
                        <a:gd name="T10" fmla="*/ 48 w 51"/>
                        <a:gd name="T11" fmla="*/ 15 h 33"/>
                        <a:gd name="T12" fmla="*/ 51 w 51"/>
                        <a:gd name="T13" fmla="*/ 8 h 33"/>
                        <a:gd name="T14" fmla="*/ 46 w 51"/>
                        <a:gd name="T15" fmla="*/ 0 h 33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w 51"/>
                        <a:gd name="T25" fmla="*/ 0 h 33"/>
                        <a:gd name="T26" fmla="*/ 51 w 51"/>
                        <a:gd name="T27" fmla="*/ 33 h 33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T24" t="T25" r="T26" b="T27"/>
                      <a:pathLst>
                        <a:path w="51" h="33">
                          <a:moveTo>
                            <a:pt x="46" y="0"/>
                          </a:moveTo>
                          <a:lnTo>
                            <a:pt x="0" y="5"/>
                          </a:lnTo>
                          <a:lnTo>
                            <a:pt x="4" y="28"/>
                          </a:lnTo>
                          <a:lnTo>
                            <a:pt x="10" y="33"/>
                          </a:lnTo>
                          <a:lnTo>
                            <a:pt x="35" y="25"/>
                          </a:lnTo>
                          <a:lnTo>
                            <a:pt x="48" y="15"/>
                          </a:lnTo>
                          <a:lnTo>
                            <a:pt x="51" y="8"/>
                          </a:lnTo>
                          <a:lnTo>
                            <a:pt x="46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44" name="Freeform 386"/>
                    <p:cNvSpPr>
                      <a:spLocks/>
                    </p:cNvSpPr>
                    <p:nvPr/>
                  </p:nvSpPr>
                  <p:spPr bwMode="auto">
                    <a:xfrm>
                      <a:off x="2372" y="2354"/>
                      <a:ext cx="20" cy="7"/>
                    </a:xfrm>
                    <a:custGeom>
                      <a:avLst/>
                      <a:gdLst>
                        <a:gd name="T0" fmla="*/ 61 w 61"/>
                        <a:gd name="T1" fmla="*/ 6 h 20"/>
                        <a:gd name="T2" fmla="*/ 53 w 61"/>
                        <a:gd name="T3" fmla="*/ 2 h 20"/>
                        <a:gd name="T4" fmla="*/ 0 w 61"/>
                        <a:gd name="T5" fmla="*/ 0 h 20"/>
                        <a:gd name="T6" fmla="*/ 2 w 61"/>
                        <a:gd name="T7" fmla="*/ 14 h 20"/>
                        <a:gd name="T8" fmla="*/ 7 w 61"/>
                        <a:gd name="T9" fmla="*/ 20 h 20"/>
                        <a:gd name="T10" fmla="*/ 18 w 61"/>
                        <a:gd name="T11" fmla="*/ 13 h 20"/>
                        <a:gd name="T12" fmla="*/ 61 w 61"/>
                        <a:gd name="T13" fmla="*/ 6 h 20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61"/>
                        <a:gd name="T22" fmla="*/ 0 h 20"/>
                        <a:gd name="T23" fmla="*/ 61 w 61"/>
                        <a:gd name="T24" fmla="*/ 20 h 20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61" h="20">
                          <a:moveTo>
                            <a:pt x="61" y="6"/>
                          </a:moveTo>
                          <a:lnTo>
                            <a:pt x="53" y="2"/>
                          </a:lnTo>
                          <a:lnTo>
                            <a:pt x="0" y="0"/>
                          </a:lnTo>
                          <a:lnTo>
                            <a:pt x="2" y="14"/>
                          </a:lnTo>
                          <a:lnTo>
                            <a:pt x="7" y="20"/>
                          </a:lnTo>
                          <a:lnTo>
                            <a:pt x="18" y="13"/>
                          </a:lnTo>
                          <a:lnTo>
                            <a:pt x="61" y="6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45" name="Freeform 387"/>
                    <p:cNvSpPr>
                      <a:spLocks/>
                    </p:cNvSpPr>
                    <p:nvPr/>
                  </p:nvSpPr>
                  <p:spPr bwMode="auto">
                    <a:xfrm>
                      <a:off x="2407" y="2346"/>
                      <a:ext cx="5" cy="12"/>
                    </a:xfrm>
                    <a:custGeom>
                      <a:avLst/>
                      <a:gdLst>
                        <a:gd name="T0" fmla="*/ 2 w 15"/>
                        <a:gd name="T1" fmla="*/ 0 h 36"/>
                        <a:gd name="T2" fmla="*/ 0 w 15"/>
                        <a:gd name="T3" fmla="*/ 20 h 36"/>
                        <a:gd name="T4" fmla="*/ 0 w 15"/>
                        <a:gd name="T5" fmla="*/ 36 h 36"/>
                        <a:gd name="T6" fmla="*/ 11 w 15"/>
                        <a:gd name="T7" fmla="*/ 35 h 36"/>
                        <a:gd name="T8" fmla="*/ 15 w 15"/>
                        <a:gd name="T9" fmla="*/ 14 h 36"/>
                        <a:gd name="T10" fmla="*/ 2 w 15"/>
                        <a:gd name="T11" fmla="*/ 0 h 36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w 15"/>
                        <a:gd name="T19" fmla="*/ 0 h 36"/>
                        <a:gd name="T20" fmla="*/ 15 w 15"/>
                        <a:gd name="T21" fmla="*/ 36 h 36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T18" t="T19" r="T20" b="T21"/>
                      <a:pathLst>
                        <a:path w="15" h="36">
                          <a:moveTo>
                            <a:pt x="2" y="0"/>
                          </a:moveTo>
                          <a:lnTo>
                            <a:pt x="0" y="20"/>
                          </a:lnTo>
                          <a:lnTo>
                            <a:pt x="0" y="36"/>
                          </a:lnTo>
                          <a:lnTo>
                            <a:pt x="11" y="35"/>
                          </a:lnTo>
                          <a:lnTo>
                            <a:pt x="15" y="14"/>
                          </a:lnTo>
                          <a:lnTo>
                            <a:pt x="2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46" name="Freeform 388"/>
                    <p:cNvSpPr>
                      <a:spLocks/>
                    </p:cNvSpPr>
                    <p:nvPr/>
                  </p:nvSpPr>
                  <p:spPr bwMode="auto">
                    <a:xfrm>
                      <a:off x="2406" y="2361"/>
                      <a:ext cx="11" cy="11"/>
                    </a:xfrm>
                    <a:custGeom>
                      <a:avLst/>
                      <a:gdLst>
                        <a:gd name="T0" fmla="*/ 4 w 37"/>
                        <a:gd name="T1" fmla="*/ 4 h 33"/>
                        <a:gd name="T2" fmla="*/ 22 w 37"/>
                        <a:gd name="T3" fmla="*/ 0 h 33"/>
                        <a:gd name="T4" fmla="*/ 35 w 37"/>
                        <a:gd name="T5" fmla="*/ 6 h 33"/>
                        <a:gd name="T6" fmla="*/ 37 w 37"/>
                        <a:gd name="T7" fmla="*/ 22 h 33"/>
                        <a:gd name="T8" fmla="*/ 24 w 37"/>
                        <a:gd name="T9" fmla="*/ 33 h 33"/>
                        <a:gd name="T10" fmla="*/ 11 w 37"/>
                        <a:gd name="T11" fmla="*/ 33 h 33"/>
                        <a:gd name="T12" fmla="*/ 2 w 37"/>
                        <a:gd name="T13" fmla="*/ 24 h 33"/>
                        <a:gd name="T14" fmla="*/ 0 w 37"/>
                        <a:gd name="T15" fmla="*/ 16 h 33"/>
                        <a:gd name="T16" fmla="*/ 4 w 37"/>
                        <a:gd name="T17" fmla="*/ 4 h 33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w 37"/>
                        <a:gd name="T28" fmla="*/ 0 h 33"/>
                        <a:gd name="T29" fmla="*/ 37 w 37"/>
                        <a:gd name="T30" fmla="*/ 33 h 33"/>
                      </a:gdLst>
                      <a:ahLst/>
                      <a:cxnLst>
                        <a:cxn ang="T18">
                          <a:pos x="T0" y="T1"/>
                        </a:cxn>
                        <a:cxn ang="T19">
                          <a:pos x="T2" y="T3"/>
                        </a:cxn>
                        <a:cxn ang="T20">
                          <a:pos x="T4" y="T5"/>
                        </a:cxn>
                        <a:cxn ang="T21">
                          <a:pos x="T6" y="T7"/>
                        </a:cxn>
                        <a:cxn ang="T22">
                          <a:pos x="T8" y="T9"/>
                        </a:cxn>
                        <a:cxn ang="T23">
                          <a:pos x="T10" y="T11"/>
                        </a:cxn>
                        <a:cxn ang="T24">
                          <a:pos x="T12" y="T13"/>
                        </a:cxn>
                        <a:cxn ang="T25">
                          <a:pos x="T14" y="T15"/>
                        </a:cxn>
                        <a:cxn ang="T26">
                          <a:pos x="T16" y="T17"/>
                        </a:cxn>
                      </a:cxnLst>
                      <a:rect l="T27" t="T28" r="T29" b="T30"/>
                      <a:pathLst>
                        <a:path w="37" h="33">
                          <a:moveTo>
                            <a:pt x="4" y="4"/>
                          </a:moveTo>
                          <a:lnTo>
                            <a:pt x="22" y="0"/>
                          </a:lnTo>
                          <a:lnTo>
                            <a:pt x="35" y="6"/>
                          </a:lnTo>
                          <a:lnTo>
                            <a:pt x="37" y="22"/>
                          </a:lnTo>
                          <a:lnTo>
                            <a:pt x="24" y="33"/>
                          </a:lnTo>
                          <a:lnTo>
                            <a:pt x="11" y="33"/>
                          </a:lnTo>
                          <a:lnTo>
                            <a:pt x="2" y="24"/>
                          </a:lnTo>
                          <a:lnTo>
                            <a:pt x="0" y="16"/>
                          </a:lnTo>
                          <a:lnTo>
                            <a:pt x="4" y="4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47" name="Freeform 389"/>
                    <p:cNvSpPr>
                      <a:spLocks/>
                    </p:cNvSpPr>
                    <p:nvPr/>
                  </p:nvSpPr>
                  <p:spPr bwMode="auto">
                    <a:xfrm>
                      <a:off x="2388" y="2378"/>
                      <a:ext cx="16" cy="18"/>
                    </a:xfrm>
                    <a:custGeom>
                      <a:avLst/>
                      <a:gdLst>
                        <a:gd name="T0" fmla="*/ 2 w 49"/>
                        <a:gd name="T1" fmla="*/ 0 h 54"/>
                        <a:gd name="T2" fmla="*/ 0 w 49"/>
                        <a:gd name="T3" fmla="*/ 0 h 54"/>
                        <a:gd name="T4" fmla="*/ 2 w 49"/>
                        <a:gd name="T5" fmla="*/ 50 h 54"/>
                        <a:gd name="T6" fmla="*/ 18 w 49"/>
                        <a:gd name="T7" fmla="*/ 54 h 54"/>
                        <a:gd name="T8" fmla="*/ 44 w 49"/>
                        <a:gd name="T9" fmla="*/ 45 h 54"/>
                        <a:gd name="T10" fmla="*/ 49 w 49"/>
                        <a:gd name="T11" fmla="*/ 31 h 54"/>
                        <a:gd name="T12" fmla="*/ 40 w 49"/>
                        <a:gd name="T13" fmla="*/ 21 h 54"/>
                        <a:gd name="T14" fmla="*/ 19 w 49"/>
                        <a:gd name="T15" fmla="*/ 8 h 54"/>
                        <a:gd name="T16" fmla="*/ 2 w 49"/>
                        <a:gd name="T17" fmla="*/ 0 h 54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w 49"/>
                        <a:gd name="T28" fmla="*/ 0 h 54"/>
                        <a:gd name="T29" fmla="*/ 49 w 49"/>
                        <a:gd name="T30" fmla="*/ 54 h 54"/>
                      </a:gdLst>
                      <a:ahLst/>
                      <a:cxnLst>
                        <a:cxn ang="T18">
                          <a:pos x="T0" y="T1"/>
                        </a:cxn>
                        <a:cxn ang="T19">
                          <a:pos x="T2" y="T3"/>
                        </a:cxn>
                        <a:cxn ang="T20">
                          <a:pos x="T4" y="T5"/>
                        </a:cxn>
                        <a:cxn ang="T21">
                          <a:pos x="T6" y="T7"/>
                        </a:cxn>
                        <a:cxn ang="T22">
                          <a:pos x="T8" y="T9"/>
                        </a:cxn>
                        <a:cxn ang="T23">
                          <a:pos x="T10" y="T11"/>
                        </a:cxn>
                        <a:cxn ang="T24">
                          <a:pos x="T12" y="T13"/>
                        </a:cxn>
                        <a:cxn ang="T25">
                          <a:pos x="T14" y="T15"/>
                        </a:cxn>
                        <a:cxn ang="T26">
                          <a:pos x="T16" y="T17"/>
                        </a:cxn>
                      </a:cxnLst>
                      <a:rect l="T27" t="T28" r="T29" b="T30"/>
                      <a:pathLst>
                        <a:path w="49" h="54">
                          <a:moveTo>
                            <a:pt x="2" y="0"/>
                          </a:moveTo>
                          <a:lnTo>
                            <a:pt x="0" y="0"/>
                          </a:lnTo>
                          <a:lnTo>
                            <a:pt x="2" y="50"/>
                          </a:lnTo>
                          <a:lnTo>
                            <a:pt x="18" y="54"/>
                          </a:lnTo>
                          <a:lnTo>
                            <a:pt x="44" y="45"/>
                          </a:lnTo>
                          <a:lnTo>
                            <a:pt x="49" y="31"/>
                          </a:lnTo>
                          <a:lnTo>
                            <a:pt x="40" y="21"/>
                          </a:lnTo>
                          <a:lnTo>
                            <a:pt x="19" y="8"/>
                          </a:lnTo>
                          <a:lnTo>
                            <a:pt x="2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48" name="Freeform 390"/>
                    <p:cNvSpPr>
                      <a:spLocks/>
                    </p:cNvSpPr>
                    <p:nvPr/>
                  </p:nvSpPr>
                  <p:spPr bwMode="auto">
                    <a:xfrm>
                      <a:off x="2374" y="2388"/>
                      <a:ext cx="9" cy="7"/>
                    </a:xfrm>
                    <a:custGeom>
                      <a:avLst/>
                      <a:gdLst>
                        <a:gd name="T0" fmla="*/ 18 w 26"/>
                        <a:gd name="T1" fmla="*/ 0 h 22"/>
                        <a:gd name="T2" fmla="*/ 3 w 26"/>
                        <a:gd name="T3" fmla="*/ 2 h 22"/>
                        <a:gd name="T4" fmla="*/ 0 w 26"/>
                        <a:gd name="T5" fmla="*/ 15 h 22"/>
                        <a:gd name="T6" fmla="*/ 6 w 26"/>
                        <a:gd name="T7" fmla="*/ 21 h 22"/>
                        <a:gd name="T8" fmla="*/ 19 w 26"/>
                        <a:gd name="T9" fmla="*/ 22 h 22"/>
                        <a:gd name="T10" fmla="*/ 26 w 26"/>
                        <a:gd name="T11" fmla="*/ 11 h 22"/>
                        <a:gd name="T12" fmla="*/ 18 w 26"/>
                        <a:gd name="T13" fmla="*/ 0 h 22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26"/>
                        <a:gd name="T22" fmla="*/ 0 h 22"/>
                        <a:gd name="T23" fmla="*/ 26 w 26"/>
                        <a:gd name="T24" fmla="*/ 22 h 22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26" h="22">
                          <a:moveTo>
                            <a:pt x="18" y="0"/>
                          </a:moveTo>
                          <a:lnTo>
                            <a:pt x="3" y="2"/>
                          </a:lnTo>
                          <a:lnTo>
                            <a:pt x="0" y="15"/>
                          </a:lnTo>
                          <a:lnTo>
                            <a:pt x="6" y="21"/>
                          </a:lnTo>
                          <a:lnTo>
                            <a:pt x="19" y="22"/>
                          </a:lnTo>
                          <a:lnTo>
                            <a:pt x="26" y="11"/>
                          </a:lnTo>
                          <a:lnTo>
                            <a:pt x="18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</p:grpSp>
              <p:grpSp>
                <p:nvGrpSpPr>
                  <p:cNvPr id="280" name="Group 391"/>
                  <p:cNvGrpSpPr>
                    <a:grpSpLocks/>
                  </p:cNvGrpSpPr>
                  <p:nvPr>
                    <p:custDataLst>
                      <p:tags r:id="rId264"/>
                    </p:custDataLst>
                  </p:nvPr>
                </p:nvGrpSpPr>
                <p:grpSpPr bwMode="auto">
                  <a:xfrm>
                    <a:off x="1187450" y="1472418"/>
                    <a:ext cx="1897063" cy="1133475"/>
                    <a:chOff x="527" y="1110"/>
                    <a:chExt cx="1410" cy="709"/>
                  </a:xfrm>
                  <a:solidFill>
                    <a:srgbClr val="00B050"/>
                  </a:solidFill>
                </p:grpSpPr>
                <p:sp>
                  <p:nvSpPr>
                    <p:cNvPr id="401" name="Freeform 392"/>
                    <p:cNvSpPr>
                      <a:spLocks/>
                    </p:cNvSpPr>
                    <p:nvPr/>
                  </p:nvSpPr>
                  <p:spPr bwMode="auto">
                    <a:xfrm>
                      <a:off x="1401" y="1427"/>
                      <a:ext cx="31" cy="17"/>
                    </a:xfrm>
                    <a:custGeom>
                      <a:avLst/>
                      <a:gdLst>
                        <a:gd name="T0" fmla="*/ 0 w 98"/>
                        <a:gd name="T1" fmla="*/ 41 h 54"/>
                        <a:gd name="T2" fmla="*/ 5 w 98"/>
                        <a:gd name="T3" fmla="*/ 46 h 54"/>
                        <a:gd name="T4" fmla="*/ 13 w 98"/>
                        <a:gd name="T5" fmla="*/ 50 h 54"/>
                        <a:gd name="T6" fmla="*/ 23 w 98"/>
                        <a:gd name="T7" fmla="*/ 53 h 54"/>
                        <a:gd name="T8" fmla="*/ 32 w 98"/>
                        <a:gd name="T9" fmla="*/ 54 h 54"/>
                        <a:gd name="T10" fmla="*/ 38 w 98"/>
                        <a:gd name="T11" fmla="*/ 54 h 54"/>
                        <a:gd name="T12" fmla="*/ 45 w 98"/>
                        <a:gd name="T13" fmla="*/ 53 h 54"/>
                        <a:gd name="T14" fmla="*/ 50 w 98"/>
                        <a:gd name="T15" fmla="*/ 51 h 54"/>
                        <a:gd name="T16" fmla="*/ 56 w 98"/>
                        <a:gd name="T17" fmla="*/ 49 h 54"/>
                        <a:gd name="T18" fmla="*/ 67 w 98"/>
                        <a:gd name="T19" fmla="*/ 42 h 54"/>
                        <a:gd name="T20" fmla="*/ 75 w 98"/>
                        <a:gd name="T21" fmla="*/ 35 h 54"/>
                        <a:gd name="T22" fmla="*/ 84 w 98"/>
                        <a:gd name="T23" fmla="*/ 28 h 54"/>
                        <a:gd name="T24" fmla="*/ 91 w 98"/>
                        <a:gd name="T25" fmla="*/ 20 h 54"/>
                        <a:gd name="T26" fmla="*/ 95 w 98"/>
                        <a:gd name="T27" fmla="*/ 12 h 54"/>
                        <a:gd name="T28" fmla="*/ 98 w 98"/>
                        <a:gd name="T29" fmla="*/ 4 h 54"/>
                        <a:gd name="T30" fmla="*/ 91 w 98"/>
                        <a:gd name="T31" fmla="*/ 2 h 54"/>
                        <a:gd name="T32" fmla="*/ 83 w 98"/>
                        <a:gd name="T33" fmla="*/ 0 h 54"/>
                        <a:gd name="T34" fmla="*/ 75 w 98"/>
                        <a:gd name="T35" fmla="*/ 0 h 54"/>
                        <a:gd name="T36" fmla="*/ 68 w 98"/>
                        <a:gd name="T37" fmla="*/ 0 h 54"/>
                        <a:gd name="T38" fmla="*/ 59 w 98"/>
                        <a:gd name="T39" fmla="*/ 1 h 54"/>
                        <a:gd name="T40" fmla="*/ 51 w 98"/>
                        <a:gd name="T41" fmla="*/ 3 h 54"/>
                        <a:gd name="T42" fmla="*/ 43 w 98"/>
                        <a:gd name="T43" fmla="*/ 6 h 54"/>
                        <a:gd name="T44" fmla="*/ 37 w 98"/>
                        <a:gd name="T45" fmla="*/ 9 h 54"/>
                        <a:gd name="T46" fmla="*/ 23 w 98"/>
                        <a:gd name="T47" fmla="*/ 17 h 54"/>
                        <a:gd name="T48" fmla="*/ 12 w 98"/>
                        <a:gd name="T49" fmla="*/ 25 h 54"/>
                        <a:gd name="T50" fmla="*/ 7 w 98"/>
                        <a:gd name="T51" fmla="*/ 29 h 54"/>
                        <a:gd name="T52" fmla="*/ 4 w 98"/>
                        <a:gd name="T53" fmla="*/ 33 h 54"/>
                        <a:gd name="T54" fmla="*/ 1 w 98"/>
                        <a:gd name="T55" fmla="*/ 37 h 54"/>
                        <a:gd name="T56" fmla="*/ 0 w 98"/>
                        <a:gd name="T57" fmla="*/ 41 h 54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w 98"/>
                        <a:gd name="T88" fmla="*/ 0 h 54"/>
                        <a:gd name="T89" fmla="*/ 98 w 98"/>
                        <a:gd name="T90" fmla="*/ 54 h 54"/>
                      </a:gdLst>
                      <a:ahLst/>
                      <a:cxnLst>
                        <a:cxn ang="T58">
                          <a:pos x="T0" y="T1"/>
                        </a:cxn>
                        <a:cxn ang="T59">
                          <a:pos x="T2" y="T3"/>
                        </a:cxn>
                        <a:cxn ang="T60">
                          <a:pos x="T4" y="T5"/>
                        </a:cxn>
                        <a:cxn ang="T61">
                          <a:pos x="T6" y="T7"/>
                        </a:cxn>
                        <a:cxn ang="T62">
                          <a:pos x="T8" y="T9"/>
                        </a:cxn>
                        <a:cxn ang="T63">
                          <a:pos x="T10" y="T11"/>
                        </a:cxn>
                        <a:cxn ang="T64">
                          <a:pos x="T12" y="T13"/>
                        </a:cxn>
                        <a:cxn ang="T65">
                          <a:pos x="T14" y="T15"/>
                        </a:cxn>
                        <a:cxn ang="T66">
                          <a:pos x="T16" y="T17"/>
                        </a:cxn>
                        <a:cxn ang="T67">
                          <a:pos x="T18" y="T19"/>
                        </a:cxn>
                        <a:cxn ang="T68">
                          <a:pos x="T20" y="T21"/>
                        </a:cxn>
                        <a:cxn ang="T69">
                          <a:pos x="T22" y="T23"/>
                        </a:cxn>
                        <a:cxn ang="T70">
                          <a:pos x="T24" y="T25"/>
                        </a:cxn>
                        <a:cxn ang="T71">
                          <a:pos x="T26" y="T27"/>
                        </a:cxn>
                        <a:cxn ang="T72">
                          <a:pos x="T28" y="T29"/>
                        </a:cxn>
                        <a:cxn ang="T73">
                          <a:pos x="T30" y="T31"/>
                        </a:cxn>
                        <a:cxn ang="T74">
                          <a:pos x="T32" y="T33"/>
                        </a:cxn>
                        <a:cxn ang="T75">
                          <a:pos x="T34" y="T35"/>
                        </a:cxn>
                        <a:cxn ang="T76">
                          <a:pos x="T36" y="T37"/>
                        </a:cxn>
                        <a:cxn ang="T77">
                          <a:pos x="T38" y="T39"/>
                        </a:cxn>
                        <a:cxn ang="T78">
                          <a:pos x="T40" y="T41"/>
                        </a:cxn>
                        <a:cxn ang="T79">
                          <a:pos x="T42" y="T43"/>
                        </a:cxn>
                        <a:cxn ang="T80">
                          <a:pos x="T44" y="T45"/>
                        </a:cxn>
                        <a:cxn ang="T81">
                          <a:pos x="T46" y="T47"/>
                        </a:cxn>
                        <a:cxn ang="T82">
                          <a:pos x="T48" y="T49"/>
                        </a:cxn>
                        <a:cxn ang="T83">
                          <a:pos x="T50" y="T51"/>
                        </a:cxn>
                        <a:cxn ang="T84">
                          <a:pos x="T52" y="T53"/>
                        </a:cxn>
                        <a:cxn ang="T85">
                          <a:pos x="T54" y="T55"/>
                        </a:cxn>
                        <a:cxn ang="T86">
                          <a:pos x="T56" y="T57"/>
                        </a:cxn>
                      </a:cxnLst>
                      <a:rect l="T87" t="T88" r="T89" b="T90"/>
                      <a:pathLst>
                        <a:path w="98" h="54">
                          <a:moveTo>
                            <a:pt x="0" y="41"/>
                          </a:moveTo>
                          <a:lnTo>
                            <a:pt x="5" y="46"/>
                          </a:lnTo>
                          <a:lnTo>
                            <a:pt x="13" y="50"/>
                          </a:lnTo>
                          <a:lnTo>
                            <a:pt x="23" y="53"/>
                          </a:lnTo>
                          <a:lnTo>
                            <a:pt x="32" y="54"/>
                          </a:lnTo>
                          <a:lnTo>
                            <a:pt x="38" y="54"/>
                          </a:lnTo>
                          <a:lnTo>
                            <a:pt x="45" y="53"/>
                          </a:lnTo>
                          <a:lnTo>
                            <a:pt x="50" y="51"/>
                          </a:lnTo>
                          <a:lnTo>
                            <a:pt x="56" y="49"/>
                          </a:lnTo>
                          <a:lnTo>
                            <a:pt x="67" y="42"/>
                          </a:lnTo>
                          <a:lnTo>
                            <a:pt x="75" y="35"/>
                          </a:lnTo>
                          <a:lnTo>
                            <a:pt x="84" y="28"/>
                          </a:lnTo>
                          <a:lnTo>
                            <a:pt x="91" y="20"/>
                          </a:lnTo>
                          <a:lnTo>
                            <a:pt x="95" y="12"/>
                          </a:lnTo>
                          <a:lnTo>
                            <a:pt x="98" y="4"/>
                          </a:lnTo>
                          <a:lnTo>
                            <a:pt x="91" y="2"/>
                          </a:lnTo>
                          <a:lnTo>
                            <a:pt x="83" y="0"/>
                          </a:lnTo>
                          <a:lnTo>
                            <a:pt x="75" y="0"/>
                          </a:lnTo>
                          <a:lnTo>
                            <a:pt x="68" y="0"/>
                          </a:lnTo>
                          <a:lnTo>
                            <a:pt x="59" y="1"/>
                          </a:lnTo>
                          <a:lnTo>
                            <a:pt x="51" y="3"/>
                          </a:lnTo>
                          <a:lnTo>
                            <a:pt x="43" y="6"/>
                          </a:lnTo>
                          <a:lnTo>
                            <a:pt x="37" y="9"/>
                          </a:lnTo>
                          <a:lnTo>
                            <a:pt x="23" y="17"/>
                          </a:lnTo>
                          <a:lnTo>
                            <a:pt x="12" y="25"/>
                          </a:lnTo>
                          <a:lnTo>
                            <a:pt x="7" y="29"/>
                          </a:lnTo>
                          <a:lnTo>
                            <a:pt x="4" y="33"/>
                          </a:lnTo>
                          <a:lnTo>
                            <a:pt x="1" y="37"/>
                          </a:lnTo>
                          <a:lnTo>
                            <a:pt x="0" y="41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02" name="Freeform 393"/>
                    <p:cNvSpPr>
                      <a:spLocks/>
                    </p:cNvSpPr>
                    <p:nvPr/>
                  </p:nvSpPr>
                  <p:spPr bwMode="auto">
                    <a:xfrm>
                      <a:off x="1387" y="1551"/>
                      <a:ext cx="21" cy="8"/>
                    </a:xfrm>
                    <a:custGeom>
                      <a:avLst/>
                      <a:gdLst>
                        <a:gd name="T0" fmla="*/ 0 w 67"/>
                        <a:gd name="T1" fmla="*/ 27 h 28"/>
                        <a:gd name="T2" fmla="*/ 11 w 67"/>
                        <a:gd name="T3" fmla="*/ 28 h 28"/>
                        <a:gd name="T4" fmla="*/ 21 w 67"/>
                        <a:gd name="T5" fmla="*/ 27 h 28"/>
                        <a:gd name="T6" fmla="*/ 31 w 67"/>
                        <a:gd name="T7" fmla="*/ 25 h 28"/>
                        <a:gd name="T8" fmla="*/ 41 w 67"/>
                        <a:gd name="T9" fmla="*/ 21 h 28"/>
                        <a:gd name="T10" fmla="*/ 49 w 67"/>
                        <a:gd name="T11" fmla="*/ 17 h 28"/>
                        <a:gd name="T12" fmla="*/ 57 w 67"/>
                        <a:gd name="T13" fmla="*/ 12 h 28"/>
                        <a:gd name="T14" fmla="*/ 63 w 67"/>
                        <a:gd name="T15" fmla="*/ 7 h 28"/>
                        <a:gd name="T16" fmla="*/ 67 w 67"/>
                        <a:gd name="T17" fmla="*/ 3 h 28"/>
                        <a:gd name="T18" fmla="*/ 57 w 67"/>
                        <a:gd name="T19" fmla="*/ 1 h 28"/>
                        <a:gd name="T20" fmla="*/ 46 w 67"/>
                        <a:gd name="T21" fmla="*/ 0 h 28"/>
                        <a:gd name="T22" fmla="*/ 36 w 67"/>
                        <a:gd name="T23" fmla="*/ 1 h 28"/>
                        <a:gd name="T24" fmla="*/ 26 w 67"/>
                        <a:gd name="T25" fmla="*/ 3 h 28"/>
                        <a:gd name="T26" fmla="*/ 17 w 67"/>
                        <a:gd name="T27" fmla="*/ 7 h 28"/>
                        <a:gd name="T28" fmla="*/ 10 w 67"/>
                        <a:gd name="T29" fmla="*/ 12 h 28"/>
                        <a:gd name="T30" fmla="*/ 7 w 67"/>
                        <a:gd name="T31" fmla="*/ 15 h 28"/>
                        <a:gd name="T32" fmla="*/ 4 w 67"/>
                        <a:gd name="T33" fmla="*/ 19 h 28"/>
                        <a:gd name="T34" fmla="*/ 2 w 67"/>
                        <a:gd name="T35" fmla="*/ 22 h 28"/>
                        <a:gd name="T36" fmla="*/ 0 w 67"/>
                        <a:gd name="T37" fmla="*/ 27 h 28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w 67"/>
                        <a:gd name="T58" fmla="*/ 0 h 28"/>
                        <a:gd name="T59" fmla="*/ 67 w 67"/>
                        <a:gd name="T60" fmla="*/ 28 h 28"/>
                      </a:gdLst>
                      <a:ahLst/>
                      <a:cxnLst>
                        <a:cxn ang="T38">
                          <a:pos x="T0" y="T1"/>
                        </a:cxn>
                        <a:cxn ang="T39">
                          <a:pos x="T2" y="T3"/>
                        </a:cxn>
                        <a:cxn ang="T40">
                          <a:pos x="T4" y="T5"/>
                        </a:cxn>
                        <a:cxn ang="T41">
                          <a:pos x="T6" y="T7"/>
                        </a:cxn>
                        <a:cxn ang="T42">
                          <a:pos x="T8" y="T9"/>
                        </a:cxn>
                        <a:cxn ang="T43">
                          <a:pos x="T10" y="T11"/>
                        </a:cxn>
                        <a:cxn ang="T44">
                          <a:pos x="T12" y="T13"/>
                        </a:cxn>
                        <a:cxn ang="T45">
                          <a:pos x="T14" y="T15"/>
                        </a:cxn>
                        <a:cxn ang="T46">
                          <a:pos x="T16" y="T17"/>
                        </a:cxn>
                        <a:cxn ang="T47">
                          <a:pos x="T18" y="T19"/>
                        </a:cxn>
                        <a:cxn ang="T48">
                          <a:pos x="T20" y="T21"/>
                        </a:cxn>
                        <a:cxn ang="T49">
                          <a:pos x="T22" y="T23"/>
                        </a:cxn>
                        <a:cxn ang="T50">
                          <a:pos x="T24" y="T25"/>
                        </a:cxn>
                        <a:cxn ang="T51">
                          <a:pos x="T26" y="T27"/>
                        </a:cxn>
                        <a:cxn ang="T52">
                          <a:pos x="T28" y="T29"/>
                        </a:cxn>
                        <a:cxn ang="T53">
                          <a:pos x="T30" y="T31"/>
                        </a:cxn>
                        <a:cxn ang="T54">
                          <a:pos x="T32" y="T33"/>
                        </a:cxn>
                        <a:cxn ang="T55">
                          <a:pos x="T34" y="T35"/>
                        </a:cxn>
                        <a:cxn ang="T56">
                          <a:pos x="T36" y="T37"/>
                        </a:cxn>
                      </a:cxnLst>
                      <a:rect l="T57" t="T58" r="T59" b="T60"/>
                      <a:pathLst>
                        <a:path w="67" h="28">
                          <a:moveTo>
                            <a:pt x="0" y="27"/>
                          </a:moveTo>
                          <a:lnTo>
                            <a:pt x="11" y="28"/>
                          </a:lnTo>
                          <a:lnTo>
                            <a:pt x="21" y="27"/>
                          </a:lnTo>
                          <a:lnTo>
                            <a:pt x="31" y="25"/>
                          </a:lnTo>
                          <a:lnTo>
                            <a:pt x="41" y="21"/>
                          </a:lnTo>
                          <a:lnTo>
                            <a:pt x="49" y="17"/>
                          </a:lnTo>
                          <a:lnTo>
                            <a:pt x="57" y="12"/>
                          </a:lnTo>
                          <a:lnTo>
                            <a:pt x="63" y="7"/>
                          </a:lnTo>
                          <a:lnTo>
                            <a:pt x="67" y="3"/>
                          </a:lnTo>
                          <a:lnTo>
                            <a:pt x="57" y="1"/>
                          </a:lnTo>
                          <a:lnTo>
                            <a:pt x="46" y="0"/>
                          </a:lnTo>
                          <a:lnTo>
                            <a:pt x="36" y="1"/>
                          </a:lnTo>
                          <a:lnTo>
                            <a:pt x="26" y="3"/>
                          </a:lnTo>
                          <a:lnTo>
                            <a:pt x="17" y="7"/>
                          </a:lnTo>
                          <a:lnTo>
                            <a:pt x="10" y="12"/>
                          </a:lnTo>
                          <a:lnTo>
                            <a:pt x="7" y="15"/>
                          </a:lnTo>
                          <a:lnTo>
                            <a:pt x="4" y="19"/>
                          </a:lnTo>
                          <a:lnTo>
                            <a:pt x="2" y="22"/>
                          </a:lnTo>
                          <a:lnTo>
                            <a:pt x="0" y="27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03" name="Freeform 394"/>
                    <p:cNvSpPr>
                      <a:spLocks/>
                    </p:cNvSpPr>
                    <p:nvPr/>
                  </p:nvSpPr>
                  <p:spPr bwMode="auto">
                    <a:xfrm>
                      <a:off x="1332" y="1608"/>
                      <a:ext cx="11" cy="11"/>
                    </a:xfrm>
                    <a:custGeom>
                      <a:avLst/>
                      <a:gdLst>
                        <a:gd name="T0" fmla="*/ 0 w 32"/>
                        <a:gd name="T1" fmla="*/ 18 h 36"/>
                        <a:gd name="T2" fmla="*/ 1 w 32"/>
                        <a:gd name="T3" fmla="*/ 24 h 36"/>
                        <a:gd name="T4" fmla="*/ 4 w 32"/>
                        <a:gd name="T5" fmla="*/ 29 h 36"/>
                        <a:gd name="T6" fmla="*/ 6 w 32"/>
                        <a:gd name="T7" fmla="*/ 32 h 36"/>
                        <a:gd name="T8" fmla="*/ 8 w 32"/>
                        <a:gd name="T9" fmla="*/ 34 h 36"/>
                        <a:gd name="T10" fmla="*/ 11 w 32"/>
                        <a:gd name="T11" fmla="*/ 36 h 36"/>
                        <a:gd name="T12" fmla="*/ 13 w 32"/>
                        <a:gd name="T13" fmla="*/ 36 h 36"/>
                        <a:gd name="T14" fmla="*/ 32 w 32"/>
                        <a:gd name="T15" fmla="*/ 36 h 36"/>
                        <a:gd name="T16" fmla="*/ 32 w 32"/>
                        <a:gd name="T17" fmla="*/ 22 h 36"/>
                        <a:gd name="T18" fmla="*/ 31 w 32"/>
                        <a:gd name="T19" fmla="*/ 14 h 36"/>
                        <a:gd name="T20" fmla="*/ 30 w 32"/>
                        <a:gd name="T21" fmla="*/ 7 h 36"/>
                        <a:gd name="T22" fmla="*/ 26 w 32"/>
                        <a:gd name="T23" fmla="*/ 0 h 36"/>
                        <a:gd name="T24" fmla="*/ 19 w 32"/>
                        <a:gd name="T25" fmla="*/ 2 h 36"/>
                        <a:gd name="T26" fmla="*/ 11 w 32"/>
                        <a:gd name="T27" fmla="*/ 7 h 36"/>
                        <a:gd name="T28" fmla="*/ 6 w 32"/>
                        <a:gd name="T29" fmla="*/ 10 h 36"/>
                        <a:gd name="T30" fmla="*/ 3 w 32"/>
                        <a:gd name="T31" fmla="*/ 13 h 36"/>
                        <a:gd name="T32" fmla="*/ 1 w 32"/>
                        <a:gd name="T33" fmla="*/ 16 h 36"/>
                        <a:gd name="T34" fmla="*/ 0 w 32"/>
                        <a:gd name="T35" fmla="*/ 18 h 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w 32"/>
                        <a:gd name="T55" fmla="*/ 0 h 36"/>
                        <a:gd name="T56" fmla="*/ 32 w 32"/>
                        <a:gd name="T57" fmla="*/ 36 h 36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T54" t="T55" r="T56" b="T57"/>
                      <a:pathLst>
                        <a:path w="32" h="36">
                          <a:moveTo>
                            <a:pt x="0" y="18"/>
                          </a:moveTo>
                          <a:lnTo>
                            <a:pt x="1" y="24"/>
                          </a:lnTo>
                          <a:lnTo>
                            <a:pt x="4" y="29"/>
                          </a:lnTo>
                          <a:lnTo>
                            <a:pt x="6" y="32"/>
                          </a:lnTo>
                          <a:lnTo>
                            <a:pt x="8" y="34"/>
                          </a:lnTo>
                          <a:lnTo>
                            <a:pt x="11" y="36"/>
                          </a:lnTo>
                          <a:lnTo>
                            <a:pt x="13" y="36"/>
                          </a:lnTo>
                          <a:lnTo>
                            <a:pt x="32" y="36"/>
                          </a:lnTo>
                          <a:lnTo>
                            <a:pt x="32" y="22"/>
                          </a:lnTo>
                          <a:lnTo>
                            <a:pt x="31" y="14"/>
                          </a:lnTo>
                          <a:lnTo>
                            <a:pt x="30" y="7"/>
                          </a:lnTo>
                          <a:lnTo>
                            <a:pt x="26" y="0"/>
                          </a:lnTo>
                          <a:lnTo>
                            <a:pt x="19" y="2"/>
                          </a:lnTo>
                          <a:lnTo>
                            <a:pt x="11" y="7"/>
                          </a:lnTo>
                          <a:lnTo>
                            <a:pt x="6" y="10"/>
                          </a:lnTo>
                          <a:lnTo>
                            <a:pt x="3" y="13"/>
                          </a:lnTo>
                          <a:lnTo>
                            <a:pt x="1" y="16"/>
                          </a:lnTo>
                          <a:lnTo>
                            <a:pt x="0" y="18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04" name="Freeform 395"/>
                    <p:cNvSpPr>
                      <a:spLocks/>
                    </p:cNvSpPr>
                    <p:nvPr/>
                  </p:nvSpPr>
                  <p:spPr bwMode="auto">
                    <a:xfrm>
                      <a:off x="1279" y="1314"/>
                      <a:ext cx="46" cy="17"/>
                    </a:xfrm>
                    <a:custGeom>
                      <a:avLst/>
                      <a:gdLst>
                        <a:gd name="T0" fmla="*/ 0 w 146"/>
                        <a:gd name="T1" fmla="*/ 43 h 52"/>
                        <a:gd name="T2" fmla="*/ 11 w 146"/>
                        <a:gd name="T3" fmla="*/ 46 h 52"/>
                        <a:gd name="T4" fmla="*/ 22 w 146"/>
                        <a:gd name="T5" fmla="*/ 48 h 52"/>
                        <a:gd name="T6" fmla="*/ 33 w 146"/>
                        <a:gd name="T7" fmla="*/ 51 h 52"/>
                        <a:gd name="T8" fmla="*/ 43 w 146"/>
                        <a:gd name="T9" fmla="*/ 52 h 52"/>
                        <a:gd name="T10" fmla="*/ 63 w 146"/>
                        <a:gd name="T11" fmla="*/ 52 h 52"/>
                        <a:gd name="T12" fmla="*/ 82 w 146"/>
                        <a:gd name="T13" fmla="*/ 51 h 52"/>
                        <a:gd name="T14" fmla="*/ 117 w 146"/>
                        <a:gd name="T15" fmla="*/ 46 h 52"/>
                        <a:gd name="T16" fmla="*/ 146 w 146"/>
                        <a:gd name="T17" fmla="*/ 43 h 52"/>
                        <a:gd name="T18" fmla="*/ 144 w 146"/>
                        <a:gd name="T19" fmla="*/ 36 h 52"/>
                        <a:gd name="T20" fmla="*/ 142 w 146"/>
                        <a:gd name="T21" fmla="*/ 30 h 52"/>
                        <a:gd name="T22" fmla="*/ 139 w 146"/>
                        <a:gd name="T23" fmla="*/ 24 h 52"/>
                        <a:gd name="T24" fmla="*/ 137 w 146"/>
                        <a:gd name="T25" fmla="*/ 19 h 52"/>
                        <a:gd name="T26" fmla="*/ 134 w 146"/>
                        <a:gd name="T27" fmla="*/ 15 h 52"/>
                        <a:gd name="T28" fmla="*/ 129 w 146"/>
                        <a:gd name="T29" fmla="*/ 11 h 52"/>
                        <a:gd name="T30" fmla="*/ 125 w 146"/>
                        <a:gd name="T31" fmla="*/ 8 h 52"/>
                        <a:gd name="T32" fmla="*/ 121 w 146"/>
                        <a:gd name="T33" fmla="*/ 6 h 52"/>
                        <a:gd name="T34" fmla="*/ 111 w 146"/>
                        <a:gd name="T35" fmla="*/ 2 h 52"/>
                        <a:gd name="T36" fmla="*/ 101 w 146"/>
                        <a:gd name="T37" fmla="*/ 0 h 52"/>
                        <a:gd name="T38" fmla="*/ 89 w 146"/>
                        <a:gd name="T39" fmla="*/ 1 h 52"/>
                        <a:gd name="T40" fmla="*/ 78 w 146"/>
                        <a:gd name="T41" fmla="*/ 2 h 52"/>
                        <a:gd name="T42" fmla="*/ 66 w 146"/>
                        <a:gd name="T43" fmla="*/ 5 h 52"/>
                        <a:gd name="T44" fmla="*/ 54 w 146"/>
                        <a:gd name="T45" fmla="*/ 9 h 52"/>
                        <a:gd name="T46" fmla="*/ 43 w 146"/>
                        <a:gd name="T47" fmla="*/ 14 h 52"/>
                        <a:gd name="T48" fmla="*/ 32 w 146"/>
                        <a:gd name="T49" fmla="*/ 19 h 52"/>
                        <a:gd name="T50" fmla="*/ 22 w 146"/>
                        <a:gd name="T51" fmla="*/ 25 h 52"/>
                        <a:gd name="T52" fmla="*/ 13 w 146"/>
                        <a:gd name="T53" fmla="*/ 31 h 52"/>
                        <a:gd name="T54" fmla="*/ 5 w 146"/>
                        <a:gd name="T55" fmla="*/ 37 h 52"/>
                        <a:gd name="T56" fmla="*/ 0 w 146"/>
                        <a:gd name="T57" fmla="*/ 43 h 52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w 146"/>
                        <a:gd name="T88" fmla="*/ 0 h 52"/>
                        <a:gd name="T89" fmla="*/ 146 w 146"/>
                        <a:gd name="T90" fmla="*/ 52 h 52"/>
                      </a:gdLst>
                      <a:ahLst/>
                      <a:cxnLst>
                        <a:cxn ang="T58">
                          <a:pos x="T0" y="T1"/>
                        </a:cxn>
                        <a:cxn ang="T59">
                          <a:pos x="T2" y="T3"/>
                        </a:cxn>
                        <a:cxn ang="T60">
                          <a:pos x="T4" y="T5"/>
                        </a:cxn>
                        <a:cxn ang="T61">
                          <a:pos x="T6" y="T7"/>
                        </a:cxn>
                        <a:cxn ang="T62">
                          <a:pos x="T8" y="T9"/>
                        </a:cxn>
                        <a:cxn ang="T63">
                          <a:pos x="T10" y="T11"/>
                        </a:cxn>
                        <a:cxn ang="T64">
                          <a:pos x="T12" y="T13"/>
                        </a:cxn>
                        <a:cxn ang="T65">
                          <a:pos x="T14" y="T15"/>
                        </a:cxn>
                        <a:cxn ang="T66">
                          <a:pos x="T16" y="T17"/>
                        </a:cxn>
                        <a:cxn ang="T67">
                          <a:pos x="T18" y="T19"/>
                        </a:cxn>
                        <a:cxn ang="T68">
                          <a:pos x="T20" y="T21"/>
                        </a:cxn>
                        <a:cxn ang="T69">
                          <a:pos x="T22" y="T23"/>
                        </a:cxn>
                        <a:cxn ang="T70">
                          <a:pos x="T24" y="T25"/>
                        </a:cxn>
                        <a:cxn ang="T71">
                          <a:pos x="T26" y="T27"/>
                        </a:cxn>
                        <a:cxn ang="T72">
                          <a:pos x="T28" y="T29"/>
                        </a:cxn>
                        <a:cxn ang="T73">
                          <a:pos x="T30" y="T31"/>
                        </a:cxn>
                        <a:cxn ang="T74">
                          <a:pos x="T32" y="T33"/>
                        </a:cxn>
                        <a:cxn ang="T75">
                          <a:pos x="T34" y="T35"/>
                        </a:cxn>
                        <a:cxn ang="T76">
                          <a:pos x="T36" y="T37"/>
                        </a:cxn>
                        <a:cxn ang="T77">
                          <a:pos x="T38" y="T39"/>
                        </a:cxn>
                        <a:cxn ang="T78">
                          <a:pos x="T40" y="T41"/>
                        </a:cxn>
                        <a:cxn ang="T79">
                          <a:pos x="T42" y="T43"/>
                        </a:cxn>
                        <a:cxn ang="T80">
                          <a:pos x="T44" y="T45"/>
                        </a:cxn>
                        <a:cxn ang="T81">
                          <a:pos x="T46" y="T47"/>
                        </a:cxn>
                        <a:cxn ang="T82">
                          <a:pos x="T48" y="T49"/>
                        </a:cxn>
                        <a:cxn ang="T83">
                          <a:pos x="T50" y="T51"/>
                        </a:cxn>
                        <a:cxn ang="T84">
                          <a:pos x="T52" y="T53"/>
                        </a:cxn>
                        <a:cxn ang="T85">
                          <a:pos x="T54" y="T55"/>
                        </a:cxn>
                        <a:cxn ang="T86">
                          <a:pos x="T56" y="T57"/>
                        </a:cxn>
                      </a:cxnLst>
                      <a:rect l="T87" t="T88" r="T89" b="T90"/>
                      <a:pathLst>
                        <a:path w="146" h="52">
                          <a:moveTo>
                            <a:pt x="0" y="43"/>
                          </a:moveTo>
                          <a:lnTo>
                            <a:pt x="11" y="46"/>
                          </a:lnTo>
                          <a:lnTo>
                            <a:pt x="22" y="48"/>
                          </a:lnTo>
                          <a:lnTo>
                            <a:pt x="33" y="51"/>
                          </a:lnTo>
                          <a:lnTo>
                            <a:pt x="43" y="52"/>
                          </a:lnTo>
                          <a:lnTo>
                            <a:pt x="63" y="52"/>
                          </a:lnTo>
                          <a:lnTo>
                            <a:pt x="82" y="51"/>
                          </a:lnTo>
                          <a:lnTo>
                            <a:pt x="117" y="46"/>
                          </a:lnTo>
                          <a:lnTo>
                            <a:pt x="146" y="43"/>
                          </a:lnTo>
                          <a:lnTo>
                            <a:pt x="144" y="36"/>
                          </a:lnTo>
                          <a:lnTo>
                            <a:pt x="142" y="30"/>
                          </a:lnTo>
                          <a:lnTo>
                            <a:pt x="139" y="24"/>
                          </a:lnTo>
                          <a:lnTo>
                            <a:pt x="137" y="19"/>
                          </a:lnTo>
                          <a:lnTo>
                            <a:pt x="134" y="15"/>
                          </a:lnTo>
                          <a:lnTo>
                            <a:pt x="129" y="11"/>
                          </a:lnTo>
                          <a:lnTo>
                            <a:pt x="125" y="8"/>
                          </a:lnTo>
                          <a:lnTo>
                            <a:pt x="121" y="6"/>
                          </a:lnTo>
                          <a:lnTo>
                            <a:pt x="111" y="2"/>
                          </a:lnTo>
                          <a:lnTo>
                            <a:pt x="101" y="0"/>
                          </a:lnTo>
                          <a:lnTo>
                            <a:pt x="89" y="1"/>
                          </a:lnTo>
                          <a:lnTo>
                            <a:pt x="78" y="2"/>
                          </a:lnTo>
                          <a:lnTo>
                            <a:pt x="66" y="5"/>
                          </a:lnTo>
                          <a:lnTo>
                            <a:pt x="54" y="9"/>
                          </a:lnTo>
                          <a:lnTo>
                            <a:pt x="43" y="14"/>
                          </a:lnTo>
                          <a:lnTo>
                            <a:pt x="32" y="19"/>
                          </a:lnTo>
                          <a:lnTo>
                            <a:pt x="22" y="25"/>
                          </a:lnTo>
                          <a:lnTo>
                            <a:pt x="13" y="31"/>
                          </a:lnTo>
                          <a:lnTo>
                            <a:pt x="5" y="37"/>
                          </a:lnTo>
                          <a:lnTo>
                            <a:pt x="0" y="43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05" name="Freeform 396"/>
                    <p:cNvSpPr>
                      <a:spLocks/>
                    </p:cNvSpPr>
                    <p:nvPr/>
                  </p:nvSpPr>
                  <p:spPr bwMode="auto">
                    <a:xfrm>
                      <a:off x="1261" y="1252"/>
                      <a:ext cx="20" cy="10"/>
                    </a:xfrm>
                    <a:custGeom>
                      <a:avLst/>
                      <a:gdLst>
                        <a:gd name="T0" fmla="*/ 60 w 60"/>
                        <a:gd name="T1" fmla="*/ 0 h 31"/>
                        <a:gd name="T2" fmla="*/ 49 w 60"/>
                        <a:gd name="T3" fmla="*/ 0 h 31"/>
                        <a:gd name="T4" fmla="*/ 38 w 60"/>
                        <a:gd name="T5" fmla="*/ 0 h 31"/>
                        <a:gd name="T6" fmla="*/ 31 w 60"/>
                        <a:gd name="T7" fmla="*/ 0 h 31"/>
                        <a:gd name="T8" fmla="*/ 27 w 60"/>
                        <a:gd name="T9" fmla="*/ 0 h 31"/>
                        <a:gd name="T10" fmla="*/ 18 w 60"/>
                        <a:gd name="T11" fmla="*/ 0 h 31"/>
                        <a:gd name="T12" fmla="*/ 9 w 60"/>
                        <a:gd name="T13" fmla="*/ 2 h 31"/>
                        <a:gd name="T14" fmla="*/ 5 w 60"/>
                        <a:gd name="T15" fmla="*/ 3 h 31"/>
                        <a:gd name="T16" fmla="*/ 2 w 60"/>
                        <a:gd name="T17" fmla="*/ 5 h 31"/>
                        <a:gd name="T18" fmla="*/ 1 w 60"/>
                        <a:gd name="T19" fmla="*/ 8 h 31"/>
                        <a:gd name="T20" fmla="*/ 0 w 60"/>
                        <a:gd name="T21" fmla="*/ 12 h 31"/>
                        <a:gd name="T22" fmla="*/ 1 w 60"/>
                        <a:gd name="T23" fmla="*/ 15 h 31"/>
                        <a:gd name="T24" fmla="*/ 2 w 60"/>
                        <a:gd name="T25" fmla="*/ 18 h 31"/>
                        <a:gd name="T26" fmla="*/ 5 w 60"/>
                        <a:gd name="T27" fmla="*/ 22 h 31"/>
                        <a:gd name="T28" fmla="*/ 9 w 60"/>
                        <a:gd name="T29" fmla="*/ 24 h 31"/>
                        <a:gd name="T30" fmla="*/ 12 w 60"/>
                        <a:gd name="T31" fmla="*/ 27 h 31"/>
                        <a:gd name="T32" fmla="*/ 18 w 60"/>
                        <a:gd name="T33" fmla="*/ 29 h 31"/>
                        <a:gd name="T34" fmla="*/ 22 w 60"/>
                        <a:gd name="T35" fmla="*/ 31 h 31"/>
                        <a:gd name="T36" fmla="*/ 27 w 60"/>
                        <a:gd name="T37" fmla="*/ 31 h 31"/>
                        <a:gd name="T38" fmla="*/ 32 w 60"/>
                        <a:gd name="T39" fmla="*/ 30 h 31"/>
                        <a:gd name="T40" fmla="*/ 37 w 60"/>
                        <a:gd name="T41" fmla="*/ 28 h 31"/>
                        <a:gd name="T42" fmla="*/ 43 w 60"/>
                        <a:gd name="T43" fmla="*/ 24 h 31"/>
                        <a:gd name="T44" fmla="*/ 48 w 60"/>
                        <a:gd name="T45" fmla="*/ 18 h 31"/>
                        <a:gd name="T46" fmla="*/ 57 w 60"/>
                        <a:gd name="T47" fmla="*/ 10 h 31"/>
                        <a:gd name="T48" fmla="*/ 60 w 60"/>
                        <a:gd name="T49" fmla="*/ 6 h 31"/>
                        <a:gd name="T50" fmla="*/ 60 w 60"/>
                        <a:gd name="T51" fmla="*/ 0 h 31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w 60"/>
                        <a:gd name="T79" fmla="*/ 0 h 31"/>
                        <a:gd name="T80" fmla="*/ 60 w 60"/>
                        <a:gd name="T81" fmla="*/ 31 h 31"/>
                      </a:gdLst>
                      <a:ahLst/>
                      <a:cxnLst>
                        <a:cxn ang="T52">
                          <a:pos x="T0" y="T1"/>
                        </a:cxn>
                        <a:cxn ang="T53">
                          <a:pos x="T2" y="T3"/>
                        </a:cxn>
                        <a:cxn ang="T54">
                          <a:pos x="T4" y="T5"/>
                        </a:cxn>
                        <a:cxn ang="T55">
                          <a:pos x="T6" y="T7"/>
                        </a:cxn>
                        <a:cxn ang="T56">
                          <a:pos x="T8" y="T9"/>
                        </a:cxn>
                        <a:cxn ang="T57">
                          <a:pos x="T10" y="T11"/>
                        </a:cxn>
                        <a:cxn ang="T58">
                          <a:pos x="T12" y="T13"/>
                        </a:cxn>
                        <a:cxn ang="T59">
                          <a:pos x="T14" y="T15"/>
                        </a:cxn>
                        <a:cxn ang="T60">
                          <a:pos x="T16" y="T17"/>
                        </a:cxn>
                        <a:cxn ang="T61">
                          <a:pos x="T18" y="T19"/>
                        </a:cxn>
                        <a:cxn ang="T62">
                          <a:pos x="T20" y="T21"/>
                        </a:cxn>
                        <a:cxn ang="T63">
                          <a:pos x="T22" y="T23"/>
                        </a:cxn>
                        <a:cxn ang="T64">
                          <a:pos x="T24" y="T25"/>
                        </a:cxn>
                        <a:cxn ang="T65">
                          <a:pos x="T26" y="T27"/>
                        </a:cxn>
                        <a:cxn ang="T66">
                          <a:pos x="T28" y="T29"/>
                        </a:cxn>
                        <a:cxn ang="T67">
                          <a:pos x="T30" y="T31"/>
                        </a:cxn>
                        <a:cxn ang="T68">
                          <a:pos x="T32" y="T33"/>
                        </a:cxn>
                        <a:cxn ang="T69">
                          <a:pos x="T34" y="T35"/>
                        </a:cxn>
                        <a:cxn ang="T70">
                          <a:pos x="T36" y="T37"/>
                        </a:cxn>
                        <a:cxn ang="T71">
                          <a:pos x="T38" y="T39"/>
                        </a:cxn>
                        <a:cxn ang="T72">
                          <a:pos x="T40" y="T41"/>
                        </a:cxn>
                        <a:cxn ang="T73">
                          <a:pos x="T42" y="T43"/>
                        </a:cxn>
                        <a:cxn ang="T74">
                          <a:pos x="T44" y="T45"/>
                        </a:cxn>
                        <a:cxn ang="T75">
                          <a:pos x="T46" y="T47"/>
                        </a:cxn>
                        <a:cxn ang="T76">
                          <a:pos x="T48" y="T49"/>
                        </a:cxn>
                        <a:cxn ang="T77">
                          <a:pos x="T50" y="T51"/>
                        </a:cxn>
                      </a:cxnLst>
                      <a:rect l="T78" t="T79" r="T80" b="T81"/>
                      <a:pathLst>
                        <a:path w="60" h="31">
                          <a:moveTo>
                            <a:pt x="60" y="0"/>
                          </a:moveTo>
                          <a:lnTo>
                            <a:pt x="49" y="0"/>
                          </a:lnTo>
                          <a:lnTo>
                            <a:pt x="38" y="0"/>
                          </a:lnTo>
                          <a:lnTo>
                            <a:pt x="31" y="0"/>
                          </a:lnTo>
                          <a:lnTo>
                            <a:pt x="27" y="0"/>
                          </a:lnTo>
                          <a:lnTo>
                            <a:pt x="18" y="0"/>
                          </a:lnTo>
                          <a:lnTo>
                            <a:pt x="9" y="2"/>
                          </a:lnTo>
                          <a:lnTo>
                            <a:pt x="5" y="3"/>
                          </a:lnTo>
                          <a:lnTo>
                            <a:pt x="2" y="5"/>
                          </a:lnTo>
                          <a:lnTo>
                            <a:pt x="1" y="8"/>
                          </a:lnTo>
                          <a:lnTo>
                            <a:pt x="0" y="12"/>
                          </a:lnTo>
                          <a:lnTo>
                            <a:pt x="1" y="15"/>
                          </a:lnTo>
                          <a:lnTo>
                            <a:pt x="2" y="18"/>
                          </a:lnTo>
                          <a:lnTo>
                            <a:pt x="5" y="22"/>
                          </a:lnTo>
                          <a:lnTo>
                            <a:pt x="9" y="24"/>
                          </a:lnTo>
                          <a:lnTo>
                            <a:pt x="12" y="27"/>
                          </a:lnTo>
                          <a:lnTo>
                            <a:pt x="18" y="29"/>
                          </a:lnTo>
                          <a:lnTo>
                            <a:pt x="22" y="31"/>
                          </a:lnTo>
                          <a:lnTo>
                            <a:pt x="27" y="31"/>
                          </a:lnTo>
                          <a:lnTo>
                            <a:pt x="32" y="30"/>
                          </a:lnTo>
                          <a:lnTo>
                            <a:pt x="37" y="28"/>
                          </a:lnTo>
                          <a:lnTo>
                            <a:pt x="43" y="24"/>
                          </a:lnTo>
                          <a:lnTo>
                            <a:pt x="48" y="18"/>
                          </a:lnTo>
                          <a:lnTo>
                            <a:pt x="57" y="10"/>
                          </a:lnTo>
                          <a:lnTo>
                            <a:pt x="60" y="6"/>
                          </a:lnTo>
                          <a:lnTo>
                            <a:pt x="60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06" name="Freeform 397"/>
                    <p:cNvSpPr>
                      <a:spLocks/>
                    </p:cNvSpPr>
                    <p:nvPr/>
                  </p:nvSpPr>
                  <p:spPr bwMode="auto">
                    <a:xfrm>
                      <a:off x="1730" y="1713"/>
                      <a:ext cx="26" cy="20"/>
                    </a:xfrm>
                    <a:custGeom>
                      <a:avLst/>
                      <a:gdLst>
                        <a:gd name="T0" fmla="*/ 0 w 80"/>
                        <a:gd name="T1" fmla="*/ 43 h 62"/>
                        <a:gd name="T2" fmla="*/ 1 w 80"/>
                        <a:gd name="T3" fmla="*/ 46 h 62"/>
                        <a:gd name="T4" fmla="*/ 1 w 80"/>
                        <a:gd name="T5" fmla="*/ 49 h 62"/>
                        <a:gd name="T6" fmla="*/ 3 w 80"/>
                        <a:gd name="T7" fmla="*/ 51 h 62"/>
                        <a:gd name="T8" fmla="*/ 4 w 80"/>
                        <a:gd name="T9" fmla="*/ 53 h 62"/>
                        <a:gd name="T10" fmla="*/ 10 w 80"/>
                        <a:gd name="T11" fmla="*/ 57 h 62"/>
                        <a:gd name="T12" fmla="*/ 15 w 80"/>
                        <a:gd name="T13" fmla="*/ 59 h 62"/>
                        <a:gd name="T14" fmla="*/ 28 w 80"/>
                        <a:gd name="T15" fmla="*/ 62 h 62"/>
                        <a:gd name="T16" fmla="*/ 40 w 80"/>
                        <a:gd name="T17" fmla="*/ 62 h 62"/>
                        <a:gd name="T18" fmla="*/ 45 w 80"/>
                        <a:gd name="T19" fmla="*/ 62 h 62"/>
                        <a:gd name="T20" fmla="*/ 49 w 80"/>
                        <a:gd name="T21" fmla="*/ 59 h 62"/>
                        <a:gd name="T22" fmla="*/ 54 w 80"/>
                        <a:gd name="T23" fmla="*/ 57 h 62"/>
                        <a:gd name="T24" fmla="*/ 58 w 80"/>
                        <a:gd name="T25" fmla="*/ 54 h 62"/>
                        <a:gd name="T26" fmla="*/ 65 w 80"/>
                        <a:gd name="T27" fmla="*/ 47 h 62"/>
                        <a:gd name="T28" fmla="*/ 70 w 80"/>
                        <a:gd name="T29" fmla="*/ 38 h 62"/>
                        <a:gd name="T30" fmla="*/ 74 w 80"/>
                        <a:gd name="T31" fmla="*/ 28 h 62"/>
                        <a:gd name="T32" fmla="*/ 78 w 80"/>
                        <a:gd name="T33" fmla="*/ 18 h 62"/>
                        <a:gd name="T34" fmla="*/ 79 w 80"/>
                        <a:gd name="T35" fmla="*/ 8 h 62"/>
                        <a:gd name="T36" fmla="*/ 80 w 80"/>
                        <a:gd name="T37" fmla="*/ 0 h 62"/>
                        <a:gd name="T38" fmla="*/ 71 w 80"/>
                        <a:gd name="T39" fmla="*/ 0 h 62"/>
                        <a:gd name="T40" fmla="*/ 59 w 80"/>
                        <a:gd name="T41" fmla="*/ 3 h 62"/>
                        <a:gd name="T42" fmla="*/ 46 w 80"/>
                        <a:gd name="T43" fmla="*/ 8 h 62"/>
                        <a:gd name="T44" fmla="*/ 33 w 80"/>
                        <a:gd name="T45" fmla="*/ 13 h 62"/>
                        <a:gd name="T46" fmla="*/ 21 w 80"/>
                        <a:gd name="T47" fmla="*/ 19 h 62"/>
                        <a:gd name="T48" fmla="*/ 10 w 80"/>
                        <a:gd name="T49" fmla="*/ 26 h 62"/>
                        <a:gd name="T50" fmla="*/ 6 w 80"/>
                        <a:gd name="T51" fmla="*/ 30 h 62"/>
                        <a:gd name="T52" fmla="*/ 3 w 80"/>
                        <a:gd name="T53" fmla="*/ 34 h 62"/>
                        <a:gd name="T54" fmla="*/ 1 w 80"/>
                        <a:gd name="T55" fmla="*/ 39 h 62"/>
                        <a:gd name="T56" fmla="*/ 0 w 80"/>
                        <a:gd name="T57" fmla="*/ 43 h 62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w 80"/>
                        <a:gd name="T88" fmla="*/ 0 h 62"/>
                        <a:gd name="T89" fmla="*/ 80 w 80"/>
                        <a:gd name="T90" fmla="*/ 62 h 62"/>
                      </a:gdLst>
                      <a:ahLst/>
                      <a:cxnLst>
                        <a:cxn ang="T58">
                          <a:pos x="T0" y="T1"/>
                        </a:cxn>
                        <a:cxn ang="T59">
                          <a:pos x="T2" y="T3"/>
                        </a:cxn>
                        <a:cxn ang="T60">
                          <a:pos x="T4" y="T5"/>
                        </a:cxn>
                        <a:cxn ang="T61">
                          <a:pos x="T6" y="T7"/>
                        </a:cxn>
                        <a:cxn ang="T62">
                          <a:pos x="T8" y="T9"/>
                        </a:cxn>
                        <a:cxn ang="T63">
                          <a:pos x="T10" y="T11"/>
                        </a:cxn>
                        <a:cxn ang="T64">
                          <a:pos x="T12" y="T13"/>
                        </a:cxn>
                        <a:cxn ang="T65">
                          <a:pos x="T14" y="T15"/>
                        </a:cxn>
                        <a:cxn ang="T66">
                          <a:pos x="T16" y="T17"/>
                        </a:cxn>
                        <a:cxn ang="T67">
                          <a:pos x="T18" y="T19"/>
                        </a:cxn>
                        <a:cxn ang="T68">
                          <a:pos x="T20" y="T21"/>
                        </a:cxn>
                        <a:cxn ang="T69">
                          <a:pos x="T22" y="T23"/>
                        </a:cxn>
                        <a:cxn ang="T70">
                          <a:pos x="T24" y="T25"/>
                        </a:cxn>
                        <a:cxn ang="T71">
                          <a:pos x="T26" y="T27"/>
                        </a:cxn>
                        <a:cxn ang="T72">
                          <a:pos x="T28" y="T29"/>
                        </a:cxn>
                        <a:cxn ang="T73">
                          <a:pos x="T30" y="T31"/>
                        </a:cxn>
                        <a:cxn ang="T74">
                          <a:pos x="T32" y="T33"/>
                        </a:cxn>
                        <a:cxn ang="T75">
                          <a:pos x="T34" y="T35"/>
                        </a:cxn>
                        <a:cxn ang="T76">
                          <a:pos x="T36" y="T37"/>
                        </a:cxn>
                        <a:cxn ang="T77">
                          <a:pos x="T38" y="T39"/>
                        </a:cxn>
                        <a:cxn ang="T78">
                          <a:pos x="T40" y="T41"/>
                        </a:cxn>
                        <a:cxn ang="T79">
                          <a:pos x="T42" y="T43"/>
                        </a:cxn>
                        <a:cxn ang="T80">
                          <a:pos x="T44" y="T45"/>
                        </a:cxn>
                        <a:cxn ang="T81">
                          <a:pos x="T46" y="T47"/>
                        </a:cxn>
                        <a:cxn ang="T82">
                          <a:pos x="T48" y="T49"/>
                        </a:cxn>
                        <a:cxn ang="T83">
                          <a:pos x="T50" y="T51"/>
                        </a:cxn>
                        <a:cxn ang="T84">
                          <a:pos x="T52" y="T53"/>
                        </a:cxn>
                        <a:cxn ang="T85">
                          <a:pos x="T54" y="T55"/>
                        </a:cxn>
                        <a:cxn ang="T86">
                          <a:pos x="T56" y="T57"/>
                        </a:cxn>
                      </a:cxnLst>
                      <a:rect l="T87" t="T88" r="T89" b="T90"/>
                      <a:pathLst>
                        <a:path w="80" h="62">
                          <a:moveTo>
                            <a:pt x="0" y="43"/>
                          </a:moveTo>
                          <a:lnTo>
                            <a:pt x="1" y="46"/>
                          </a:lnTo>
                          <a:lnTo>
                            <a:pt x="1" y="49"/>
                          </a:lnTo>
                          <a:lnTo>
                            <a:pt x="3" y="51"/>
                          </a:lnTo>
                          <a:lnTo>
                            <a:pt x="4" y="53"/>
                          </a:lnTo>
                          <a:lnTo>
                            <a:pt x="10" y="57"/>
                          </a:lnTo>
                          <a:lnTo>
                            <a:pt x="15" y="59"/>
                          </a:lnTo>
                          <a:lnTo>
                            <a:pt x="28" y="62"/>
                          </a:lnTo>
                          <a:lnTo>
                            <a:pt x="40" y="62"/>
                          </a:lnTo>
                          <a:lnTo>
                            <a:pt x="45" y="62"/>
                          </a:lnTo>
                          <a:lnTo>
                            <a:pt x="49" y="59"/>
                          </a:lnTo>
                          <a:lnTo>
                            <a:pt x="54" y="57"/>
                          </a:lnTo>
                          <a:lnTo>
                            <a:pt x="58" y="54"/>
                          </a:lnTo>
                          <a:lnTo>
                            <a:pt x="65" y="47"/>
                          </a:lnTo>
                          <a:lnTo>
                            <a:pt x="70" y="38"/>
                          </a:lnTo>
                          <a:lnTo>
                            <a:pt x="74" y="28"/>
                          </a:lnTo>
                          <a:lnTo>
                            <a:pt x="78" y="18"/>
                          </a:lnTo>
                          <a:lnTo>
                            <a:pt x="79" y="8"/>
                          </a:lnTo>
                          <a:lnTo>
                            <a:pt x="80" y="0"/>
                          </a:lnTo>
                          <a:lnTo>
                            <a:pt x="71" y="0"/>
                          </a:lnTo>
                          <a:lnTo>
                            <a:pt x="59" y="3"/>
                          </a:lnTo>
                          <a:lnTo>
                            <a:pt x="46" y="8"/>
                          </a:lnTo>
                          <a:lnTo>
                            <a:pt x="33" y="13"/>
                          </a:lnTo>
                          <a:lnTo>
                            <a:pt x="21" y="19"/>
                          </a:lnTo>
                          <a:lnTo>
                            <a:pt x="10" y="26"/>
                          </a:lnTo>
                          <a:lnTo>
                            <a:pt x="6" y="30"/>
                          </a:lnTo>
                          <a:lnTo>
                            <a:pt x="3" y="34"/>
                          </a:lnTo>
                          <a:lnTo>
                            <a:pt x="1" y="39"/>
                          </a:lnTo>
                          <a:lnTo>
                            <a:pt x="0" y="43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07" name="Freeform 398"/>
                    <p:cNvSpPr>
                      <a:spLocks/>
                    </p:cNvSpPr>
                    <p:nvPr/>
                  </p:nvSpPr>
                  <p:spPr bwMode="auto">
                    <a:xfrm>
                      <a:off x="1583" y="1674"/>
                      <a:ext cx="33" cy="16"/>
                    </a:xfrm>
                    <a:custGeom>
                      <a:avLst/>
                      <a:gdLst>
                        <a:gd name="T0" fmla="*/ 80 w 106"/>
                        <a:gd name="T1" fmla="*/ 13 h 49"/>
                        <a:gd name="T2" fmla="*/ 72 w 106"/>
                        <a:gd name="T3" fmla="*/ 12 h 49"/>
                        <a:gd name="T4" fmla="*/ 66 w 106"/>
                        <a:gd name="T5" fmla="*/ 11 h 49"/>
                        <a:gd name="T6" fmla="*/ 59 w 106"/>
                        <a:gd name="T7" fmla="*/ 8 h 49"/>
                        <a:gd name="T8" fmla="*/ 53 w 106"/>
                        <a:gd name="T9" fmla="*/ 6 h 49"/>
                        <a:gd name="T10" fmla="*/ 47 w 106"/>
                        <a:gd name="T11" fmla="*/ 4 h 49"/>
                        <a:gd name="T12" fmla="*/ 41 w 106"/>
                        <a:gd name="T13" fmla="*/ 2 h 49"/>
                        <a:gd name="T14" fmla="*/ 34 w 106"/>
                        <a:gd name="T15" fmla="*/ 0 h 49"/>
                        <a:gd name="T16" fmla="*/ 26 w 106"/>
                        <a:gd name="T17" fmla="*/ 0 h 49"/>
                        <a:gd name="T18" fmla="*/ 15 w 106"/>
                        <a:gd name="T19" fmla="*/ 0 h 49"/>
                        <a:gd name="T20" fmla="*/ 0 w 106"/>
                        <a:gd name="T21" fmla="*/ 0 h 49"/>
                        <a:gd name="T22" fmla="*/ 9 w 106"/>
                        <a:gd name="T23" fmla="*/ 11 h 49"/>
                        <a:gd name="T24" fmla="*/ 17 w 106"/>
                        <a:gd name="T25" fmla="*/ 21 h 49"/>
                        <a:gd name="T26" fmla="*/ 26 w 106"/>
                        <a:gd name="T27" fmla="*/ 29 h 49"/>
                        <a:gd name="T28" fmla="*/ 34 w 106"/>
                        <a:gd name="T29" fmla="*/ 36 h 49"/>
                        <a:gd name="T30" fmla="*/ 42 w 106"/>
                        <a:gd name="T31" fmla="*/ 42 h 49"/>
                        <a:gd name="T32" fmla="*/ 52 w 106"/>
                        <a:gd name="T33" fmla="*/ 46 h 49"/>
                        <a:gd name="T34" fmla="*/ 61 w 106"/>
                        <a:gd name="T35" fmla="*/ 48 h 49"/>
                        <a:gd name="T36" fmla="*/ 72 w 106"/>
                        <a:gd name="T37" fmla="*/ 49 h 49"/>
                        <a:gd name="T38" fmla="*/ 79 w 106"/>
                        <a:gd name="T39" fmla="*/ 48 h 49"/>
                        <a:gd name="T40" fmla="*/ 87 w 106"/>
                        <a:gd name="T41" fmla="*/ 45 h 49"/>
                        <a:gd name="T42" fmla="*/ 97 w 106"/>
                        <a:gd name="T43" fmla="*/ 39 h 49"/>
                        <a:gd name="T44" fmla="*/ 106 w 106"/>
                        <a:gd name="T45" fmla="*/ 31 h 49"/>
                        <a:gd name="T46" fmla="*/ 101 w 106"/>
                        <a:gd name="T47" fmla="*/ 30 h 49"/>
                        <a:gd name="T48" fmla="*/ 98 w 106"/>
                        <a:gd name="T49" fmla="*/ 28 h 49"/>
                        <a:gd name="T50" fmla="*/ 93 w 106"/>
                        <a:gd name="T51" fmla="*/ 25 h 49"/>
                        <a:gd name="T52" fmla="*/ 90 w 106"/>
                        <a:gd name="T53" fmla="*/ 22 h 49"/>
                        <a:gd name="T54" fmla="*/ 88 w 106"/>
                        <a:gd name="T55" fmla="*/ 19 h 49"/>
                        <a:gd name="T56" fmla="*/ 84 w 106"/>
                        <a:gd name="T57" fmla="*/ 16 h 49"/>
                        <a:gd name="T58" fmla="*/ 82 w 106"/>
                        <a:gd name="T59" fmla="*/ 14 h 49"/>
                        <a:gd name="T60" fmla="*/ 80 w 106"/>
                        <a:gd name="T61" fmla="*/ 13 h 49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w 106"/>
                        <a:gd name="T94" fmla="*/ 0 h 49"/>
                        <a:gd name="T95" fmla="*/ 106 w 106"/>
                        <a:gd name="T96" fmla="*/ 49 h 49"/>
                      </a:gdLst>
                      <a:ahLst/>
                      <a:cxnLst>
                        <a:cxn ang="T62">
                          <a:pos x="T0" y="T1"/>
                        </a:cxn>
                        <a:cxn ang="T63">
                          <a:pos x="T2" y="T3"/>
                        </a:cxn>
                        <a:cxn ang="T64">
                          <a:pos x="T4" y="T5"/>
                        </a:cxn>
                        <a:cxn ang="T65">
                          <a:pos x="T6" y="T7"/>
                        </a:cxn>
                        <a:cxn ang="T66">
                          <a:pos x="T8" y="T9"/>
                        </a:cxn>
                        <a:cxn ang="T67">
                          <a:pos x="T10" y="T11"/>
                        </a:cxn>
                        <a:cxn ang="T68">
                          <a:pos x="T12" y="T13"/>
                        </a:cxn>
                        <a:cxn ang="T69">
                          <a:pos x="T14" y="T15"/>
                        </a:cxn>
                        <a:cxn ang="T70">
                          <a:pos x="T16" y="T17"/>
                        </a:cxn>
                        <a:cxn ang="T71">
                          <a:pos x="T18" y="T19"/>
                        </a:cxn>
                        <a:cxn ang="T72">
                          <a:pos x="T20" y="T21"/>
                        </a:cxn>
                        <a:cxn ang="T73">
                          <a:pos x="T22" y="T23"/>
                        </a:cxn>
                        <a:cxn ang="T74">
                          <a:pos x="T24" y="T25"/>
                        </a:cxn>
                        <a:cxn ang="T75">
                          <a:pos x="T26" y="T27"/>
                        </a:cxn>
                        <a:cxn ang="T76">
                          <a:pos x="T28" y="T29"/>
                        </a:cxn>
                        <a:cxn ang="T77">
                          <a:pos x="T30" y="T31"/>
                        </a:cxn>
                        <a:cxn ang="T78">
                          <a:pos x="T32" y="T33"/>
                        </a:cxn>
                        <a:cxn ang="T79">
                          <a:pos x="T34" y="T35"/>
                        </a:cxn>
                        <a:cxn ang="T80">
                          <a:pos x="T36" y="T37"/>
                        </a:cxn>
                        <a:cxn ang="T81">
                          <a:pos x="T38" y="T39"/>
                        </a:cxn>
                        <a:cxn ang="T82">
                          <a:pos x="T40" y="T41"/>
                        </a:cxn>
                        <a:cxn ang="T83">
                          <a:pos x="T42" y="T43"/>
                        </a:cxn>
                        <a:cxn ang="T84">
                          <a:pos x="T44" y="T45"/>
                        </a:cxn>
                        <a:cxn ang="T85">
                          <a:pos x="T46" y="T47"/>
                        </a:cxn>
                        <a:cxn ang="T86">
                          <a:pos x="T48" y="T49"/>
                        </a:cxn>
                        <a:cxn ang="T87">
                          <a:pos x="T50" y="T51"/>
                        </a:cxn>
                        <a:cxn ang="T88">
                          <a:pos x="T52" y="T53"/>
                        </a:cxn>
                        <a:cxn ang="T89">
                          <a:pos x="T54" y="T55"/>
                        </a:cxn>
                        <a:cxn ang="T90">
                          <a:pos x="T56" y="T57"/>
                        </a:cxn>
                        <a:cxn ang="T91">
                          <a:pos x="T58" y="T59"/>
                        </a:cxn>
                        <a:cxn ang="T92">
                          <a:pos x="T60" y="T61"/>
                        </a:cxn>
                      </a:cxnLst>
                      <a:rect l="T93" t="T94" r="T95" b="T96"/>
                      <a:pathLst>
                        <a:path w="106" h="49">
                          <a:moveTo>
                            <a:pt x="80" y="13"/>
                          </a:moveTo>
                          <a:lnTo>
                            <a:pt x="72" y="12"/>
                          </a:lnTo>
                          <a:lnTo>
                            <a:pt x="66" y="11"/>
                          </a:lnTo>
                          <a:lnTo>
                            <a:pt x="59" y="8"/>
                          </a:lnTo>
                          <a:lnTo>
                            <a:pt x="53" y="6"/>
                          </a:lnTo>
                          <a:lnTo>
                            <a:pt x="47" y="4"/>
                          </a:lnTo>
                          <a:lnTo>
                            <a:pt x="41" y="2"/>
                          </a:lnTo>
                          <a:lnTo>
                            <a:pt x="34" y="0"/>
                          </a:lnTo>
                          <a:lnTo>
                            <a:pt x="26" y="0"/>
                          </a:lnTo>
                          <a:lnTo>
                            <a:pt x="15" y="0"/>
                          </a:lnTo>
                          <a:lnTo>
                            <a:pt x="0" y="0"/>
                          </a:lnTo>
                          <a:lnTo>
                            <a:pt x="9" y="11"/>
                          </a:lnTo>
                          <a:lnTo>
                            <a:pt x="17" y="21"/>
                          </a:lnTo>
                          <a:lnTo>
                            <a:pt x="26" y="29"/>
                          </a:lnTo>
                          <a:lnTo>
                            <a:pt x="34" y="36"/>
                          </a:lnTo>
                          <a:lnTo>
                            <a:pt x="42" y="42"/>
                          </a:lnTo>
                          <a:lnTo>
                            <a:pt x="52" y="46"/>
                          </a:lnTo>
                          <a:lnTo>
                            <a:pt x="61" y="48"/>
                          </a:lnTo>
                          <a:lnTo>
                            <a:pt x="72" y="49"/>
                          </a:lnTo>
                          <a:lnTo>
                            <a:pt x="79" y="48"/>
                          </a:lnTo>
                          <a:lnTo>
                            <a:pt x="87" y="45"/>
                          </a:lnTo>
                          <a:lnTo>
                            <a:pt x="97" y="39"/>
                          </a:lnTo>
                          <a:lnTo>
                            <a:pt x="106" y="31"/>
                          </a:lnTo>
                          <a:lnTo>
                            <a:pt x="101" y="30"/>
                          </a:lnTo>
                          <a:lnTo>
                            <a:pt x="98" y="28"/>
                          </a:lnTo>
                          <a:lnTo>
                            <a:pt x="93" y="25"/>
                          </a:lnTo>
                          <a:lnTo>
                            <a:pt x="90" y="22"/>
                          </a:lnTo>
                          <a:lnTo>
                            <a:pt x="88" y="19"/>
                          </a:lnTo>
                          <a:lnTo>
                            <a:pt x="84" y="16"/>
                          </a:lnTo>
                          <a:lnTo>
                            <a:pt x="82" y="14"/>
                          </a:lnTo>
                          <a:lnTo>
                            <a:pt x="80" y="13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08" name="Freeform 399"/>
                    <p:cNvSpPr>
                      <a:spLocks/>
                    </p:cNvSpPr>
                    <p:nvPr/>
                  </p:nvSpPr>
                  <p:spPr bwMode="auto">
                    <a:xfrm>
                      <a:off x="1599" y="1713"/>
                      <a:ext cx="15" cy="7"/>
                    </a:xfrm>
                    <a:custGeom>
                      <a:avLst/>
                      <a:gdLst>
                        <a:gd name="T0" fmla="*/ 0 w 47"/>
                        <a:gd name="T1" fmla="*/ 19 h 22"/>
                        <a:gd name="T2" fmla="*/ 5 w 47"/>
                        <a:gd name="T3" fmla="*/ 21 h 22"/>
                        <a:gd name="T4" fmla="*/ 12 w 47"/>
                        <a:gd name="T5" fmla="*/ 22 h 22"/>
                        <a:gd name="T6" fmla="*/ 18 w 47"/>
                        <a:gd name="T7" fmla="*/ 22 h 22"/>
                        <a:gd name="T8" fmla="*/ 26 w 47"/>
                        <a:gd name="T9" fmla="*/ 21 h 22"/>
                        <a:gd name="T10" fmla="*/ 33 w 47"/>
                        <a:gd name="T11" fmla="*/ 19 h 22"/>
                        <a:gd name="T12" fmla="*/ 38 w 47"/>
                        <a:gd name="T13" fmla="*/ 15 h 22"/>
                        <a:gd name="T14" fmla="*/ 41 w 47"/>
                        <a:gd name="T15" fmla="*/ 12 h 22"/>
                        <a:gd name="T16" fmla="*/ 44 w 47"/>
                        <a:gd name="T17" fmla="*/ 9 h 22"/>
                        <a:gd name="T18" fmla="*/ 45 w 47"/>
                        <a:gd name="T19" fmla="*/ 5 h 22"/>
                        <a:gd name="T20" fmla="*/ 47 w 47"/>
                        <a:gd name="T21" fmla="*/ 0 h 22"/>
                        <a:gd name="T22" fmla="*/ 0 w 47"/>
                        <a:gd name="T23" fmla="*/ 19 h 22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w 47"/>
                        <a:gd name="T37" fmla="*/ 0 h 22"/>
                        <a:gd name="T38" fmla="*/ 47 w 47"/>
                        <a:gd name="T39" fmla="*/ 22 h 22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T36" t="T37" r="T38" b="T39"/>
                      <a:pathLst>
                        <a:path w="47" h="22">
                          <a:moveTo>
                            <a:pt x="0" y="19"/>
                          </a:moveTo>
                          <a:lnTo>
                            <a:pt x="5" y="21"/>
                          </a:lnTo>
                          <a:lnTo>
                            <a:pt x="12" y="22"/>
                          </a:lnTo>
                          <a:lnTo>
                            <a:pt x="18" y="22"/>
                          </a:lnTo>
                          <a:lnTo>
                            <a:pt x="26" y="21"/>
                          </a:lnTo>
                          <a:lnTo>
                            <a:pt x="33" y="19"/>
                          </a:lnTo>
                          <a:lnTo>
                            <a:pt x="38" y="15"/>
                          </a:lnTo>
                          <a:lnTo>
                            <a:pt x="41" y="12"/>
                          </a:lnTo>
                          <a:lnTo>
                            <a:pt x="44" y="9"/>
                          </a:lnTo>
                          <a:lnTo>
                            <a:pt x="45" y="5"/>
                          </a:lnTo>
                          <a:lnTo>
                            <a:pt x="47" y="0"/>
                          </a:lnTo>
                          <a:lnTo>
                            <a:pt x="0" y="19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09" name="Freeform 400"/>
                    <p:cNvSpPr>
                      <a:spLocks/>
                    </p:cNvSpPr>
                    <p:nvPr/>
                  </p:nvSpPr>
                  <p:spPr bwMode="auto">
                    <a:xfrm>
                      <a:off x="1608" y="1742"/>
                      <a:ext cx="17" cy="11"/>
                    </a:xfrm>
                    <a:custGeom>
                      <a:avLst/>
                      <a:gdLst>
                        <a:gd name="T0" fmla="*/ 53 w 53"/>
                        <a:gd name="T1" fmla="*/ 0 h 32"/>
                        <a:gd name="T2" fmla="*/ 37 w 53"/>
                        <a:gd name="T3" fmla="*/ 9 h 32"/>
                        <a:gd name="T4" fmla="*/ 23 w 53"/>
                        <a:gd name="T5" fmla="*/ 18 h 32"/>
                        <a:gd name="T6" fmla="*/ 11 w 53"/>
                        <a:gd name="T7" fmla="*/ 26 h 32"/>
                        <a:gd name="T8" fmla="*/ 0 w 53"/>
                        <a:gd name="T9" fmla="*/ 32 h 32"/>
                        <a:gd name="T10" fmla="*/ 13 w 53"/>
                        <a:gd name="T11" fmla="*/ 32 h 32"/>
                        <a:gd name="T12" fmla="*/ 26 w 53"/>
                        <a:gd name="T13" fmla="*/ 32 h 32"/>
                        <a:gd name="T14" fmla="*/ 39 w 53"/>
                        <a:gd name="T15" fmla="*/ 32 h 32"/>
                        <a:gd name="T16" fmla="*/ 53 w 53"/>
                        <a:gd name="T17" fmla="*/ 32 h 32"/>
                        <a:gd name="T18" fmla="*/ 53 w 53"/>
                        <a:gd name="T19" fmla="*/ 24 h 32"/>
                        <a:gd name="T20" fmla="*/ 53 w 53"/>
                        <a:gd name="T21" fmla="*/ 16 h 32"/>
                        <a:gd name="T22" fmla="*/ 53 w 53"/>
                        <a:gd name="T23" fmla="*/ 9 h 32"/>
                        <a:gd name="T24" fmla="*/ 53 w 53"/>
                        <a:gd name="T25" fmla="*/ 0 h 32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w 53"/>
                        <a:gd name="T40" fmla="*/ 0 h 32"/>
                        <a:gd name="T41" fmla="*/ 53 w 53"/>
                        <a:gd name="T42" fmla="*/ 32 h 32"/>
                      </a:gdLst>
                      <a:ahLst/>
                      <a:cxnLst>
                        <a:cxn ang="T26">
                          <a:pos x="T0" y="T1"/>
                        </a:cxn>
                        <a:cxn ang="T27">
                          <a:pos x="T2" y="T3"/>
                        </a:cxn>
                        <a:cxn ang="T28">
                          <a:pos x="T4" y="T5"/>
                        </a:cxn>
                        <a:cxn ang="T29">
                          <a:pos x="T6" y="T7"/>
                        </a:cxn>
                        <a:cxn ang="T30">
                          <a:pos x="T8" y="T9"/>
                        </a:cxn>
                        <a:cxn ang="T31">
                          <a:pos x="T10" y="T11"/>
                        </a:cxn>
                        <a:cxn ang="T32">
                          <a:pos x="T12" y="T13"/>
                        </a:cxn>
                        <a:cxn ang="T33">
                          <a:pos x="T14" y="T15"/>
                        </a:cxn>
                        <a:cxn ang="T34">
                          <a:pos x="T16" y="T17"/>
                        </a:cxn>
                        <a:cxn ang="T35">
                          <a:pos x="T18" y="T19"/>
                        </a:cxn>
                        <a:cxn ang="T36">
                          <a:pos x="T20" y="T21"/>
                        </a:cxn>
                        <a:cxn ang="T37">
                          <a:pos x="T22" y="T23"/>
                        </a:cxn>
                        <a:cxn ang="T38">
                          <a:pos x="T24" y="T25"/>
                        </a:cxn>
                      </a:cxnLst>
                      <a:rect l="T39" t="T40" r="T41" b="T42"/>
                      <a:pathLst>
                        <a:path w="53" h="32">
                          <a:moveTo>
                            <a:pt x="53" y="0"/>
                          </a:moveTo>
                          <a:lnTo>
                            <a:pt x="37" y="9"/>
                          </a:lnTo>
                          <a:lnTo>
                            <a:pt x="23" y="18"/>
                          </a:lnTo>
                          <a:lnTo>
                            <a:pt x="11" y="26"/>
                          </a:lnTo>
                          <a:lnTo>
                            <a:pt x="0" y="32"/>
                          </a:lnTo>
                          <a:lnTo>
                            <a:pt x="13" y="32"/>
                          </a:lnTo>
                          <a:lnTo>
                            <a:pt x="26" y="32"/>
                          </a:lnTo>
                          <a:lnTo>
                            <a:pt x="39" y="32"/>
                          </a:lnTo>
                          <a:lnTo>
                            <a:pt x="53" y="32"/>
                          </a:lnTo>
                          <a:lnTo>
                            <a:pt x="53" y="24"/>
                          </a:lnTo>
                          <a:lnTo>
                            <a:pt x="53" y="16"/>
                          </a:lnTo>
                          <a:lnTo>
                            <a:pt x="53" y="9"/>
                          </a:lnTo>
                          <a:lnTo>
                            <a:pt x="53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10" name="Freeform 401"/>
                    <p:cNvSpPr>
                      <a:spLocks/>
                    </p:cNvSpPr>
                    <p:nvPr/>
                  </p:nvSpPr>
                  <p:spPr bwMode="auto">
                    <a:xfrm>
                      <a:off x="1450" y="1438"/>
                      <a:ext cx="14" cy="12"/>
                    </a:xfrm>
                    <a:custGeom>
                      <a:avLst/>
                      <a:gdLst>
                        <a:gd name="T0" fmla="*/ 27 w 46"/>
                        <a:gd name="T1" fmla="*/ 3 h 34"/>
                        <a:gd name="T2" fmla="*/ 0 w 46"/>
                        <a:gd name="T3" fmla="*/ 16 h 34"/>
                        <a:gd name="T4" fmla="*/ 0 w 46"/>
                        <a:gd name="T5" fmla="*/ 34 h 34"/>
                        <a:gd name="T6" fmla="*/ 27 w 46"/>
                        <a:gd name="T7" fmla="*/ 34 h 34"/>
                        <a:gd name="T8" fmla="*/ 31 w 46"/>
                        <a:gd name="T9" fmla="*/ 32 h 34"/>
                        <a:gd name="T10" fmla="*/ 35 w 46"/>
                        <a:gd name="T11" fmla="*/ 28 h 34"/>
                        <a:gd name="T12" fmla="*/ 39 w 46"/>
                        <a:gd name="T13" fmla="*/ 25 h 34"/>
                        <a:gd name="T14" fmla="*/ 42 w 46"/>
                        <a:gd name="T15" fmla="*/ 21 h 34"/>
                        <a:gd name="T16" fmla="*/ 44 w 46"/>
                        <a:gd name="T17" fmla="*/ 17 h 34"/>
                        <a:gd name="T18" fmla="*/ 45 w 46"/>
                        <a:gd name="T19" fmla="*/ 13 h 34"/>
                        <a:gd name="T20" fmla="*/ 46 w 46"/>
                        <a:gd name="T21" fmla="*/ 8 h 34"/>
                        <a:gd name="T22" fmla="*/ 46 w 46"/>
                        <a:gd name="T23" fmla="*/ 3 h 34"/>
                        <a:gd name="T24" fmla="*/ 46 w 46"/>
                        <a:gd name="T25" fmla="*/ 1 h 34"/>
                        <a:gd name="T26" fmla="*/ 44 w 46"/>
                        <a:gd name="T27" fmla="*/ 0 h 34"/>
                        <a:gd name="T28" fmla="*/ 42 w 46"/>
                        <a:gd name="T29" fmla="*/ 0 h 34"/>
                        <a:gd name="T30" fmla="*/ 39 w 46"/>
                        <a:gd name="T31" fmla="*/ 0 h 34"/>
                        <a:gd name="T32" fmla="*/ 32 w 46"/>
                        <a:gd name="T33" fmla="*/ 2 h 34"/>
                        <a:gd name="T34" fmla="*/ 27 w 46"/>
                        <a:gd name="T35" fmla="*/ 3 h 34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w 46"/>
                        <a:gd name="T55" fmla="*/ 0 h 34"/>
                        <a:gd name="T56" fmla="*/ 46 w 46"/>
                        <a:gd name="T57" fmla="*/ 34 h 34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T54" t="T55" r="T56" b="T57"/>
                      <a:pathLst>
                        <a:path w="46" h="34">
                          <a:moveTo>
                            <a:pt x="27" y="3"/>
                          </a:moveTo>
                          <a:lnTo>
                            <a:pt x="0" y="16"/>
                          </a:lnTo>
                          <a:lnTo>
                            <a:pt x="0" y="34"/>
                          </a:lnTo>
                          <a:lnTo>
                            <a:pt x="27" y="34"/>
                          </a:lnTo>
                          <a:lnTo>
                            <a:pt x="31" y="32"/>
                          </a:lnTo>
                          <a:lnTo>
                            <a:pt x="35" y="28"/>
                          </a:lnTo>
                          <a:lnTo>
                            <a:pt x="39" y="25"/>
                          </a:lnTo>
                          <a:lnTo>
                            <a:pt x="42" y="21"/>
                          </a:lnTo>
                          <a:lnTo>
                            <a:pt x="44" y="17"/>
                          </a:lnTo>
                          <a:lnTo>
                            <a:pt x="45" y="13"/>
                          </a:lnTo>
                          <a:lnTo>
                            <a:pt x="46" y="8"/>
                          </a:lnTo>
                          <a:lnTo>
                            <a:pt x="46" y="3"/>
                          </a:lnTo>
                          <a:lnTo>
                            <a:pt x="46" y="1"/>
                          </a:lnTo>
                          <a:lnTo>
                            <a:pt x="44" y="0"/>
                          </a:lnTo>
                          <a:lnTo>
                            <a:pt x="42" y="0"/>
                          </a:lnTo>
                          <a:lnTo>
                            <a:pt x="39" y="0"/>
                          </a:lnTo>
                          <a:lnTo>
                            <a:pt x="32" y="2"/>
                          </a:lnTo>
                          <a:lnTo>
                            <a:pt x="27" y="3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11" name="Freeform 402"/>
                    <p:cNvSpPr>
                      <a:spLocks/>
                    </p:cNvSpPr>
                    <p:nvPr/>
                  </p:nvSpPr>
                  <p:spPr bwMode="auto">
                    <a:xfrm>
                      <a:off x="1305" y="1224"/>
                      <a:ext cx="16" cy="8"/>
                    </a:xfrm>
                    <a:custGeom>
                      <a:avLst/>
                      <a:gdLst>
                        <a:gd name="T0" fmla="*/ 0 w 48"/>
                        <a:gd name="T1" fmla="*/ 25 h 25"/>
                        <a:gd name="T2" fmla="*/ 14 w 48"/>
                        <a:gd name="T3" fmla="*/ 25 h 25"/>
                        <a:gd name="T4" fmla="*/ 28 w 48"/>
                        <a:gd name="T5" fmla="*/ 25 h 25"/>
                        <a:gd name="T6" fmla="*/ 30 w 48"/>
                        <a:gd name="T7" fmla="*/ 24 h 25"/>
                        <a:gd name="T8" fmla="*/ 33 w 48"/>
                        <a:gd name="T9" fmla="*/ 22 h 25"/>
                        <a:gd name="T10" fmla="*/ 37 w 48"/>
                        <a:gd name="T11" fmla="*/ 18 h 25"/>
                        <a:gd name="T12" fmla="*/ 40 w 48"/>
                        <a:gd name="T13" fmla="*/ 15 h 25"/>
                        <a:gd name="T14" fmla="*/ 45 w 48"/>
                        <a:gd name="T15" fmla="*/ 7 h 25"/>
                        <a:gd name="T16" fmla="*/ 48 w 48"/>
                        <a:gd name="T17" fmla="*/ 0 h 25"/>
                        <a:gd name="T18" fmla="*/ 40 w 48"/>
                        <a:gd name="T19" fmla="*/ 1 h 25"/>
                        <a:gd name="T20" fmla="*/ 33 w 48"/>
                        <a:gd name="T21" fmla="*/ 2 h 25"/>
                        <a:gd name="T22" fmla="*/ 28 w 48"/>
                        <a:gd name="T23" fmla="*/ 5 h 25"/>
                        <a:gd name="T24" fmla="*/ 21 w 48"/>
                        <a:gd name="T25" fmla="*/ 8 h 25"/>
                        <a:gd name="T26" fmla="*/ 11 w 48"/>
                        <a:gd name="T27" fmla="*/ 16 h 25"/>
                        <a:gd name="T28" fmla="*/ 0 w 48"/>
                        <a:gd name="T29" fmla="*/ 25 h 25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w 48"/>
                        <a:gd name="T46" fmla="*/ 0 h 25"/>
                        <a:gd name="T47" fmla="*/ 48 w 48"/>
                        <a:gd name="T48" fmla="*/ 25 h 25"/>
                      </a:gdLst>
                      <a:ahLst/>
                      <a:cxnLst>
                        <a:cxn ang="T30">
                          <a:pos x="T0" y="T1"/>
                        </a:cxn>
                        <a:cxn ang="T31">
                          <a:pos x="T2" y="T3"/>
                        </a:cxn>
                        <a:cxn ang="T32">
                          <a:pos x="T4" y="T5"/>
                        </a:cxn>
                        <a:cxn ang="T33">
                          <a:pos x="T6" y="T7"/>
                        </a:cxn>
                        <a:cxn ang="T34">
                          <a:pos x="T8" y="T9"/>
                        </a:cxn>
                        <a:cxn ang="T35">
                          <a:pos x="T10" y="T11"/>
                        </a:cxn>
                        <a:cxn ang="T36">
                          <a:pos x="T12" y="T13"/>
                        </a:cxn>
                        <a:cxn ang="T37">
                          <a:pos x="T14" y="T15"/>
                        </a:cxn>
                        <a:cxn ang="T38">
                          <a:pos x="T16" y="T17"/>
                        </a:cxn>
                        <a:cxn ang="T39">
                          <a:pos x="T18" y="T19"/>
                        </a:cxn>
                        <a:cxn ang="T40">
                          <a:pos x="T20" y="T21"/>
                        </a:cxn>
                        <a:cxn ang="T41">
                          <a:pos x="T22" y="T23"/>
                        </a:cxn>
                        <a:cxn ang="T42">
                          <a:pos x="T24" y="T25"/>
                        </a:cxn>
                        <a:cxn ang="T43">
                          <a:pos x="T26" y="T27"/>
                        </a:cxn>
                        <a:cxn ang="T44">
                          <a:pos x="T28" y="T29"/>
                        </a:cxn>
                      </a:cxnLst>
                      <a:rect l="T45" t="T46" r="T47" b="T48"/>
                      <a:pathLst>
                        <a:path w="48" h="25">
                          <a:moveTo>
                            <a:pt x="0" y="25"/>
                          </a:moveTo>
                          <a:lnTo>
                            <a:pt x="14" y="25"/>
                          </a:lnTo>
                          <a:lnTo>
                            <a:pt x="28" y="25"/>
                          </a:lnTo>
                          <a:lnTo>
                            <a:pt x="30" y="24"/>
                          </a:lnTo>
                          <a:lnTo>
                            <a:pt x="33" y="22"/>
                          </a:lnTo>
                          <a:lnTo>
                            <a:pt x="37" y="18"/>
                          </a:lnTo>
                          <a:lnTo>
                            <a:pt x="40" y="15"/>
                          </a:lnTo>
                          <a:lnTo>
                            <a:pt x="45" y="7"/>
                          </a:lnTo>
                          <a:lnTo>
                            <a:pt x="48" y="0"/>
                          </a:lnTo>
                          <a:lnTo>
                            <a:pt x="40" y="1"/>
                          </a:lnTo>
                          <a:lnTo>
                            <a:pt x="33" y="2"/>
                          </a:lnTo>
                          <a:lnTo>
                            <a:pt x="28" y="5"/>
                          </a:lnTo>
                          <a:lnTo>
                            <a:pt x="21" y="8"/>
                          </a:lnTo>
                          <a:lnTo>
                            <a:pt x="11" y="16"/>
                          </a:lnTo>
                          <a:lnTo>
                            <a:pt x="0" y="25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12" name="Freeform 403"/>
                    <p:cNvSpPr>
                      <a:spLocks/>
                    </p:cNvSpPr>
                    <p:nvPr/>
                  </p:nvSpPr>
                  <p:spPr bwMode="auto">
                    <a:xfrm>
                      <a:off x="1343" y="1188"/>
                      <a:ext cx="8" cy="11"/>
                    </a:xfrm>
                    <a:custGeom>
                      <a:avLst/>
                      <a:gdLst>
                        <a:gd name="T0" fmla="*/ 0 w 30"/>
                        <a:gd name="T1" fmla="*/ 0 h 37"/>
                        <a:gd name="T2" fmla="*/ 0 w 30"/>
                        <a:gd name="T3" fmla="*/ 37 h 37"/>
                        <a:gd name="T4" fmla="*/ 11 w 30"/>
                        <a:gd name="T5" fmla="*/ 36 h 37"/>
                        <a:gd name="T6" fmla="*/ 20 w 30"/>
                        <a:gd name="T7" fmla="*/ 34 h 37"/>
                        <a:gd name="T8" fmla="*/ 22 w 30"/>
                        <a:gd name="T9" fmla="*/ 33 h 37"/>
                        <a:gd name="T10" fmla="*/ 26 w 30"/>
                        <a:gd name="T11" fmla="*/ 32 h 37"/>
                        <a:gd name="T12" fmla="*/ 28 w 30"/>
                        <a:gd name="T13" fmla="*/ 30 h 37"/>
                        <a:gd name="T14" fmla="*/ 29 w 30"/>
                        <a:gd name="T15" fmla="*/ 28 h 37"/>
                        <a:gd name="T16" fmla="*/ 30 w 30"/>
                        <a:gd name="T17" fmla="*/ 23 h 37"/>
                        <a:gd name="T18" fmla="*/ 30 w 30"/>
                        <a:gd name="T19" fmla="*/ 16 h 37"/>
                        <a:gd name="T20" fmla="*/ 29 w 30"/>
                        <a:gd name="T21" fmla="*/ 9 h 37"/>
                        <a:gd name="T22" fmla="*/ 27 w 30"/>
                        <a:gd name="T23" fmla="*/ 0 h 37"/>
                        <a:gd name="T24" fmla="*/ 0 w 30"/>
                        <a:gd name="T25" fmla="*/ 0 h 37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w 30"/>
                        <a:gd name="T40" fmla="*/ 0 h 37"/>
                        <a:gd name="T41" fmla="*/ 30 w 30"/>
                        <a:gd name="T42" fmla="*/ 37 h 37"/>
                      </a:gdLst>
                      <a:ahLst/>
                      <a:cxnLst>
                        <a:cxn ang="T26">
                          <a:pos x="T0" y="T1"/>
                        </a:cxn>
                        <a:cxn ang="T27">
                          <a:pos x="T2" y="T3"/>
                        </a:cxn>
                        <a:cxn ang="T28">
                          <a:pos x="T4" y="T5"/>
                        </a:cxn>
                        <a:cxn ang="T29">
                          <a:pos x="T6" y="T7"/>
                        </a:cxn>
                        <a:cxn ang="T30">
                          <a:pos x="T8" y="T9"/>
                        </a:cxn>
                        <a:cxn ang="T31">
                          <a:pos x="T10" y="T11"/>
                        </a:cxn>
                        <a:cxn ang="T32">
                          <a:pos x="T12" y="T13"/>
                        </a:cxn>
                        <a:cxn ang="T33">
                          <a:pos x="T14" y="T15"/>
                        </a:cxn>
                        <a:cxn ang="T34">
                          <a:pos x="T16" y="T17"/>
                        </a:cxn>
                        <a:cxn ang="T35">
                          <a:pos x="T18" y="T19"/>
                        </a:cxn>
                        <a:cxn ang="T36">
                          <a:pos x="T20" y="T21"/>
                        </a:cxn>
                        <a:cxn ang="T37">
                          <a:pos x="T22" y="T23"/>
                        </a:cxn>
                        <a:cxn ang="T38">
                          <a:pos x="T24" y="T25"/>
                        </a:cxn>
                      </a:cxnLst>
                      <a:rect l="T39" t="T40" r="T41" b="T42"/>
                      <a:pathLst>
                        <a:path w="30" h="37">
                          <a:moveTo>
                            <a:pt x="0" y="0"/>
                          </a:moveTo>
                          <a:lnTo>
                            <a:pt x="0" y="37"/>
                          </a:lnTo>
                          <a:lnTo>
                            <a:pt x="11" y="36"/>
                          </a:lnTo>
                          <a:lnTo>
                            <a:pt x="20" y="34"/>
                          </a:lnTo>
                          <a:lnTo>
                            <a:pt x="22" y="33"/>
                          </a:lnTo>
                          <a:lnTo>
                            <a:pt x="26" y="32"/>
                          </a:lnTo>
                          <a:lnTo>
                            <a:pt x="28" y="30"/>
                          </a:lnTo>
                          <a:lnTo>
                            <a:pt x="29" y="28"/>
                          </a:lnTo>
                          <a:lnTo>
                            <a:pt x="30" y="23"/>
                          </a:lnTo>
                          <a:lnTo>
                            <a:pt x="30" y="16"/>
                          </a:lnTo>
                          <a:lnTo>
                            <a:pt x="29" y="9"/>
                          </a:lnTo>
                          <a:lnTo>
                            <a:pt x="27" y="0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13" name="Freeform 404"/>
                    <p:cNvSpPr>
                      <a:spLocks/>
                    </p:cNvSpPr>
                    <p:nvPr/>
                  </p:nvSpPr>
                  <p:spPr bwMode="auto">
                    <a:xfrm>
                      <a:off x="1334" y="1208"/>
                      <a:ext cx="36" cy="16"/>
                    </a:xfrm>
                    <a:custGeom>
                      <a:avLst/>
                      <a:gdLst>
                        <a:gd name="T0" fmla="*/ 33 w 113"/>
                        <a:gd name="T1" fmla="*/ 3 h 46"/>
                        <a:gd name="T2" fmla="*/ 22 w 113"/>
                        <a:gd name="T3" fmla="*/ 3 h 46"/>
                        <a:gd name="T4" fmla="*/ 12 w 113"/>
                        <a:gd name="T5" fmla="*/ 5 h 46"/>
                        <a:gd name="T6" fmla="*/ 7 w 113"/>
                        <a:gd name="T7" fmla="*/ 7 h 46"/>
                        <a:gd name="T8" fmla="*/ 3 w 113"/>
                        <a:gd name="T9" fmla="*/ 11 h 46"/>
                        <a:gd name="T10" fmla="*/ 1 w 113"/>
                        <a:gd name="T11" fmla="*/ 15 h 46"/>
                        <a:gd name="T12" fmla="*/ 0 w 113"/>
                        <a:gd name="T13" fmla="*/ 21 h 46"/>
                        <a:gd name="T14" fmla="*/ 6 w 113"/>
                        <a:gd name="T15" fmla="*/ 27 h 46"/>
                        <a:gd name="T16" fmla="*/ 10 w 113"/>
                        <a:gd name="T17" fmla="*/ 33 h 46"/>
                        <a:gd name="T18" fmla="*/ 16 w 113"/>
                        <a:gd name="T19" fmla="*/ 37 h 46"/>
                        <a:gd name="T20" fmla="*/ 20 w 113"/>
                        <a:gd name="T21" fmla="*/ 41 h 46"/>
                        <a:gd name="T22" fmla="*/ 25 w 113"/>
                        <a:gd name="T23" fmla="*/ 43 h 46"/>
                        <a:gd name="T24" fmla="*/ 30 w 113"/>
                        <a:gd name="T25" fmla="*/ 45 h 46"/>
                        <a:gd name="T26" fmla="*/ 35 w 113"/>
                        <a:gd name="T27" fmla="*/ 46 h 46"/>
                        <a:gd name="T28" fmla="*/ 40 w 113"/>
                        <a:gd name="T29" fmla="*/ 46 h 46"/>
                        <a:gd name="T30" fmla="*/ 56 w 113"/>
                        <a:gd name="T31" fmla="*/ 46 h 46"/>
                        <a:gd name="T32" fmla="*/ 70 w 113"/>
                        <a:gd name="T33" fmla="*/ 43 h 46"/>
                        <a:gd name="T34" fmla="*/ 76 w 113"/>
                        <a:gd name="T35" fmla="*/ 41 h 46"/>
                        <a:gd name="T36" fmla="*/ 81 w 113"/>
                        <a:gd name="T37" fmla="*/ 38 h 46"/>
                        <a:gd name="T38" fmla="*/ 87 w 113"/>
                        <a:gd name="T39" fmla="*/ 36 h 46"/>
                        <a:gd name="T40" fmla="*/ 91 w 113"/>
                        <a:gd name="T41" fmla="*/ 33 h 46"/>
                        <a:gd name="T42" fmla="*/ 99 w 113"/>
                        <a:gd name="T43" fmla="*/ 27 h 46"/>
                        <a:gd name="T44" fmla="*/ 106 w 113"/>
                        <a:gd name="T45" fmla="*/ 20 h 46"/>
                        <a:gd name="T46" fmla="*/ 110 w 113"/>
                        <a:gd name="T47" fmla="*/ 12 h 46"/>
                        <a:gd name="T48" fmla="*/ 113 w 113"/>
                        <a:gd name="T49" fmla="*/ 3 h 46"/>
                        <a:gd name="T50" fmla="*/ 99 w 113"/>
                        <a:gd name="T51" fmla="*/ 1 h 46"/>
                        <a:gd name="T52" fmla="*/ 87 w 113"/>
                        <a:gd name="T53" fmla="*/ 0 h 46"/>
                        <a:gd name="T54" fmla="*/ 76 w 113"/>
                        <a:gd name="T55" fmla="*/ 0 h 46"/>
                        <a:gd name="T56" fmla="*/ 66 w 113"/>
                        <a:gd name="T57" fmla="*/ 1 h 46"/>
                        <a:gd name="T58" fmla="*/ 48 w 113"/>
                        <a:gd name="T59" fmla="*/ 2 h 46"/>
                        <a:gd name="T60" fmla="*/ 33 w 113"/>
                        <a:gd name="T61" fmla="*/ 3 h 4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w 113"/>
                        <a:gd name="T94" fmla="*/ 0 h 46"/>
                        <a:gd name="T95" fmla="*/ 113 w 113"/>
                        <a:gd name="T96" fmla="*/ 46 h 46"/>
                      </a:gdLst>
                      <a:ahLst/>
                      <a:cxnLst>
                        <a:cxn ang="T62">
                          <a:pos x="T0" y="T1"/>
                        </a:cxn>
                        <a:cxn ang="T63">
                          <a:pos x="T2" y="T3"/>
                        </a:cxn>
                        <a:cxn ang="T64">
                          <a:pos x="T4" y="T5"/>
                        </a:cxn>
                        <a:cxn ang="T65">
                          <a:pos x="T6" y="T7"/>
                        </a:cxn>
                        <a:cxn ang="T66">
                          <a:pos x="T8" y="T9"/>
                        </a:cxn>
                        <a:cxn ang="T67">
                          <a:pos x="T10" y="T11"/>
                        </a:cxn>
                        <a:cxn ang="T68">
                          <a:pos x="T12" y="T13"/>
                        </a:cxn>
                        <a:cxn ang="T69">
                          <a:pos x="T14" y="T15"/>
                        </a:cxn>
                        <a:cxn ang="T70">
                          <a:pos x="T16" y="T17"/>
                        </a:cxn>
                        <a:cxn ang="T71">
                          <a:pos x="T18" y="T19"/>
                        </a:cxn>
                        <a:cxn ang="T72">
                          <a:pos x="T20" y="T21"/>
                        </a:cxn>
                        <a:cxn ang="T73">
                          <a:pos x="T22" y="T23"/>
                        </a:cxn>
                        <a:cxn ang="T74">
                          <a:pos x="T24" y="T25"/>
                        </a:cxn>
                        <a:cxn ang="T75">
                          <a:pos x="T26" y="T27"/>
                        </a:cxn>
                        <a:cxn ang="T76">
                          <a:pos x="T28" y="T29"/>
                        </a:cxn>
                        <a:cxn ang="T77">
                          <a:pos x="T30" y="T31"/>
                        </a:cxn>
                        <a:cxn ang="T78">
                          <a:pos x="T32" y="T33"/>
                        </a:cxn>
                        <a:cxn ang="T79">
                          <a:pos x="T34" y="T35"/>
                        </a:cxn>
                        <a:cxn ang="T80">
                          <a:pos x="T36" y="T37"/>
                        </a:cxn>
                        <a:cxn ang="T81">
                          <a:pos x="T38" y="T39"/>
                        </a:cxn>
                        <a:cxn ang="T82">
                          <a:pos x="T40" y="T41"/>
                        </a:cxn>
                        <a:cxn ang="T83">
                          <a:pos x="T42" y="T43"/>
                        </a:cxn>
                        <a:cxn ang="T84">
                          <a:pos x="T44" y="T45"/>
                        </a:cxn>
                        <a:cxn ang="T85">
                          <a:pos x="T46" y="T47"/>
                        </a:cxn>
                        <a:cxn ang="T86">
                          <a:pos x="T48" y="T49"/>
                        </a:cxn>
                        <a:cxn ang="T87">
                          <a:pos x="T50" y="T51"/>
                        </a:cxn>
                        <a:cxn ang="T88">
                          <a:pos x="T52" y="T53"/>
                        </a:cxn>
                        <a:cxn ang="T89">
                          <a:pos x="T54" y="T55"/>
                        </a:cxn>
                        <a:cxn ang="T90">
                          <a:pos x="T56" y="T57"/>
                        </a:cxn>
                        <a:cxn ang="T91">
                          <a:pos x="T58" y="T59"/>
                        </a:cxn>
                        <a:cxn ang="T92">
                          <a:pos x="T60" y="T61"/>
                        </a:cxn>
                      </a:cxnLst>
                      <a:rect l="T93" t="T94" r="T95" b="T96"/>
                      <a:pathLst>
                        <a:path w="113" h="46">
                          <a:moveTo>
                            <a:pt x="33" y="3"/>
                          </a:moveTo>
                          <a:lnTo>
                            <a:pt x="22" y="3"/>
                          </a:lnTo>
                          <a:lnTo>
                            <a:pt x="12" y="5"/>
                          </a:lnTo>
                          <a:lnTo>
                            <a:pt x="7" y="7"/>
                          </a:lnTo>
                          <a:lnTo>
                            <a:pt x="3" y="11"/>
                          </a:lnTo>
                          <a:lnTo>
                            <a:pt x="1" y="15"/>
                          </a:lnTo>
                          <a:lnTo>
                            <a:pt x="0" y="21"/>
                          </a:lnTo>
                          <a:lnTo>
                            <a:pt x="6" y="27"/>
                          </a:lnTo>
                          <a:lnTo>
                            <a:pt x="10" y="33"/>
                          </a:lnTo>
                          <a:lnTo>
                            <a:pt x="16" y="37"/>
                          </a:lnTo>
                          <a:lnTo>
                            <a:pt x="20" y="41"/>
                          </a:lnTo>
                          <a:lnTo>
                            <a:pt x="25" y="43"/>
                          </a:lnTo>
                          <a:lnTo>
                            <a:pt x="30" y="45"/>
                          </a:lnTo>
                          <a:lnTo>
                            <a:pt x="35" y="46"/>
                          </a:lnTo>
                          <a:lnTo>
                            <a:pt x="40" y="46"/>
                          </a:lnTo>
                          <a:lnTo>
                            <a:pt x="56" y="46"/>
                          </a:lnTo>
                          <a:lnTo>
                            <a:pt x="70" y="43"/>
                          </a:lnTo>
                          <a:lnTo>
                            <a:pt x="76" y="41"/>
                          </a:lnTo>
                          <a:lnTo>
                            <a:pt x="81" y="38"/>
                          </a:lnTo>
                          <a:lnTo>
                            <a:pt x="87" y="36"/>
                          </a:lnTo>
                          <a:lnTo>
                            <a:pt x="91" y="33"/>
                          </a:lnTo>
                          <a:lnTo>
                            <a:pt x="99" y="27"/>
                          </a:lnTo>
                          <a:lnTo>
                            <a:pt x="106" y="20"/>
                          </a:lnTo>
                          <a:lnTo>
                            <a:pt x="110" y="12"/>
                          </a:lnTo>
                          <a:lnTo>
                            <a:pt x="113" y="3"/>
                          </a:lnTo>
                          <a:lnTo>
                            <a:pt x="99" y="1"/>
                          </a:lnTo>
                          <a:lnTo>
                            <a:pt x="87" y="0"/>
                          </a:lnTo>
                          <a:lnTo>
                            <a:pt x="76" y="0"/>
                          </a:lnTo>
                          <a:lnTo>
                            <a:pt x="66" y="1"/>
                          </a:lnTo>
                          <a:lnTo>
                            <a:pt x="48" y="2"/>
                          </a:lnTo>
                          <a:lnTo>
                            <a:pt x="33" y="3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14" name="Freeform 405"/>
                    <p:cNvSpPr>
                      <a:spLocks/>
                    </p:cNvSpPr>
                    <p:nvPr/>
                  </p:nvSpPr>
                  <p:spPr bwMode="auto">
                    <a:xfrm>
                      <a:off x="1365" y="1201"/>
                      <a:ext cx="49" cy="28"/>
                    </a:xfrm>
                    <a:custGeom>
                      <a:avLst/>
                      <a:gdLst>
                        <a:gd name="T0" fmla="*/ 0 w 153"/>
                        <a:gd name="T1" fmla="*/ 79 h 82"/>
                        <a:gd name="T2" fmla="*/ 2 w 153"/>
                        <a:gd name="T3" fmla="*/ 81 h 82"/>
                        <a:gd name="T4" fmla="*/ 6 w 153"/>
                        <a:gd name="T5" fmla="*/ 82 h 82"/>
                        <a:gd name="T6" fmla="*/ 10 w 153"/>
                        <a:gd name="T7" fmla="*/ 82 h 82"/>
                        <a:gd name="T8" fmla="*/ 14 w 153"/>
                        <a:gd name="T9" fmla="*/ 82 h 82"/>
                        <a:gd name="T10" fmla="*/ 23 w 153"/>
                        <a:gd name="T11" fmla="*/ 80 h 82"/>
                        <a:gd name="T12" fmla="*/ 33 w 153"/>
                        <a:gd name="T13" fmla="*/ 79 h 82"/>
                        <a:gd name="T14" fmla="*/ 40 w 153"/>
                        <a:gd name="T15" fmla="*/ 79 h 82"/>
                        <a:gd name="T16" fmla="*/ 47 w 153"/>
                        <a:gd name="T17" fmla="*/ 78 h 82"/>
                        <a:gd name="T18" fmla="*/ 56 w 153"/>
                        <a:gd name="T19" fmla="*/ 76 h 82"/>
                        <a:gd name="T20" fmla="*/ 65 w 153"/>
                        <a:gd name="T21" fmla="*/ 74 h 82"/>
                        <a:gd name="T22" fmla="*/ 83 w 153"/>
                        <a:gd name="T23" fmla="*/ 68 h 82"/>
                        <a:gd name="T24" fmla="*/ 103 w 153"/>
                        <a:gd name="T25" fmla="*/ 59 h 82"/>
                        <a:gd name="T26" fmla="*/ 112 w 153"/>
                        <a:gd name="T27" fmla="*/ 54 h 82"/>
                        <a:gd name="T28" fmla="*/ 121 w 153"/>
                        <a:gd name="T29" fmla="*/ 49 h 82"/>
                        <a:gd name="T30" fmla="*/ 129 w 153"/>
                        <a:gd name="T31" fmla="*/ 43 h 82"/>
                        <a:gd name="T32" fmla="*/ 136 w 153"/>
                        <a:gd name="T33" fmla="*/ 38 h 82"/>
                        <a:gd name="T34" fmla="*/ 142 w 153"/>
                        <a:gd name="T35" fmla="*/ 32 h 82"/>
                        <a:gd name="T36" fmla="*/ 147 w 153"/>
                        <a:gd name="T37" fmla="*/ 25 h 82"/>
                        <a:gd name="T38" fmla="*/ 150 w 153"/>
                        <a:gd name="T39" fmla="*/ 19 h 82"/>
                        <a:gd name="T40" fmla="*/ 153 w 153"/>
                        <a:gd name="T41" fmla="*/ 12 h 82"/>
                        <a:gd name="T42" fmla="*/ 134 w 153"/>
                        <a:gd name="T43" fmla="*/ 8 h 82"/>
                        <a:gd name="T44" fmla="*/ 115 w 153"/>
                        <a:gd name="T45" fmla="*/ 3 h 82"/>
                        <a:gd name="T46" fmla="*/ 96 w 153"/>
                        <a:gd name="T47" fmla="*/ 1 h 82"/>
                        <a:gd name="T48" fmla="*/ 77 w 153"/>
                        <a:gd name="T49" fmla="*/ 0 h 82"/>
                        <a:gd name="T50" fmla="*/ 68 w 153"/>
                        <a:gd name="T51" fmla="*/ 1 h 82"/>
                        <a:gd name="T52" fmla="*/ 60 w 153"/>
                        <a:gd name="T53" fmla="*/ 1 h 82"/>
                        <a:gd name="T54" fmla="*/ 52 w 153"/>
                        <a:gd name="T55" fmla="*/ 2 h 82"/>
                        <a:gd name="T56" fmla="*/ 45 w 153"/>
                        <a:gd name="T57" fmla="*/ 4 h 82"/>
                        <a:gd name="T58" fmla="*/ 38 w 153"/>
                        <a:gd name="T59" fmla="*/ 7 h 82"/>
                        <a:gd name="T60" fmla="*/ 34 w 153"/>
                        <a:gd name="T61" fmla="*/ 10 h 82"/>
                        <a:gd name="T62" fmla="*/ 30 w 153"/>
                        <a:gd name="T63" fmla="*/ 14 h 82"/>
                        <a:gd name="T64" fmla="*/ 26 w 153"/>
                        <a:gd name="T65" fmla="*/ 18 h 82"/>
                        <a:gd name="T66" fmla="*/ 32 w 153"/>
                        <a:gd name="T67" fmla="*/ 23 h 82"/>
                        <a:gd name="T68" fmla="*/ 36 w 153"/>
                        <a:gd name="T69" fmla="*/ 29 h 82"/>
                        <a:gd name="T70" fmla="*/ 38 w 153"/>
                        <a:gd name="T71" fmla="*/ 32 h 82"/>
                        <a:gd name="T72" fmla="*/ 42 w 153"/>
                        <a:gd name="T73" fmla="*/ 34 h 82"/>
                        <a:gd name="T74" fmla="*/ 44 w 153"/>
                        <a:gd name="T75" fmla="*/ 36 h 82"/>
                        <a:gd name="T76" fmla="*/ 46 w 153"/>
                        <a:gd name="T77" fmla="*/ 36 h 82"/>
                        <a:gd name="T78" fmla="*/ 40 w 153"/>
                        <a:gd name="T79" fmla="*/ 41 h 82"/>
                        <a:gd name="T80" fmla="*/ 33 w 153"/>
                        <a:gd name="T81" fmla="*/ 46 h 82"/>
                        <a:gd name="T82" fmla="*/ 29 w 153"/>
                        <a:gd name="T83" fmla="*/ 52 h 82"/>
                        <a:gd name="T84" fmla="*/ 23 w 153"/>
                        <a:gd name="T85" fmla="*/ 57 h 82"/>
                        <a:gd name="T86" fmla="*/ 18 w 153"/>
                        <a:gd name="T87" fmla="*/ 64 h 82"/>
                        <a:gd name="T88" fmla="*/ 13 w 153"/>
                        <a:gd name="T89" fmla="*/ 69 h 82"/>
                        <a:gd name="T90" fmla="*/ 7 w 153"/>
                        <a:gd name="T91" fmla="*/ 75 h 82"/>
                        <a:gd name="T92" fmla="*/ 0 w 153"/>
                        <a:gd name="T93" fmla="*/ 79 h 82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w 153"/>
                        <a:gd name="T142" fmla="*/ 0 h 82"/>
                        <a:gd name="T143" fmla="*/ 153 w 153"/>
                        <a:gd name="T144" fmla="*/ 82 h 82"/>
                      </a:gdLst>
                      <a:ahLst/>
                      <a:cxnLst>
                        <a:cxn ang="T94">
                          <a:pos x="T0" y="T1"/>
                        </a:cxn>
                        <a:cxn ang="T95">
                          <a:pos x="T2" y="T3"/>
                        </a:cxn>
                        <a:cxn ang="T96">
                          <a:pos x="T4" y="T5"/>
                        </a:cxn>
                        <a:cxn ang="T97">
                          <a:pos x="T6" y="T7"/>
                        </a:cxn>
                        <a:cxn ang="T98">
                          <a:pos x="T8" y="T9"/>
                        </a:cxn>
                        <a:cxn ang="T99">
                          <a:pos x="T10" y="T11"/>
                        </a:cxn>
                        <a:cxn ang="T100">
                          <a:pos x="T12" y="T13"/>
                        </a:cxn>
                        <a:cxn ang="T101">
                          <a:pos x="T14" y="T15"/>
                        </a:cxn>
                        <a:cxn ang="T102">
                          <a:pos x="T16" y="T17"/>
                        </a:cxn>
                        <a:cxn ang="T103">
                          <a:pos x="T18" y="T19"/>
                        </a:cxn>
                        <a:cxn ang="T104">
                          <a:pos x="T20" y="T21"/>
                        </a:cxn>
                        <a:cxn ang="T105">
                          <a:pos x="T22" y="T23"/>
                        </a:cxn>
                        <a:cxn ang="T106">
                          <a:pos x="T24" y="T25"/>
                        </a:cxn>
                        <a:cxn ang="T107">
                          <a:pos x="T26" y="T27"/>
                        </a:cxn>
                        <a:cxn ang="T108">
                          <a:pos x="T28" y="T29"/>
                        </a:cxn>
                        <a:cxn ang="T109">
                          <a:pos x="T30" y="T31"/>
                        </a:cxn>
                        <a:cxn ang="T110">
                          <a:pos x="T32" y="T33"/>
                        </a:cxn>
                        <a:cxn ang="T111">
                          <a:pos x="T34" y="T35"/>
                        </a:cxn>
                        <a:cxn ang="T112">
                          <a:pos x="T36" y="T37"/>
                        </a:cxn>
                        <a:cxn ang="T113">
                          <a:pos x="T38" y="T39"/>
                        </a:cxn>
                        <a:cxn ang="T114">
                          <a:pos x="T40" y="T41"/>
                        </a:cxn>
                        <a:cxn ang="T115">
                          <a:pos x="T42" y="T43"/>
                        </a:cxn>
                        <a:cxn ang="T116">
                          <a:pos x="T44" y="T45"/>
                        </a:cxn>
                        <a:cxn ang="T117">
                          <a:pos x="T46" y="T47"/>
                        </a:cxn>
                        <a:cxn ang="T118">
                          <a:pos x="T48" y="T49"/>
                        </a:cxn>
                        <a:cxn ang="T119">
                          <a:pos x="T50" y="T51"/>
                        </a:cxn>
                        <a:cxn ang="T120">
                          <a:pos x="T52" y="T53"/>
                        </a:cxn>
                        <a:cxn ang="T121">
                          <a:pos x="T54" y="T55"/>
                        </a:cxn>
                        <a:cxn ang="T122">
                          <a:pos x="T56" y="T57"/>
                        </a:cxn>
                        <a:cxn ang="T123">
                          <a:pos x="T58" y="T59"/>
                        </a:cxn>
                        <a:cxn ang="T124">
                          <a:pos x="T60" y="T61"/>
                        </a:cxn>
                        <a:cxn ang="T125">
                          <a:pos x="T62" y="T63"/>
                        </a:cxn>
                        <a:cxn ang="T126">
                          <a:pos x="T64" y="T65"/>
                        </a:cxn>
                        <a:cxn ang="T127">
                          <a:pos x="T66" y="T67"/>
                        </a:cxn>
                        <a:cxn ang="T128">
                          <a:pos x="T68" y="T69"/>
                        </a:cxn>
                        <a:cxn ang="T129">
                          <a:pos x="T70" y="T71"/>
                        </a:cxn>
                        <a:cxn ang="T130">
                          <a:pos x="T72" y="T73"/>
                        </a:cxn>
                        <a:cxn ang="T131">
                          <a:pos x="T74" y="T75"/>
                        </a:cxn>
                        <a:cxn ang="T132">
                          <a:pos x="T76" y="T77"/>
                        </a:cxn>
                        <a:cxn ang="T133">
                          <a:pos x="T78" y="T79"/>
                        </a:cxn>
                        <a:cxn ang="T134">
                          <a:pos x="T80" y="T81"/>
                        </a:cxn>
                        <a:cxn ang="T135">
                          <a:pos x="T82" y="T83"/>
                        </a:cxn>
                        <a:cxn ang="T136">
                          <a:pos x="T84" y="T85"/>
                        </a:cxn>
                        <a:cxn ang="T137">
                          <a:pos x="T86" y="T87"/>
                        </a:cxn>
                        <a:cxn ang="T138">
                          <a:pos x="T88" y="T89"/>
                        </a:cxn>
                        <a:cxn ang="T139">
                          <a:pos x="T90" y="T91"/>
                        </a:cxn>
                        <a:cxn ang="T140">
                          <a:pos x="T92" y="T93"/>
                        </a:cxn>
                      </a:cxnLst>
                      <a:rect l="T141" t="T142" r="T143" b="T144"/>
                      <a:pathLst>
                        <a:path w="153" h="82">
                          <a:moveTo>
                            <a:pt x="0" y="79"/>
                          </a:moveTo>
                          <a:lnTo>
                            <a:pt x="2" y="81"/>
                          </a:lnTo>
                          <a:lnTo>
                            <a:pt x="6" y="82"/>
                          </a:lnTo>
                          <a:lnTo>
                            <a:pt x="10" y="82"/>
                          </a:lnTo>
                          <a:lnTo>
                            <a:pt x="14" y="82"/>
                          </a:lnTo>
                          <a:lnTo>
                            <a:pt x="23" y="80"/>
                          </a:lnTo>
                          <a:lnTo>
                            <a:pt x="33" y="79"/>
                          </a:lnTo>
                          <a:lnTo>
                            <a:pt x="40" y="79"/>
                          </a:lnTo>
                          <a:lnTo>
                            <a:pt x="47" y="78"/>
                          </a:lnTo>
                          <a:lnTo>
                            <a:pt x="56" y="76"/>
                          </a:lnTo>
                          <a:lnTo>
                            <a:pt x="65" y="74"/>
                          </a:lnTo>
                          <a:lnTo>
                            <a:pt x="83" y="68"/>
                          </a:lnTo>
                          <a:lnTo>
                            <a:pt x="103" y="59"/>
                          </a:lnTo>
                          <a:lnTo>
                            <a:pt x="112" y="54"/>
                          </a:lnTo>
                          <a:lnTo>
                            <a:pt x="121" y="49"/>
                          </a:lnTo>
                          <a:lnTo>
                            <a:pt x="129" y="43"/>
                          </a:lnTo>
                          <a:lnTo>
                            <a:pt x="136" y="38"/>
                          </a:lnTo>
                          <a:lnTo>
                            <a:pt x="142" y="32"/>
                          </a:lnTo>
                          <a:lnTo>
                            <a:pt x="147" y="25"/>
                          </a:lnTo>
                          <a:lnTo>
                            <a:pt x="150" y="19"/>
                          </a:lnTo>
                          <a:lnTo>
                            <a:pt x="153" y="12"/>
                          </a:lnTo>
                          <a:lnTo>
                            <a:pt x="134" y="8"/>
                          </a:lnTo>
                          <a:lnTo>
                            <a:pt x="115" y="3"/>
                          </a:lnTo>
                          <a:lnTo>
                            <a:pt x="96" y="1"/>
                          </a:lnTo>
                          <a:lnTo>
                            <a:pt x="77" y="0"/>
                          </a:lnTo>
                          <a:lnTo>
                            <a:pt x="68" y="1"/>
                          </a:lnTo>
                          <a:lnTo>
                            <a:pt x="60" y="1"/>
                          </a:lnTo>
                          <a:lnTo>
                            <a:pt x="52" y="2"/>
                          </a:lnTo>
                          <a:lnTo>
                            <a:pt x="45" y="4"/>
                          </a:lnTo>
                          <a:lnTo>
                            <a:pt x="38" y="7"/>
                          </a:lnTo>
                          <a:lnTo>
                            <a:pt x="34" y="10"/>
                          </a:lnTo>
                          <a:lnTo>
                            <a:pt x="30" y="14"/>
                          </a:lnTo>
                          <a:lnTo>
                            <a:pt x="26" y="18"/>
                          </a:lnTo>
                          <a:lnTo>
                            <a:pt x="32" y="23"/>
                          </a:lnTo>
                          <a:lnTo>
                            <a:pt x="36" y="29"/>
                          </a:lnTo>
                          <a:lnTo>
                            <a:pt x="38" y="32"/>
                          </a:lnTo>
                          <a:lnTo>
                            <a:pt x="42" y="34"/>
                          </a:lnTo>
                          <a:lnTo>
                            <a:pt x="44" y="36"/>
                          </a:lnTo>
                          <a:lnTo>
                            <a:pt x="46" y="36"/>
                          </a:lnTo>
                          <a:lnTo>
                            <a:pt x="40" y="41"/>
                          </a:lnTo>
                          <a:lnTo>
                            <a:pt x="33" y="46"/>
                          </a:lnTo>
                          <a:lnTo>
                            <a:pt x="29" y="52"/>
                          </a:lnTo>
                          <a:lnTo>
                            <a:pt x="23" y="57"/>
                          </a:lnTo>
                          <a:lnTo>
                            <a:pt x="18" y="64"/>
                          </a:lnTo>
                          <a:lnTo>
                            <a:pt x="13" y="69"/>
                          </a:lnTo>
                          <a:lnTo>
                            <a:pt x="7" y="75"/>
                          </a:lnTo>
                          <a:lnTo>
                            <a:pt x="0" y="79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15" name="Freeform 406"/>
                    <p:cNvSpPr>
                      <a:spLocks/>
                    </p:cNvSpPr>
                    <p:nvPr/>
                  </p:nvSpPr>
                  <p:spPr bwMode="auto">
                    <a:xfrm>
                      <a:off x="1414" y="1217"/>
                      <a:ext cx="29" cy="17"/>
                    </a:xfrm>
                    <a:custGeom>
                      <a:avLst/>
                      <a:gdLst>
                        <a:gd name="T0" fmla="*/ 0 w 86"/>
                        <a:gd name="T1" fmla="*/ 37 h 50"/>
                        <a:gd name="T2" fmla="*/ 5 w 86"/>
                        <a:gd name="T3" fmla="*/ 41 h 50"/>
                        <a:gd name="T4" fmla="*/ 11 w 86"/>
                        <a:gd name="T5" fmla="*/ 44 h 50"/>
                        <a:gd name="T6" fmla="*/ 16 w 86"/>
                        <a:gd name="T7" fmla="*/ 47 h 50"/>
                        <a:gd name="T8" fmla="*/ 23 w 86"/>
                        <a:gd name="T9" fmla="*/ 48 h 50"/>
                        <a:gd name="T10" fmla="*/ 35 w 86"/>
                        <a:gd name="T11" fmla="*/ 49 h 50"/>
                        <a:gd name="T12" fmla="*/ 46 w 86"/>
                        <a:gd name="T13" fmla="*/ 50 h 50"/>
                        <a:gd name="T14" fmla="*/ 58 w 86"/>
                        <a:gd name="T15" fmla="*/ 49 h 50"/>
                        <a:gd name="T16" fmla="*/ 67 w 86"/>
                        <a:gd name="T17" fmla="*/ 48 h 50"/>
                        <a:gd name="T18" fmla="*/ 73 w 86"/>
                        <a:gd name="T19" fmla="*/ 47 h 50"/>
                        <a:gd name="T20" fmla="*/ 79 w 86"/>
                        <a:gd name="T21" fmla="*/ 44 h 50"/>
                        <a:gd name="T22" fmla="*/ 82 w 86"/>
                        <a:gd name="T23" fmla="*/ 41 h 50"/>
                        <a:gd name="T24" fmla="*/ 84 w 86"/>
                        <a:gd name="T25" fmla="*/ 37 h 50"/>
                        <a:gd name="T26" fmla="*/ 85 w 86"/>
                        <a:gd name="T27" fmla="*/ 32 h 50"/>
                        <a:gd name="T28" fmla="*/ 86 w 86"/>
                        <a:gd name="T29" fmla="*/ 25 h 50"/>
                        <a:gd name="T30" fmla="*/ 85 w 86"/>
                        <a:gd name="T31" fmla="*/ 17 h 50"/>
                        <a:gd name="T32" fmla="*/ 84 w 86"/>
                        <a:gd name="T33" fmla="*/ 10 h 50"/>
                        <a:gd name="T34" fmla="*/ 83 w 86"/>
                        <a:gd name="T35" fmla="*/ 7 h 50"/>
                        <a:gd name="T36" fmla="*/ 81 w 86"/>
                        <a:gd name="T37" fmla="*/ 5 h 50"/>
                        <a:gd name="T38" fmla="*/ 77 w 86"/>
                        <a:gd name="T39" fmla="*/ 2 h 50"/>
                        <a:gd name="T40" fmla="*/ 73 w 86"/>
                        <a:gd name="T41" fmla="*/ 0 h 50"/>
                        <a:gd name="T42" fmla="*/ 0 w 86"/>
                        <a:gd name="T43" fmla="*/ 37 h 50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w 86"/>
                        <a:gd name="T67" fmla="*/ 0 h 50"/>
                        <a:gd name="T68" fmla="*/ 86 w 86"/>
                        <a:gd name="T69" fmla="*/ 50 h 50"/>
                      </a:gdLst>
                      <a:ahLst/>
                      <a:cxnLst>
                        <a:cxn ang="T44">
                          <a:pos x="T0" y="T1"/>
                        </a:cxn>
                        <a:cxn ang="T45">
                          <a:pos x="T2" y="T3"/>
                        </a:cxn>
                        <a:cxn ang="T46">
                          <a:pos x="T4" y="T5"/>
                        </a:cxn>
                        <a:cxn ang="T47">
                          <a:pos x="T6" y="T7"/>
                        </a:cxn>
                        <a:cxn ang="T48">
                          <a:pos x="T8" y="T9"/>
                        </a:cxn>
                        <a:cxn ang="T49">
                          <a:pos x="T10" y="T11"/>
                        </a:cxn>
                        <a:cxn ang="T50">
                          <a:pos x="T12" y="T13"/>
                        </a:cxn>
                        <a:cxn ang="T51">
                          <a:pos x="T14" y="T15"/>
                        </a:cxn>
                        <a:cxn ang="T52">
                          <a:pos x="T16" y="T17"/>
                        </a:cxn>
                        <a:cxn ang="T53">
                          <a:pos x="T18" y="T19"/>
                        </a:cxn>
                        <a:cxn ang="T54">
                          <a:pos x="T20" y="T21"/>
                        </a:cxn>
                        <a:cxn ang="T55">
                          <a:pos x="T22" y="T23"/>
                        </a:cxn>
                        <a:cxn ang="T56">
                          <a:pos x="T24" y="T25"/>
                        </a:cxn>
                        <a:cxn ang="T57">
                          <a:pos x="T26" y="T27"/>
                        </a:cxn>
                        <a:cxn ang="T58">
                          <a:pos x="T28" y="T29"/>
                        </a:cxn>
                        <a:cxn ang="T59">
                          <a:pos x="T30" y="T31"/>
                        </a:cxn>
                        <a:cxn ang="T60">
                          <a:pos x="T32" y="T33"/>
                        </a:cxn>
                        <a:cxn ang="T61">
                          <a:pos x="T34" y="T35"/>
                        </a:cxn>
                        <a:cxn ang="T62">
                          <a:pos x="T36" y="T37"/>
                        </a:cxn>
                        <a:cxn ang="T63">
                          <a:pos x="T38" y="T39"/>
                        </a:cxn>
                        <a:cxn ang="T64">
                          <a:pos x="T40" y="T41"/>
                        </a:cxn>
                        <a:cxn ang="T65">
                          <a:pos x="T42" y="T43"/>
                        </a:cxn>
                      </a:cxnLst>
                      <a:rect l="T66" t="T67" r="T68" b="T69"/>
                      <a:pathLst>
                        <a:path w="86" h="50">
                          <a:moveTo>
                            <a:pt x="0" y="37"/>
                          </a:moveTo>
                          <a:lnTo>
                            <a:pt x="5" y="41"/>
                          </a:lnTo>
                          <a:lnTo>
                            <a:pt x="11" y="44"/>
                          </a:lnTo>
                          <a:lnTo>
                            <a:pt x="16" y="47"/>
                          </a:lnTo>
                          <a:lnTo>
                            <a:pt x="23" y="48"/>
                          </a:lnTo>
                          <a:lnTo>
                            <a:pt x="35" y="49"/>
                          </a:lnTo>
                          <a:lnTo>
                            <a:pt x="46" y="50"/>
                          </a:lnTo>
                          <a:lnTo>
                            <a:pt x="58" y="49"/>
                          </a:lnTo>
                          <a:lnTo>
                            <a:pt x="67" y="48"/>
                          </a:lnTo>
                          <a:lnTo>
                            <a:pt x="73" y="47"/>
                          </a:lnTo>
                          <a:lnTo>
                            <a:pt x="79" y="44"/>
                          </a:lnTo>
                          <a:lnTo>
                            <a:pt x="82" y="41"/>
                          </a:lnTo>
                          <a:lnTo>
                            <a:pt x="84" y="37"/>
                          </a:lnTo>
                          <a:lnTo>
                            <a:pt x="85" y="32"/>
                          </a:lnTo>
                          <a:lnTo>
                            <a:pt x="86" y="25"/>
                          </a:lnTo>
                          <a:lnTo>
                            <a:pt x="85" y="17"/>
                          </a:lnTo>
                          <a:lnTo>
                            <a:pt x="84" y="10"/>
                          </a:lnTo>
                          <a:lnTo>
                            <a:pt x="83" y="7"/>
                          </a:lnTo>
                          <a:lnTo>
                            <a:pt x="81" y="5"/>
                          </a:lnTo>
                          <a:lnTo>
                            <a:pt x="77" y="2"/>
                          </a:lnTo>
                          <a:lnTo>
                            <a:pt x="73" y="0"/>
                          </a:lnTo>
                          <a:lnTo>
                            <a:pt x="0" y="37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16" name="Freeform 407"/>
                    <p:cNvSpPr>
                      <a:spLocks/>
                    </p:cNvSpPr>
                    <p:nvPr/>
                  </p:nvSpPr>
                  <p:spPr bwMode="auto">
                    <a:xfrm>
                      <a:off x="1379" y="1163"/>
                      <a:ext cx="55" cy="25"/>
                    </a:xfrm>
                    <a:custGeom>
                      <a:avLst/>
                      <a:gdLst>
                        <a:gd name="T0" fmla="*/ 119 w 172"/>
                        <a:gd name="T1" fmla="*/ 61 h 74"/>
                        <a:gd name="T2" fmla="*/ 109 w 172"/>
                        <a:gd name="T3" fmla="*/ 61 h 74"/>
                        <a:gd name="T4" fmla="*/ 99 w 172"/>
                        <a:gd name="T5" fmla="*/ 61 h 74"/>
                        <a:gd name="T6" fmla="*/ 90 w 172"/>
                        <a:gd name="T7" fmla="*/ 61 h 74"/>
                        <a:gd name="T8" fmla="*/ 80 w 172"/>
                        <a:gd name="T9" fmla="*/ 61 h 74"/>
                        <a:gd name="T10" fmla="*/ 60 w 172"/>
                        <a:gd name="T11" fmla="*/ 74 h 74"/>
                        <a:gd name="T12" fmla="*/ 33 w 172"/>
                        <a:gd name="T13" fmla="*/ 74 h 74"/>
                        <a:gd name="T14" fmla="*/ 36 w 172"/>
                        <a:gd name="T15" fmla="*/ 61 h 74"/>
                        <a:gd name="T16" fmla="*/ 39 w 172"/>
                        <a:gd name="T17" fmla="*/ 49 h 74"/>
                        <a:gd name="T18" fmla="*/ 30 w 172"/>
                        <a:gd name="T19" fmla="*/ 49 h 74"/>
                        <a:gd name="T20" fmla="*/ 23 w 172"/>
                        <a:gd name="T21" fmla="*/ 48 h 74"/>
                        <a:gd name="T22" fmla="*/ 15 w 172"/>
                        <a:gd name="T23" fmla="*/ 47 h 74"/>
                        <a:gd name="T24" fmla="*/ 9 w 172"/>
                        <a:gd name="T25" fmla="*/ 45 h 74"/>
                        <a:gd name="T26" fmla="*/ 5 w 172"/>
                        <a:gd name="T27" fmla="*/ 42 h 74"/>
                        <a:gd name="T28" fmla="*/ 2 w 172"/>
                        <a:gd name="T29" fmla="*/ 39 h 74"/>
                        <a:gd name="T30" fmla="*/ 1 w 172"/>
                        <a:gd name="T31" fmla="*/ 35 h 74"/>
                        <a:gd name="T32" fmla="*/ 0 w 172"/>
                        <a:gd name="T33" fmla="*/ 31 h 74"/>
                        <a:gd name="T34" fmla="*/ 1 w 172"/>
                        <a:gd name="T35" fmla="*/ 26 h 74"/>
                        <a:gd name="T36" fmla="*/ 2 w 172"/>
                        <a:gd name="T37" fmla="*/ 21 h 74"/>
                        <a:gd name="T38" fmla="*/ 5 w 172"/>
                        <a:gd name="T39" fmla="*/ 17 h 74"/>
                        <a:gd name="T40" fmla="*/ 8 w 172"/>
                        <a:gd name="T41" fmla="*/ 14 h 74"/>
                        <a:gd name="T42" fmla="*/ 13 w 172"/>
                        <a:gd name="T43" fmla="*/ 10 h 74"/>
                        <a:gd name="T44" fmla="*/ 18 w 172"/>
                        <a:gd name="T45" fmla="*/ 7 h 74"/>
                        <a:gd name="T46" fmla="*/ 24 w 172"/>
                        <a:gd name="T47" fmla="*/ 5 h 74"/>
                        <a:gd name="T48" fmla="*/ 29 w 172"/>
                        <a:gd name="T49" fmla="*/ 4 h 74"/>
                        <a:gd name="T50" fmla="*/ 42 w 172"/>
                        <a:gd name="T51" fmla="*/ 1 h 74"/>
                        <a:gd name="T52" fmla="*/ 56 w 172"/>
                        <a:gd name="T53" fmla="*/ 0 h 74"/>
                        <a:gd name="T54" fmla="*/ 69 w 172"/>
                        <a:gd name="T55" fmla="*/ 0 h 74"/>
                        <a:gd name="T56" fmla="*/ 80 w 172"/>
                        <a:gd name="T57" fmla="*/ 0 h 74"/>
                        <a:gd name="T58" fmla="*/ 94 w 172"/>
                        <a:gd name="T59" fmla="*/ 1 h 74"/>
                        <a:gd name="T60" fmla="*/ 106 w 172"/>
                        <a:gd name="T61" fmla="*/ 4 h 74"/>
                        <a:gd name="T62" fmla="*/ 117 w 172"/>
                        <a:gd name="T63" fmla="*/ 7 h 74"/>
                        <a:gd name="T64" fmla="*/ 128 w 172"/>
                        <a:gd name="T65" fmla="*/ 13 h 74"/>
                        <a:gd name="T66" fmla="*/ 139 w 172"/>
                        <a:gd name="T67" fmla="*/ 17 h 74"/>
                        <a:gd name="T68" fmla="*/ 150 w 172"/>
                        <a:gd name="T69" fmla="*/ 21 h 74"/>
                        <a:gd name="T70" fmla="*/ 161 w 172"/>
                        <a:gd name="T71" fmla="*/ 24 h 74"/>
                        <a:gd name="T72" fmla="*/ 172 w 172"/>
                        <a:gd name="T73" fmla="*/ 25 h 74"/>
                        <a:gd name="T74" fmla="*/ 172 w 172"/>
                        <a:gd name="T75" fmla="*/ 43 h 74"/>
                        <a:gd name="T76" fmla="*/ 169 w 172"/>
                        <a:gd name="T77" fmla="*/ 48 h 74"/>
                        <a:gd name="T78" fmla="*/ 165 w 172"/>
                        <a:gd name="T79" fmla="*/ 53 h 74"/>
                        <a:gd name="T80" fmla="*/ 161 w 172"/>
                        <a:gd name="T81" fmla="*/ 57 h 74"/>
                        <a:gd name="T82" fmla="*/ 158 w 172"/>
                        <a:gd name="T83" fmla="*/ 60 h 74"/>
                        <a:gd name="T84" fmla="*/ 153 w 172"/>
                        <a:gd name="T85" fmla="*/ 62 h 74"/>
                        <a:gd name="T86" fmla="*/ 149 w 172"/>
                        <a:gd name="T87" fmla="*/ 63 h 74"/>
                        <a:gd name="T88" fmla="*/ 146 w 172"/>
                        <a:gd name="T89" fmla="*/ 65 h 74"/>
                        <a:gd name="T90" fmla="*/ 141 w 172"/>
                        <a:gd name="T91" fmla="*/ 65 h 74"/>
                        <a:gd name="T92" fmla="*/ 131 w 172"/>
                        <a:gd name="T93" fmla="*/ 65 h 74"/>
                        <a:gd name="T94" fmla="*/ 121 w 172"/>
                        <a:gd name="T95" fmla="*/ 63 h 74"/>
                        <a:gd name="T96" fmla="*/ 112 w 172"/>
                        <a:gd name="T97" fmla="*/ 59 h 74"/>
                        <a:gd name="T98" fmla="*/ 99 w 172"/>
                        <a:gd name="T99" fmla="*/ 55 h 74"/>
                        <a:gd name="T100" fmla="*/ 106 w 172"/>
                        <a:gd name="T101" fmla="*/ 55 h 74"/>
                        <a:gd name="T102" fmla="*/ 119 w 172"/>
                        <a:gd name="T103" fmla="*/ 61 h 74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w 172"/>
                        <a:gd name="T157" fmla="*/ 0 h 74"/>
                        <a:gd name="T158" fmla="*/ 172 w 172"/>
                        <a:gd name="T159" fmla="*/ 74 h 74"/>
                      </a:gdLst>
                      <a:ahLst/>
                      <a:cxnLst>
                        <a:cxn ang="T104">
                          <a:pos x="T0" y="T1"/>
                        </a:cxn>
                        <a:cxn ang="T105">
                          <a:pos x="T2" y="T3"/>
                        </a:cxn>
                        <a:cxn ang="T106">
                          <a:pos x="T4" y="T5"/>
                        </a:cxn>
                        <a:cxn ang="T107">
                          <a:pos x="T6" y="T7"/>
                        </a:cxn>
                        <a:cxn ang="T108">
                          <a:pos x="T8" y="T9"/>
                        </a:cxn>
                        <a:cxn ang="T109">
                          <a:pos x="T10" y="T11"/>
                        </a:cxn>
                        <a:cxn ang="T110">
                          <a:pos x="T12" y="T13"/>
                        </a:cxn>
                        <a:cxn ang="T111">
                          <a:pos x="T14" y="T15"/>
                        </a:cxn>
                        <a:cxn ang="T112">
                          <a:pos x="T16" y="T17"/>
                        </a:cxn>
                        <a:cxn ang="T113">
                          <a:pos x="T18" y="T19"/>
                        </a:cxn>
                        <a:cxn ang="T114">
                          <a:pos x="T20" y="T21"/>
                        </a:cxn>
                        <a:cxn ang="T115">
                          <a:pos x="T22" y="T23"/>
                        </a:cxn>
                        <a:cxn ang="T116">
                          <a:pos x="T24" y="T25"/>
                        </a:cxn>
                        <a:cxn ang="T117">
                          <a:pos x="T26" y="T27"/>
                        </a:cxn>
                        <a:cxn ang="T118">
                          <a:pos x="T28" y="T29"/>
                        </a:cxn>
                        <a:cxn ang="T119">
                          <a:pos x="T30" y="T31"/>
                        </a:cxn>
                        <a:cxn ang="T120">
                          <a:pos x="T32" y="T33"/>
                        </a:cxn>
                        <a:cxn ang="T121">
                          <a:pos x="T34" y="T35"/>
                        </a:cxn>
                        <a:cxn ang="T122">
                          <a:pos x="T36" y="T37"/>
                        </a:cxn>
                        <a:cxn ang="T123">
                          <a:pos x="T38" y="T39"/>
                        </a:cxn>
                        <a:cxn ang="T124">
                          <a:pos x="T40" y="T41"/>
                        </a:cxn>
                        <a:cxn ang="T125">
                          <a:pos x="T42" y="T43"/>
                        </a:cxn>
                        <a:cxn ang="T126">
                          <a:pos x="T44" y="T45"/>
                        </a:cxn>
                        <a:cxn ang="T127">
                          <a:pos x="T46" y="T47"/>
                        </a:cxn>
                        <a:cxn ang="T128">
                          <a:pos x="T48" y="T49"/>
                        </a:cxn>
                        <a:cxn ang="T129">
                          <a:pos x="T50" y="T51"/>
                        </a:cxn>
                        <a:cxn ang="T130">
                          <a:pos x="T52" y="T53"/>
                        </a:cxn>
                        <a:cxn ang="T131">
                          <a:pos x="T54" y="T55"/>
                        </a:cxn>
                        <a:cxn ang="T132">
                          <a:pos x="T56" y="T57"/>
                        </a:cxn>
                        <a:cxn ang="T133">
                          <a:pos x="T58" y="T59"/>
                        </a:cxn>
                        <a:cxn ang="T134">
                          <a:pos x="T60" y="T61"/>
                        </a:cxn>
                        <a:cxn ang="T135">
                          <a:pos x="T62" y="T63"/>
                        </a:cxn>
                        <a:cxn ang="T136">
                          <a:pos x="T64" y="T65"/>
                        </a:cxn>
                        <a:cxn ang="T137">
                          <a:pos x="T66" y="T67"/>
                        </a:cxn>
                        <a:cxn ang="T138">
                          <a:pos x="T68" y="T69"/>
                        </a:cxn>
                        <a:cxn ang="T139">
                          <a:pos x="T70" y="T71"/>
                        </a:cxn>
                        <a:cxn ang="T140">
                          <a:pos x="T72" y="T73"/>
                        </a:cxn>
                        <a:cxn ang="T141">
                          <a:pos x="T74" y="T75"/>
                        </a:cxn>
                        <a:cxn ang="T142">
                          <a:pos x="T76" y="T77"/>
                        </a:cxn>
                        <a:cxn ang="T143">
                          <a:pos x="T78" y="T79"/>
                        </a:cxn>
                        <a:cxn ang="T144">
                          <a:pos x="T80" y="T81"/>
                        </a:cxn>
                        <a:cxn ang="T145">
                          <a:pos x="T82" y="T83"/>
                        </a:cxn>
                        <a:cxn ang="T146">
                          <a:pos x="T84" y="T85"/>
                        </a:cxn>
                        <a:cxn ang="T147">
                          <a:pos x="T86" y="T87"/>
                        </a:cxn>
                        <a:cxn ang="T148">
                          <a:pos x="T88" y="T89"/>
                        </a:cxn>
                        <a:cxn ang="T149">
                          <a:pos x="T90" y="T91"/>
                        </a:cxn>
                        <a:cxn ang="T150">
                          <a:pos x="T92" y="T93"/>
                        </a:cxn>
                        <a:cxn ang="T151">
                          <a:pos x="T94" y="T95"/>
                        </a:cxn>
                        <a:cxn ang="T152">
                          <a:pos x="T96" y="T97"/>
                        </a:cxn>
                        <a:cxn ang="T153">
                          <a:pos x="T98" y="T99"/>
                        </a:cxn>
                        <a:cxn ang="T154">
                          <a:pos x="T100" y="T101"/>
                        </a:cxn>
                        <a:cxn ang="T155">
                          <a:pos x="T102" y="T103"/>
                        </a:cxn>
                      </a:cxnLst>
                      <a:rect l="T156" t="T157" r="T158" b="T159"/>
                      <a:pathLst>
                        <a:path w="172" h="74">
                          <a:moveTo>
                            <a:pt x="119" y="61"/>
                          </a:moveTo>
                          <a:lnTo>
                            <a:pt x="109" y="61"/>
                          </a:lnTo>
                          <a:lnTo>
                            <a:pt x="99" y="61"/>
                          </a:lnTo>
                          <a:lnTo>
                            <a:pt x="90" y="61"/>
                          </a:lnTo>
                          <a:lnTo>
                            <a:pt x="80" y="61"/>
                          </a:lnTo>
                          <a:lnTo>
                            <a:pt x="60" y="74"/>
                          </a:lnTo>
                          <a:lnTo>
                            <a:pt x="33" y="74"/>
                          </a:lnTo>
                          <a:lnTo>
                            <a:pt x="36" y="61"/>
                          </a:lnTo>
                          <a:lnTo>
                            <a:pt x="39" y="49"/>
                          </a:lnTo>
                          <a:lnTo>
                            <a:pt x="30" y="49"/>
                          </a:lnTo>
                          <a:lnTo>
                            <a:pt x="23" y="48"/>
                          </a:lnTo>
                          <a:lnTo>
                            <a:pt x="15" y="47"/>
                          </a:lnTo>
                          <a:lnTo>
                            <a:pt x="9" y="45"/>
                          </a:lnTo>
                          <a:lnTo>
                            <a:pt x="5" y="42"/>
                          </a:lnTo>
                          <a:lnTo>
                            <a:pt x="2" y="39"/>
                          </a:lnTo>
                          <a:lnTo>
                            <a:pt x="1" y="35"/>
                          </a:lnTo>
                          <a:lnTo>
                            <a:pt x="0" y="31"/>
                          </a:lnTo>
                          <a:lnTo>
                            <a:pt x="1" y="26"/>
                          </a:lnTo>
                          <a:lnTo>
                            <a:pt x="2" y="21"/>
                          </a:lnTo>
                          <a:lnTo>
                            <a:pt x="5" y="17"/>
                          </a:lnTo>
                          <a:lnTo>
                            <a:pt x="8" y="14"/>
                          </a:lnTo>
                          <a:lnTo>
                            <a:pt x="13" y="10"/>
                          </a:lnTo>
                          <a:lnTo>
                            <a:pt x="18" y="7"/>
                          </a:lnTo>
                          <a:lnTo>
                            <a:pt x="24" y="5"/>
                          </a:lnTo>
                          <a:lnTo>
                            <a:pt x="29" y="4"/>
                          </a:lnTo>
                          <a:lnTo>
                            <a:pt x="42" y="1"/>
                          </a:lnTo>
                          <a:lnTo>
                            <a:pt x="56" y="0"/>
                          </a:lnTo>
                          <a:lnTo>
                            <a:pt x="69" y="0"/>
                          </a:lnTo>
                          <a:lnTo>
                            <a:pt x="80" y="0"/>
                          </a:lnTo>
                          <a:lnTo>
                            <a:pt x="94" y="1"/>
                          </a:lnTo>
                          <a:lnTo>
                            <a:pt x="106" y="4"/>
                          </a:lnTo>
                          <a:lnTo>
                            <a:pt x="117" y="7"/>
                          </a:lnTo>
                          <a:lnTo>
                            <a:pt x="128" y="13"/>
                          </a:lnTo>
                          <a:lnTo>
                            <a:pt x="139" y="17"/>
                          </a:lnTo>
                          <a:lnTo>
                            <a:pt x="150" y="21"/>
                          </a:lnTo>
                          <a:lnTo>
                            <a:pt x="161" y="24"/>
                          </a:lnTo>
                          <a:lnTo>
                            <a:pt x="172" y="25"/>
                          </a:lnTo>
                          <a:lnTo>
                            <a:pt x="172" y="43"/>
                          </a:lnTo>
                          <a:lnTo>
                            <a:pt x="169" y="48"/>
                          </a:lnTo>
                          <a:lnTo>
                            <a:pt x="165" y="53"/>
                          </a:lnTo>
                          <a:lnTo>
                            <a:pt x="161" y="57"/>
                          </a:lnTo>
                          <a:lnTo>
                            <a:pt x="158" y="60"/>
                          </a:lnTo>
                          <a:lnTo>
                            <a:pt x="153" y="62"/>
                          </a:lnTo>
                          <a:lnTo>
                            <a:pt x="149" y="63"/>
                          </a:lnTo>
                          <a:lnTo>
                            <a:pt x="146" y="65"/>
                          </a:lnTo>
                          <a:lnTo>
                            <a:pt x="141" y="65"/>
                          </a:lnTo>
                          <a:lnTo>
                            <a:pt x="131" y="65"/>
                          </a:lnTo>
                          <a:lnTo>
                            <a:pt x="121" y="63"/>
                          </a:lnTo>
                          <a:lnTo>
                            <a:pt x="112" y="59"/>
                          </a:lnTo>
                          <a:lnTo>
                            <a:pt x="99" y="55"/>
                          </a:lnTo>
                          <a:lnTo>
                            <a:pt x="106" y="55"/>
                          </a:lnTo>
                          <a:lnTo>
                            <a:pt x="119" y="61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17" name="Freeform 408"/>
                    <p:cNvSpPr>
                      <a:spLocks/>
                    </p:cNvSpPr>
                    <p:nvPr/>
                  </p:nvSpPr>
                  <p:spPr bwMode="auto">
                    <a:xfrm>
                      <a:off x="1450" y="1171"/>
                      <a:ext cx="38" cy="17"/>
                    </a:xfrm>
                    <a:custGeom>
                      <a:avLst/>
                      <a:gdLst>
                        <a:gd name="T0" fmla="*/ 27 w 120"/>
                        <a:gd name="T1" fmla="*/ 49 h 49"/>
                        <a:gd name="T2" fmla="*/ 47 w 120"/>
                        <a:gd name="T3" fmla="*/ 49 h 49"/>
                        <a:gd name="T4" fmla="*/ 64 w 120"/>
                        <a:gd name="T5" fmla="*/ 48 h 49"/>
                        <a:gd name="T6" fmla="*/ 78 w 120"/>
                        <a:gd name="T7" fmla="*/ 46 h 49"/>
                        <a:gd name="T8" fmla="*/ 90 w 120"/>
                        <a:gd name="T9" fmla="*/ 43 h 49"/>
                        <a:gd name="T10" fmla="*/ 96 w 120"/>
                        <a:gd name="T11" fmla="*/ 39 h 49"/>
                        <a:gd name="T12" fmla="*/ 100 w 120"/>
                        <a:gd name="T13" fmla="*/ 37 h 49"/>
                        <a:gd name="T14" fmla="*/ 104 w 120"/>
                        <a:gd name="T15" fmla="*/ 34 h 49"/>
                        <a:gd name="T16" fmla="*/ 108 w 120"/>
                        <a:gd name="T17" fmla="*/ 31 h 49"/>
                        <a:gd name="T18" fmla="*/ 114 w 120"/>
                        <a:gd name="T19" fmla="*/ 22 h 49"/>
                        <a:gd name="T20" fmla="*/ 120 w 120"/>
                        <a:gd name="T21" fmla="*/ 12 h 49"/>
                        <a:gd name="T22" fmla="*/ 102 w 120"/>
                        <a:gd name="T23" fmla="*/ 6 h 49"/>
                        <a:gd name="T24" fmla="*/ 84 w 120"/>
                        <a:gd name="T25" fmla="*/ 3 h 49"/>
                        <a:gd name="T26" fmla="*/ 66 w 120"/>
                        <a:gd name="T27" fmla="*/ 1 h 49"/>
                        <a:gd name="T28" fmla="*/ 50 w 120"/>
                        <a:gd name="T29" fmla="*/ 0 h 49"/>
                        <a:gd name="T30" fmla="*/ 34 w 120"/>
                        <a:gd name="T31" fmla="*/ 1 h 49"/>
                        <a:gd name="T32" fmla="*/ 20 w 120"/>
                        <a:gd name="T33" fmla="*/ 2 h 49"/>
                        <a:gd name="T34" fmla="*/ 9 w 120"/>
                        <a:gd name="T35" fmla="*/ 4 h 49"/>
                        <a:gd name="T36" fmla="*/ 0 w 120"/>
                        <a:gd name="T37" fmla="*/ 6 h 49"/>
                        <a:gd name="T38" fmla="*/ 0 w 120"/>
                        <a:gd name="T39" fmla="*/ 30 h 49"/>
                        <a:gd name="T40" fmla="*/ 2 w 120"/>
                        <a:gd name="T41" fmla="*/ 35 h 49"/>
                        <a:gd name="T42" fmla="*/ 6 w 120"/>
                        <a:gd name="T43" fmla="*/ 38 h 49"/>
                        <a:gd name="T44" fmla="*/ 9 w 120"/>
                        <a:gd name="T45" fmla="*/ 41 h 49"/>
                        <a:gd name="T46" fmla="*/ 13 w 120"/>
                        <a:gd name="T47" fmla="*/ 45 h 49"/>
                        <a:gd name="T48" fmla="*/ 20 w 120"/>
                        <a:gd name="T49" fmla="*/ 48 h 49"/>
                        <a:gd name="T50" fmla="*/ 27 w 120"/>
                        <a:gd name="T51" fmla="*/ 49 h 49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w 120"/>
                        <a:gd name="T79" fmla="*/ 0 h 49"/>
                        <a:gd name="T80" fmla="*/ 120 w 120"/>
                        <a:gd name="T81" fmla="*/ 49 h 49"/>
                      </a:gdLst>
                      <a:ahLst/>
                      <a:cxnLst>
                        <a:cxn ang="T52">
                          <a:pos x="T0" y="T1"/>
                        </a:cxn>
                        <a:cxn ang="T53">
                          <a:pos x="T2" y="T3"/>
                        </a:cxn>
                        <a:cxn ang="T54">
                          <a:pos x="T4" y="T5"/>
                        </a:cxn>
                        <a:cxn ang="T55">
                          <a:pos x="T6" y="T7"/>
                        </a:cxn>
                        <a:cxn ang="T56">
                          <a:pos x="T8" y="T9"/>
                        </a:cxn>
                        <a:cxn ang="T57">
                          <a:pos x="T10" y="T11"/>
                        </a:cxn>
                        <a:cxn ang="T58">
                          <a:pos x="T12" y="T13"/>
                        </a:cxn>
                        <a:cxn ang="T59">
                          <a:pos x="T14" y="T15"/>
                        </a:cxn>
                        <a:cxn ang="T60">
                          <a:pos x="T16" y="T17"/>
                        </a:cxn>
                        <a:cxn ang="T61">
                          <a:pos x="T18" y="T19"/>
                        </a:cxn>
                        <a:cxn ang="T62">
                          <a:pos x="T20" y="T21"/>
                        </a:cxn>
                        <a:cxn ang="T63">
                          <a:pos x="T22" y="T23"/>
                        </a:cxn>
                        <a:cxn ang="T64">
                          <a:pos x="T24" y="T25"/>
                        </a:cxn>
                        <a:cxn ang="T65">
                          <a:pos x="T26" y="T27"/>
                        </a:cxn>
                        <a:cxn ang="T66">
                          <a:pos x="T28" y="T29"/>
                        </a:cxn>
                        <a:cxn ang="T67">
                          <a:pos x="T30" y="T31"/>
                        </a:cxn>
                        <a:cxn ang="T68">
                          <a:pos x="T32" y="T33"/>
                        </a:cxn>
                        <a:cxn ang="T69">
                          <a:pos x="T34" y="T35"/>
                        </a:cxn>
                        <a:cxn ang="T70">
                          <a:pos x="T36" y="T37"/>
                        </a:cxn>
                        <a:cxn ang="T71">
                          <a:pos x="T38" y="T39"/>
                        </a:cxn>
                        <a:cxn ang="T72">
                          <a:pos x="T40" y="T41"/>
                        </a:cxn>
                        <a:cxn ang="T73">
                          <a:pos x="T42" y="T43"/>
                        </a:cxn>
                        <a:cxn ang="T74">
                          <a:pos x="T44" y="T45"/>
                        </a:cxn>
                        <a:cxn ang="T75">
                          <a:pos x="T46" y="T47"/>
                        </a:cxn>
                        <a:cxn ang="T76">
                          <a:pos x="T48" y="T49"/>
                        </a:cxn>
                        <a:cxn ang="T77">
                          <a:pos x="T50" y="T51"/>
                        </a:cxn>
                      </a:cxnLst>
                      <a:rect l="T78" t="T79" r="T80" b="T81"/>
                      <a:pathLst>
                        <a:path w="120" h="49">
                          <a:moveTo>
                            <a:pt x="27" y="49"/>
                          </a:moveTo>
                          <a:lnTo>
                            <a:pt x="47" y="49"/>
                          </a:lnTo>
                          <a:lnTo>
                            <a:pt x="64" y="48"/>
                          </a:lnTo>
                          <a:lnTo>
                            <a:pt x="78" y="46"/>
                          </a:lnTo>
                          <a:lnTo>
                            <a:pt x="90" y="43"/>
                          </a:lnTo>
                          <a:lnTo>
                            <a:pt x="96" y="39"/>
                          </a:lnTo>
                          <a:lnTo>
                            <a:pt x="100" y="37"/>
                          </a:lnTo>
                          <a:lnTo>
                            <a:pt x="104" y="34"/>
                          </a:lnTo>
                          <a:lnTo>
                            <a:pt x="108" y="31"/>
                          </a:lnTo>
                          <a:lnTo>
                            <a:pt x="114" y="22"/>
                          </a:lnTo>
                          <a:lnTo>
                            <a:pt x="120" y="12"/>
                          </a:lnTo>
                          <a:lnTo>
                            <a:pt x="102" y="6"/>
                          </a:lnTo>
                          <a:lnTo>
                            <a:pt x="84" y="3"/>
                          </a:lnTo>
                          <a:lnTo>
                            <a:pt x="66" y="1"/>
                          </a:lnTo>
                          <a:lnTo>
                            <a:pt x="50" y="0"/>
                          </a:lnTo>
                          <a:lnTo>
                            <a:pt x="34" y="1"/>
                          </a:lnTo>
                          <a:lnTo>
                            <a:pt x="20" y="2"/>
                          </a:lnTo>
                          <a:lnTo>
                            <a:pt x="9" y="4"/>
                          </a:lnTo>
                          <a:lnTo>
                            <a:pt x="0" y="6"/>
                          </a:lnTo>
                          <a:lnTo>
                            <a:pt x="0" y="30"/>
                          </a:lnTo>
                          <a:lnTo>
                            <a:pt x="2" y="35"/>
                          </a:lnTo>
                          <a:lnTo>
                            <a:pt x="6" y="38"/>
                          </a:lnTo>
                          <a:lnTo>
                            <a:pt x="9" y="41"/>
                          </a:lnTo>
                          <a:lnTo>
                            <a:pt x="13" y="45"/>
                          </a:lnTo>
                          <a:lnTo>
                            <a:pt x="20" y="48"/>
                          </a:lnTo>
                          <a:lnTo>
                            <a:pt x="27" y="49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18" name="Freeform 409"/>
                    <p:cNvSpPr>
                      <a:spLocks/>
                    </p:cNvSpPr>
                    <p:nvPr/>
                  </p:nvSpPr>
                  <p:spPr bwMode="auto">
                    <a:xfrm>
                      <a:off x="1441" y="1194"/>
                      <a:ext cx="26" cy="19"/>
                    </a:xfrm>
                    <a:custGeom>
                      <a:avLst/>
                      <a:gdLst>
                        <a:gd name="T0" fmla="*/ 33 w 85"/>
                        <a:gd name="T1" fmla="*/ 0 h 61"/>
                        <a:gd name="T2" fmla="*/ 22 w 85"/>
                        <a:gd name="T3" fmla="*/ 5 h 61"/>
                        <a:gd name="T4" fmla="*/ 11 w 85"/>
                        <a:gd name="T5" fmla="*/ 12 h 61"/>
                        <a:gd name="T6" fmla="*/ 6 w 85"/>
                        <a:gd name="T7" fmla="*/ 17 h 61"/>
                        <a:gd name="T8" fmla="*/ 3 w 85"/>
                        <a:gd name="T9" fmla="*/ 21 h 61"/>
                        <a:gd name="T10" fmla="*/ 0 w 85"/>
                        <a:gd name="T11" fmla="*/ 25 h 61"/>
                        <a:gd name="T12" fmla="*/ 0 w 85"/>
                        <a:gd name="T13" fmla="*/ 31 h 61"/>
                        <a:gd name="T14" fmla="*/ 0 w 85"/>
                        <a:gd name="T15" fmla="*/ 34 h 61"/>
                        <a:gd name="T16" fmla="*/ 1 w 85"/>
                        <a:gd name="T17" fmla="*/ 37 h 61"/>
                        <a:gd name="T18" fmla="*/ 2 w 85"/>
                        <a:gd name="T19" fmla="*/ 40 h 61"/>
                        <a:gd name="T20" fmla="*/ 5 w 85"/>
                        <a:gd name="T21" fmla="*/ 43 h 61"/>
                        <a:gd name="T22" fmla="*/ 11 w 85"/>
                        <a:gd name="T23" fmla="*/ 48 h 61"/>
                        <a:gd name="T24" fmla="*/ 18 w 85"/>
                        <a:gd name="T25" fmla="*/ 53 h 61"/>
                        <a:gd name="T26" fmla="*/ 27 w 85"/>
                        <a:gd name="T27" fmla="*/ 56 h 61"/>
                        <a:gd name="T28" fmla="*/ 36 w 85"/>
                        <a:gd name="T29" fmla="*/ 59 h 61"/>
                        <a:gd name="T30" fmla="*/ 45 w 85"/>
                        <a:gd name="T31" fmla="*/ 61 h 61"/>
                        <a:gd name="T32" fmla="*/ 53 w 85"/>
                        <a:gd name="T33" fmla="*/ 61 h 61"/>
                        <a:gd name="T34" fmla="*/ 56 w 85"/>
                        <a:gd name="T35" fmla="*/ 61 h 61"/>
                        <a:gd name="T36" fmla="*/ 59 w 85"/>
                        <a:gd name="T37" fmla="*/ 60 h 61"/>
                        <a:gd name="T38" fmla="*/ 62 w 85"/>
                        <a:gd name="T39" fmla="*/ 59 h 61"/>
                        <a:gd name="T40" fmla="*/ 66 w 85"/>
                        <a:gd name="T41" fmla="*/ 57 h 61"/>
                        <a:gd name="T42" fmla="*/ 72 w 85"/>
                        <a:gd name="T43" fmla="*/ 52 h 61"/>
                        <a:gd name="T44" fmla="*/ 77 w 85"/>
                        <a:gd name="T45" fmla="*/ 47 h 61"/>
                        <a:gd name="T46" fmla="*/ 80 w 85"/>
                        <a:gd name="T47" fmla="*/ 40 h 61"/>
                        <a:gd name="T48" fmla="*/ 83 w 85"/>
                        <a:gd name="T49" fmla="*/ 33 h 61"/>
                        <a:gd name="T50" fmla="*/ 85 w 85"/>
                        <a:gd name="T51" fmla="*/ 25 h 61"/>
                        <a:gd name="T52" fmla="*/ 85 w 85"/>
                        <a:gd name="T53" fmla="*/ 18 h 61"/>
                        <a:gd name="T54" fmla="*/ 33 w 85"/>
                        <a:gd name="T55" fmla="*/ 0 h 61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w 85"/>
                        <a:gd name="T85" fmla="*/ 0 h 61"/>
                        <a:gd name="T86" fmla="*/ 85 w 85"/>
                        <a:gd name="T87" fmla="*/ 61 h 61"/>
                      </a:gdLst>
                      <a:ahLst/>
                      <a:cxnLst>
                        <a:cxn ang="T56">
                          <a:pos x="T0" y="T1"/>
                        </a:cxn>
                        <a:cxn ang="T57">
                          <a:pos x="T2" y="T3"/>
                        </a:cxn>
                        <a:cxn ang="T58">
                          <a:pos x="T4" y="T5"/>
                        </a:cxn>
                        <a:cxn ang="T59">
                          <a:pos x="T6" y="T7"/>
                        </a:cxn>
                        <a:cxn ang="T60">
                          <a:pos x="T8" y="T9"/>
                        </a:cxn>
                        <a:cxn ang="T61">
                          <a:pos x="T10" y="T11"/>
                        </a:cxn>
                        <a:cxn ang="T62">
                          <a:pos x="T12" y="T13"/>
                        </a:cxn>
                        <a:cxn ang="T63">
                          <a:pos x="T14" y="T15"/>
                        </a:cxn>
                        <a:cxn ang="T64">
                          <a:pos x="T16" y="T17"/>
                        </a:cxn>
                        <a:cxn ang="T65">
                          <a:pos x="T18" y="T19"/>
                        </a:cxn>
                        <a:cxn ang="T66">
                          <a:pos x="T20" y="T21"/>
                        </a:cxn>
                        <a:cxn ang="T67">
                          <a:pos x="T22" y="T23"/>
                        </a:cxn>
                        <a:cxn ang="T68">
                          <a:pos x="T24" y="T25"/>
                        </a:cxn>
                        <a:cxn ang="T69">
                          <a:pos x="T26" y="T27"/>
                        </a:cxn>
                        <a:cxn ang="T70">
                          <a:pos x="T28" y="T29"/>
                        </a:cxn>
                        <a:cxn ang="T71">
                          <a:pos x="T30" y="T31"/>
                        </a:cxn>
                        <a:cxn ang="T72">
                          <a:pos x="T32" y="T33"/>
                        </a:cxn>
                        <a:cxn ang="T73">
                          <a:pos x="T34" y="T35"/>
                        </a:cxn>
                        <a:cxn ang="T74">
                          <a:pos x="T36" y="T37"/>
                        </a:cxn>
                        <a:cxn ang="T75">
                          <a:pos x="T38" y="T39"/>
                        </a:cxn>
                        <a:cxn ang="T76">
                          <a:pos x="T40" y="T41"/>
                        </a:cxn>
                        <a:cxn ang="T77">
                          <a:pos x="T42" y="T43"/>
                        </a:cxn>
                        <a:cxn ang="T78">
                          <a:pos x="T44" y="T45"/>
                        </a:cxn>
                        <a:cxn ang="T79">
                          <a:pos x="T46" y="T47"/>
                        </a:cxn>
                        <a:cxn ang="T80">
                          <a:pos x="T48" y="T49"/>
                        </a:cxn>
                        <a:cxn ang="T81">
                          <a:pos x="T50" y="T51"/>
                        </a:cxn>
                        <a:cxn ang="T82">
                          <a:pos x="T52" y="T53"/>
                        </a:cxn>
                        <a:cxn ang="T83">
                          <a:pos x="T54" y="T55"/>
                        </a:cxn>
                      </a:cxnLst>
                      <a:rect l="T84" t="T85" r="T86" b="T87"/>
                      <a:pathLst>
                        <a:path w="85" h="61">
                          <a:moveTo>
                            <a:pt x="33" y="0"/>
                          </a:moveTo>
                          <a:lnTo>
                            <a:pt x="22" y="5"/>
                          </a:lnTo>
                          <a:lnTo>
                            <a:pt x="11" y="12"/>
                          </a:lnTo>
                          <a:lnTo>
                            <a:pt x="6" y="17"/>
                          </a:lnTo>
                          <a:lnTo>
                            <a:pt x="3" y="21"/>
                          </a:lnTo>
                          <a:lnTo>
                            <a:pt x="0" y="25"/>
                          </a:lnTo>
                          <a:lnTo>
                            <a:pt x="0" y="31"/>
                          </a:lnTo>
                          <a:lnTo>
                            <a:pt x="0" y="34"/>
                          </a:lnTo>
                          <a:lnTo>
                            <a:pt x="1" y="37"/>
                          </a:lnTo>
                          <a:lnTo>
                            <a:pt x="2" y="40"/>
                          </a:lnTo>
                          <a:lnTo>
                            <a:pt x="5" y="43"/>
                          </a:lnTo>
                          <a:lnTo>
                            <a:pt x="11" y="48"/>
                          </a:lnTo>
                          <a:lnTo>
                            <a:pt x="18" y="53"/>
                          </a:lnTo>
                          <a:lnTo>
                            <a:pt x="27" y="56"/>
                          </a:lnTo>
                          <a:lnTo>
                            <a:pt x="36" y="59"/>
                          </a:lnTo>
                          <a:lnTo>
                            <a:pt x="45" y="61"/>
                          </a:lnTo>
                          <a:lnTo>
                            <a:pt x="53" y="61"/>
                          </a:lnTo>
                          <a:lnTo>
                            <a:pt x="56" y="61"/>
                          </a:lnTo>
                          <a:lnTo>
                            <a:pt x="59" y="60"/>
                          </a:lnTo>
                          <a:lnTo>
                            <a:pt x="62" y="59"/>
                          </a:lnTo>
                          <a:lnTo>
                            <a:pt x="66" y="57"/>
                          </a:lnTo>
                          <a:lnTo>
                            <a:pt x="72" y="52"/>
                          </a:lnTo>
                          <a:lnTo>
                            <a:pt x="77" y="47"/>
                          </a:lnTo>
                          <a:lnTo>
                            <a:pt x="80" y="40"/>
                          </a:lnTo>
                          <a:lnTo>
                            <a:pt x="83" y="33"/>
                          </a:lnTo>
                          <a:lnTo>
                            <a:pt x="85" y="25"/>
                          </a:lnTo>
                          <a:lnTo>
                            <a:pt x="85" y="18"/>
                          </a:lnTo>
                          <a:lnTo>
                            <a:pt x="33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19" name="Freeform 410"/>
                    <p:cNvSpPr>
                      <a:spLocks/>
                    </p:cNvSpPr>
                    <p:nvPr/>
                  </p:nvSpPr>
                  <p:spPr bwMode="auto">
                    <a:xfrm>
                      <a:off x="1254" y="1188"/>
                      <a:ext cx="31" cy="6"/>
                    </a:xfrm>
                    <a:custGeom>
                      <a:avLst/>
                      <a:gdLst>
                        <a:gd name="T0" fmla="*/ 0 w 100"/>
                        <a:gd name="T1" fmla="*/ 6 h 19"/>
                        <a:gd name="T2" fmla="*/ 7 w 100"/>
                        <a:gd name="T3" fmla="*/ 11 h 19"/>
                        <a:gd name="T4" fmla="*/ 13 w 100"/>
                        <a:gd name="T5" fmla="*/ 15 h 19"/>
                        <a:gd name="T6" fmla="*/ 21 w 100"/>
                        <a:gd name="T7" fmla="*/ 18 h 19"/>
                        <a:gd name="T8" fmla="*/ 27 w 100"/>
                        <a:gd name="T9" fmla="*/ 19 h 19"/>
                        <a:gd name="T10" fmla="*/ 100 w 100"/>
                        <a:gd name="T11" fmla="*/ 6 h 19"/>
                        <a:gd name="T12" fmla="*/ 73 w 100"/>
                        <a:gd name="T13" fmla="*/ 2 h 19"/>
                        <a:gd name="T14" fmla="*/ 47 w 100"/>
                        <a:gd name="T15" fmla="*/ 0 h 19"/>
                        <a:gd name="T16" fmla="*/ 36 w 100"/>
                        <a:gd name="T17" fmla="*/ 0 h 19"/>
                        <a:gd name="T18" fmla="*/ 24 w 100"/>
                        <a:gd name="T19" fmla="*/ 1 h 19"/>
                        <a:gd name="T20" fmla="*/ 12 w 100"/>
                        <a:gd name="T21" fmla="*/ 3 h 19"/>
                        <a:gd name="T22" fmla="*/ 0 w 100"/>
                        <a:gd name="T23" fmla="*/ 6 h 19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w 100"/>
                        <a:gd name="T37" fmla="*/ 0 h 19"/>
                        <a:gd name="T38" fmla="*/ 100 w 100"/>
                        <a:gd name="T39" fmla="*/ 19 h 19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T36" t="T37" r="T38" b="T39"/>
                      <a:pathLst>
                        <a:path w="100" h="19">
                          <a:moveTo>
                            <a:pt x="0" y="6"/>
                          </a:moveTo>
                          <a:lnTo>
                            <a:pt x="7" y="11"/>
                          </a:lnTo>
                          <a:lnTo>
                            <a:pt x="13" y="15"/>
                          </a:lnTo>
                          <a:lnTo>
                            <a:pt x="21" y="18"/>
                          </a:lnTo>
                          <a:lnTo>
                            <a:pt x="27" y="19"/>
                          </a:lnTo>
                          <a:lnTo>
                            <a:pt x="100" y="6"/>
                          </a:lnTo>
                          <a:lnTo>
                            <a:pt x="73" y="2"/>
                          </a:lnTo>
                          <a:lnTo>
                            <a:pt x="47" y="0"/>
                          </a:lnTo>
                          <a:lnTo>
                            <a:pt x="36" y="0"/>
                          </a:lnTo>
                          <a:lnTo>
                            <a:pt x="24" y="1"/>
                          </a:lnTo>
                          <a:lnTo>
                            <a:pt x="12" y="3"/>
                          </a:lnTo>
                          <a:lnTo>
                            <a:pt x="0" y="6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20" name="Freeform 411"/>
                    <p:cNvSpPr>
                      <a:spLocks/>
                    </p:cNvSpPr>
                    <p:nvPr/>
                  </p:nvSpPr>
                  <p:spPr bwMode="auto">
                    <a:xfrm>
                      <a:off x="1272" y="1168"/>
                      <a:ext cx="53" cy="15"/>
                    </a:xfrm>
                    <a:custGeom>
                      <a:avLst/>
                      <a:gdLst>
                        <a:gd name="T0" fmla="*/ 0 w 166"/>
                        <a:gd name="T1" fmla="*/ 27 h 45"/>
                        <a:gd name="T2" fmla="*/ 0 w 166"/>
                        <a:gd name="T3" fmla="*/ 29 h 45"/>
                        <a:gd name="T4" fmla="*/ 3 w 166"/>
                        <a:gd name="T5" fmla="*/ 31 h 45"/>
                        <a:gd name="T6" fmla="*/ 8 w 166"/>
                        <a:gd name="T7" fmla="*/ 33 h 45"/>
                        <a:gd name="T8" fmla="*/ 13 w 166"/>
                        <a:gd name="T9" fmla="*/ 35 h 45"/>
                        <a:gd name="T10" fmla="*/ 27 w 166"/>
                        <a:gd name="T11" fmla="*/ 38 h 45"/>
                        <a:gd name="T12" fmla="*/ 44 w 166"/>
                        <a:gd name="T13" fmla="*/ 41 h 45"/>
                        <a:gd name="T14" fmla="*/ 75 w 166"/>
                        <a:gd name="T15" fmla="*/ 44 h 45"/>
                        <a:gd name="T16" fmla="*/ 92 w 166"/>
                        <a:gd name="T17" fmla="*/ 45 h 45"/>
                        <a:gd name="T18" fmla="*/ 166 w 166"/>
                        <a:gd name="T19" fmla="*/ 27 h 45"/>
                        <a:gd name="T20" fmla="*/ 157 w 166"/>
                        <a:gd name="T21" fmla="*/ 25 h 45"/>
                        <a:gd name="T22" fmla="*/ 137 w 166"/>
                        <a:gd name="T23" fmla="*/ 19 h 45"/>
                        <a:gd name="T24" fmla="*/ 110 w 166"/>
                        <a:gd name="T25" fmla="*/ 11 h 45"/>
                        <a:gd name="T26" fmla="*/ 80 w 166"/>
                        <a:gd name="T27" fmla="*/ 4 h 45"/>
                        <a:gd name="T28" fmla="*/ 65 w 166"/>
                        <a:gd name="T29" fmla="*/ 2 h 45"/>
                        <a:gd name="T30" fmla="*/ 50 w 166"/>
                        <a:gd name="T31" fmla="*/ 1 h 45"/>
                        <a:gd name="T32" fmla="*/ 36 w 166"/>
                        <a:gd name="T33" fmla="*/ 0 h 45"/>
                        <a:gd name="T34" fmla="*/ 24 w 166"/>
                        <a:gd name="T35" fmla="*/ 2 h 45"/>
                        <a:gd name="T36" fmla="*/ 19 w 166"/>
                        <a:gd name="T37" fmla="*/ 3 h 45"/>
                        <a:gd name="T38" fmla="*/ 14 w 166"/>
                        <a:gd name="T39" fmla="*/ 5 h 45"/>
                        <a:gd name="T40" fmla="*/ 10 w 166"/>
                        <a:gd name="T41" fmla="*/ 7 h 45"/>
                        <a:gd name="T42" fmla="*/ 7 w 166"/>
                        <a:gd name="T43" fmla="*/ 10 h 45"/>
                        <a:gd name="T44" fmla="*/ 3 w 166"/>
                        <a:gd name="T45" fmla="*/ 13 h 45"/>
                        <a:gd name="T46" fmla="*/ 1 w 166"/>
                        <a:gd name="T47" fmla="*/ 17 h 45"/>
                        <a:gd name="T48" fmla="*/ 0 w 166"/>
                        <a:gd name="T49" fmla="*/ 22 h 45"/>
                        <a:gd name="T50" fmla="*/ 0 w 166"/>
                        <a:gd name="T51" fmla="*/ 27 h 45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w 166"/>
                        <a:gd name="T79" fmla="*/ 0 h 45"/>
                        <a:gd name="T80" fmla="*/ 166 w 166"/>
                        <a:gd name="T81" fmla="*/ 45 h 45"/>
                      </a:gdLst>
                      <a:ahLst/>
                      <a:cxnLst>
                        <a:cxn ang="T52">
                          <a:pos x="T0" y="T1"/>
                        </a:cxn>
                        <a:cxn ang="T53">
                          <a:pos x="T2" y="T3"/>
                        </a:cxn>
                        <a:cxn ang="T54">
                          <a:pos x="T4" y="T5"/>
                        </a:cxn>
                        <a:cxn ang="T55">
                          <a:pos x="T6" y="T7"/>
                        </a:cxn>
                        <a:cxn ang="T56">
                          <a:pos x="T8" y="T9"/>
                        </a:cxn>
                        <a:cxn ang="T57">
                          <a:pos x="T10" y="T11"/>
                        </a:cxn>
                        <a:cxn ang="T58">
                          <a:pos x="T12" y="T13"/>
                        </a:cxn>
                        <a:cxn ang="T59">
                          <a:pos x="T14" y="T15"/>
                        </a:cxn>
                        <a:cxn ang="T60">
                          <a:pos x="T16" y="T17"/>
                        </a:cxn>
                        <a:cxn ang="T61">
                          <a:pos x="T18" y="T19"/>
                        </a:cxn>
                        <a:cxn ang="T62">
                          <a:pos x="T20" y="T21"/>
                        </a:cxn>
                        <a:cxn ang="T63">
                          <a:pos x="T22" y="T23"/>
                        </a:cxn>
                        <a:cxn ang="T64">
                          <a:pos x="T24" y="T25"/>
                        </a:cxn>
                        <a:cxn ang="T65">
                          <a:pos x="T26" y="T27"/>
                        </a:cxn>
                        <a:cxn ang="T66">
                          <a:pos x="T28" y="T29"/>
                        </a:cxn>
                        <a:cxn ang="T67">
                          <a:pos x="T30" y="T31"/>
                        </a:cxn>
                        <a:cxn ang="T68">
                          <a:pos x="T32" y="T33"/>
                        </a:cxn>
                        <a:cxn ang="T69">
                          <a:pos x="T34" y="T35"/>
                        </a:cxn>
                        <a:cxn ang="T70">
                          <a:pos x="T36" y="T37"/>
                        </a:cxn>
                        <a:cxn ang="T71">
                          <a:pos x="T38" y="T39"/>
                        </a:cxn>
                        <a:cxn ang="T72">
                          <a:pos x="T40" y="T41"/>
                        </a:cxn>
                        <a:cxn ang="T73">
                          <a:pos x="T42" y="T43"/>
                        </a:cxn>
                        <a:cxn ang="T74">
                          <a:pos x="T44" y="T45"/>
                        </a:cxn>
                        <a:cxn ang="T75">
                          <a:pos x="T46" y="T47"/>
                        </a:cxn>
                        <a:cxn ang="T76">
                          <a:pos x="T48" y="T49"/>
                        </a:cxn>
                        <a:cxn ang="T77">
                          <a:pos x="T50" y="T51"/>
                        </a:cxn>
                      </a:cxnLst>
                      <a:rect l="T78" t="T79" r="T80" b="T81"/>
                      <a:pathLst>
                        <a:path w="166" h="45">
                          <a:moveTo>
                            <a:pt x="0" y="27"/>
                          </a:moveTo>
                          <a:lnTo>
                            <a:pt x="0" y="29"/>
                          </a:lnTo>
                          <a:lnTo>
                            <a:pt x="3" y="31"/>
                          </a:lnTo>
                          <a:lnTo>
                            <a:pt x="8" y="33"/>
                          </a:lnTo>
                          <a:lnTo>
                            <a:pt x="13" y="35"/>
                          </a:lnTo>
                          <a:lnTo>
                            <a:pt x="27" y="38"/>
                          </a:lnTo>
                          <a:lnTo>
                            <a:pt x="44" y="41"/>
                          </a:lnTo>
                          <a:lnTo>
                            <a:pt x="75" y="44"/>
                          </a:lnTo>
                          <a:lnTo>
                            <a:pt x="92" y="45"/>
                          </a:lnTo>
                          <a:lnTo>
                            <a:pt x="166" y="27"/>
                          </a:lnTo>
                          <a:lnTo>
                            <a:pt x="157" y="25"/>
                          </a:lnTo>
                          <a:lnTo>
                            <a:pt x="137" y="19"/>
                          </a:lnTo>
                          <a:lnTo>
                            <a:pt x="110" y="11"/>
                          </a:lnTo>
                          <a:lnTo>
                            <a:pt x="80" y="4"/>
                          </a:lnTo>
                          <a:lnTo>
                            <a:pt x="65" y="2"/>
                          </a:lnTo>
                          <a:lnTo>
                            <a:pt x="50" y="1"/>
                          </a:lnTo>
                          <a:lnTo>
                            <a:pt x="36" y="0"/>
                          </a:lnTo>
                          <a:lnTo>
                            <a:pt x="24" y="2"/>
                          </a:lnTo>
                          <a:lnTo>
                            <a:pt x="19" y="3"/>
                          </a:lnTo>
                          <a:lnTo>
                            <a:pt x="14" y="5"/>
                          </a:lnTo>
                          <a:lnTo>
                            <a:pt x="10" y="7"/>
                          </a:lnTo>
                          <a:lnTo>
                            <a:pt x="7" y="10"/>
                          </a:lnTo>
                          <a:lnTo>
                            <a:pt x="3" y="13"/>
                          </a:lnTo>
                          <a:lnTo>
                            <a:pt x="1" y="17"/>
                          </a:lnTo>
                          <a:lnTo>
                            <a:pt x="0" y="22"/>
                          </a:lnTo>
                          <a:lnTo>
                            <a:pt x="0" y="27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21" name="Freeform 412"/>
                    <p:cNvSpPr>
                      <a:spLocks/>
                    </p:cNvSpPr>
                    <p:nvPr/>
                  </p:nvSpPr>
                  <p:spPr bwMode="auto">
                    <a:xfrm>
                      <a:off x="1488" y="1422"/>
                      <a:ext cx="11" cy="8"/>
                    </a:xfrm>
                    <a:custGeom>
                      <a:avLst/>
                      <a:gdLst>
                        <a:gd name="T0" fmla="*/ 0 w 33"/>
                        <a:gd name="T1" fmla="*/ 0 h 25"/>
                        <a:gd name="T2" fmla="*/ 0 w 33"/>
                        <a:gd name="T3" fmla="*/ 9 h 25"/>
                        <a:gd name="T4" fmla="*/ 3 w 33"/>
                        <a:gd name="T5" fmla="*/ 15 h 25"/>
                        <a:gd name="T6" fmla="*/ 6 w 33"/>
                        <a:gd name="T7" fmla="*/ 20 h 25"/>
                        <a:gd name="T8" fmla="*/ 11 w 33"/>
                        <a:gd name="T9" fmla="*/ 22 h 25"/>
                        <a:gd name="T10" fmla="*/ 16 w 33"/>
                        <a:gd name="T11" fmla="*/ 24 h 25"/>
                        <a:gd name="T12" fmla="*/ 22 w 33"/>
                        <a:gd name="T13" fmla="*/ 25 h 25"/>
                        <a:gd name="T14" fmla="*/ 27 w 33"/>
                        <a:gd name="T15" fmla="*/ 25 h 25"/>
                        <a:gd name="T16" fmla="*/ 33 w 33"/>
                        <a:gd name="T17" fmla="*/ 25 h 25"/>
                        <a:gd name="T18" fmla="*/ 33 w 33"/>
                        <a:gd name="T19" fmla="*/ 0 h 25"/>
                        <a:gd name="T20" fmla="*/ 24 w 33"/>
                        <a:gd name="T21" fmla="*/ 0 h 25"/>
                        <a:gd name="T22" fmla="*/ 16 w 33"/>
                        <a:gd name="T23" fmla="*/ 0 h 25"/>
                        <a:gd name="T24" fmla="*/ 9 w 33"/>
                        <a:gd name="T25" fmla="*/ 0 h 25"/>
                        <a:gd name="T26" fmla="*/ 0 w 33"/>
                        <a:gd name="T27" fmla="*/ 0 h 25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w 33"/>
                        <a:gd name="T43" fmla="*/ 0 h 25"/>
                        <a:gd name="T44" fmla="*/ 33 w 33"/>
                        <a:gd name="T45" fmla="*/ 25 h 25"/>
                      </a:gdLst>
                      <a:ahLst/>
                      <a:cxnLst>
                        <a:cxn ang="T28">
                          <a:pos x="T0" y="T1"/>
                        </a:cxn>
                        <a:cxn ang="T29">
                          <a:pos x="T2" y="T3"/>
                        </a:cxn>
                        <a:cxn ang="T30">
                          <a:pos x="T4" y="T5"/>
                        </a:cxn>
                        <a:cxn ang="T31">
                          <a:pos x="T6" y="T7"/>
                        </a:cxn>
                        <a:cxn ang="T32">
                          <a:pos x="T8" y="T9"/>
                        </a:cxn>
                        <a:cxn ang="T33">
                          <a:pos x="T10" y="T11"/>
                        </a:cxn>
                        <a:cxn ang="T34">
                          <a:pos x="T12" y="T13"/>
                        </a:cxn>
                        <a:cxn ang="T35">
                          <a:pos x="T14" y="T15"/>
                        </a:cxn>
                        <a:cxn ang="T36">
                          <a:pos x="T16" y="T17"/>
                        </a:cxn>
                        <a:cxn ang="T37">
                          <a:pos x="T18" y="T19"/>
                        </a:cxn>
                        <a:cxn ang="T38">
                          <a:pos x="T20" y="T21"/>
                        </a:cxn>
                        <a:cxn ang="T39">
                          <a:pos x="T22" y="T23"/>
                        </a:cxn>
                        <a:cxn ang="T40">
                          <a:pos x="T24" y="T25"/>
                        </a:cxn>
                        <a:cxn ang="T41">
                          <a:pos x="T26" y="T27"/>
                        </a:cxn>
                      </a:cxnLst>
                      <a:rect l="T42" t="T43" r="T44" b="T45"/>
                      <a:pathLst>
                        <a:path w="33" h="25">
                          <a:moveTo>
                            <a:pt x="0" y="0"/>
                          </a:moveTo>
                          <a:lnTo>
                            <a:pt x="0" y="9"/>
                          </a:lnTo>
                          <a:lnTo>
                            <a:pt x="3" y="15"/>
                          </a:lnTo>
                          <a:lnTo>
                            <a:pt x="6" y="20"/>
                          </a:lnTo>
                          <a:lnTo>
                            <a:pt x="11" y="22"/>
                          </a:lnTo>
                          <a:lnTo>
                            <a:pt x="16" y="24"/>
                          </a:lnTo>
                          <a:lnTo>
                            <a:pt x="22" y="25"/>
                          </a:lnTo>
                          <a:lnTo>
                            <a:pt x="27" y="25"/>
                          </a:lnTo>
                          <a:lnTo>
                            <a:pt x="33" y="25"/>
                          </a:lnTo>
                          <a:lnTo>
                            <a:pt x="33" y="0"/>
                          </a:lnTo>
                          <a:lnTo>
                            <a:pt x="24" y="0"/>
                          </a:lnTo>
                          <a:lnTo>
                            <a:pt x="16" y="0"/>
                          </a:lnTo>
                          <a:lnTo>
                            <a:pt x="9" y="0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22" name="Freeform 413"/>
                    <p:cNvSpPr>
                      <a:spLocks/>
                    </p:cNvSpPr>
                    <p:nvPr/>
                  </p:nvSpPr>
                  <p:spPr bwMode="auto">
                    <a:xfrm>
                      <a:off x="1605" y="1729"/>
                      <a:ext cx="16" cy="20"/>
                    </a:xfrm>
                    <a:custGeom>
                      <a:avLst/>
                      <a:gdLst>
                        <a:gd name="T0" fmla="*/ 0 w 48"/>
                        <a:gd name="T1" fmla="*/ 62 h 62"/>
                        <a:gd name="T2" fmla="*/ 12 w 48"/>
                        <a:gd name="T3" fmla="*/ 56 h 62"/>
                        <a:gd name="T4" fmla="*/ 22 w 48"/>
                        <a:gd name="T5" fmla="*/ 50 h 62"/>
                        <a:gd name="T6" fmla="*/ 30 w 48"/>
                        <a:gd name="T7" fmla="*/ 43 h 62"/>
                        <a:gd name="T8" fmla="*/ 37 w 48"/>
                        <a:gd name="T9" fmla="*/ 36 h 62"/>
                        <a:gd name="T10" fmla="*/ 41 w 48"/>
                        <a:gd name="T11" fmla="*/ 28 h 62"/>
                        <a:gd name="T12" fmla="*/ 44 w 48"/>
                        <a:gd name="T13" fmla="*/ 19 h 62"/>
                        <a:gd name="T14" fmla="*/ 47 w 48"/>
                        <a:gd name="T15" fmla="*/ 9 h 62"/>
                        <a:gd name="T16" fmla="*/ 48 w 48"/>
                        <a:gd name="T17" fmla="*/ 0 h 62"/>
                        <a:gd name="T18" fmla="*/ 40 w 48"/>
                        <a:gd name="T19" fmla="*/ 3 h 62"/>
                        <a:gd name="T20" fmla="*/ 32 w 48"/>
                        <a:gd name="T21" fmla="*/ 6 h 62"/>
                        <a:gd name="T22" fmla="*/ 23 w 48"/>
                        <a:gd name="T23" fmla="*/ 10 h 62"/>
                        <a:gd name="T24" fmla="*/ 17 w 48"/>
                        <a:gd name="T25" fmla="*/ 15 h 62"/>
                        <a:gd name="T26" fmla="*/ 10 w 48"/>
                        <a:gd name="T27" fmla="*/ 21 h 62"/>
                        <a:gd name="T28" fmla="*/ 6 w 48"/>
                        <a:gd name="T29" fmla="*/ 27 h 62"/>
                        <a:gd name="T30" fmla="*/ 4 w 48"/>
                        <a:gd name="T31" fmla="*/ 31 h 62"/>
                        <a:gd name="T32" fmla="*/ 3 w 48"/>
                        <a:gd name="T33" fmla="*/ 35 h 62"/>
                        <a:gd name="T34" fmla="*/ 1 w 48"/>
                        <a:gd name="T35" fmla="*/ 39 h 62"/>
                        <a:gd name="T36" fmla="*/ 0 w 48"/>
                        <a:gd name="T37" fmla="*/ 43 h 62"/>
                        <a:gd name="T38" fmla="*/ 0 w 48"/>
                        <a:gd name="T39" fmla="*/ 52 h 62"/>
                        <a:gd name="T40" fmla="*/ 0 w 48"/>
                        <a:gd name="T41" fmla="*/ 62 h 62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w 48"/>
                        <a:gd name="T64" fmla="*/ 0 h 62"/>
                        <a:gd name="T65" fmla="*/ 48 w 48"/>
                        <a:gd name="T66" fmla="*/ 62 h 62"/>
                      </a:gdLst>
                      <a:ahLst/>
                      <a:cxnLst>
                        <a:cxn ang="T42">
                          <a:pos x="T0" y="T1"/>
                        </a:cxn>
                        <a:cxn ang="T43">
                          <a:pos x="T2" y="T3"/>
                        </a:cxn>
                        <a:cxn ang="T44">
                          <a:pos x="T4" y="T5"/>
                        </a:cxn>
                        <a:cxn ang="T45">
                          <a:pos x="T6" y="T7"/>
                        </a:cxn>
                        <a:cxn ang="T46">
                          <a:pos x="T8" y="T9"/>
                        </a:cxn>
                        <a:cxn ang="T47">
                          <a:pos x="T10" y="T11"/>
                        </a:cxn>
                        <a:cxn ang="T48">
                          <a:pos x="T12" y="T13"/>
                        </a:cxn>
                        <a:cxn ang="T49">
                          <a:pos x="T14" y="T15"/>
                        </a:cxn>
                        <a:cxn ang="T50">
                          <a:pos x="T16" y="T17"/>
                        </a:cxn>
                        <a:cxn ang="T51">
                          <a:pos x="T18" y="T19"/>
                        </a:cxn>
                        <a:cxn ang="T52">
                          <a:pos x="T20" y="T21"/>
                        </a:cxn>
                        <a:cxn ang="T53">
                          <a:pos x="T22" y="T23"/>
                        </a:cxn>
                        <a:cxn ang="T54">
                          <a:pos x="T24" y="T25"/>
                        </a:cxn>
                        <a:cxn ang="T55">
                          <a:pos x="T26" y="T27"/>
                        </a:cxn>
                        <a:cxn ang="T56">
                          <a:pos x="T28" y="T29"/>
                        </a:cxn>
                        <a:cxn ang="T57">
                          <a:pos x="T30" y="T31"/>
                        </a:cxn>
                        <a:cxn ang="T58">
                          <a:pos x="T32" y="T33"/>
                        </a:cxn>
                        <a:cxn ang="T59">
                          <a:pos x="T34" y="T35"/>
                        </a:cxn>
                        <a:cxn ang="T60">
                          <a:pos x="T36" y="T37"/>
                        </a:cxn>
                        <a:cxn ang="T61">
                          <a:pos x="T38" y="T39"/>
                        </a:cxn>
                        <a:cxn ang="T62">
                          <a:pos x="T40" y="T41"/>
                        </a:cxn>
                      </a:cxnLst>
                      <a:rect l="T63" t="T64" r="T65" b="T66"/>
                      <a:pathLst>
                        <a:path w="48" h="62">
                          <a:moveTo>
                            <a:pt x="0" y="62"/>
                          </a:moveTo>
                          <a:lnTo>
                            <a:pt x="12" y="56"/>
                          </a:lnTo>
                          <a:lnTo>
                            <a:pt x="22" y="50"/>
                          </a:lnTo>
                          <a:lnTo>
                            <a:pt x="30" y="43"/>
                          </a:lnTo>
                          <a:lnTo>
                            <a:pt x="37" y="36"/>
                          </a:lnTo>
                          <a:lnTo>
                            <a:pt x="41" y="28"/>
                          </a:lnTo>
                          <a:lnTo>
                            <a:pt x="44" y="19"/>
                          </a:lnTo>
                          <a:lnTo>
                            <a:pt x="47" y="9"/>
                          </a:lnTo>
                          <a:lnTo>
                            <a:pt x="48" y="0"/>
                          </a:lnTo>
                          <a:lnTo>
                            <a:pt x="40" y="3"/>
                          </a:lnTo>
                          <a:lnTo>
                            <a:pt x="32" y="6"/>
                          </a:lnTo>
                          <a:lnTo>
                            <a:pt x="23" y="10"/>
                          </a:lnTo>
                          <a:lnTo>
                            <a:pt x="17" y="15"/>
                          </a:lnTo>
                          <a:lnTo>
                            <a:pt x="10" y="21"/>
                          </a:lnTo>
                          <a:lnTo>
                            <a:pt x="6" y="27"/>
                          </a:lnTo>
                          <a:lnTo>
                            <a:pt x="4" y="31"/>
                          </a:lnTo>
                          <a:lnTo>
                            <a:pt x="3" y="35"/>
                          </a:lnTo>
                          <a:lnTo>
                            <a:pt x="1" y="39"/>
                          </a:lnTo>
                          <a:lnTo>
                            <a:pt x="0" y="43"/>
                          </a:lnTo>
                          <a:lnTo>
                            <a:pt x="0" y="52"/>
                          </a:lnTo>
                          <a:lnTo>
                            <a:pt x="0" y="62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23" name="Freeform 414"/>
                    <p:cNvSpPr>
                      <a:spLocks/>
                    </p:cNvSpPr>
                    <p:nvPr/>
                  </p:nvSpPr>
                  <p:spPr bwMode="auto">
                    <a:xfrm>
                      <a:off x="1554" y="1729"/>
                      <a:ext cx="36" cy="20"/>
                    </a:xfrm>
                    <a:custGeom>
                      <a:avLst/>
                      <a:gdLst>
                        <a:gd name="T0" fmla="*/ 47 w 113"/>
                        <a:gd name="T1" fmla="*/ 0 h 62"/>
                        <a:gd name="T2" fmla="*/ 36 w 113"/>
                        <a:gd name="T3" fmla="*/ 7 h 62"/>
                        <a:gd name="T4" fmla="*/ 23 w 113"/>
                        <a:gd name="T5" fmla="*/ 17 h 62"/>
                        <a:gd name="T6" fmla="*/ 11 w 113"/>
                        <a:gd name="T7" fmla="*/ 27 h 62"/>
                        <a:gd name="T8" fmla="*/ 0 w 113"/>
                        <a:gd name="T9" fmla="*/ 37 h 62"/>
                        <a:gd name="T10" fmla="*/ 22 w 113"/>
                        <a:gd name="T11" fmla="*/ 46 h 62"/>
                        <a:gd name="T12" fmla="*/ 41 w 113"/>
                        <a:gd name="T13" fmla="*/ 54 h 62"/>
                        <a:gd name="T14" fmla="*/ 51 w 113"/>
                        <a:gd name="T15" fmla="*/ 57 h 62"/>
                        <a:gd name="T16" fmla="*/ 62 w 113"/>
                        <a:gd name="T17" fmla="*/ 59 h 62"/>
                        <a:gd name="T18" fmla="*/ 73 w 113"/>
                        <a:gd name="T19" fmla="*/ 61 h 62"/>
                        <a:gd name="T20" fmla="*/ 87 w 113"/>
                        <a:gd name="T21" fmla="*/ 62 h 62"/>
                        <a:gd name="T22" fmla="*/ 97 w 113"/>
                        <a:gd name="T23" fmla="*/ 61 h 62"/>
                        <a:gd name="T24" fmla="*/ 106 w 113"/>
                        <a:gd name="T25" fmla="*/ 58 h 62"/>
                        <a:gd name="T26" fmla="*/ 109 w 113"/>
                        <a:gd name="T27" fmla="*/ 56 h 62"/>
                        <a:gd name="T28" fmla="*/ 111 w 113"/>
                        <a:gd name="T29" fmla="*/ 54 h 62"/>
                        <a:gd name="T30" fmla="*/ 113 w 113"/>
                        <a:gd name="T31" fmla="*/ 52 h 62"/>
                        <a:gd name="T32" fmla="*/ 113 w 113"/>
                        <a:gd name="T33" fmla="*/ 49 h 62"/>
                        <a:gd name="T34" fmla="*/ 91 w 113"/>
                        <a:gd name="T35" fmla="*/ 41 h 62"/>
                        <a:gd name="T36" fmla="*/ 70 w 113"/>
                        <a:gd name="T37" fmla="*/ 32 h 62"/>
                        <a:gd name="T38" fmla="*/ 65 w 113"/>
                        <a:gd name="T39" fmla="*/ 29 h 62"/>
                        <a:gd name="T40" fmla="*/ 61 w 113"/>
                        <a:gd name="T41" fmla="*/ 26 h 62"/>
                        <a:gd name="T42" fmla="*/ 57 w 113"/>
                        <a:gd name="T43" fmla="*/ 23 h 62"/>
                        <a:gd name="T44" fmla="*/ 54 w 113"/>
                        <a:gd name="T45" fmla="*/ 20 h 62"/>
                        <a:gd name="T46" fmla="*/ 51 w 113"/>
                        <a:gd name="T47" fmla="*/ 16 h 62"/>
                        <a:gd name="T48" fmla="*/ 48 w 113"/>
                        <a:gd name="T49" fmla="*/ 10 h 62"/>
                        <a:gd name="T50" fmla="*/ 47 w 113"/>
                        <a:gd name="T51" fmla="*/ 5 h 62"/>
                        <a:gd name="T52" fmla="*/ 47 w 113"/>
                        <a:gd name="T53" fmla="*/ 0 h 62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w 113"/>
                        <a:gd name="T82" fmla="*/ 0 h 62"/>
                        <a:gd name="T83" fmla="*/ 113 w 113"/>
                        <a:gd name="T84" fmla="*/ 62 h 62"/>
                      </a:gdLst>
                      <a:ahLst/>
                      <a:cxnLst>
                        <a:cxn ang="T54">
                          <a:pos x="T0" y="T1"/>
                        </a:cxn>
                        <a:cxn ang="T55">
                          <a:pos x="T2" y="T3"/>
                        </a:cxn>
                        <a:cxn ang="T56">
                          <a:pos x="T4" y="T5"/>
                        </a:cxn>
                        <a:cxn ang="T57">
                          <a:pos x="T6" y="T7"/>
                        </a:cxn>
                        <a:cxn ang="T58">
                          <a:pos x="T8" y="T9"/>
                        </a:cxn>
                        <a:cxn ang="T59">
                          <a:pos x="T10" y="T11"/>
                        </a:cxn>
                        <a:cxn ang="T60">
                          <a:pos x="T12" y="T13"/>
                        </a:cxn>
                        <a:cxn ang="T61">
                          <a:pos x="T14" y="T15"/>
                        </a:cxn>
                        <a:cxn ang="T62">
                          <a:pos x="T16" y="T17"/>
                        </a:cxn>
                        <a:cxn ang="T63">
                          <a:pos x="T18" y="T19"/>
                        </a:cxn>
                        <a:cxn ang="T64">
                          <a:pos x="T20" y="T21"/>
                        </a:cxn>
                        <a:cxn ang="T65">
                          <a:pos x="T22" y="T23"/>
                        </a:cxn>
                        <a:cxn ang="T66">
                          <a:pos x="T24" y="T25"/>
                        </a:cxn>
                        <a:cxn ang="T67">
                          <a:pos x="T26" y="T27"/>
                        </a:cxn>
                        <a:cxn ang="T68">
                          <a:pos x="T28" y="T29"/>
                        </a:cxn>
                        <a:cxn ang="T69">
                          <a:pos x="T30" y="T31"/>
                        </a:cxn>
                        <a:cxn ang="T70">
                          <a:pos x="T32" y="T33"/>
                        </a:cxn>
                        <a:cxn ang="T71">
                          <a:pos x="T34" y="T35"/>
                        </a:cxn>
                        <a:cxn ang="T72">
                          <a:pos x="T36" y="T37"/>
                        </a:cxn>
                        <a:cxn ang="T73">
                          <a:pos x="T38" y="T39"/>
                        </a:cxn>
                        <a:cxn ang="T74">
                          <a:pos x="T40" y="T41"/>
                        </a:cxn>
                        <a:cxn ang="T75">
                          <a:pos x="T42" y="T43"/>
                        </a:cxn>
                        <a:cxn ang="T76">
                          <a:pos x="T44" y="T45"/>
                        </a:cxn>
                        <a:cxn ang="T77">
                          <a:pos x="T46" y="T47"/>
                        </a:cxn>
                        <a:cxn ang="T78">
                          <a:pos x="T48" y="T49"/>
                        </a:cxn>
                        <a:cxn ang="T79">
                          <a:pos x="T50" y="T51"/>
                        </a:cxn>
                        <a:cxn ang="T80">
                          <a:pos x="T52" y="T53"/>
                        </a:cxn>
                      </a:cxnLst>
                      <a:rect l="T81" t="T82" r="T83" b="T84"/>
                      <a:pathLst>
                        <a:path w="113" h="62">
                          <a:moveTo>
                            <a:pt x="47" y="0"/>
                          </a:moveTo>
                          <a:lnTo>
                            <a:pt x="36" y="7"/>
                          </a:lnTo>
                          <a:lnTo>
                            <a:pt x="23" y="17"/>
                          </a:lnTo>
                          <a:lnTo>
                            <a:pt x="11" y="27"/>
                          </a:lnTo>
                          <a:lnTo>
                            <a:pt x="0" y="37"/>
                          </a:lnTo>
                          <a:lnTo>
                            <a:pt x="22" y="46"/>
                          </a:lnTo>
                          <a:lnTo>
                            <a:pt x="41" y="54"/>
                          </a:lnTo>
                          <a:lnTo>
                            <a:pt x="51" y="57"/>
                          </a:lnTo>
                          <a:lnTo>
                            <a:pt x="62" y="59"/>
                          </a:lnTo>
                          <a:lnTo>
                            <a:pt x="73" y="61"/>
                          </a:lnTo>
                          <a:lnTo>
                            <a:pt x="87" y="62"/>
                          </a:lnTo>
                          <a:lnTo>
                            <a:pt x="97" y="61"/>
                          </a:lnTo>
                          <a:lnTo>
                            <a:pt x="106" y="58"/>
                          </a:lnTo>
                          <a:lnTo>
                            <a:pt x="109" y="56"/>
                          </a:lnTo>
                          <a:lnTo>
                            <a:pt x="111" y="54"/>
                          </a:lnTo>
                          <a:lnTo>
                            <a:pt x="113" y="52"/>
                          </a:lnTo>
                          <a:lnTo>
                            <a:pt x="113" y="49"/>
                          </a:lnTo>
                          <a:lnTo>
                            <a:pt x="91" y="41"/>
                          </a:lnTo>
                          <a:lnTo>
                            <a:pt x="70" y="32"/>
                          </a:lnTo>
                          <a:lnTo>
                            <a:pt x="65" y="29"/>
                          </a:lnTo>
                          <a:lnTo>
                            <a:pt x="61" y="26"/>
                          </a:lnTo>
                          <a:lnTo>
                            <a:pt x="57" y="23"/>
                          </a:lnTo>
                          <a:lnTo>
                            <a:pt x="54" y="20"/>
                          </a:lnTo>
                          <a:lnTo>
                            <a:pt x="51" y="16"/>
                          </a:lnTo>
                          <a:lnTo>
                            <a:pt x="48" y="10"/>
                          </a:lnTo>
                          <a:lnTo>
                            <a:pt x="47" y="5"/>
                          </a:lnTo>
                          <a:lnTo>
                            <a:pt x="47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24" name="Freeform 415"/>
                    <p:cNvSpPr>
                      <a:spLocks/>
                    </p:cNvSpPr>
                    <p:nvPr/>
                  </p:nvSpPr>
                  <p:spPr bwMode="auto">
                    <a:xfrm>
                      <a:off x="1748" y="1188"/>
                      <a:ext cx="29" cy="15"/>
                    </a:xfrm>
                    <a:custGeom>
                      <a:avLst/>
                      <a:gdLst>
                        <a:gd name="T0" fmla="*/ 0 w 93"/>
                        <a:gd name="T1" fmla="*/ 0 h 50"/>
                        <a:gd name="T2" fmla="*/ 15 w 93"/>
                        <a:gd name="T3" fmla="*/ 0 h 50"/>
                        <a:gd name="T4" fmla="*/ 30 w 93"/>
                        <a:gd name="T5" fmla="*/ 1 h 50"/>
                        <a:gd name="T6" fmla="*/ 45 w 93"/>
                        <a:gd name="T7" fmla="*/ 2 h 50"/>
                        <a:gd name="T8" fmla="*/ 59 w 93"/>
                        <a:gd name="T9" fmla="*/ 5 h 50"/>
                        <a:gd name="T10" fmla="*/ 64 w 93"/>
                        <a:gd name="T11" fmla="*/ 7 h 50"/>
                        <a:gd name="T12" fmla="*/ 71 w 93"/>
                        <a:gd name="T13" fmla="*/ 9 h 50"/>
                        <a:gd name="T14" fmla="*/ 75 w 93"/>
                        <a:gd name="T15" fmla="*/ 12 h 50"/>
                        <a:gd name="T16" fmla="*/ 81 w 93"/>
                        <a:gd name="T17" fmla="*/ 16 h 50"/>
                        <a:gd name="T18" fmla="*/ 85 w 93"/>
                        <a:gd name="T19" fmla="*/ 20 h 50"/>
                        <a:gd name="T20" fmla="*/ 89 w 93"/>
                        <a:gd name="T21" fmla="*/ 25 h 50"/>
                        <a:gd name="T22" fmla="*/ 91 w 93"/>
                        <a:gd name="T23" fmla="*/ 30 h 50"/>
                        <a:gd name="T24" fmla="*/ 93 w 93"/>
                        <a:gd name="T25" fmla="*/ 37 h 50"/>
                        <a:gd name="T26" fmla="*/ 79 w 93"/>
                        <a:gd name="T27" fmla="*/ 37 h 50"/>
                        <a:gd name="T28" fmla="*/ 68 w 93"/>
                        <a:gd name="T29" fmla="*/ 39 h 50"/>
                        <a:gd name="T30" fmla="*/ 60 w 93"/>
                        <a:gd name="T31" fmla="*/ 41 h 50"/>
                        <a:gd name="T32" fmla="*/ 52 w 93"/>
                        <a:gd name="T33" fmla="*/ 43 h 50"/>
                        <a:gd name="T34" fmla="*/ 42 w 93"/>
                        <a:gd name="T35" fmla="*/ 47 h 50"/>
                        <a:gd name="T36" fmla="*/ 33 w 93"/>
                        <a:gd name="T37" fmla="*/ 50 h 50"/>
                        <a:gd name="T38" fmla="*/ 30 w 93"/>
                        <a:gd name="T39" fmla="*/ 50 h 50"/>
                        <a:gd name="T40" fmla="*/ 28 w 93"/>
                        <a:gd name="T41" fmla="*/ 48 h 50"/>
                        <a:gd name="T42" fmla="*/ 26 w 93"/>
                        <a:gd name="T43" fmla="*/ 47 h 50"/>
                        <a:gd name="T44" fmla="*/ 25 w 93"/>
                        <a:gd name="T45" fmla="*/ 45 h 50"/>
                        <a:gd name="T46" fmla="*/ 23 w 93"/>
                        <a:gd name="T47" fmla="*/ 41 h 50"/>
                        <a:gd name="T48" fmla="*/ 22 w 93"/>
                        <a:gd name="T49" fmla="*/ 36 h 50"/>
                        <a:gd name="T50" fmla="*/ 22 w 93"/>
                        <a:gd name="T51" fmla="*/ 31 h 50"/>
                        <a:gd name="T52" fmla="*/ 23 w 93"/>
                        <a:gd name="T53" fmla="*/ 26 h 50"/>
                        <a:gd name="T54" fmla="*/ 24 w 93"/>
                        <a:gd name="T55" fmla="*/ 22 h 50"/>
                        <a:gd name="T56" fmla="*/ 26 w 93"/>
                        <a:gd name="T57" fmla="*/ 19 h 50"/>
                        <a:gd name="T58" fmla="*/ 0 w 93"/>
                        <a:gd name="T59" fmla="*/ 19 h 50"/>
                        <a:gd name="T60" fmla="*/ 0 w 93"/>
                        <a:gd name="T61" fmla="*/ 0 h 50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w 93"/>
                        <a:gd name="T94" fmla="*/ 0 h 50"/>
                        <a:gd name="T95" fmla="*/ 93 w 93"/>
                        <a:gd name="T96" fmla="*/ 50 h 50"/>
                      </a:gdLst>
                      <a:ahLst/>
                      <a:cxnLst>
                        <a:cxn ang="T62">
                          <a:pos x="T0" y="T1"/>
                        </a:cxn>
                        <a:cxn ang="T63">
                          <a:pos x="T2" y="T3"/>
                        </a:cxn>
                        <a:cxn ang="T64">
                          <a:pos x="T4" y="T5"/>
                        </a:cxn>
                        <a:cxn ang="T65">
                          <a:pos x="T6" y="T7"/>
                        </a:cxn>
                        <a:cxn ang="T66">
                          <a:pos x="T8" y="T9"/>
                        </a:cxn>
                        <a:cxn ang="T67">
                          <a:pos x="T10" y="T11"/>
                        </a:cxn>
                        <a:cxn ang="T68">
                          <a:pos x="T12" y="T13"/>
                        </a:cxn>
                        <a:cxn ang="T69">
                          <a:pos x="T14" y="T15"/>
                        </a:cxn>
                        <a:cxn ang="T70">
                          <a:pos x="T16" y="T17"/>
                        </a:cxn>
                        <a:cxn ang="T71">
                          <a:pos x="T18" y="T19"/>
                        </a:cxn>
                        <a:cxn ang="T72">
                          <a:pos x="T20" y="T21"/>
                        </a:cxn>
                        <a:cxn ang="T73">
                          <a:pos x="T22" y="T23"/>
                        </a:cxn>
                        <a:cxn ang="T74">
                          <a:pos x="T24" y="T25"/>
                        </a:cxn>
                        <a:cxn ang="T75">
                          <a:pos x="T26" y="T27"/>
                        </a:cxn>
                        <a:cxn ang="T76">
                          <a:pos x="T28" y="T29"/>
                        </a:cxn>
                        <a:cxn ang="T77">
                          <a:pos x="T30" y="T31"/>
                        </a:cxn>
                        <a:cxn ang="T78">
                          <a:pos x="T32" y="T33"/>
                        </a:cxn>
                        <a:cxn ang="T79">
                          <a:pos x="T34" y="T35"/>
                        </a:cxn>
                        <a:cxn ang="T80">
                          <a:pos x="T36" y="T37"/>
                        </a:cxn>
                        <a:cxn ang="T81">
                          <a:pos x="T38" y="T39"/>
                        </a:cxn>
                        <a:cxn ang="T82">
                          <a:pos x="T40" y="T41"/>
                        </a:cxn>
                        <a:cxn ang="T83">
                          <a:pos x="T42" y="T43"/>
                        </a:cxn>
                        <a:cxn ang="T84">
                          <a:pos x="T44" y="T45"/>
                        </a:cxn>
                        <a:cxn ang="T85">
                          <a:pos x="T46" y="T47"/>
                        </a:cxn>
                        <a:cxn ang="T86">
                          <a:pos x="T48" y="T49"/>
                        </a:cxn>
                        <a:cxn ang="T87">
                          <a:pos x="T50" y="T51"/>
                        </a:cxn>
                        <a:cxn ang="T88">
                          <a:pos x="T52" y="T53"/>
                        </a:cxn>
                        <a:cxn ang="T89">
                          <a:pos x="T54" y="T55"/>
                        </a:cxn>
                        <a:cxn ang="T90">
                          <a:pos x="T56" y="T57"/>
                        </a:cxn>
                        <a:cxn ang="T91">
                          <a:pos x="T58" y="T59"/>
                        </a:cxn>
                        <a:cxn ang="T92">
                          <a:pos x="T60" y="T61"/>
                        </a:cxn>
                      </a:cxnLst>
                      <a:rect l="T93" t="T94" r="T95" b="T96"/>
                      <a:pathLst>
                        <a:path w="93" h="50">
                          <a:moveTo>
                            <a:pt x="0" y="0"/>
                          </a:moveTo>
                          <a:lnTo>
                            <a:pt x="15" y="0"/>
                          </a:lnTo>
                          <a:lnTo>
                            <a:pt x="30" y="1"/>
                          </a:lnTo>
                          <a:lnTo>
                            <a:pt x="45" y="2"/>
                          </a:lnTo>
                          <a:lnTo>
                            <a:pt x="59" y="5"/>
                          </a:lnTo>
                          <a:lnTo>
                            <a:pt x="64" y="7"/>
                          </a:lnTo>
                          <a:lnTo>
                            <a:pt x="71" y="9"/>
                          </a:lnTo>
                          <a:lnTo>
                            <a:pt x="75" y="12"/>
                          </a:lnTo>
                          <a:lnTo>
                            <a:pt x="81" y="16"/>
                          </a:lnTo>
                          <a:lnTo>
                            <a:pt x="85" y="20"/>
                          </a:lnTo>
                          <a:lnTo>
                            <a:pt x="89" y="25"/>
                          </a:lnTo>
                          <a:lnTo>
                            <a:pt x="91" y="30"/>
                          </a:lnTo>
                          <a:lnTo>
                            <a:pt x="93" y="37"/>
                          </a:lnTo>
                          <a:lnTo>
                            <a:pt x="79" y="37"/>
                          </a:lnTo>
                          <a:lnTo>
                            <a:pt x="68" y="39"/>
                          </a:lnTo>
                          <a:lnTo>
                            <a:pt x="60" y="41"/>
                          </a:lnTo>
                          <a:lnTo>
                            <a:pt x="52" y="43"/>
                          </a:lnTo>
                          <a:lnTo>
                            <a:pt x="42" y="47"/>
                          </a:lnTo>
                          <a:lnTo>
                            <a:pt x="33" y="50"/>
                          </a:lnTo>
                          <a:lnTo>
                            <a:pt x="30" y="50"/>
                          </a:lnTo>
                          <a:lnTo>
                            <a:pt x="28" y="48"/>
                          </a:lnTo>
                          <a:lnTo>
                            <a:pt x="26" y="47"/>
                          </a:lnTo>
                          <a:lnTo>
                            <a:pt x="25" y="45"/>
                          </a:lnTo>
                          <a:lnTo>
                            <a:pt x="23" y="41"/>
                          </a:lnTo>
                          <a:lnTo>
                            <a:pt x="22" y="36"/>
                          </a:lnTo>
                          <a:lnTo>
                            <a:pt x="22" y="31"/>
                          </a:lnTo>
                          <a:lnTo>
                            <a:pt x="23" y="26"/>
                          </a:lnTo>
                          <a:lnTo>
                            <a:pt x="24" y="22"/>
                          </a:lnTo>
                          <a:lnTo>
                            <a:pt x="26" y="19"/>
                          </a:lnTo>
                          <a:lnTo>
                            <a:pt x="0" y="19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25" name="Freeform 416"/>
                    <p:cNvSpPr>
                      <a:spLocks/>
                    </p:cNvSpPr>
                    <p:nvPr/>
                  </p:nvSpPr>
                  <p:spPr bwMode="auto">
                    <a:xfrm>
                      <a:off x="1436" y="1246"/>
                      <a:ext cx="331" cy="198"/>
                    </a:xfrm>
                    <a:custGeom>
                      <a:avLst/>
                      <a:gdLst>
                        <a:gd name="T0" fmla="*/ 20 w 1029"/>
                        <a:gd name="T1" fmla="*/ 112 h 604"/>
                        <a:gd name="T2" fmla="*/ 67 w 1029"/>
                        <a:gd name="T3" fmla="*/ 60 h 604"/>
                        <a:gd name="T4" fmla="*/ 266 w 1029"/>
                        <a:gd name="T5" fmla="*/ 0 h 604"/>
                        <a:gd name="T6" fmla="*/ 205 w 1029"/>
                        <a:gd name="T7" fmla="*/ 47 h 604"/>
                        <a:gd name="T8" fmla="*/ 180 w 1029"/>
                        <a:gd name="T9" fmla="*/ 105 h 604"/>
                        <a:gd name="T10" fmla="*/ 274 w 1029"/>
                        <a:gd name="T11" fmla="*/ 60 h 604"/>
                        <a:gd name="T12" fmla="*/ 397 w 1029"/>
                        <a:gd name="T13" fmla="*/ 14 h 604"/>
                        <a:gd name="T14" fmla="*/ 438 w 1029"/>
                        <a:gd name="T15" fmla="*/ 23 h 604"/>
                        <a:gd name="T16" fmla="*/ 433 w 1029"/>
                        <a:gd name="T17" fmla="*/ 71 h 604"/>
                        <a:gd name="T18" fmla="*/ 581 w 1029"/>
                        <a:gd name="T19" fmla="*/ 80 h 604"/>
                        <a:gd name="T20" fmla="*/ 675 w 1029"/>
                        <a:gd name="T21" fmla="*/ 89 h 604"/>
                        <a:gd name="T22" fmla="*/ 749 w 1029"/>
                        <a:gd name="T23" fmla="*/ 111 h 604"/>
                        <a:gd name="T24" fmla="*/ 749 w 1029"/>
                        <a:gd name="T25" fmla="*/ 134 h 604"/>
                        <a:gd name="T26" fmla="*/ 711 w 1029"/>
                        <a:gd name="T27" fmla="*/ 184 h 604"/>
                        <a:gd name="T28" fmla="*/ 799 w 1029"/>
                        <a:gd name="T29" fmla="*/ 168 h 604"/>
                        <a:gd name="T30" fmla="*/ 866 w 1029"/>
                        <a:gd name="T31" fmla="*/ 191 h 604"/>
                        <a:gd name="T32" fmla="*/ 856 w 1029"/>
                        <a:gd name="T33" fmla="*/ 239 h 604"/>
                        <a:gd name="T34" fmla="*/ 788 w 1029"/>
                        <a:gd name="T35" fmla="*/ 248 h 604"/>
                        <a:gd name="T36" fmla="*/ 859 w 1029"/>
                        <a:gd name="T37" fmla="*/ 284 h 604"/>
                        <a:gd name="T38" fmla="*/ 903 w 1029"/>
                        <a:gd name="T39" fmla="*/ 327 h 604"/>
                        <a:gd name="T40" fmla="*/ 977 w 1029"/>
                        <a:gd name="T41" fmla="*/ 329 h 604"/>
                        <a:gd name="T42" fmla="*/ 1029 w 1029"/>
                        <a:gd name="T43" fmla="*/ 351 h 604"/>
                        <a:gd name="T44" fmla="*/ 939 w 1029"/>
                        <a:gd name="T45" fmla="*/ 409 h 604"/>
                        <a:gd name="T46" fmla="*/ 899 w 1029"/>
                        <a:gd name="T47" fmla="*/ 417 h 604"/>
                        <a:gd name="T48" fmla="*/ 874 w 1029"/>
                        <a:gd name="T49" fmla="*/ 443 h 604"/>
                        <a:gd name="T50" fmla="*/ 830 w 1029"/>
                        <a:gd name="T51" fmla="*/ 414 h 604"/>
                        <a:gd name="T52" fmla="*/ 851 w 1029"/>
                        <a:gd name="T53" fmla="*/ 393 h 604"/>
                        <a:gd name="T54" fmla="*/ 792 w 1029"/>
                        <a:gd name="T55" fmla="*/ 379 h 604"/>
                        <a:gd name="T56" fmla="*/ 759 w 1029"/>
                        <a:gd name="T57" fmla="*/ 364 h 604"/>
                        <a:gd name="T58" fmla="*/ 744 w 1029"/>
                        <a:gd name="T59" fmla="*/ 394 h 604"/>
                        <a:gd name="T60" fmla="*/ 747 w 1029"/>
                        <a:gd name="T61" fmla="*/ 445 h 604"/>
                        <a:gd name="T62" fmla="*/ 795 w 1029"/>
                        <a:gd name="T63" fmla="*/ 523 h 604"/>
                        <a:gd name="T64" fmla="*/ 771 w 1029"/>
                        <a:gd name="T65" fmla="*/ 547 h 604"/>
                        <a:gd name="T66" fmla="*/ 708 w 1029"/>
                        <a:gd name="T67" fmla="*/ 556 h 604"/>
                        <a:gd name="T68" fmla="*/ 618 w 1029"/>
                        <a:gd name="T69" fmla="*/ 517 h 604"/>
                        <a:gd name="T70" fmla="*/ 668 w 1029"/>
                        <a:gd name="T71" fmla="*/ 567 h 604"/>
                        <a:gd name="T72" fmla="*/ 665 w 1029"/>
                        <a:gd name="T73" fmla="*/ 604 h 604"/>
                        <a:gd name="T74" fmla="*/ 518 w 1029"/>
                        <a:gd name="T75" fmla="*/ 570 h 604"/>
                        <a:gd name="T76" fmla="*/ 471 w 1029"/>
                        <a:gd name="T77" fmla="*/ 523 h 604"/>
                        <a:gd name="T78" fmla="*/ 410 w 1029"/>
                        <a:gd name="T79" fmla="*/ 473 h 604"/>
                        <a:gd name="T80" fmla="*/ 367 w 1029"/>
                        <a:gd name="T81" fmla="*/ 453 h 604"/>
                        <a:gd name="T82" fmla="*/ 392 w 1029"/>
                        <a:gd name="T83" fmla="*/ 433 h 604"/>
                        <a:gd name="T84" fmla="*/ 459 w 1029"/>
                        <a:gd name="T85" fmla="*/ 399 h 604"/>
                        <a:gd name="T86" fmla="*/ 500 w 1029"/>
                        <a:gd name="T87" fmla="*/ 378 h 604"/>
                        <a:gd name="T88" fmla="*/ 577 w 1029"/>
                        <a:gd name="T89" fmla="*/ 380 h 604"/>
                        <a:gd name="T90" fmla="*/ 614 w 1029"/>
                        <a:gd name="T91" fmla="*/ 395 h 604"/>
                        <a:gd name="T92" fmla="*/ 687 w 1029"/>
                        <a:gd name="T93" fmla="*/ 387 h 604"/>
                        <a:gd name="T94" fmla="*/ 581 w 1029"/>
                        <a:gd name="T95" fmla="*/ 355 h 604"/>
                        <a:gd name="T96" fmla="*/ 542 w 1029"/>
                        <a:gd name="T97" fmla="*/ 361 h 604"/>
                        <a:gd name="T98" fmla="*/ 539 w 1029"/>
                        <a:gd name="T99" fmla="*/ 350 h 604"/>
                        <a:gd name="T100" fmla="*/ 576 w 1029"/>
                        <a:gd name="T101" fmla="*/ 306 h 604"/>
                        <a:gd name="T102" fmla="*/ 576 w 1029"/>
                        <a:gd name="T103" fmla="*/ 274 h 604"/>
                        <a:gd name="T104" fmla="*/ 524 w 1029"/>
                        <a:gd name="T105" fmla="*/ 254 h 604"/>
                        <a:gd name="T106" fmla="*/ 473 w 1029"/>
                        <a:gd name="T107" fmla="*/ 198 h 604"/>
                        <a:gd name="T108" fmla="*/ 434 w 1029"/>
                        <a:gd name="T109" fmla="*/ 168 h 604"/>
                        <a:gd name="T110" fmla="*/ 408 w 1029"/>
                        <a:gd name="T111" fmla="*/ 163 h 604"/>
                        <a:gd name="T112" fmla="*/ 378 w 1029"/>
                        <a:gd name="T113" fmla="*/ 203 h 604"/>
                        <a:gd name="T114" fmla="*/ 207 w 1029"/>
                        <a:gd name="T115" fmla="*/ 174 h 604"/>
                        <a:gd name="T116" fmla="*/ 114 w 1029"/>
                        <a:gd name="T117" fmla="*/ 189 h 604"/>
                        <a:gd name="T118" fmla="*/ 79 w 1029"/>
                        <a:gd name="T119" fmla="*/ 187 h 604"/>
                        <a:gd name="T120" fmla="*/ 16 w 1029"/>
                        <a:gd name="T121" fmla="*/ 180 h 604"/>
                        <a:gd name="T122" fmla="*/ 9 w 1029"/>
                        <a:gd name="T123" fmla="*/ 158 h 604"/>
                        <a:gd name="T124" fmla="*/ 75 w 1029"/>
                        <a:gd name="T125" fmla="*/ 149 h 604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60000 65536"/>
                        <a:gd name="T184" fmla="*/ 0 60000 65536"/>
                        <a:gd name="T185" fmla="*/ 0 60000 65536"/>
                        <a:gd name="T186" fmla="*/ 0 60000 65536"/>
                        <a:gd name="T187" fmla="*/ 0 60000 65536"/>
                        <a:gd name="T188" fmla="*/ 0 60000 65536"/>
                        <a:gd name="T189" fmla="*/ 0 w 1029"/>
                        <a:gd name="T190" fmla="*/ 0 h 604"/>
                        <a:gd name="T191" fmla="*/ 1029 w 1029"/>
                        <a:gd name="T192" fmla="*/ 604 h 604"/>
                      </a:gdLst>
                      <a:ahLst/>
                      <a:cxnLst>
                        <a:cxn ang="T126">
                          <a:pos x="T0" y="T1"/>
                        </a:cxn>
                        <a:cxn ang="T127">
                          <a:pos x="T2" y="T3"/>
                        </a:cxn>
                        <a:cxn ang="T128">
                          <a:pos x="T4" y="T5"/>
                        </a:cxn>
                        <a:cxn ang="T129">
                          <a:pos x="T6" y="T7"/>
                        </a:cxn>
                        <a:cxn ang="T130">
                          <a:pos x="T8" y="T9"/>
                        </a:cxn>
                        <a:cxn ang="T131">
                          <a:pos x="T10" y="T11"/>
                        </a:cxn>
                        <a:cxn ang="T132">
                          <a:pos x="T12" y="T13"/>
                        </a:cxn>
                        <a:cxn ang="T133">
                          <a:pos x="T14" y="T15"/>
                        </a:cxn>
                        <a:cxn ang="T134">
                          <a:pos x="T16" y="T17"/>
                        </a:cxn>
                        <a:cxn ang="T135">
                          <a:pos x="T18" y="T19"/>
                        </a:cxn>
                        <a:cxn ang="T136">
                          <a:pos x="T20" y="T21"/>
                        </a:cxn>
                        <a:cxn ang="T137">
                          <a:pos x="T22" y="T23"/>
                        </a:cxn>
                        <a:cxn ang="T138">
                          <a:pos x="T24" y="T25"/>
                        </a:cxn>
                        <a:cxn ang="T139">
                          <a:pos x="T26" y="T27"/>
                        </a:cxn>
                        <a:cxn ang="T140">
                          <a:pos x="T28" y="T29"/>
                        </a:cxn>
                        <a:cxn ang="T141">
                          <a:pos x="T30" y="T31"/>
                        </a:cxn>
                        <a:cxn ang="T142">
                          <a:pos x="T32" y="T33"/>
                        </a:cxn>
                        <a:cxn ang="T143">
                          <a:pos x="T34" y="T35"/>
                        </a:cxn>
                        <a:cxn ang="T144">
                          <a:pos x="T36" y="T37"/>
                        </a:cxn>
                        <a:cxn ang="T145">
                          <a:pos x="T38" y="T39"/>
                        </a:cxn>
                        <a:cxn ang="T146">
                          <a:pos x="T40" y="T41"/>
                        </a:cxn>
                        <a:cxn ang="T147">
                          <a:pos x="T42" y="T43"/>
                        </a:cxn>
                        <a:cxn ang="T148">
                          <a:pos x="T44" y="T45"/>
                        </a:cxn>
                        <a:cxn ang="T149">
                          <a:pos x="T46" y="T47"/>
                        </a:cxn>
                        <a:cxn ang="T150">
                          <a:pos x="T48" y="T49"/>
                        </a:cxn>
                        <a:cxn ang="T151">
                          <a:pos x="T50" y="T51"/>
                        </a:cxn>
                        <a:cxn ang="T152">
                          <a:pos x="T52" y="T53"/>
                        </a:cxn>
                        <a:cxn ang="T153">
                          <a:pos x="T54" y="T55"/>
                        </a:cxn>
                        <a:cxn ang="T154">
                          <a:pos x="T56" y="T57"/>
                        </a:cxn>
                        <a:cxn ang="T155">
                          <a:pos x="T58" y="T59"/>
                        </a:cxn>
                        <a:cxn ang="T156">
                          <a:pos x="T60" y="T61"/>
                        </a:cxn>
                        <a:cxn ang="T157">
                          <a:pos x="T62" y="T63"/>
                        </a:cxn>
                        <a:cxn ang="T158">
                          <a:pos x="T64" y="T65"/>
                        </a:cxn>
                        <a:cxn ang="T159">
                          <a:pos x="T66" y="T67"/>
                        </a:cxn>
                        <a:cxn ang="T160">
                          <a:pos x="T68" y="T69"/>
                        </a:cxn>
                        <a:cxn ang="T161">
                          <a:pos x="T70" y="T71"/>
                        </a:cxn>
                        <a:cxn ang="T162">
                          <a:pos x="T72" y="T73"/>
                        </a:cxn>
                        <a:cxn ang="T163">
                          <a:pos x="T74" y="T75"/>
                        </a:cxn>
                        <a:cxn ang="T164">
                          <a:pos x="T76" y="T77"/>
                        </a:cxn>
                        <a:cxn ang="T165">
                          <a:pos x="T78" y="T79"/>
                        </a:cxn>
                        <a:cxn ang="T166">
                          <a:pos x="T80" y="T81"/>
                        </a:cxn>
                        <a:cxn ang="T167">
                          <a:pos x="T82" y="T83"/>
                        </a:cxn>
                        <a:cxn ang="T168">
                          <a:pos x="T84" y="T85"/>
                        </a:cxn>
                        <a:cxn ang="T169">
                          <a:pos x="T86" y="T87"/>
                        </a:cxn>
                        <a:cxn ang="T170">
                          <a:pos x="T88" y="T89"/>
                        </a:cxn>
                        <a:cxn ang="T171">
                          <a:pos x="T90" y="T91"/>
                        </a:cxn>
                        <a:cxn ang="T172">
                          <a:pos x="T92" y="T93"/>
                        </a:cxn>
                        <a:cxn ang="T173">
                          <a:pos x="T94" y="T95"/>
                        </a:cxn>
                        <a:cxn ang="T174">
                          <a:pos x="T96" y="T97"/>
                        </a:cxn>
                        <a:cxn ang="T175">
                          <a:pos x="T98" y="T99"/>
                        </a:cxn>
                        <a:cxn ang="T176">
                          <a:pos x="T100" y="T101"/>
                        </a:cxn>
                        <a:cxn ang="T177">
                          <a:pos x="T102" y="T103"/>
                        </a:cxn>
                        <a:cxn ang="T178">
                          <a:pos x="T104" y="T105"/>
                        </a:cxn>
                        <a:cxn ang="T179">
                          <a:pos x="T106" y="T107"/>
                        </a:cxn>
                        <a:cxn ang="T180">
                          <a:pos x="T108" y="T109"/>
                        </a:cxn>
                        <a:cxn ang="T181">
                          <a:pos x="T110" y="T111"/>
                        </a:cxn>
                        <a:cxn ang="T182">
                          <a:pos x="T112" y="T113"/>
                        </a:cxn>
                        <a:cxn ang="T183">
                          <a:pos x="T114" y="T115"/>
                        </a:cxn>
                        <a:cxn ang="T184">
                          <a:pos x="T116" y="T117"/>
                        </a:cxn>
                        <a:cxn ang="T185">
                          <a:pos x="T118" y="T119"/>
                        </a:cxn>
                        <a:cxn ang="T186">
                          <a:pos x="T120" y="T121"/>
                        </a:cxn>
                        <a:cxn ang="T187">
                          <a:pos x="T122" y="T123"/>
                        </a:cxn>
                        <a:cxn ang="T188">
                          <a:pos x="T124" y="T125"/>
                        </a:cxn>
                      </a:cxnLst>
                      <a:rect l="T189" t="T190" r="T191" b="T192"/>
                      <a:pathLst>
                        <a:path w="1029" h="604">
                          <a:moveTo>
                            <a:pt x="73" y="129"/>
                          </a:moveTo>
                          <a:lnTo>
                            <a:pt x="34" y="129"/>
                          </a:lnTo>
                          <a:lnTo>
                            <a:pt x="28" y="128"/>
                          </a:lnTo>
                          <a:lnTo>
                            <a:pt x="24" y="125"/>
                          </a:lnTo>
                          <a:lnTo>
                            <a:pt x="22" y="121"/>
                          </a:lnTo>
                          <a:lnTo>
                            <a:pt x="20" y="117"/>
                          </a:lnTo>
                          <a:lnTo>
                            <a:pt x="20" y="112"/>
                          </a:lnTo>
                          <a:lnTo>
                            <a:pt x="22" y="107"/>
                          </a:lnTo>
                          <a:lnTo>
                            <a:pt x="24" y="102"/>
                          </a:lnTo>
                          <a:lnTo>
                            <a:pt x="26" y="97"/>
                          </a:lnTo>
                          <a:lnTo>
                            <a:pt x="34" y="87"/>
                          </a:lnTo>
                          <a:lnTo>
                            <a:pt x="42" y="77"/>
                          </a:lnTo>
                          <a:lnTo>
                            <a:pt x="54" y="69"/>
                          </a:lnTo>
                          <a:lnTo>
                            <a:pt x="67" y="60"/>
                          </a:lnTo>
                          <a:lnTo>
                            <a:pt x="81" y="52"/>
                          </a:lnTo>
                          <a:lnTo>
                            <a:pt x="96" y="45"/>
                          </a:lnTo>
                          <a:lnTo>
                            <a:pt x="128" y="30"/>
                          </a:lnTo>
                          <a:lnTo>
                            <a:pt x="160" y="18"/>
                          </a:lnTo>
                          <a:lnTo>
                            <a:pt x="190" y="8"/>
                          </a:lnTo>
                          <a:lnTo>
                            <a:pt x="213" y="0"/>
                          </a:lnTo>
                          <a:lnTo>
                            <a:pt x="266" y="0"/>
                          </a:lnTo>
                          <a:lnTo>
                            <a:pt x="264" y="7"/>
                          </a:lnTo>
                          <a:lnTo>
                            <a:pt x="260" y="14"/>
                          </a:lnTo>
                          <a:lnTo>
                            <a:pt x="255" y="19"/>
                          </a:lnTo>
                          <a:lnTo>
                            <a:pt x="250" y="24"/>
                          </a:lnTo>
                          <a:lnTo>
                            <a:pt x="236" y="32"/>
                          </a:lnTo>
                          <a:lnTo>
                            <a:pt x="220" y="40"/>
                          </a:lnTo>
                          <a:lnTo>
                            <a:pt x="205" y="47"/>
                          </a:lnTo>
                          <a:lnTo>
                            <a:pt x="192" y="55"/>
                          </a:lnTo>
                          <a:lnTo>
                            <a:pt x="187" y="60"/>
                          </a:lnTo>
                          <a:lnTo>
                            <a:pt x="183" y="66"/>
                          </a:lnTo>
                          <a:lnTo>
                            <a:pt x="181" y="72"/>
                          </a:lnTo>
                          <a:lnTo>
                            <a:pt x="180" y="80"/>
                          </a:lnTo>
                          <a:lnTo>
                            <a:pt x="180" y="95"/>
                          </a:lnTo>
                          <a:lnTo>
                            <a:pt x="180" y="105"/>
                          </a:lnTo>
                          <a:lnTo>
                            <a:pt x="198" y="104"/>
                          </a:lnTo>
                          <a:lnTo>
                            <a:pt x="216" y="101"/>
                          </a:lnTo>
                          <a:lnTo>
                            <a:pt x="233" y="97"/>
                          </a:lnTo>
                          <a:lnTo>
                            <a:pt x="252" y="93"/>
                          </a:lnTo>
                          <a:lnTo>
                            <a:pt x="252" y="82"/>
                          </a:lnTo>
                          <a:lnTo>
                            <a:pt x="252" y="67"/>
                          </a:lnTo>
                          <a:lnTo>
                            <a:pt x="274" y="60"/>
                          </a:lnTo>
                          <a:lnTo>
                            <a:pt x="295" y="51"/>
                          </a:lnTo>
                          <a:lnTo>
                            <a:pt x="316" y="42"/>
                          </a:lnTo>
                          <a:lnTo>
                            <a:pt x="336" y="32"/>
                          </a:lnTo>
                          <a:lnTo>
                            <a:pt x="355" y="24"/>
                          </a:lnTo>
                          <a:lnTo>
                            <a:pt x="376" y="18"/>
                          </a:lnTo>
                          <a:lnTo>
                            <a:pt x="386" y="15"/>
                          </a:lnTo>
                          <a:lnTo>
                            <a:pt x="397" y="14"/>
                          </a:lnTo>
                          <a:lnTo>
                            <a:pt x="408" y="12"/>
                          </a:lnTo>
                          <a:lnTo>
                            <a:pt x="419" y="12"/>
                          </a:lnTo>
                          <a:lnTo>
                            <a:pt x="422" y="12"/>
                          </a:lnTo>
                          <a:lnTo>
                            <a:pt x="426" y="14"/>
                          </a:lnTo>
                          <a:lnTo>
                            <a:pt x="429" y="15"/>
                          </a:lnTo>
                          <a:lnTo>
                            <a:pt x="432" y="18"/>
                          </a:lnTo>
                          <a:lnTo>
                            <a:pt x="438" y="23"/>
                          </a:lnTo>
                          <a:lnTo>
                            <a:pt x="443" y="30"/>
                          </a:lnTo>
                          <a:lnTo>
                            <a:pt x="450" y="44"/>
                          </a:lnTo>
                          <a:lnTo>
                            <a:pt x="452" y="49"/>
                          </a:lnTo>
                          <a:lnTo>
                            <a:pt x="443" y="57"/>
                          </a:lnTo>
                          <a:lnTo>
                            <a:pt x="437" y="64"/>
                          </a:lnTo>
                          <a:lnTo>
                            <a:pt x="434" y="68"/>
                          </a:lnTo>
                          <a:lnTo>
                            <a:pt x="433" y="71"/>
                          </a:lnTo>
                          <a:lnTo>
                            <a:pt x="432" y="75"/>
                          </a:lnTo>
                          <a:lnTo>
                            <a:pt x="432" y="80"/>
                          </a:lnTo>
                          <a:lnTo>
                            <a:pt x="467" y="80"/>
                          </a:lnTo>
                          <a:lnTo>
                            <a:pt x="504" y="80"/>
                          </a:lnTo>
                          <a:lnTo>
                            <a:pt x="536" y="80"/>
                          </a:lnTo>
                          <a:lnTo>
                            <a:pt x="565" y="80"/>
                          </a:lnTo>
                          <a:lnTo>
                            <a:pt x="581" y="80"/>
                          </a:lnTo>
                          <a:lnTo>
                            <a:pt x="601" y="83"/>
                          </a:lnTo>
                          <a:lnTo>
                            <a:pt x="621" y="85"/>
                          </a:lnTo>
                          <a:lnTo>
                            <a:pt x="637" y="86"/>
                          </a:lnTo>
                          <a:lnTo>
                            <a:pt x="648" y="86"/>
                          </a:lnTo>
                          <a:lnTo>
                            <a:pt x="658" y="87"/>
                          </a:lnTo>
                          <a:lnTo>
                            <a:pt x="667" y="88"/>
                          </a:lnTo>
                          <a:lnTo>
                            <a:pt x="675" y="89"/>
                          </a:lnTo>
                          <a:lnTo>
                            <a:pt x="690" y="94"/>
                          </a:lnTo>
                          <a:lnTo>
                            <a:pt x="702" y="99"/>
                          </a:lnTo>
                          <a:lnTo>
                            <a:pt x="715" y="103"/>
                          </a:lnTo>
                          <a:lnTo>
                            <a:pt x="728" y="107"/>
                          </a:lnTo>
                          <a:lnTo>
                            <a:pt x="734" y="109"/>
                          </a:lnTo>
                          <a:lnTo>
                            <a:pt x="742" y="110"/>
                          </a:lnTo>
                          <a:lnTo>
                            <a:pt x="749" y="111"/>
                          </a:lnTo>
                          <a:lnTo>
                            <a:pt x="757" y="111"/>
                          </a:lnTo>
                          <a:lnTo>
                            <a:pt x="753" y="115"/>
                          </a:lnTo>
                          <a:lnTo>
                            <a:pt x="751" y="119"/>
                          </a:lnTo>
                          <a:lnTo>
                            <a:pt x="748" y="122"/>
                          </a:lnTo>
                          <a:lnTo>
                            <a:pt x="747" y="125"/>
                          </a:lnTo>
                          <a:lnTo>
                            <a:pt x="747" y="130"/>
                          </a:lnTo>
                          <a:lnTo>
                            <a:pt x="749" y="134"/>
                          </a:lnTo>
                          <a:lnTo>
                            <a:pt x="752" y="138"/>
                          </a:lnTo>
                          <a:lnTo>
                            <a:pt x="754" y="142"/>
                          </a:lnTo>
                          <a:lnTo>
                            <a:pt x="754" y="145"/>
                          </a:lnTo>
                          <a:lnTo>
                            <a:pt x="754" y="147"/>
                          </a:lnTo>
                          <a:lnTo>
                            <a:pt x="753" y="151"/>
                          </a:lnTo>
                          <a:lnTo>
                            <a:pt x="751" y="154"/>
                          </a:lnTo>
                          <a:lnTo>
                            <a:pt x="711" y="184"/>
                          </a:lnTo>
                          <a:lnTo>
                            <a:pt x="728" y="179"/>
                          </a:lnTo>
                          <a:lnTo>
                            <a:pt x="746" y="172"/>
                          </a:lnTo>
                          <a:lnTo>
                            <a:pt x="764" y="166"/>
                          </a:lnTo>
                          <a:lnTo>
                            <a:pt x="777" y="160"/>
                          </a:lnTo>
                          <a:lnTo>
                            <a:pt x="798" y="160"/>
                          </a:lnTo>
                          <a:lnTo>
                            <a:pt x="797" y="164"/>
                          </a:lnTo>
                          <a:lnTo>
                            <a:pt x="799" y="168"/>
                          </a:lnTo>
                          <a:lnTo>
                            <a:pt x="802" y="172"/>
                          </a:lnTo>
                          <a:lnTo>
                            <a:pt x="807" y="174"/>
                          </a:lnTo>
                          <a:lnTo>
                            <a:pt x="820" y="179"/>
                          </a:lnTo>
                          <a:lnTo>
                            <a:pt x="834" y="183"/>
                          </a:lnTo>
                          <a:lnTo>
                            <a:pt x="848" y="186"/>
                          </a:lnTo>
                          <a:lnTo>
                            <a:pt x="860" y="189"/>
                          </a:lnTo>
                          <a:lnTo>
                            <a:pt x="866" y="191"/>
                          </a:lnTo>
                          <a:lnTo>
                            <a:pt x="869" y="192"/>
                          </a:lnTo>
                          <a:lnTo>
                            <a:pt x="870" y="194"/>
                          </a:lnTo>
                          <a:lnTo>
                            <a:pt x="870" y="196"/>
                          </a:lnTo>
                          <a:lnTo>
                            <a:pt x="864" y="234"/>
                          </a:lnTo>
                          <a:lnTo>
                            <a:pt x="863" y="236"/>
                          </a:lnTo>
                          <a:lnTo>
                            <a:pt x="860" y="238"/>
                          </a:lnTo>
                          <a:lnTo>
                            <a:pt x="856" y="239"/>
                          </a:lnTo>
                          <a:lnTo>
                            <a:pt x="852" y="240"/>
                          </a:lnTo>
                          <a:lnTo>
                            <a:pt x="838" y="242"/>
                          </a:lnTo>
                          <a:lnTo>
                            <a:pt x="824" y="243"/>
                          </a:lnTo>
                          <a:lnTo>
                            <a:pt x="809" y="244"/>
                          </a:lnTo>
                          <a:lnTo>
                            <a:pt x="797" y="246"/>
                          </a:lnTo>
                          <a:lnTo>
                            <a:pt x="791" y="247"/>
                          </a:lnTo>
                          <a:lnTo>
                            <a:pt x="788" y="248"/>
                          </a:lnTo>
                          <a:lnTo>
                            <a:pt x="785" y="250"/>
                          </a:lnTo>
                          <a:lnTo>
                            <a:pt x="784" y="252"/>
                          </a:lnTo>
                          <a:lnTo>
                            <a:pt x="799" y="262"/>
                          </a:lnTo>
                          <a:lnTo>
                            <a:pt x="813" y="269"/>
                          </a:lnTo>
                          <a:lnTo>
                            <a:pt x="827" y="275"/>
                          </a:lnTo>
                          <a:lnTo>
                            <a:pt x="843" y="280"/>
                          </a:lnTo>
                          <a:lnTo>
                            <a:pt x="859" y="284"/>
                          </a:lnTo>
                          <a:lnTo>
                            <a:pt x="877" y="287"/>
                          </a:lnTo>
                          <a:lnTo>
                            <a:pt x="896" y="289"/>
                          </a:lnTo>
                          <a:lnTo>
                            <a:pt x="916" y="289"/>
                          </a:lnTo>
                          <a:lnTo>
                            <a:pt x="915" y="298"/>
                          </a:lnTo>
                          <a:lnTo>
                            <a:pt x="913" y="307"/>
                          </a:lnTo>
                          <a:lnTo>
                            <a:pt x="909" y="317"/>
                          </a:lnTo>
                          <a:lnTo>
                            <a:pt x="903" y="327"/>
                          </a:lnTo>
                          <a:lnTo>
                            <a:pt x="914" y="330"/>
                          </a:lnTo>
                          <a:lnTo>
                            <a:pt x="925" y="333"/>
                          </a:lnTo>
                          <a:lnTo>
                            <a:pt x="937" y="333"/>
                          </a:lnTo>
                          <a:lnTo>
                            <a:pt x="948" y="333"/>
                          </a:lnTo>
                          <a:lnTo>
                            <a:pt x="959" y="332"/>
                          </a:lnTo>
                          <a:lnTo>
                            <a:pt x="969" y="331"/>
                          </a:lnTo>
                          <a:lnTo>
                            <a:pt x="977" y="329"/>
                          </a:lnTo>
                          <a:lnTo>
                            <a:pt x="983" y="327"/>
                          </a:lnTo>
                          <a:lnTo>
                            <a:pt x="987" y="333"/>
                          </a:lnTo>
                          <a:lnTo>
                            <a:pt x="991" y="337"/>
                          </a:lnTo>
                          <a:lnTo>
                            <a:pt x="995" y="341"/>
                          </a:lnTo>
                          <a:lnTo>
                            <a:pt x="1002" y="343"/>
                          </a:lnTo>
                          <a:lnTo>
                            <a:pt x="1015" y="347"/>
                          </a:lnTo>
                          <a:lnTo>
                            <a:pt x="1029" y="351"/>
                          </a:lnTo>
                          <a:lnTo>
                            <a:pt x="1012" y="360"/>
                          </a:lnTo>
                          <a:lnTo>
                            <a:pt x="997" y="371"/>
                          </a:lnTo>
                          <a:lnTo>
                            <a:pt x="983" y="382"/>
                          </a:lnTo>
                          <a:lnTo>
                            <a:pt x="971" y="391"/>
                          </a:lnTo>
                          <a:lnTo>
                            <a:pt x="959" y="400"/>
                          </a:lnTo>
                          <a:lnTo>
                            <a:pt x="947" y="406"/>
                          </a:lnTo>
                          <a:lnTo>
                            <a:pt x="939" y="409"/>
                          </a:lnTo>
                          <a:lnTo>
                            <a:pt x="933" y="411"/>
                          </a:lnTo>
                          <a:lnTo>
                            <a:pt x="925" y="412"/>
                          </a:lnTo>
                          <a:lnTo>
                            <a:pt x="916" y="412"/>
                          </a:lnTo>
                          <a:lnTo>
                            <a:pt x="911" y="413"/>
                          </a:lnTo>
                          <a:lnTo>
                            <a:pt x="907" y="414"/>
                          </a:lnTo>
                          <a:lnTo>
                            <a:pt x="902" y="415"/>
                          </a:lnTo>
                          <a:lnTo>
                            <a:pt x="899" y="417"/>
                          </a:lnTo>
                          <a:lnTo>
                            <a:pt x="893" y="422"/>
                          </a:lnTo>
                          <a:lnTo>
                            <a:pt x="889" y="428"/>
                          </a:lnTo>
                          <a:lnTo>
                            <a:pt x="885" y="434"/>
                          </a:lnTo>
                          <a:lnTo>
                            <a:pt x="881" y="439"/>
                          </a:lnTo>
                          <a:lnTo>
                            <a:pt x="879" y="441"/>
                          </a:lnTo>
                          <a:lnTo>
                            <a:pt x="877" y="442"/>
                          </a:lnTo>
                          <a:lnTo>
                            <a:pt x="874" y="443"/>
                          </a:lnTo>
                          <a:lnTo>
                            <a:pt x="870" y="444"/>
                          </a:lnTo>
                          <a:lnTo>
                            <a:pt x="865" y="442"/>
                          </a:lnTo>
                          <a:lnTo>
                            <a:pt x="857" y="439"/>
                          </a:lnTo>
                          <a:lnTo>
                            <a:pt x="849" y="435"/>
                          </a:lnTo>
                          <a:lnTo>
                            <a:pt x="842" y="429"/>
                          </a:lnTo>
                          <a:lnTo>
                            <a:pt x="835" y="422"/>
                          </a:lnTo>
                          <a:lnTo>
                            <a:pt x="830" y="414"/>
                          </a:lnTo>
                          <a:lnTo>
                            <a:pt x="827" y="411"/>
                          </a:lnTo>
                          <a:lnTo>
                            <a:pt x="825" y="407"/>
                          </a:lnTo>
                          <a:lnTo>
                            <a:pt x="824" y="404"/>
                          </a:lnTo>
                          <a:lnTo>
                            <a:pt x="824" y="400"/>
                          </a:lnTo>
                          <a:lnTo>
                            <a:pt x="840" y="400"/>
                          </a:lnTo>
                          <a:lnTo>
                            <a:pt x="851" y="400"/>
                          </a:lnTo>
                          <a:lnTo>
                            <a:pt x="851" y="393"/>
                          </a:lnTo>
                          <a:lnTo>
                            <a:pt x="851" y="382"/>
                          </a:lnTo>
                          <a:lnTo>
                            <a:pt x="837" y="382"/>
                          </a:lnTo>
                          <a:lnTo>
                            <a:pt x="827" y="382"/>
                          </a:lnTo>
                          <a:lnTo>
                            <a:pt x="816" y="382"/>
                          </a:lnTo>
                          <a:lnTo>
                            <a:pt x="804" y="382"/>
                          </a:lnTo>
                          <a:lnTo>
                            <a:pt x="798" y="381"/>
                          </a:lnTo>
                          <a:lnTo>
                            <a:pt x="792" y="379"/>
                          </a:lnTo>
                          <a:lnTo>
                            <a:pt x="788" y="376"/>
                          </a:lnTo>
                          <a:lnTo>
                            <a:pt x="784" y="373"/>
                          </a:lnTo>
                          <a:lnTo>
                            <a:pt x="780" y="369"/>
                          </a:lnTo>
                          <a:lnTo>
                            <a:pt x="776" y="366"/>
                          </a:lnTo>
                          <a:lnTo>
                            <a:pt x="770" y="364"/>
                          </a:lnTo>
                          <a:lnTo>
                            <a:pt x="764" y="363"/>
                          </a:lnTo>
                          <a:lnTo>
                            <a:pt x="759" y="364"/>
                          </a:lnTo>
                          <a:lnTo>
                            <a:pt x="755" y="366"/>
                          </a:lnTo>
                          <a:lnTo>
                            <a:pt x="752" y="369"/>
                          </a:lnTo>
                          <a:lnTo>
                            <a:pt x="749" y="374"/>
                          </a:lnTo>
                          <a:lnTo>
                            <a:pt x="747" y="379"/>
                          </a:lnTo>
                          <a:lnTo>
                            <a:pt x="745" y="384"/>
                          </a:lnTo>
                          <a:lnTo>
                            <a:pt x="744" y="389"/>
                          </a:lnTo>
                          <a:lnTo>
                            <a:pt x="744" y="394"/>
                          </a:lnTo>
                          <a:lnTo>
                            <a:pt x="711" y="394"/>
                          </a:lnTo>
                          <a:lnTo>
                            <a:pt x="711" y="412"/>
                          </a:lnTo>
                          <a:lnTo>
                            <a:pt x="715" y="414"/>
                          </a:lnTo>
                          <a:lnTo>
                            <a:pt x="720" y="418"/>
                          </a:lnTo>
                          <a:lnTo>
                            <a:pt x="726" y="423"/>
                          </a:lnTo>
                          <a:lnTo>
                            <a:pt x="733" y="430"/>
                          </a:lnTo>
                          <a:lnTo>
                            <a:pt x="747" y="445"/>
                          </a:lnTo>
                          <a:lnTo>
                            <a:pt x="762" y="462"/>
                          </a:lnTo>
                          <a:lnTo>
                            <a:pt x="775" y="478"/>
                          </a:lnTo>
                          <a:lnTo>
                            <a:pt x="787" y="494"/>
                          </a:lnTo>
                          <a:lnTo>
                            <a:pt x="795" y="505"/>
                          </a:lnTo>
                          <a:lnTo>
                            <a:pt x="798" y="511"/>
                          </a:lnTo>
                          <a:lnTo>
                            <a:pt x="797" y="517"/>
                          </a:lnTo>
                          <a:lnTo>
                            <a:pt x="795" y="523"/>
                          </a:lnTo>
                          <a:lnTo>
                            <a:pt x="795" y="527"/>
                          </a:lnTo>
                          <a:lnTo>
                            <a:pt x="795" y="530"/>
                          </a:lnTo>
                          <a:lnTo>
                            <a:pt x="796" y="533"/>
                          </a:lnTo>
                          <a:lnTo>
                            <a:pt x="798" y="535"/>
                          </a:lnTo>
                          <a:lnTo>
                            <a:pt x="788" y="539"/>
                          </a:lnTo>
                          <a:lnTo>
                            <a:pt x="779" y="543"/>
                          </a:lnTo>
                          <a:lnTo>
                            <a:pt x="771" y="547"/>
                          </a:lnTo>
                          <a:lnTo>
                            <a:pt x="765" y="551"/>
                          </a:lnTo>
                          <a:lnTo>
                            <a:pt x="758" y="554"/>
                          </a:lnTo>
                          <a:lnTo>
                            <a:pt x="752" y="558"/>
                          </a:lnTo>
                          <a:lnTo>
                            <a:pt x="745" y="560"/>
                          </a:lnTo>
                          <a:lnTo>
                            <a:pt x="737" y="560"/>
                          </a:lnTo>
                          <a:lnTo>
                            <a:pt x="723" y="559"/>
                          </a:lnTo>
                          <a:lnTo>
                            <a:pt x="708" y="556"/>
                          </a:lnTo>
                          <a:lnTo>
                            <a:pt x="695" y="552"/>
                          </a:lnTo>
                          <a:lnTo>
                            <a:pt x="681" y="546"/>
                          </a:lnTo>
                          <a:lnTo>
                            <a:pt x="669" y="540"/>
                          </a:lnTo>
                          <a:lnTo>
                            <a:pt x="659" y="531"/>
                          </a:lnTo>
                          <a:lnTo>
                            <a:pt x="651" y="524"/>
                          </a:lnTo>
                          <a:lnTo>
                            <a:pt x="644" y="517"/>
                          </a:lnTo>
                          <a:lnTo>
                            <a:pt x="618" y="517"/>
                          </a:lnTo>
                          <a:lnTo>
                            <a:pt x="621" y="525"/>
                          </a:lnTo>
                          <a:lnTo>
                            <a:pt x="624" y="531"/>
                          </a:lnTo>
                          <a:lnTo>
                            <a:pt x="629" y="538"/>
                          </a:lnTo>
                          <a:lnTo>
                            <a:pt x="634" y="543"/>
                          </a:lnTo>
                          <a:lnTo>
                            <a:pt x="645" y="552"/>
                          </a:lnTo>
                          <a:lnTo>
                            <a:pt x="657" y="560"/>
                          </a:lnTo>
                          <a:lnTo>
                            <a:pt x="668" y="567"/>
                          </a:lnTo>
                          <a:lnTo>
                            <a:pt x="678" y="575"/>
                          </a:lnTo>
                          <a:lnTo>
                            <a:pt x="683" y="580"/>
                          </a:lnTo>
                          <a:lnTo>
                            <a:pt x="687" y="585"/>
                          </a:lnTo>
                          <a:lnTo>
                            <a:pt x="689" y="590"/>
                          </a:lnTo>
                          <a:lnTo>
                            <a:pt x="691" y="598"/>
                          </a:lnTo>
                          <a:lnTo>
                            <a:pt x="678" y="601"/>
                          </a:lnTo>
                          <a:lnTo>
                            <a:pt x="665" y="604"/>
                          </a:lnTo>
                          <a:lnTo>
                            <a:pt x="644" y="603"/>
                          </a:lnTo>
                          <a:lnTo>
                            <a:pt x="618" y="599"/>
                          </a:lnTo>
                          <a:lnTo>
                            <a:pt x="589" y="592"/>
                          </a:lnTo>
                          <a:lnTo>
                            <a:pt x="558" y="584"/>
                          </a:lnTo>
                          <a:lnTo>
                            <a:pt x="544" y="580"/>
                          </a:lnTo>
                          <a:lnTo>
                            <a:pt x="531" y="575"/>
                          </a:lnTo>
                          <a:lnTo>
                            <a:pt x="518" y="570"/>
                          </a:lnTo>
                          <a:lnTo>
                            <a:pt x="507" y="565"/>
                          </a:lnTo>
                          <a:lnTo>
                            <a:pt x="497" y="559"/>
                          </a:lnTo>
                          <a:lnTo>
                            <a:pt x="488" y="554"/>
                          </a:lnTo>
                          <a:lnTo>
                            <a:pt x="483" y="548"/>
                          </a:lnTo>
                          <a:lnTo>
                            <a:pt x="478" y="542"/>
                          </a:lnTo>
                          <a:lnTo>
                            <a:pt x="475" y="532"/>
                          </a:lnTo>
                          <a:lnTo>
                            <a:pt x="471" y="523"/>
                          </a:lnTo>
                          <a:lnTo>
                            <a:pt x="464" y="513"/>
                          </a:lnTo>
                          <a:lnTo>
                            <a:pt x="457" y="504"/>
                          </a:lnTo>
                          <a:lnTo>
                            <a:pt x="451" y="496"/>
                          </a:lnTo>
                          <a:lnTo>
                            <a:pt x="444" y="489"/>
                          </a:lnTo>
                          <a:lnTo>
                            <a:pt x="438" y="484"/>
                          </a:lnTo>
                          <a:lnTo>
                            <a:pt x="432" y="480"/>
                          </a:lnTo>
                          <a:lnTo>
                            <a:pt x="410" y="473"/>
                          </a:lnTo>
                          <a:lnTo>
                            <a:pt x="388" y="468"/>
                          </a:lnTo>
                          <a:lnTo>
                            <a:pt x="384" y="467"/>
                          </a:lnTo>
                          <a:lnTo>
                            <a:pt x="379" y="465"/>
                          </a:lnTo>
                          <a:lnTo>
                            <a:pt x="375" y="463"/>
                          </a:lnTo>
                          <a:lnTo>
                            <a:pt x="372" y="460"/>
                          </a:lnTo>
                          <a:lnTo>
                            <a:pt x="370" y="457"/>
                          </a:lnTo>
                          <a:lnTo>
                            <a:pt x="367" y="453"/>
                          </a:lnTo>
                          <a:lnTo>
                            <a:pt x="366" y="449"/>
                          </a:lnTo>
                          <a:lnTo>
                            <a:pt x="365" y="444"/>
                          </a:lnTo>
                          <a:lnTo>
                            <a:pt x="366" y="441"/>
                          </a:lnTo>
                          <a:lnTo>
                            <a:pt x="368" y="439"/>
                          </a:lnTo>
                          <a:lnTo>
                            <a:pt x="373" y="437"/>
                          </a:lnTo>
                          <a:lnTo>
                            <a:pt x="378" y="436"/>
                          </a:lnTo>
                          <a:lnTo>
                            <a:pt x="392" y="433"/>
                          </a:lnTo>
                          <a:lnTo>
                            <a:pt x="406" y="430"/>
                          </a:lnTo>
                          <a:lnTo>
                            <a:pt x="435" y="427"/>
                          </a:lnTo>
                          <a:lnTo>
                            <a:pt x="452" y="424"/>
                          </a:lnTo>
                          <a:lnTo>
                            <a:pt x="452" y="416"/>
                          </a:lnTo>
                          <a:lnTo>
                            <a:pt x="454" y="409"/>
                          </a:lnTo>
                          <a:lnTo>
                            <a:pt x="456" y="404"/>
                          </a:lnTo>
                          <a:lnTo>
                            <a:pt x="459" y="399"/>
                          </a:lnTo>
                          <a:lnTo>
                            <a:pt x="461" y="394"/>
                          </a:lnTo>
                          <a:lnTo>
                            <a:pt x="463" y="390"/>
                          </a:lnTo>
                          <a:lnTo>
                            <a:pt x="465" y="386"/>
                          </a:lnTo>
                          <a:lnTo>
                            <a:pt x="465" y="382"/>
                          </a:lnTo>
                          <a:lnTo>
                            <a:pt x="479" y="382"/>
                          </a:lnTo>
                          <a:lnTo>
                            <a:pt x="490" y="380"/>
                          </a:lnTo>
                          <a:lnTo>
                            <a:pt x="500" y="378"/>
                          </a:lnTo>
                          <a:lnTo>
                            <a:pt x="508" y="375"/>
                          </a:lnTo>
                          <a:lnTo>
                            <a:pt x="521" y="368"/>
                          </a:lnTo>
                          <a:lnTo>
                            <a:pt x="532" y="363"/>
                          </a:lnTo>
                          <a:lnTo>
                            <a:pt x="572" y="363"/>
                          </a:lnTo>
                          <a:lnTo>
                            <a:pt x="573" y="369"/>
                          </a:lnTo>
                          <a:lnTo>
                            <a:pt x="575" y="376"/>
                          </a:lnTo>
                          <a:lnTo>
                            <a:pt x="577" y="380"/>
                          </a:lnTo>
                          <a:lnTo>
                            <a:pt x="580" y="384"/>
                          </a:lnTo>
                          <a:lnTo>
                            <a:pt x="583" y="387"/>
                          </a:lnTo>
                          <a:lnTo>
                            <a:pt x="587" y="389"/>
                          </a:lnTo>
                          <a:lnTo>
                            <a:pt x="590" y="391"/>
                          </a:lnTo>
                          <a:lnTo>
                            <a:pt x="595" y="393"/>
                          </a:lnTo>
                          <a:lnTo>
                            <a:pt x="603" y="394"/>
                          </a:lnTo>
                          <a:lnTo>
                            <a:pt x="614" y="395"/>
                          </a:lnTo>
                          <a:lnTo>
                            <a:pt x="625" y="394"/>
                          </a:lnTo>
                          <a:lnTo>
                            <a:pt x="637" y="394"/>
                          </a:lnTo>
                          <a:lnTo>
                            <a:pt x="650" y="394"/>
                          </a:lnTo>
                          <a:lnTo>
                            <a:pt x="659" y="393"/>
                          </a:lnTo>
                          <a:lnTo>
                            <a:pt x="668" y="392"/>
                          </a:lnTo>
                          <a:lnTo>
                            <a:pt x="675" y="390"/>
                          </a:lnTo>
                          <a:lnTo>
                            <a:pt x="687" y="387"/>
                          </a:lnTo>
                          <a:lnTo>
                            <a:pt x="698" y="382"/>
                          </a:lnTo>
                          <a:lnTo>
                            <a:pt x="698" y="373"/>
                          </a:lnTo>
                          <a:lnTo>
                            <a:pt x="698" y="363"/>
                          </a:lnTo>
                          <a:lnTo>
                            <a:pt x="605" y="351"/>
                          </a:lnTo>
                          <a:lnTo>
                            <a:pt x="596" y="351"/>
                          </a:lnTo>
                          <a:lnTo>
                            <a:pt x="588" y="353"/>
                          </a:lnTo>
                          <a:lnTo>
                            <a:pt x="581" y="355"/>
                          </a:lnTo>
                          <a:lnTo>
                            <a:pt x="576" y="357"/>
                          </a:lnTo>
                          <a:lnTo>
                            <a:pt x="572" y="359"/>
                          </a:lnTo>
                          <a:lnTo>
                            <a:pt x="567" y="361"/>
                          </a:lnTo>
                          <a:lnTo>
                            <a:pt x="563" y="362"/>
                          </a:lnTo>
                          <a:lnTo>
                            <a:pt x="558" y="363"/>
                          </a:lnTo>
                          <a:lnTo>
                            <a:pt x="550" y="362"/>
                          </a:lnTo>
                          <a:lnTo>
                            <a:pt x="542" y="361"/>
                          </a:lnTo>
                          <a:lnTo>
                            <a:pt x="540" y="360"/>
                          </a:lnTo>
                          <a:lnTo>
                            <a:pt x="536" y="360"/>
                          </a:lnTo>
                          <a:lnTo>
                            <a:pt x="534" y="361"/>
                          </a:lnTo>
                          <a:lnTo>
                            <a:pt x="532" y="363"/>
                          </a:lnTo>
                          <a:lnTo>
                            <a:pt x="533" y="358"/>
                          </a:lnTo>
                          <a:lnTo>
                            <a:pt x="535" y="354"/>
                          </a:lnTo>
                          <a:lnTo>
                            <a:pt x="539" y="350"/>
                          </a:lnTo>
                          <a:lnTo>
                            <a:pt x="542" y="347"/>
                          </a:lnTo>
                          <a:lnTo>
                            <a:pt x="550" y="339"/>
                          </a:lnTo>
                          <a:lnTo>
                            <a:pt x="557" y="332"/>
                          </a:lnTo>
                          <a:lnTo>
                            <a:pt x="565" y="324"/>
                          </a:lnTo>
                          <a:lnTo>
                            <a:pt x="572" y="316"/>
                          </a:lnTo>
                          <a:lnTo>
                            <a:pt x="574" y="311"/>
                          </a:lnTo>
                          <a:lnTo>
                            <a:pt x="576" y="306"/>
                          </a:lnTo>
                          <a:lnTo>
                            <a:pt x="577" y="301"/>
                          </a:lnTo>
                          <a:lnTo>
                            <a:pt x="578" y="295"/>
                          </a:lnTo>
                          <a:lnTo>
                            <a:pt x="577" y="290"/>
                          </a:lnTo>
                          <a:lnTo>
                            <a:pt x="576" y="283"/>
                          </a:lnTo>
                          <a:lnTo>
                            <a:pt x="575" y="280"/>
                          </a:lnTo>
                          <a:lnTo>
                            <a:pt x="575" y="277"/>
                          </a:lnTo>
                          <a:lnTo>
                            <a:pt x="576" y="274"/>
                          </a:lnTo>
                          <a:lnTo>
                            <a:pt x="578" y="271"/>
                          </a:lnTo>
                          <a:lnTo>
                            <a:pt x="568" y="271"/>
                          </a:lnTo>
                          <a:lnTo>
                            <a:pt x="558" y="269"/>
                          </a:lnTo>
                          <a:lnTo>
                            <a:pt x="550" y="267"/>
                          </a:lnTo>
                          <a:lnTo>
                            <a:pt x="541" y="263"/>
                          </a:lnTo>
                          <a:lnTo>
                            <a:pt x="533" y="258"/>
                          </a:lnTo>
                          <a:lnTo>
                            <a:pt x="524" y="254"/>
                          </a:lnTo>
                          <a:lnTo>
                            <a:pt x="518" y="248"/>
                          </a:lnTo>
                          <a:lnTo>
                            <a:pt x="511" y="243"/>
                          </a:lnTo>
                          <a:lnTo>
                            <a:pt x="499" y="231"/>
                          </a:lnTo>
                          <a:lnTo>
                            <a:pt x="489" y="219"/>
                          </a:lnTo>
                          <a:lnTo>
                            <a:pt x="483" y="208"/>
                          </a:lnTo>
                          <a:lnTo>
                            <a:pt x="478" y="196"/>
                          </a:lnTo>
                          <a:lnTo>
                            <a:pt x="473" y="198"/>
                          </a:lnTo>
                          <a:lnTo>
                            <a:pt x="467" y="198"/>
                          </a:lnTo>
                          <a:lnTo>
                            <a:pt x="463" y="198"/>
                          </a:lnTo>
                          <a:lnTo>
                            <a:pt x="459" y="196"/>
                          </a:lnTo>
                          <a:lnTo>
                            <a:pt x="452" y="190"/>
                          </a:lnTo>
                          <a:lnTo>
                            <a:pt x="446" y="183"/>
                          </a:lnTo>
                          <a:lnTo>
                            <a:pt x="441" y="175"/>
                          </a:lnTo>
                          <a:lnTo>
                            <a:pt x="434" y="168"/>
                          </a:lnTo>
                          <a:lnTo>
                            <a:pt x="431" y="165"/>
                          </a:lnTo>
                          <a:lnTo>
                            <a:pt x="428" y="162"/>
                          </a:lnTo>
                          <a:lnTo>
                            <a:pt x="423" y="161"/>
                          </a:lnTo>
                          <a:lnTo>
                            <a:pt x="419" y="160"/>
                          </a:lnTo>
                          <a:lnTo>
                            <a:pt x="415" y="161"/>
                          </a:lnTo>
                          <a:lnTo>
                            <a:pt x="411" y="162"/>
                          </a:lnTo>
                          <a:lnTo>
                            <a:pt x="408" y="163"/>
                          </a:lnTo>
                          <a:lnTo>
                            <a:pt x="404" y="165"/>
                          </a:lnTo>
                          <a:lnTo>
                            <a:pt x="397" y="170"/>
                          </a:lnTo>
                          <a:lnTo>
                            <a:pt x="392" y="177"/>
                          </a:lnTo>
                          <a:lnTo>
                            <a:pt x="386" y="184"/>
                          </a:lnTo>
                          <a:lnTo>
                            <a:pt x="382" y="191"/>
                          </a:lnTo>
                          <a:lnTo>
                            <a:pt x="379" y="197"/>
                          </a:lnTo>
                          <a:lnTo>
                            <a:pt x="378" y="203"/>
                          </a:lnTo>
                          <a:lnTo>
                            <a:pt x="339" y="203"/>
                          </a:lnTo>
                          <a:lnTo>
                            <a:pt x="317" y="194"/>
                          </a:lnTo>
                          <a:lnTo>
                            <a:pt x="295" y="188"/>
                          </a:lnTo>
                          <a:lnTo>
                            <a:pt x="273" y="182"/>
                          </a:lnTo>
                          <a:lnTo>
                            <a:pt x="252" y="178"/>
                          </a:lnTo>
                          <a:lnTo>
                            <a:pt x="230" y="176"/>
                          </a:lnTo>
                          <a:lnTo>
                            <a:pt x="207" y="174"/>
                          </a:lnTo>
                          <a:lnTo>
                            <a:pt x="184" y="173"/>
                          </a:lnTo>
                          <a:lnTo>
                            <a:pt x="160" y="172"/>
                          </a:lnTo>
                          <a:lnTo>
                            <a:pt x="148" y="173"/>
                          </a:lnTo>
                          <a:lnTo>
                            <a:pt x="138" y="176"/>
                          </a:lnTo>
                          <a:lnTo>
                            <a:pt x="129" y="180"/>
                          </a:lnTo>
                          <a:lnTo>
                            <a:pt x="121" y="184"/>
                          </a:lnTo>
                          <a:lnTo>
                            <a:pt x="114" y="189"/>
                          </a:lnTo>
                          <a:lnTo>
                            <a:pt x="107" y="193"/>
                          </a:lnTo>
                          <a:lnTo>
                            <a:pt x="101" y="195"/>
                          </a:lnTo>
                          <a:lnTo>
                            <a:pt x="93" y="196"/>
                          </a:lnTo>
                          <a:lnTo>
                            <a:pt x="88" y="196"/>
                          </a:lnTo>
                          <a:lnTo>
                            <a:pt x="84" y="194"/>
                          </a:lnTo>
                          <a:lnTo>
                            <a:pt x="81" y="190"/>
                          </a:lnTo>
                          <a:lnTo>
                            <a:pt x="79" y="187"/>
                          </a:lnTo>
                          <a:lnTo>
                            <a:pt x="74" y="179"/>
                          </a:lnTo>
                          <a:lnTo>
                            <a:pt x="73" y="172"/>
                          </a:lnTo>
                          <a:lnTo>
                            <a:pt x="50" y="177"/>
                          </a:lnTo>
                          <a:lnTo>
                            <a:pt x="29" y="181"/>
                          </a:lnTo>
                          <a:lnTo>
                            <a:pt x="25" y="181"/>
                          </a:lnTo>
                          <a:lnTo>
                            <a:pt x="20" y="180"/>
                          </a:lnTo>
                          <a:lnTo>
                            <a:pt x="16" y="180"/>
                          </a:lnTo>
                          <a:lnTo>
                            <a:pt x="13" y="178"/>
                          </a:lnTo>
                          <a:lnTo>
                            <a:pt x="8" y="176"/>
                          </a:lnTo>
                          <a:lnTo>
                            <a:pt x="6" y="174"/>
                          </a:lnTo>
                          <a:lnTo>
                            <a:pt x="3" y="170"/>
                          </a:lnTo>
                          <a:lnTo>
                            <a:pt x="0" y="166"/>
                          </a:lnTo>
                          <a:lnTo>
                            <a:pt x="4" y="162"/>
                          </a:lnTo>
                          <a:lnTo>
                            <a:pt x="9" y="158"/>
                          </a:lnTo>
                          <a:lnTo>
                            <a:pt x="14" y="155"/>
                          </a:lnTo>
                          <a:lnTo>
                            <a:pt x="20" y="152"/>
                          </a:lnTo>
                          <a:lnTo>
                            <a:pt x="32" y="149"/>
                          </a:lnTo>
                          <a:lnTo>
                            <a:pt x="46" y="146"/>
                          </a:lnTo>
                          <a:lnTo>
                            <a:pt x="59" y="145"/>
                          </a:lnTo>
                          <a:lnTo>
                            <a:pt x="70" y="147"/>
                          </a:lnTo>
                          <a:lnTo>
                            <a:pt x="75" y="149"/>
                          </a:lnTo>
                          <a:lnTo>
                            <a:pt x="80" y="150"/>
                          </a:lnTo>
                          <a:lnTo>
                            <a:pt x="83" y="152"/>
                          </a:lnTo>
                          <a:lnTo>
                            <a:pt x="86" y="154"/>
                          </a:lnTo>
                          <a:lnTo>
                            <a:pt x="86" y="139"/>
                          </a:lnTo>
                          <a:lnTo>
                            <a:pt x="86" y="129"/>
                          </a:lnTo>
                          <a:lnTo>
                            <a:pt x="73" y="129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26" name="Freeform 417"/>
                    <p:cNvSpPr>
                      <a:spLocks/>
                    </p:cNvSpPr>
                    <p:nvPr/>
                  </p:nvSpPr>
                  <p:spPr bwMode="auto">
                    <a:xfrm>
                      <a:off x="1528" y="1110"/>
                      <a:ext cx="409" cy="105"/>
                    </a:xfrm>
                    <a:custGeom>
                      <a:avLst/>
                      <a:gdLst>
                        <a:gd name="T0" fmla="*/ 797 w 1268"/>
                        <a:gd name="T1" fmla="*/ 38 h 321"/>
                        <a:gd name="T2" fmla="*/ 813 w 1268"/>
                        <a:gd name="T3" fmla="*/ 16 h 321"/>
                        <a:gd name="T4" fmla="*/ 846 w 1268"/>
                        <a:gd name="T5" fmla="*/ 10 h 321"/>
                        <a:gd name="T6" fmla="*/ 865 w 1268"/>
                        <a:gd name="T7" fmla="*/ 25 h 321"/>
                        <a:gd name="T8" fmla="*/ 938 w 1268"/>
                        <a:gd name="T9" fmla="*/ 14 h 321"/>
                        <a:gd name="T10" fmla="*/ 1020 w 1268"/>
                        <a:gd name="T11" fmla="*/ 1 h 321"/>
                        <a:gd name="T12" fmla="*/ 1084 w 1268"/>
                        <a:gd name="T13" fmla="*/ 17 h 321"/>
                        <a:gd name="T14" fmla="*/ 1133 w 1268"/>
                        <a:gd name="T15" fmla="*/ 20 h 321"/>
                        <a:gd name="T16" fmla="*/ 1268 w 1268"/>
                        <a:gd name="T17" fmla="*/ 32 h 321"/>
                        <a:gd name="T18" fmla="*/ 1242 w 1268"/>
                        <a:gd name="T19" fmla="*/ 50 h 321"/>
                        <a:gd name="T20" fmla="*/ 1163 w 1268"/>
                        <a:gd name="T21" fmla="*/ 64 h 321"/>
                        <a:gd name="T22" fmla="*/ 1053 w 1268"/>
                        <a:gd name="T23" fmla="*/ 77 h 321"/>
                        <a:gd name="T24" fmla="*/ 1029 w 1268"/>
                        <a:gd name="T25" fmla="*/ 96 h 321"/>
                        <a:gd name="T26" fmla="*/ 999 w 1268"/>
                        <a:gd name="T27" fmla="*/ 104 h 321"/>
                        <a:gd name="T28" fmla="*/ 942 w 1268"/>
                        <a:gd name="T29" fmla="*/ 102 h 321"/>
                        <a:gd name="T30" fmla="*/ 930 w 1268"/>
                        <a:gd name="T31" fmla="*/ 118 h 321"/>
                        <a:gd name="T32" fmla="*/ 747 w 1268"/>
                        <a:gd name="T33" fmla="*/ 133 h 321"/>
                        <a:gd name="T34" fmla="*/ 666 w 1268"/>
                        <a:gd name="T35" fmla="*/ 156 h 321"/>
                        <a:gd name="T36" fmla="*/ 635 w 1268"/>
                        <a:gd name="T37" fmla="*/ 181 h 321"/>
                        <a:gd name="T38" fmla="*/ 591 w 1268"/>
                        <a:gd name="T39" fmla="*/ 167 h 321"/>
                        <a:gd name="T40" fmla="*/ 570 w 1268"/>
                        <a:gd name="T41" fmla="*/ 181 h 321"/>
                        <a:gd name="T42" fmla="*/ 590 w 1268"/>
                        <a:gd name="T43" fmla="*/ 207 h 321"/>
                        <a:gd name="T44" fmla="*/ 545 w 1268"/>
                        <a:gd name="T45" fmla="*/ 237 h 321"/>
                        <a:gd name="T46" fmla="*/ 483 w 1268"/>
                        <a:gd name="T47" fmla="*/ 236 h 321"/>
                        <a:gd name="T48" fmla="*/ 404 w 1268"/>
                        <a:gd name="T49" fmla="*/ 242 h 321"/>
                        <a:gd name="T50" fmla="*/ 405 w 1268"/>
                        <a:gd name="T51" fmla="*/ 257 h 321"/>
                        <a:gd name="T52" fmla="*/ 392 w 1268"/>
                        <a:gd name="T53" fmla="*/ 293 h 321"/>
                        <a:gd name="T54" fmla="*/ 333 w 1268"/>
                        <a:gd name="T55" fmla="*/ 320 h 321"/>
                        <a:gd name="T56" fmla="*/ 290 w 1268"/>
                        <a:gd name="T57" fmla="*/ 296 h 321"/>
                        <a:gd name="T58" fmla="*/ 253 w 1268"/>
                        <a:gd name="T59" fmla="*/ 285 h 321"/>
                        <a:gd name="T60" fmla="*/ 96 w 1268"/>
                        <a:gd name="T61" fmla="*/ 276 h 321"/>
                        <a:gd name="T62" fmla="*/ 0 w 1268"/>
                        <a:gd name="T63" fmla="*/ 285 h 321"/>
                        <a:gd name="T64" fmla="*/ 10 w 1268"/>
                        <a:gd name="T65" fmla="*/ 266 h 321"/>
                        <a:gd name="T66" fmla="*/ 56 w 1268"/>
                        <a:gd name="T67" fmla="*/ 246 h 321"/>
                        <a:gd name="T68" fmla="*/ 143 w 1268"/>
                        <a:gd name="T69" fmla="*/ 235 h 321"/>
                        <a:gd name="T70" fmla="*/ 170 w 1268"/>
                        <a:gd name="T71" fmla="*/ 225 h 321"/>
                        <a:gd name="T72" fmla="*/ 190 w 1268"/>
                        <a:gd name="T73" fmla="*/ 217 h 321"/>
                        <a:gd name="T74" fmla="*/ 219 w 1268"/>
                        <a:gd name="T75" fmla="*/ 232 h 321"/>
                        <a:gd name="T76" fmla="*/ 247 w 1268"/>
                        <a:gd name="T77" fmla="*/ 247 h 321"/>
                        <a:gd name="T78" fmla="*/ 208 w 1268"/>
                        <a:gd name="T79" fmla="*/ 207 h 321"/>
                        <a:gd name="T80" fmla="*/ 193 w 1268"/>
                        <a:gd name="T81" fmla="*/ 200 h 321"/>
                        <a:gd name="T82" fmla="*/ 197 w 1268"/>
                        <a:gd name="T83" fmla="*/ 181 h 321"/>
                        <a:gd name="T84" fmla="*/ 246 w 1268"/>
                        <a:gd name="T85" fmla="*/ 174 h 321"/>
                        <a:gd name="T86" fmla="*/ 365 w 1268"/>
                        <a:gd name="T87" fmla="*/ 186 h 321"/>
                        <a:gd name="T88" fmla="*/ 418 w 1268"/>
                        <a:gd name="T89" fmla="*/ 174 h 321"/>
                        <a:gd name="T90" fmla="*/ 322 w 1268"/>
                        <a:gd name="T91" fmla="*/ 169 h 321"/>
                        <a:gd name="T92" fmla="*/ 299 w 1268"/>
                        <a:gd name="T93" fmla="*/ 149 h 321"/>
                        <a:gd name="T94" fmla="*/ 378 w 1268"/>
                        <a:gd name="T95" fmla="*/ 137 h 321"/>
                        <a:gd name="T96" fmla="*/ 438 w 1268"/>
                        <a:gd name="T97" fmla="*/ 155 h 321"/>
                        <a:gd name="T98" fmla="*/ 478 w 1268"/>
                        <a:gd name="T99" fmla="*/ 124 h 321"/>
                        <a:gd name="T100" fmla="*/ 664 w 1268"/>
                        <a:gd name="T101" fmla="*/ 87 h 321"/>
                        <a:gd name="T102" fmla="*/ 589 w 1268"/>
                        <a:gd name="T103" fmla="*/ 110 h 321"/>
                        <a:gd name="T104" fmla="*/ 449 w 1268"/>
                        <a:gd name="T105" fmla="*/ 111 h 321"/>
                        <a:gd name="T106" fmla="*/ 312 w 1268"/>
                        <a:gd name="T107" fmla="*/ 116 h 321"/>
                        <a:gd name="T108" fmla="*/ 253 w 1268"/>
                        <a:gd name="T109" fmla="*/ 101 h 321"/>
                        <a:gd name="T110" fmla="*/ 219 w 1268"/>
                        <a:gd name="T111" fmla="*/ 80 h 321"/>
                        <a:gd name="T112" fmla="*/ 253 w 1268"/>
                        <a:gd name="T113" fmla="*/ 71 h 321"/>
                        <a:gd name="T114" fmla="*/ 446 w 1268"/>
                        <a:gd name="T115" fmla="*/ 47 h 321"/>
                        <a:gd name="T116" fmla="*/ 618 w 1268"/>
                        <a:gd name="T117" fmla="*/ 32 h 321"/>
                        <a:gd name="T118" fmla="*/ 674 w 1268"/>
                        <a:gd name="T119" fmla="*/ 20 h 321"/>
                        <a:gd name="T120" fmla="*/ 757 w 1268"/>
                        <a:gd name="T121" fmla="*/ 26 h 321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w 1268"/>
                        <a:gd name="T184" fmla="*/ 0 h 321"/>
                        <a:gd name="T185" fmla="*/ 1268 w 1268"/>
                        <a:gd name="T186" fmla="*/ 321 h 321"/>
                      </a:gdLst>
                      <a:ahLst/>
                      <a:cxnLst>
                        <a:cxn ang="T122">
                          <a:pos x="T0" y="T1"/>
                        </a:cxn>
                        <a:cxn ang="T123">
                          <a:pos x="T2" y="T3"/>
                        </a:cxn>
                        <a:cxn ang="T124">
                          <a:pos x="T4" y="T5"/>
                        </a:cxn>
                        <a:cxn ang="T125">
                          <a:pos x="T6" y="T7"/>
                        </a:cxn>
                        <a:cxn ang="T126">
                          <a:pos x="T8" y="T9"/>
                        </a:cxn>
                        <a:cxn ang="T127">
                          <a:pos x="T10" y="T11"/>
                        </a:cxn>
                        <a:cxn ang="T128">
                          <a:pos x="T12" y="T13"/>
                        </a:cxn>
                        <a:cxn ang="T129">
                          <a:pos x="T14" y="T15"/>
                        </a:cxn>
                        <a:cxn ang="T130">
                          <a:pos x="T16" y="T17"/>
                        </a:cxn>
                        <a:cxn ang="T131">
                          <a:pos x="T18" y="T19"/>
                        </a:cxn>
                        <a:cxn ang="T132">
                          <a:pos x="T20" y="T21"/>
                        </a:cxn>
                        <a:cxn ang="T133">
                          <a:pos x="T22" y="T23"/>
                        </a:cxn>
                        <a:cxn ang="T134">
                          <a:pos x="T24" y="T25"/>
                        </a:cxn>
                        <a:cxn ang="T135">
                          <a:pos x="T26" y="T27"/>
                        </a:cxn>
                        <a:cxn ang="T136">
                          <a:pos x="T28" y="T29"/>
                        </a:cxn>
                        <a:cxn ang="T137">
                          <a:pos x="T30" y="T31"/>
                        </a:cxn>
                        <a:cxn ang="T138">
                          <a:pos x="T32" y="T33"/>
                        </a:cxn>
                        <a:cxn ang="T139">
                          <a:pos x="T34" y="T35"/>
                        </a:cxn>
                        <a:cxn ang="T140">
                          <a:pos x="T36" y="T37"/>
                        </a:cxn>
                        <a:cxn ang="T141">
                          <a:pos x="T38" y="T39"/>
                        </a:cxn>
                        <a:cxn ang="T142">
                          <a:pos x="T40" y="T41"/>
                        </a:cxn>
                        <a:cxn ang="T143">
                          <a:pos x="T42" y="T43"/>
                        </a:cxn>
                        <a:cxn ang="T144">
                          <a:pos x="T44" y="T45"/>
                        </a:cxn>
                        <a:cxn ang="T145">
                          <a:pos x="T46" y="T47"/>
                        </a:cxn>
                        <a:cxn ang="T146">
                          <a:pos x="T48" y="T49"/>
                        </a:cxn>
                        <a:cxn ang="T147">
                          <a:pos x="T50" y="T51"/>
                        </a:cxn>
                        <a:cxn ang="T148">
                          <a:pos x="T52" y="T53"/>
                        </a:cxn>
                        <a:cxn ang="T149">
                          <a:pos x="T54" y="T55"/>
                        </a:cxn>
                        <a:cxn ang="T150">
                          <a:pos x="T56" y="T57"/>
                        </a:cxn>
                        <a:cxn ang="T151">
                          <a:pos x="T58" y="T59"/>
                        </a:cxn>
                        <a:cxn ang="T152">
                          <a:pos x="T60" y="T61"/>
                        </a:cxn>
                        <a:cxn ang="T153">
                          <a:pos x="T62" y="T63"/>
                        </a:cxn>
                        <a:cxn ang="T154">
                          <a:pos x="T64" y="T65"/>
                        </a:cxn>
                        <a:cxn ang="T155">
                          <a:pos x="T66" y="T67"/>
                        </a:cxn>
                        <a:cxn ang="T156">
                          <a:pos x="T68" y="T69"/>
                        </a:cxn>
                        <a:cxn ang="T157">
                          <a:pos x="T70" y="T71"/>
                        </a:cxn>
                        <a:cxn ang="T158">
                          <a:pos x="T72" y="T73"/>
                        </a:cxn>
                        <a:cxn ang="T159">
                          <a:pos x="T74" y="T75"/>
                        </a:cxn>
                        <a:cxn ang="T160">
                          <a:pos x="T76" y="T77"/>
                        </a:cxn>
                        <a:cxn ang="T161">
                          <a:pos x="T78" y="T79"/>
                        </a:cxn>
                        <a:cxn ang="T162">
                          <a:pos x="T80" y="T81"/>
                        </a:cxn>
                        <a:cxn ang="T163">
                          <a:pos x="T82" y="T83"/>
                        </a:cxn>
                        <a:cxn ang="T164">
                          <a:pos x="T84" y="T85"/>
                        </a:cxn>
                        <a:cxn ang="T165">
                          <a:pos x="T86" y="T87"/>
                        </a:cxn>
                        <a:cxn ang="T166">
                          <a:pos x="T88" y="T89"/>
                        </a:cxn>
                        <a:cxn ang="T167">
                          <a:pos x="T90" y="T91"/>
                        </a:cxn>
                        <a:cxn ang="T168">
                          <a:pos x="T92" y="T93"/>
                        </a:cxn>
                        <a:cxn ang="T169">
                          <a:pos x="T94" y="T95"/>
                        </a:cxn>
                        <a:cxn ang="T170">
                          <a:pos x="T96" y="T97"/>
                        </a:cxn>
                        <a:cxn ang="T171">
                          <a:pos x="T98" y="T99"/>
                        </a:cxn>
                        <a:cxn ang="T172">
                          <a:pos x="T100" y="T101"/>
                        </a:cxn>
                        <a:cxn ang="T173">
                          <a:pos x="T102" y="T103"/>
                        </a:cxn>
                        <a:cxn ang="T174">
                          <a:pos x="T104" y="T105"/>
                        </a:cxn>
                        <a:cxn ang="T175">
                          <a:pos x="T106" y="T107"/>
                        </a:cxn>
                        <a:cxn ang="T176">
                          <a:pos x="T108" y="T109"/>
                        </a:cxn>
                        <a:cxn ang="T177">
                          <a:pos x="T110" y="T111"/>
                        </a:cxn>
                        <a:cxn ang="T178">
                          <a:pos x="T112" y="T113"/>
                        </a:cxn>
                        <a:cxn ang="T179">
                          <a:pos x="T114" y="T115"/>
                        </a:cxn>
                        <a:cxn ang="T180">
                          <a:pos x="T116" y="T117"/>
                        </a:cxn>
                        <a:cxn ang="T181">
                          <a:pos x="T118" y="T119"/>
                        </a:cxn>
                        <a:cxn ang="T182">
                          <a:pos x="T120" y="T121"/>
                        </a:cxn>
                      </a:cxnLst>
                      <a:rect l="T183" t="T184" r="T185" b="T186"/>
                      <a:pathLst>
                        <a:path w="1268" h="321">
                          <a:moveTo>
                            <a:pt x="764" y="26"/>
                          </a:moveTo>
                          <a:lnTo>
                            <a:pt x="770" y="30"/>
                          </a:lnTo>
                          <a:lnTo>
                            <a:pt x="778" y="34"/>
                          </a:lnTo>
                          <a:lnTo>
                            <a:pt x="787" y="37"/>
                          </a:lnTo>
                          <a:lnTo>
                            <a:pt x="797" y="38"/>
                          </a:lnTo>
                          <a:lnTo>
                            <a:pt x="797" y="35"/>
                          </a:lnTo>
                          <a:lnTo>
                            <a:pt x="799" y="31"/>
                          </a:lnTo>
                          <a:lnTo>
                            <a:pt x="803" y="26"/>
                          </a:lnTo>
                          <a:lnTo>
                            <a:pt x="807" y="20"/>
                          </a:lnTo>
                          <a:lnTo>
                            <a:pt x="813" y="16"/>
                          </a:lnTo>
                          <a:lnTo>
                            <a:pt x="819" y="11"/>
                          </a:lnTo>
                          <a:lnTo>
                            <a:pt x="828" y="9"/>
                          </a:lnTo>
                          <a:lnTo>
                            <a:pt x="837" y="8"/>
                          </a:lnTo>
                          <a:lnTo>
                            <a:pt x="841" y="8"/>
                          </a:lnTo>
                          <a:lnTo>
                            <a:pt x="846" y="10"/>
                          </a:lnTo>
                          <a:lnTo>
                            <a:pt x="850" y="13"/>
                          </a:lnTo>
                          <a:lnTo>
                            <a:pt x="853" y="17"/>
                          </a:lnTo>
                          <a:lnTo>
                            <a:pt x="858" y="20"/>
                          </a:lnTo>
                          <a:lnTo>
                            <a:pt x="861" y="23"/>
                          </a:lnTo>
                          <a:lnTo>
                            <a:pt x="865" y="25"/>
                          </a:lnTo>
                          <a:lnTo>
                            <a:pt x="870" y="26"/>
                          </a:lnTo>
                          <a:lnTo>
                            <a:pt x="888" y="25"/>
                          </a:lnTo>
                          <a:lnTo>
                            <a:pt x="906" y="22"/>
                          </a:lnTo>
                          <a:lnTo>
                            <a:pt x="921" y="18"/>
                          </a:lnTo>
                          <a:lnTo>
                            <a:pt x="938" y="14"/>
                          </a:lnTo>
                          <a:lnTo>
                            <a:pt x="953" y="9"/>
                          </a:lnTo>
                          <a:lnTo>
                            <a:pt x="970" y="4"/>
                          </a:lnTo>
                          <a:lnTo>
                            <a:pt x="988" y="2"/>
                          </a:lnTo>
                          <a:lnTo>
                            <a:pt x="1009" y="0"/>
                          </a:lnTo>
                          <a:lnTo>
                            <a:pt x="1020" y="1"/>
                          </a:lnTo>
                          <a:lnTo>
                            <a:pt x="1032" y="3"/>
                          </a:lnTo>
                          <a:lnTo>
                            <a:pt x="1045" y="7"/>
                          </a:lnTo>
                          <a:lnTo>
                            <a:pt x="1059" y="11"/>
                          </a:lnTo>
                          <a:lnTo>
                            <a:pt x="1072" y="14"/>
                          </a:lnTo>
                          <a:lnTo>
                            <a:pt x="1084" y="17"/>
                          </a:lnTo>
                          <a:lnTo>
                            <a:pt x="1094" y="19"/>
                          </a:lnTo>
                          <a:lnTo>
                            <a:pt x="1103" y="20"/>
                          </a:lnTo>
                          <a:lnTo>
                            <a:pt x="1115" y="20"/>
                          </a:lnTo>
                          <a:lnTo>
                            <a:pt x="1123" y="20"/>
                          </a:lnTo>
                          <a:lnTo>
                            <a:pt x="1133" y="20"/>
                          </a:lnTo>
                          <a:lnTo>
                            <a:pt x="1149" y="20"/>
                          </a:lnTo>
                          <a:lnTo>
                            <a:pt x="1180" y="21"/>
                          </a:lnTo>
                          <a:lnTo>
                            <a:pt x="1209" y="23"/>
                          </a:lnTo>
                          <a:lnTo>
                            <a:pt x="1236" y="27"/>
                          </a:lnTo>
                          <a:lnTo>
                            <a:pt x="1268" y="32"/>
                          </a:lnTo>
                          <a:lnTo>
                            <a:pt x="1266" y="36"/>
                          </a:lnTo>
                          <a:lnTo>
                            <a:pt x="1263" y="39"/>
                          </a:lnTo>
                          <a:lnTo>
                            <a:pt x="1258" y="42"/>
                          </a:lnTo>
                          <a:lnTo>
                            <a:pt x="1253" y="45"/>
                          </a:lnTo>
                          <a:lnTo>
                            <a:pt x="1242" y="50"/>
                          </a:lnTo>
                          <a:lnTo>
                            <a:pt x="1229" y="54"/>
                          </a:lnTo>
                          <a:lnTo>
                            <a:pt x="1213" y="57"/>
                          </a:lnTo>
                          <a:lnTo>
                            <a:pt x="1198" y="59"/>
                          </a:lnTo>
                          <a:lnTo>
                            <a:pt x="1180" y="62"/>
                          </a:lnTo>
                          <a:lnTo>
                            <a:pt x="1163" y="64"/>
                          </a:lnTo>
                          <a:lnTo>
                            <a:pt x="1128" y="66"/>
                          </a:lnTo>
                          <a:lnTo>
                            <a:pt x="1094" y="69"/>
                          </a:lnTo>
                          <a:lnTo>
                            <a:pt x="1078" y="71"/>
                          </a:lnTo>
                          <a:lnTo>
                            <a:pt x="1065" y="74"/>
                          </a:lnTo>
                          <a:lnTo>
                            <a:pt x="1053" y="77"/>
                          </a:lnTo>
                          <a:lnTo>
                            <a:pt x="1043" y="81"/>
                          </a:lnTo>
                          <a:lnTo>
                            <a:pt x="1039" y="84"/>
                          </a:lnTo>
                          <a:lnTo>
                            <a:pt x="1034" y="87"/>
                          </a:lnTo>
                          <a:lnTo>
                            <a:pt x="1031" y="91"/>
                          </a:lnTo>
                          <a:lnTo>
                            <a:pt x="1029" y="96"/>
                          </a:lnTo>
                          <a:lnTo>
                            <a:pt x="1026" y="99"/>
                          </a:lnTo>
                          <a:lnTo>
                            <a:pt x="1021" y="102"/>
                          </a:lnTo>
                          <a:lnTo>
                            <a:pt x="1016" y="105"/>
                          </a:lnTo>
                          <a:lnTo>
                            <a:pt x="1009" y="105"/>
                          </a:lnTo>
                          <a:lnTo>
                            <a:pt x="999" y="104"/>
                          </a:lnTo>
                          <a:lnTo>
                            <a:pt x="991" y="102"/>
                          </a:lnTo>
                          <a:lnTo>
                            <a:pt x="983" y="98"/>
                          </a:lnTo>
                          <a:lnTo>
                            <a:pt x="976" y="93"/>
                          </a:lnTo>
                          <a:lnTo>
                            <a:pt x="943" y="93"/>
                          </a:lnTo>
                          <a:lnTo>
                            <a:pt x="942" y="102"/>
                          </a:lnTo>
                          <a:lnTo>
                            <a:pt x="939" y="110"/>
                          </a:lnTo>
                          <a:lnTo>
                            <a:pt x="937" y="113"/>
                          </a:lnTo>
                          <a:lnTo>
                            <a:pt x="935" y="115"/>
                          </a:lnTo>
                          <a:lnTo>
                            <a:pt x="932" y="118"/>
                          </a:lnTo>
                          <a:lnTo>
                            <a:pt x="930" y="118"/>
                          </a:lnTo>
                          <a:lnTo>
                            <a:pt x="902" y="119"/>
                          </a:lnTo>
                          <a:lnTo>
                            <a:pt x="862" y="120"/>
                          </a:lnTo>
                          <a:lnTo>
                            <a:pt x="818" y="124"/>
                          </a:lnTo>
                          <a:lnTo>
                            <a:pt x="771" y="129"/>
                          </a:lnTo>
                          <a:lnTo>
                            <a:pt x="747" y="133"/>
                          </a:lnTo>
                          <a:lnTo>
                            <a:pt x="725" y="137"/>
                          </a:lnTo>
                          <a:lnTo>
                            <a:pt x="703" y="143"/>
                          </a:lnTo>
                          <a:lnTo>
                            <a:pt x="683" y="149"/>
                          </a:lnTo>
                          <a:lnTo>
                            <a:pt x="674" y="153"/>
                          </a:lnTo>
                          <a:lnTo>
                            <a:pt x="666" y="156"/>
                          </a:lnTo>
                          <a:lnTo>
                            <a:pt x="658" y="160"/>
                          </a:lnTo>
                          <a:lnTo>
                            <a:pt x="651" y="165"/>
                          </a:lnTo>
                          <a:lnTo>
                            <a:pt x="645" y="169"/>
                          </a:lnTo>
                          <a:lnTo>
                            <a:pt x="639" y="175"/>
                          </a:lnTo>
                          <a:lnTo>
                            <a:pt x="635" y="181"/>
                          </a:lnTo>
                          <a:lnTo>
                            <a:pt x="630" y="186"/>
                          </a:lnTo>
                          <a:lnTo>
                            <a:pt x="604" y="186"/>
                          </a:lnTo>
                          <a:lnTo>
                            <a:pt x="604" y="177"/>
                          </a:lnTo>
                          <a:lnTo>
                            <a:pt x="604" y="167"/>
                          </a:lnTo>
                          <a:lnTo>
                            <a:pt x="591" y="167"/>
                          </a:lnTo>
                          <a:lnTo>
                            <a:pt x="579" y="167"/>
                          </a:lnTo>
                          <a:lnTo>
                            <a:pt x="562" y="167"/>
                          </a:lnTo>
                          <a:lnTo>
                            <a:pt x="538" y="167"/>
                          </a:lnTo>
                          <a:lnTo>
                            <a:pt x="556" y="175"/>
                          </a:lnTo>
                          <a:lnTo>
                            <a:pt x="570" y="181"/>
                          </a:lnTo>
                          <a:lnTo>
                            <a:pt x="577" y="185"/>
                          </a:lnTo>
                          <a:lnTo>
                            <a:pt x="583" y="190"/>
                          </a:lnTo>
                          <a:lnTo>
                            <a:pt x="591" y="196"/>
                          </a:lnTo>
                          <a:lnTo>
                            <a:pt x="597" y="204"/>
                          </a:lnTo>
                          <a:lnTo>
                            <a:pt x="590" y="207"/>
                          </a:lnTo>
                          <a:lnTo>
                            <a:pt x="581" y="212"/>
                          </a:lnTo>
                          <a:lnTo>
                            <a:pt x="571" y="218"/>
                          </a:lnTo>
                          <a:lnTo>
                            <a:pt x="562" y="225"/>
                          </a:lnTo>
                          <a:lnTo>
                            <a:pt x="552" y="232"/>
                          </a:lnTo>
                          <a:lnTo>
                            <a:pt x="545" y="237"/>
                          </a:lnTo>
                          <a:lnTo>
                            <a:pt x="537" y="240"/>
                          </a:lnTo>
                          <a:lnTo>
                            <a:pt x="532" y="241"/>
                          </a:lnTo>
                          <a:lnTo>
                            <a:pt x="517" y="241"/>
                          </a:lnTo>
                          <a:lnTo>
                            <a:pt x="502" y="238"/>
                          </a:lnTo>
                          <a:lnTo>
                            <a:pt x="483" y="236"/>
                          </a:lnTo>
                          <a:lnTo>
                            <a:pt x="458" y="235"/>
                          </a:lnTo>
                          <a:lnTo>
                            <a:pt x="442" y="236"/>
                          </a:lnTo>
                          <a:lnTo>
                            <a:pt x="427" y="237"/>
                          </a:lnTo>
                          <a:lnTo>
                            <a:pt x="415" y="240"/>
                          </a:lnTo>
                          <a:lnTo>
                            <a:pt x="404" y="242"/>
                          </a:lnTo>
                          <a:lnTo>
                            <a:pt x="384" y="248"/>
                          </a:lnTo>
                          <a:lnTo>
                            <a:pt x="365" y="254"/>
                          </a:lnTo>
                          <a:lnTo>
                            <a:pt x="382" y="257"/>
                          </a:lnTo>
                          <a:lnTo>
                            <a:pt x="394" y="258"/>
                          </a:lnTo>
                          <a:lnTo>
                            <a:pt x="405" y="257"/>
                          </a:lnTo>
                          <a:lnTo>
                            <a:pt x="418" y="254"/>
                          </a:lnTo>
                          <a:lnTo>
                            <a:pt x="418" y="272"/>
                          </a:lnTo>
                          <a:lnTo>
                            <a:pt x="413" y="277"/>
                          </a:lnTo>
                          <a:lnTo>
                            <a:pt x="404" y="285"/>
                          </a:lnTo>
                          <a:lnTo>
                            <a:pt x="392" y="293"/>
                          </a:lnTo>
                          <a:lnTo>
                            <a:pt x="379" y="301"/>
                          </a:lnTo>
                          <a:lnTo>
                            <a:pt x="356" y="315"/>
                          </a:lnTo>
                          <a:lnTo>
                            <a:pt x="345" y="321"/>
                          </a:lnTo>
                          <a:lnTo>
                            <a:pt x="339" y="321"/>
                          </a:lnTo>
                          <a:lnTo>
                            <a:pt x="333" y="320"/>
                          </a:lnTo>
                          <a:lnTo>
                            <a:pt x="327" y="318"/>
                          </a:lnTo>
                          <a:lnTo>
                            <a:pt x="322" y="315"/>
                          </a:lnTo>
                          <a:lnTo>
                            <a:pt x="312" y="310"/>
                          </a:lnTo>
                          <a:lnTo>
                            <a:pt x="301" y="303"/>
                          </a:lnTo>
                          <a:lnTo>
                            <a:pt x="290" y="296"/>
                          </a:lnTo>
                          <a:lnTo>
                            <a:pt x="279" y="290"/>
                          </a:lnTo>
                          <a:lnTo>
                            <a:pt x="272" y="288"/>
                          </a:lnTo>
                          <a:lnTo>
                            <a:pt x="266" y="286"/>
                          </a:lnTo>
                          <a:lnTo>
                            <a:pt x="259" y="285"/>
                          </a:lnTo>
                          <a:lnTo>
                            <a:pt x="253" y="285"/>
                          </a:lnTo>
                          <a:lnTo>
                            <a:pt x="215" y="283"/>
                          </a:lnTo>
                          <a:lnTo>
                            <a:pt x="182" y="281"/>
                          </a:lnTo>
                          <a:lnTo>
                            <a:pt x="152" y="279"/>
                          </a:lnTo>
                          <a:lnTo>
                            <a:pt x="123" y="277"/>
                          </a:lnTo>
                          <a:lnTo>
                            <a:pt x="96" y="276"/>
                          </a:lnTo>
                          <a:lnTo>
                            <a:pt x="66" y="276"/>
                          </a:lnTo>
                          <a:lnTo>
                            <a:pt x="51" y="277"/>
                          </a:lnTo>
                          <a:lnTo>
                            <a:pt x="35" y="279"/>
                          </a:lnTo>
                          <a:lnTo>
                            <a:pt x="18" y="281"/>
                          </a:lnTo>
                          <a:lnTo>
                            <a:pt x="0" y="285"/>
                          </a:lnTo>
                          <a:lnTo>
                            <a:pt x="0" y="281"/>
                          </a:lnTo>
                          <a:lnTo>
                            <a:pt x="1" y="277"/>
                          </a:lnTo>
                          <a:lnTo>
                            <a:pt x="2" y="274"/>
                          </a:lnTo>
                          <a:lnTo>
                            <a:pt x="5" y="271"/>
                          </a:lnTo>
                          <a:lnTo>
                            <a:pt x="10" y="266"/>
                          </a:lnTo>
                          <a:lnTo>
                            <a:pt x="17" y="261"/>
                          </a:lnTo>
                          <a:lnTo>
                            <a:pt x="25" y="257"/>
                          </a:lnTo>
                          <a:lnTo>
                            <a:pt x="35" y="253"/>
                          </a:lnTo>
                          <a:lnTo>
                            <a:pt x="45" y="249"/>
                          </a:lnTo>
                          <a:lnTo>
                            <a:pt x="56" y="246"/>
                          </a:lnTo>
                          <a:lnTo>
                            <a:pt x="79" y="241"/>
                          </a:lnTo>
                          <a:lnTo>
                            <a:pt x="101" y="238"/>
                          </a:lnTo>
                          <a:lnTo>
                            <a:pt x="120" y="236"/>
                          </a:lnTo>
                          <a:lnTo>
                            <a:pt x="133" y="235"/>
                          </a:lnTo>
                          <a:lnTo>
                            <a:pt x="143" y="235"/>
                          </a:lnTo>
                          <a:lnTo>
                            <a:pt x="159" y="235"/>
                          </a:lnTo>
                          <a:lnTo>
                            <a:pt x="162" y="235"/>
                          </a:lnTo>
                          <a:lnTo>
                            <a:pt x="164" y="233"/>
                          </a:lnTo>
                          <a:lnTo>
                            <a:pt x="167" y="230"/>
                          </a:lnTo>
                          <a:lnTo>
                            <a:pt x="170" y="225"/>
                          </a:lnTo>
                          <a:lnTo>
                            <a:pt x="174" y="222"/>
                          </a:lnTo>
                          <a:lnTo>
                            <a:pt x="177" y="219"/>
                          </a:lnTo>
                          <a:lnTo>
                            <a:pt x="181" y="217"/>
                          </a:lnTo>
                          <a:lnTo>
                            <a:pt x="186" y="216"/>
                          </a:lnTo>
                          <a:lnTo>
                            <a:pt x="190" y="217"/>
                          </a:lnTo>
                          <a:lnTo>
                            <a:pt x="196" y="218"/>
                          </a:lnTo>
                          <a:lnTo>
                            <a:pt x="200" y="219"/>
                          </a:lnTo>
                          <a:lnTo>
                            <a:pt x="203" y="221"/>
                          </a:lnTo>
                          <a:lnTo>
                            <a:pt x="211" y="226"/>
                          </a:lnTo>
                          <a:lnTo>
                            <a:pt x="219" y="232"/>
                          </a:lnTo>
                          <a:lnTo>
                            <a:pt x="226" y="238"/>
                          </a:lnTo>
                          <a:lnTo>
                            <a:pt x="234" y="243"/>
                          </a:lnTo>
                          <a:lnTo>
                            <a:pt x="238" y="245"/>
                          </a:lnTo>
                          <a:lnTo>
                            <a:pt x="243" y="246"/>
                          </a:lnTo>
                          <a:lnTo>
                            <a:pt x="247" y="247"/>
                          </a:lnTo>
                          <a:lnTo>
                            <a:pt x="253" y="247"/>
                          </a:lnTo>
                          <a:lnTo>
                            <a:pt x="253" y="204"/>
                          </a:lnTo>
                          <a:lnTo>
                            <a:pt x="232" y="206"/>
                          </a:lnTo>
                          <a:lnTo>
                            <a:pt x="212" y="207"/>
                          </a:lnTo>
                          <a:lnTo>
                            <a:pt x="208" y="207"/>
                          </a:lnTo>
                          <a:lnTo>
                            <a:pt x="204" y="207"/>
                          </a:lnTo>
                          <a:lnTo>
                            <a:pt x="201" y="206"/>
                          </a:lnTo>
                          <a:lnTo>
                            <a:pt x="198" y="204"/>
                          </a:lnTo>
                          <a:lnTo>
                            <a:pt x="196" y="202"/>
                          </a:lnTo>
                          <a:lnTo>
                            <a:pt x="193" y="200"/>
                          </a:lnTo>
                          <a:lnTo>
                            <a:pt x="192" y="196"/>
                          </a:lnTo>
                          <a:lnTo>
                            <a:pt x="192" y="192"/>
                          </a:lnTo>
                          <a:lnTo>
                            <a:pt x="193" y="188"/>
                          </a:lnTo>
                          <a:lnTo>
                            <a:pt x="194" y="184"/>
                          </a:lnTo>
                          <a:lnTo>
                            <a:pt x="197" y="181"/>
                          </a:lnTo>
                          <a:lnTo>
                            <a:pt x="199" y="179"/>
                          </a:lnTo>
                          <a:lnTo>
                            <a:pt x="205" y="176"/>
                          </a:lnTo>
                          <a:lnTo>
                            <a:pt x="214" y="174"/>
                          </a:lnTo>
                          <a:lnTo>
                            <a:pt x="232" y="172"/>
                          </a:lnTo>
                          <a:lnTo>
                            <a:pt x="246" y="174"/>
                          </a:lnTo>
                          <a:lnTo>
                            <a:pt x="265" y="176"/>
                          </a:lnTo>
                          <a:lnTo>
                            <a:pt x="290" y="180"/>
                          </a:lnTo>
                          <a:lnTo>
                            <a:pt x="315" y="184"/>
                          </a:lnTo>
                          <a:lnTo>
                            <a:pt x="338" y="186"/>
                          </a:lnTo>
                          <a:lnTo>
                            <a:pt x="365" y="186"/>
                          </a:lnTo>
                          <a:lnTo>
                            <a:pt x="386" y="184"/>
                          </a:lnTo>
                          <a:lnTo>
                            <a:pt x="394" y="183"/>
                          </a:lnTo>
                          <a:lnTo>
                            <a:pt x="403" y="181"/>
                          </a:lnTo>
                          <a:lnTo>
                            <a:pt x="411" y="178"/>
                          </a:lnTo>
                          <a:lnTo>
                            <a:pt x="418" y="174"/>
                          </a:lnTo>
                          <a:lnTo>
                            <a:pt x="379" y="172"/>
                          </a:lnTo>
                          <a:lnTo>
                            <a:pt x="344" y="172"/>
                          </a:lnTo>
                          <a:lnTo>
                            <a:pt x="336" y="172"/>
                          </a:lnTo>
                          <a:lnTo>
                            <a:pt x="328" y="171"/>
                          </a:lnTo>
                          <a:lnTo>
                            <a:pt x="322" y="169"/>
                          </a:lnTo>
                          <a:lnTo>
                            <a:pt x="315" y="167"/>
                          </a:lnTo>
                          <a:lnTo>
                            <a:pt x="310" y="164"/>
                          </a:lnTo>
                          <a:lnTo>
                            <a:pt x="305" y="160"/>
                          </a:lnTo>
                          <a:lnTo>
                            <a:pt x="302" y="155"/>
                          </a:lnTo>
                          <a:lnTo>
                            <a:pt x="299" y="149"/>
                          </a:lnTo>
                          <a:lnTo>
                            <a:pt x="309" y="145"/>
                          </a:lnTo>
                          <a:lnTo>
                            <a:pt x="320" y="142"/>
                          </a:lnTo>
                          <a:lnTo>
                            <a:pt x="331" y="140"/>
                          </a:lnTo>
                          <a:lnTo>
                            <a:pt x="345" y="138"/>
                          </a:lnTo>
                          <a:lnTo>
                            <a:pt x="378" y="137"/>
                          </a:lnTo>
                          <a:lnTo>
                            <a:pt x="425" y="137"/>
                          </a:lnTo>
                          <a:lnTo>
                            <a:pt x="426" y="141"/>
                          </a:lnTo>
                          <a:lnTo>
                            <a:pt x="429" y="146"/>
                          </a:lnTo>
                          <a:lnTo>
                            <a:pt x="434" y="150"/>
                          </a:lnTo>
                          <a:lnTo>
                            <a:pt x="438" y="155"/>
                          </a:lnTo>
                          <a:lnTo>
                            <a:pt x="484" y="155"/>
                          </a:lnTo>
                          <a:lnTo>
                            <a:pt x="483" y="146"/>
                          </a:lnTo>
                          <a:lnTo>
                            <a:pt x="481" y="137"/>
                          </a:lnTo>
                          <a:lnTo>
                            <a:pt x="479" y="130"/>
                          </a:lnTo>
                          <a:lnTo>
                            <a:pt x="478" y="124"/>
                          </a:lnTo>
                          <a:lnTo>
                            <a:pt x="645" y="124"/>
                          </a:lnTo>
                          <a:lnTo>
                            <a:pt x="648" y="109"/>
                          </a:lnTo>
                          <a:lnTo>
                            <a:pt x="651" y="101"/>
                          </a:lnTo>
                          <a:lnTo>
                            <a:pt x="657" y="95"/>
                          </a:lnTo>
                          <a:lnTo>
                            <a:pt x="664" y="87"/>
                          </a:lnTo>
                          <a:lnTo>
                            <a:pt x="653" y="91"/>
                          </a:lnTo>
                          <a:lnTo>
                            <a:pt x="638" y="99"/>
                          </a:lnTo>
                          <a:lnTo>
                            <a:pt x="622" y="108"/>
                          </a:lnTo>
                          <a:lnTo>
                            <a:pt x="611" y="111"/>
                          </a:lnTo>
                          <a:lnTo>
                            <a:pt x="589" y="110"/>
                          </a:lnTo>
                          <a:lnTo>
                            <a:pt x="556" y="108"/>
                          </a:lnTo>
                          <a:lnTo>
                            <a:pt x="522" y="106"/>
                          </a:lnTo>
                          <a:lnTo>
                            <a:pt x="491" y="105"/>
                          </a:lnTo>
                          <a:lnTo>
                            <a:pt x="476" y="107"/>
                          </a:lnTo>
                          <a:lnTo>
                            <a:pt x="449" y="111"/>
                          </a:lnTo>
                          <a:lnTo>
                            <a:pt x="414" y="115"/>
                          </a:lnTo>
                          <a:lnTo>
                            <a:pt x="376" y="119"/>
                          </a:lnTo>
                          <a:lnTo>
                            <a:pt x="355" y="120"/>
                          </a:lnTo>
                          <a:lnTo>
                            <a:pt x="333" y="119"/>
                          </a:lnTo>
                          <a:lnTo>
                            <a:pt x="312" y="116"/>
                          </a:lnTo>
                          <a:lnTo>
                            <a:pt x="291" y="113"/>
                          </a:lnTo>
                          <a:lnTo>
                            <a:pt x="281" y="111"/>
                          </a:lnTo>
                          <a:lnTo>
                            <a:pt x="271" y="108"/>
                          </a:lnTo>
                          <a:lnTo>
                            <a:pt x="261" y="105"/>
                          </a:lnTo>
                          <a:lnTo>
                            <a:pt x="253" y="101"/>
                          </a:lnTo>
                          <a:lnTo>
                            <a:pt x="244" y="97"/>
                          </a:lnTo>
                          <a:lnTo>
                            <a:pt x="235" y="92"/>
                          </a:lnTo>
                          <a:lnTo>
                            <a:pt x="226" y="87"/>
                          </a:lnTo>
                          <a:lnTo>
                            <a:pt x="219" y="81"/>
                          </a:lnTo>
                          <a:lnTo>
                            <a:pt x="219" y="80"/>
                          </a:lnTo>
                          <a:lnTo>
                            <a:pt x="221" y="79"/>
                          </a:lnTo>
                          <a:lnTo>
                            <a:pt x="223" y="78"/>
                          </a:lnTo>
                          <a:lnTo>
                            <a:pt x="227" y="76"/>
                          </a:lnTo>
                          <a:lnTo>
                            <a:pt x="238" y="74"/>
                          </a:lnTo>
                          <a:lnTo>
                            <a:pt x="253" y="71"/>
                          </a:lnTo>
                          <a:lnTo>
                            <a:pt x="290" y="66"/>
                          </a:lnTo>
                          <a:lnTo>
                            <a:pt x="334" y="60"/>
                          </a:lnTo>
                          <a:lnTo>
                            <a:pt x="378" y="55"/>
                          </a:lnTo>
                          <a:lnTo>
                            <a:pt x="417" y="50"/>
                          </a:lnTo>
                          <a:lnTo>
                            <a:pt x="446" y="47"/>
                          </a:lnTo>
                          <a:lnTo>
                            <a:pt x="458" y="44"/>
                          </a:lnTo>
                          <a:lnTo>
                            <a:pt x="545" y="44"/>
                          </a:lnTo>
                          <a:lnTo>
                            <a:pt x="591" y="32"/>
                          </a:lnTo>
                          <a:lnTo>
                            <a:pt x="605" y="33"/>
                          </a:lnTo>
                          <a:lnTo>
                            <a:pt x="618" y="32"/>
                          </a:lnTo>
                          <a:lnTo>
                            <a:pt x="631" y="31"/>
                          </a:lnTo>
                          <a:lnTo>
                            <a:pt x="642" y="28"/>
                          </a:lnTo>
                          <a:lnTo>
                            <a:pt x="653" y="25"/>
                          </a:lnTo>
                          <a:lnTo>
                            <a:pt x="664" y="22"/>
                          </a:lnTo>
                          <a:lnTo>
                            <a:pt x="674" y="20"/>
                          </a:lnTo>
                          <a:lnTo>
                            <a:pt x="684" y="20"/>
                          </a:lnTo>
                          <a:lnTo>
                            <a:pt x="707" y="21"/>
                          </a:lnTo>
                          <a:lnTo>
                            <a:pt x="723" y="23"/>
                          </a:lnTo>
                          <a:lnTo>
                            <a:pt x="737" y="25"/>
                          </a:lnTo>
                          <a:lnTo>
                            <a:pt x="757" y="26"/>
                          </a:lnTo>
                          <a:lnTo>
                            <a:pt x="764" y="26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27" name="Freeform 418"/>
                    <p:cNvSpPr>
                      <a:spLocks/>
                    </p:cNvSpPr>
                    <p:nvPr/>
                  </p:nvSpPr>
                  <p:spPr bwMode="auto">
                    <a:xfrm>
                      <a:off x="553" y="1660"/>
                      <a:ext cx="51" cy="38"/>
                    </a:xfrm>
                    <a:custGeom>
                      <a:avLst/>
                      <a:gdLst>
                        <a:gd name="T0" fmla="*/ 0 w 160"/>
                        <a:gd name="T1" fmla="*/ 0 h 117"/>
                        <a:gd name="T2" fmla="*/ 1 w 160"/>
                        <a:gd name="T3" fmla="*/ 10 h 117"/>
                        <a:gd name="T4" fmla="*/ 4 w 160"/>
                        <a:gd name="T5" fmla="*/ 19 h 117"/>
                        <a:gd name="T6" fmla="*/ 9 w 160"/>
                        <a:gd name="T7" fmla="*/ 29 h 117"/>
                        <a:gd name="T8" fmla="*/ 15 w 160"/>
                        <a:gd name="T9" fmla="*/ 39 h 117"/>
                        <a:gd name="T10" fmla="*/ 22 w 160"/>
                        <a:gd name="T11" fmla="*/ 48 h 117"/>
                        <a:gd name="T12" fmla="*/ 31 w 160"/>
                        <a:gd name="T13" fmla="*/ 59 h 117"/>
                        <a:gd name="T14" fmla="*/ 41 w 160"/>
                        <a:gd name="T15" fmla="*/ 68 h 117"/>
                        <a:gd name="T16" fmla="*/ 51 w 160"/>
                        <a:gd name="T17" fmla="*/ 77 h 117"/>
                        <a:gd name="T18" fmla="*/ 62 w 160"/>
                        <a:gd name="T19" fmla="*/ 85 h 117"/>
                        <a:gd name="T20" fmla="*/ 73 w 160"/>
                        <a:gd name="T21" fmla="*/ 93 h 117"/>
                        <a:gd name="T22" fmla="*/ 84 w 160"/>
                        <a:gd name="T23" fmla="*/ 99 h 117"/>
                        <a:gd name="T24" fmla="*/ 95 w 160"/>
                        <a:gd name="T25" fmla="*/ 105 h 117"/>
                        <a:gd name="T26" fmla="*/ 106 w 160"/>
                        <a:gd name="T27" fmla="*/ 111 h 117"/>
                        <a:gd name="T28" fmla="*/ 116 w 160"/>
                        <a:gd name="T29" fmla="*/ 114 h 117"/>
                        <a:gd name="T30" fmla="*/ 124 w 160"/>
                        <a:gd name="T31" fmla="*/ 117 h 117"/>
                        <a:gd name="T32" fmla="*/ 133 w 160"/>
                        <a:gd name="T33" fmla="*/ 117 h 117"/>
                        <a:gd name="T34" fmla="*/ 139 w 160"/>
                        <a:gd name="T35" fmla="*/ 116 h 117"/>
                        <a:gd name="T36" fmla="*/ 146 w 160"/>
                        <a:gd name="T37" fmla="*/ 113 h 117"/>
                        <a:gd name="T38" fmla="*/ 153 w 160"/>
                        <a:gd name="T39" fmla="*/ 110 h 117"/>
                        <a:gd name="T40" fmla="*/ 160 w 160"/>
                        <a:gd name="T41" fmla="*/ 104 h 117"/>
                        <a:gd name="T42" fmla="*/ 150 w 160"/>
                        <a:gd name="T43" fmla="*/ 91 h 117"/>
                        <a:gd name="T44" fmla="*/ 141 w 160"/>
                        <a:gd name="T45" fmla="*/ 79 h 117"/>
                        <a:gd name="T46" fmla="*/ 138 w 160"/>
                        <a:gd name="T47" fmla="*/ 73 h 117"/>
                        <a:gd name="T48" fmla="*/ 135 w 160"/>
                        <a:gd name="T49" fmla="*/ 66 h 117"/>
                        <a:gd name="T50" fmla="*/ 133 w 160"/>
                        <a:gd name="T51" fmla="*/ 58 h 117"/>
                        <a:gd name="T52" fmla="*/ 133 w 160"/>
                        <a:gd name="T53" fmla="*/ 49 h 117"/>
                        <a:gd name="T54" fmla="*/ 127 w 160"/>
                        <a:gd name="T55" fmla="*/ 48 h 117"/>
                        <a:gd name="T56" fmla="*/ 118 w 160"/>
                        <a:gd name="T57" fmla="*/ 45 h 117"/>
                        <a:gd name="T58" fmla="*/ 108 w 160"/>
                        <a:gd name="T59" fmla="*/ 40 h 117"/>
                        <a:gd name="T60" fmla="*/ 97 w 160"/>
                        <a:gd name="T61" fmla="*/ 34 h 117"/>
                        <a:gd name="T62" fmla="*/ 87 w 160"/>
                        <a:gd name="T63" fmla="*/ 28 h 117"/>
                        <a:gd name="T64" fmla="*/ 77 w 160"/>
                        <a:gd name="T65" fmla="*/ 21 h 117"/>
                        <a:gd name="T66" fmla="*/ 74 w 160"/>
                        <a:gd name="T67" fmla="*/ 17 h 117"/>
                        <a:gd name="T68" fmla="*/ 71 w 160"/>
                        <a:gd name="T69" fmla="*/ 13 h 117"/>
                        <a:gd name="T70" fmla="*/ 68 w 160"/>
                        <a:gd name="T71" fmla="*/ 10 h 117"/>
                        <a:gd name="T72" fmla="*/ 66 w 160"/>
                        <a:gd name="T73" fmla="*/ 6 h 117"/>
                        <a:gd name="T74" fmla="*/ 60 w 160"/>
                        <a:gd name="T75" fmla="*/ 6 h 117"/>
                        <a:gd name="T76" fmla="*/ 52 w 160"/>
                        <a:gd name="T77" fmla="*/ 6 h 117"/>
                        <a:gd name="T78" fmla="*/ 43 w 160"/>
                        <a:gd name="T79" fmla="*/ 4 h 117"/>
                        <a:gd name="T80" fmla="*/ 33 w 160"/>
                        <a:gd name="T81" fmla="*/ 0 h 117"/>
                        <a:gd name="T82" fmla="*/ 0 w 160"/>
                        <a:gd name="T83" fmla="*/ 0 h 117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w 160"/>
                        <a:gd name="T127" fmla="*/ 0 h 117"/>
                        <a:gd name="T128" fmla="*/ 160 w 160"/>
                        <a:gd name="T129" fmla="*/ 117 h 117"/>
                      </a:gdLst>
                      <a:ahLst/>
                      <a:cxnLst>
                        <a:cxn ang="T84">
                          <a:pos x="T0" y="T1"/>
                        </a:cxn>
                        <a:cxn ang="T85">
                          <a:pos x="T2" y="T3"/>
                        </a:cxn>
                        <a:cxn ang="T86">
                          <a:pos x="T4" y="T5"/>
                        </a:cxn>
                        <a:cxn ang="T87">
                          <a:pos x="T6" y="T7"/>
                        </a:cxn>
                        <a:cxn ang="T88">
                          <a:pos x="T8" y="T9"/>
                        </a:cxn>
                        <a:cxn ang="T89">
                          <a:pos x="T10" y="T11"/>
                        </a:cxn>
                        <a:cxn ang="T90">
                          <a:pos x="T12" y="T13"/>
                        </a:cxn>
                        <a:cxn ang="T91">
                          <a:pos x="T14" y="T15"/>
                        </a:cxn>
                        <a:cxn ang="T92">
                          <a:pos x="T16" y="T17"/>
                        </a:cxn>
                        <a:cxn ang="T93">
                          <a:pos x="T18" y="T19"/>
                        </a:cxn>
                        <a:cxn ang="T94">
                          <a:pos x="T20" y="T21"/>
                        </a:cxn>
                        <a:cxn ang="T95">
                          <a:pos x="T22" y="T23"/>
                        </a:cxn>
                        <a:cxn ang="T96">
                          <a:pos x="T24" y="T25"/>
                        </a:cxn>
                        <a:cxn ang="T97">
                          <a:pos x="T26" y="T27"/>
                        </a:cxn>
                        <a:cxn ang="T98">
                          <a:pos x="T28" y="T29"/>
                        </a:cxn>
                        <a:cxn ang="T99">
                          <a:pos x="T30" y="T31"/>
                        </a:cxn>
                        <a:cxn ang="T100">
                          <a:pos x="T32" y="T33"/>
                        </a:cxn>
                        <a:cxn ang="T101">
                          <a:pos x="T34" y="T35"/>
                        </a:cxn>
                        <a:cxn ang="T102">
                          <a:pos x="T36" y="T37"/>
                        </a:cxn>
                        <a:cxn ang="T103">
                          <a:pos x="T38" y="T39"/>
                        </a:cxn>
                        <a:cxn ang="T104">
                          <a:pos x="T40" y="T41"/>
                        </a:cxn>
                        <a:cxn ang="T105">
                          <a:pos x="T42" y="T43"/>
                        </a:cxn>
                        <a:cxn ang="T106">
                          <a:pos x="T44" y="T45"/>
                        </a:cxn>
                        <a:cxn ang="T107">
                          <a:pos x="T46" y="T47"/>
                        </a:cxn>
                        <a:cxn ang="T108">
                          <a:pos x="T48" y="T49"/>
                        </a:cxn>
                        <a:cxn ang="T109">
                          <a:pos x="T50" y="T51"/>
                        </a:cxn>
                        <a:cxn ang="T110">
                          <a:pos x="T52" y="T53"/>
                        </a:cxn>
                        <a:cxn ang="T111">
                          <a:pos x="T54" y="T55"/>
                        </a:cxn>
                        <a:cxn ang="T112">
                          <a:pos x="T56" y="T57"/>
                        </a:cxn>
                        <a:cxn ang="T113">
                          <a:pos x="T58" y="T59"/>
                        </a:cxn>
                        <a:cxn ang="T114">
                          <a:pos x="T60" y="T61"/>
                        </a:cxn>
                        <a:cxn ang="T115">
                          <a:pos x="T62" y="T63"/>
                        </a:cxn>
                        <a:cxn ang="T116">
                          <a:pos x="T64" y="T65"/>
                        </a:cxn>
                        <a:cxn ang="T117">
                          <a:pos x="T66" y="T67"/>
                        </a:cxn>
                        <a:cxn ang="T118">
                          <a:pos x="T68" y="T69"/>
                        </a:cxn>
                        <a:cxn ang="T119">
                          <a:pos x="T70" y="T71"/>
                        </a:cxn>
                        <a:cxn ang="T120">
                          <a:pos x="T72" y="T73"/>
                        </a:cxn>
                        <a:cxn ang="T121">
                          <a:pos x="T74" y="T75"/>
                        </a:cxn>
                        <a:cxn ang="T122">
                          <a:pos x="T76" y="T77"/>
                        </a:cxn>
                        <a:cxn ang="T123">
                          <a:pos x="T78" y="T79"/>
                        </a:cxn>
                        <a:cxn ang="T124">
                          <a:pos x="T80" y="T81"/>
                        </a:cxn>
                        <a:cxn ang="T125">
                          <a:pos x="T82" y="T83"/>
                        </a:cxn>
                      </a:cxnLst>
                      <a:rect l="T126" t="T127" r="T128" b="T129"/>
                      <a:pathLst>
                        <a:path w="160" h="117">
                          <a:moveTo>
                            <a:pt x="0" y="0"/>
                          </a:moveTo>
                          <a:lnTo>
                            <a:pt x="1" y="10"/>
                          </a:lnTo>
                          <a:lnTo>
                            <a:pt x="4" y="19"/>
                          </a:lnTo>
                          <a:lnTo>
                            <a:pt x="9" y="29"/>
                          </a:lnTo>
                          <a:lnTo>
                            <a:pt x="15" y="39"/>
                          </a:lnTo>
                          <a:lnTo>
                            <a:pt x="22" y="48"/>
                          </a:lnTo>
                          <a:lnTo>
                            <a:pt x="31" y="59"/>
                          </a:lnTo>
                          <a:lnTo>
                            <a:pt x="41" y="68"/>
                          </a:lnTo>
                          <a:lnTo>
                            <a:pt x="51" y="77"/>
                          </a:lnTo>
                          <a:lnTo>
                            <a:pt x="62" y="85"/>
                          </a:lnTo>
                          <a:lnTo>
                            <a:pt x="73" y="93"/>
                          </a:lnTo>
                          <a:lnTo>
                            <a:pt x="84" y="99"/>
                          </a:lnTo>
                          <a:lnTo>
                            <a:pt x="95" y="105"/>
                          </a:lnTo>
                          <a:lnTo>
                            <a:pt x="106" y="111"/>
                          </a:lnTo>
                          <a:lnTo>
                            <a:pt x="116" y="114"/>
                          </a:lnTo>
                          <a:lnTo>
                            <a:pt x="124" y="117"/>
                          </a:lnTo>
                          <a:lnTo>
                            <a:pt x="133" y="117"/>
                          </a:lnTo>
                          <a:lnTo>
                            <a:pt x="139" y="116"/>
                          </a:lnTo>
                          <a:lnTo>
                            <a:pt x="146" y="113"/>
                          </a:lnTo>
                          <a:lnTo>
                            <a:pt x="153" y="110"/>
                          </a:lnTo>
                          <a:lnTo>
                            <a:pt x="160" y="104"/>
                          </a:lnTo>
                          <a:lnTo>
                            <a:pt x="150" y="91"/>
                          </a:lnTo>
                          <a:lnTo>
                            <a:pt x="141" y="79"/>
                          </a:lnTo>
                          <a:lnTo>
                            <a:pt x="138" y="73"/>
                          </a:lnTo>
                          <a:lnTo>
                            <a:pt x="135" y="66"/>
                          </a:lnTo>
                          <a:lnTo>
                            <a:pt x="133" y="58"/>
                          </a:lnTo>
                          <a:lnTo>
                            <a:pt x="133" y="49"/>
                          </a:lnTo>
                          <a:lnTo>
                            <a:pt x="127" y="48"/>
                          </a:lnTo>
                          <a:lnTo>
                            <a:pt x="118" y="45"/>
                          </a:lnTo>
                          <a:lnTo>
                            <a:pt x="108" y="40"/>
                          </a:lnTo>
                          <a:lnTo>
                            <a:pt x="97" y="34"/>
                          </a:lnTo>
                          <a:lnTo>
                            <a:pt x="87" y="28"/>
                          </a:lnTo>
                          <a:lnTo>
                            <a:pt x="77" y="21"/>
                          </a:lnTo>
                          <a:lnTo>
                            <a:pt x="74" y="17"/>
                          </a:lnTo>
                          <a:lnTo>
                            <a:pt x="71" y="13"/>
                          </a:lnTo>
                          <a:lnTo>
                            <a:pt x="68" y="10"/>
                          </a:lnTo>
                          <a:lnTo>
                            <a:pt x="66" y="6"/>
                          </a:lnTo>
                          <a:lnTo>
                            <a:pt x="60" y="6"/>
                          </a:lnTo>
                          <a:lnTo>
                            <a:pt x="52" y="6"/>
                          </a:lnTo>
                          <a:lnTo>
                            <a:pt x="43" y="4"/>
                          </a:lnTo>
                          <a:lnTo>
                            <a:pt x="33" y="0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28" name="Freeform 419"/>
                    <p:cNvSpPr>
                      <a:spLocks/>
                    </p:cNvSpPr>
                    <p:nvPr/>
                  </p:nvSpPr>
                  <p:spPr bwMode="auto">
                    <a:xfrm>
                      <a:off x="527" y="1592"/>
                      <a:ext cx="26" cy="46"/>
                    </a:xfrm>
                    <a:custGeom>
                      <a:avLst/>
                      <a:gdLst>
                        <a:gd name="T0" fmla="*/ 40 w 80"/>
                        <a:gd name="T1" fmla="*/ 123 h 141"/>
                        <a:gd name="T2" fmla="*/ 80 w 80"/>
                        <a:gd name="T3" fmla="*/ 36 h 141"/>
                        <a:gd name="T4" fmla="*/ 80 w 80"/>
                        <a:gd name="T5" fmla="*/ 18 h 141"/>
                        <a:gd name="T6" fmla="*/ 68 w 80"/>
                        <a:gd name="T7" fmla="*/ 17 h 141"/>
                        <a:gd name="T8" fmla="*/ 59 w 80"/>
                        <a:gd name="T9" fmla="*/ 16 h 141"/>
                        <a:gd name="T10" fmla="*/ 53 w 80"/>
                        <a:gd name="T11" fmla="*/ 14 h 141"/>
                        <a:gd name="T12" fmla="*/ 47 w 80"/>
                        <a:gd name="T13" fmla="*/ 11 h 141"/>
                        <a:gd name="T14" fmla="*/ 44 w 80"/>
                        <a:gd name="T15" fmla="*/ 8 h 141"/>
                        <a:gd name="T16" fmla="*/ 42 w 80"/>
                        <a:gd name="T17" fmla="*/ 5 h 141"/>
                        <a:gd name="T18" fmla="*/ 41 w 80"/>
                        <a:gd name="T19" fmla="*/ 2 h 141"/>
                        <a:gd name="T20" fmla="*/ 40 w 80"/>
                        <a:gd name="T21" fmla="*/ 0 h 141"/>
                        <a:gd name="T22" fmla="*/ 0 w 80"/>
                        <a:gd name="T23" fmla="*/ 0 h 141"/>
                        <a:gd name="T24" fmla="*/ 0 w 80"/>
                        <a:gd name="T25" fmla="*/ 23 h 141"/>
                        <a:gd name="T26" fmla="*/ 0 w 80"/>
                        <a:gd name="T27" fmla="*/ 40 h 141"/>
                        <a:gd name="T28" fmla="*/ 0 w 80"/>
                        <a:gd name="T29" fmla="*/ 52 h 141"/>
                        <a:gd name="T30" fmla="*/ 0 w 80"/>
                        <a:gd name="T31" fmla="*/ 61 h 141"/>
                        <a:gd name="T32" fmla="*/ 1 w 80"/>
                        <a:gd name="T33" fmla="*/ 69 h 141"/>
                        <a:gd name="T34" fmla="*/ 3 w 80"/>
                        <a:gd name="T35" fmla="*/ 78 h 141"/>
                        <a:gd name="T36" fmla="*/ 7 w 80"/>
                        <a:gd name="T37" fmla="*/ 88 h 141"/>
                        <a:gd name="T38" fmla="*/ 11 w 80"/>
                        <a:gd name="T39" fmla="*/ 99 h 141"/>
                        <a:gd name="T40" fmla="*/ 20 w 80"/>
                        <a:gd name="T41" fmla="*/ 121 h 141"/>
                        <a:gd name="T42" fmla="*/ 27 w 80"/>
                        <a:gd name="T43" fmla="*/ 141 h 141"/>
                        <a:gd name="T44" fmla="*/ 31 w 80"/>
                        <a:gd name="T45" fmla="*/ 135 h 141"/>
                        <a:gd name="T46" fmla="*/ 33 w 80"/>
                        <a:gd name="T47" fmla="*/ 129 h 141"/>
                        <a:gd name="T48" fmla="*/ 34 w 80"/>
                        <a:gd name="T49" fmla="*/ 127 h 141"/>
                        <a:gd name="T50" fmla="*/ 36 w 80"/>
                        <a:gd name="T51" fmla="*/ 125 h 141"/>
                        <a:gd name="T52" fmla="*/ 38 w 80"/>
                        <a:gd name="T53" fmla="*/ 123 h 141"/>
                        <a:gd name="T54" fmla="*/ 40 w 80"/>
                        <a:gd name="T55" fmla="*/ 123 h 141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w 80"/>
                        <a:gd name="T85" fmla="*/ 0 h 141"/>
                        <a:gd name="T86" fmla="*/ 80 w 80"/>
                        <a:gd name="T87" fmla="*/ 141 h 141"/>
                      </a:gdLst>
                      <a:ahLst/>
                      <a:cxnLst>
                        <a:cxn ang="T56">
                          <a:pos x="T0" y="T1"/>
                        </a:cxn>
                        <a:cxn ang="T57">
                          <a:pos x="T2" y="T3"/>
                        </a:cxn>
                        <a:cxn ang="T58">
                          <a:pos x="T4" y="T5"/>
                        </a:cxn>
                        <a:cxn ang="T59">
                          <a:pos x="T6" y="T7"/>
                        </a:cxn>
                        <a:cxn ang="T60">
                          <a:pos x="T8" y="T9"/>
                        </a:cxn>
                        <a:cxn ang="T61">
                          <a:pos x="T10" y="T11"/>
                        </a:cxn>
                        <a:cxn ang="T62">
                          <a:pos x="T12" y="T13"/>
                        </a:cxn>
                        <a:cxn ang="T63">
                          <a:pos x="T14" y="T15"/>
                        </a:cxn>
                        <a:cxn ang="T64">
                          <a:pos x="T16" y="T17"/>
                        </a:cxn>
                        <a:cxn ang="T65">
                          <a:pos x="T18" y="T19"/>
                        </a:cxn>
                        <a:cxn ang="T66">
                          <a:pos x="T20" y="T21"/>
                        </a:cxn>
                        <a:cxn ang="T67">
                          <a:pos x="T22" y="T23"/>
                        </a:cxn>
                        <a:cxn ang="T68">
                          <a:pos x="T24" y="T25"/>
                        </a:cxn>
                        <a:cxn ang="T69">
                          <a:pos x="T26" y="T27"/>
                        </a:cxn>
                        <a:cxn ang="T70">
                          <a:pos x="T28" y="T29"/>
                        </a:cxn>
                        <a:cxn ang="T71">
                          <a:pos x="T30" y="T31"/>
                        </a:cxn>
                        <a:cxn ang="T72">
                          <a:pos x="T32" y="T33"/>
                        </a:cxn>
                        <a:cxn ang="T73">
                          <a:pos x="T34" y="T35"/>
                        </a:cxn>
                        <a:cxn ang="T74">
                          <a:pos x="T36" y="T37"/>
                        </a:cxn>
                        <a:cxn ang="T75">
                          <a:pos x="T38" y="T39"/>
                        </a:cxn>
                        <a:cxn ang="T76">
                          <a:pos x="T40" y="T41"/>
                        </a:cxn>
                        <a:cxn ang="T77">
                          <a:pos x="T42" y="T43"/>
                        </a:cxn>
                        <a:cxn ang="T78">
                          <a:pos x="T44" y="T45"/>
                        </a:cxn>
                        <a:cxn ang="T79">
                          <a:pos x="T46" y="T47"/>
                        </a:cxn>
                        <a:cxn ang="T80">
                          <a:pos x="T48" y="T49"/>
                        </a:cxn>
                        <a:cxn ang="T81">
                          <a:pos x="T50" y="T51"/>
                        </a:cxn>
                        <a:cxn ang="T82">
                          <a:pos x="T52" y="T53"/>
                        </a:cxn>
                        <a:cxn ang="T83">
                          <a:pos x="T54" y="T55"/>
                        </a:cxn>
                      </a:cxnLst>
                      <a:rect l="T84" t="T85" r="T86" b="T87"/>
                      <a:pathLst>
                        <a:path w="80" h="141">
                          <a:moveTo>
                            <a:pt x="40" y="123"/>
                          </a:moveTo>
                          <a:lnTo>
                            <a:pt x="80" y="36"/>
                          </a:lnTo>
                          <a:lnTo>
                            <a:pt x="80" y="18"/>
                          </a:lnTo>
                          <a:lnTo>
                            <a:pt x="68" y="17"/>
                          </a:lnTo>
                          <a:lnTo>
                            <a:pt x="59" y="16"/>
                          </a:lnTo>
                          <a:lnTo>
                            <a:pt x="53" y="14"/>
                          </a:lnTo>
                          <a:lnTo>
                            <a:pt x="47" y="11"/>
                          </a:lnTo>
                          <a:lnTo>
                            <a:pt x="44" y="8"/>
                          </a:lnTo>
                          <a:lnTo>
                            <a:pt x="42" y="5"/>
                          </a:lnTo>
                          <a:lnTo>
                            <a:pt x="41" y="2"/>
                          </a:lnTo>
                          <a:lnTo>
                            <a:pt x="40" y="0"/>
                          </a:lnTo>
                          <a:lnTo>
                            <a:pt x="0" y="0"/>
                          </a:lnTo>
                          <a:lnTo>
                            <a:pt x="0" y="23"/>
                          </a:lnTo>
                          <a:lnTo>
                            <a:pt x="0" y="40"/>
                          </a:lnTo>
                          <a:lnTo>
                            <a:pt x="0" y="52"/>
                          </a:lnTo>
                          <a:lnTo>
                            <a:pt x="0" y="61"/>
                          </a:lnTo>
                          <a:lnTo>
                            <a:pt x="1" y="69"/>
                          </a:lnTo>
                          <a:lnTo>
                            <a:pt x="3" y="78"/>
                          </a:lnTo>
                          <a:lnTo>
                            <a:pt x="7" y="88"/>
                          </a:lnTo>
                          <a:lnTo>
                            <a:pt x="11" y="99"/>
                          </a:lnTo>
                          <a:lnTo>
                            <a:pt x="20" y="121"/>
                          </a:lnTo>
                          <a:lnTo>
                            <a:pt x="27" y="141"/>
                          </a:lnTo>
                          <a:lnTo>
                            <a:pt x="31" y="135"/>
                          </a:lnTo>
                          <a:lnTo>
                            <a:pt x="33" y="129"/>
                          </a:lnTo>
                          <a:lnTo>
                            <a:pt x="34" y="127"/>
                          </a:lnTo>
                          <a:lnTo>
                            <a:pt x="36" y="125"/>
                          </a:lnTo>
                          <a:lnTo>
                            <a:pt x="38" y="123"/>
                          </a:lnTo>
                          <a:lnTo>
                            <a:pt x="40" y="123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29" name="Freeform 420"/>
                    <p:cNvSpPr>
                      <a:spLocks/>
                    </p:cNvSpPr>
                    <p:nvPr/>
                  </p:nvSpPr>
                  <p:spPr bwMode="auto">
                    <a:xfrm>
                      <a:off x="1379" y="1383"/>
                      <a:ext cx="83" cy="41"/>
                    </a:xfrm>
                    <a:custGeom>
                      <a:avLst/>
                      <a:gdLst>
                        <a:gd name="T0" fmla="*/ 0 w 259"/>
                        <a:gd name="T1" fmla="*/ 93 h 124"/>
                        <a:gd name="T2" fmla="*/ 0 w 259"/>
                        <a:gd name="T3" fmla="*/ 96 h 124"/>
                        <a:gd name="T4" fmla="*/ 2 w 259"/>
                        <a:gd name="T5" fmla="*/ 100 h 124"/>
                        <a:gd name="T6" fmla="*/ 4 w 259"/>
                        <a:gd name="T7" fmla="*/ 103 h 124"/>
                        <a:gd name="T8" fmla="*/ 6 w 259"/>
                        <a:gd name="T9" fmla="*/ 106 h 124"/>
                        <a:gd name="T10" fmla="*/ 14 w 259"/>
                        <a:gd name="T11" fmla="*/ 111 h 124"/>
                        <a:gd name="T12" fmla="*/ 23 w 259"/>
                        <a:gd name="T13" fmla="*/ 115 h 124"/>
                        <a:gd name="T14" fmla="*/ 31 w 259"/>
                        <a:gd name="T15" fmla="*/ 120 h 124"/>
                        <a:gd name="T16" fmla="*/ 41 w 259"/>
                        <a:gd name="T17" fmla="*/ 122 h 124"/>
                        <a:gd name="T18" fmla="*/ 51 w 259"/>
                        <a:gd name="T19" fmla="*/ 124 h 124"/>
                        <a:gd name="T20" fmla="*/ 60 w 259"/>
                        <a:gd name="T21" fmla="*/ 124 h 124"/>
                        <a:gd name="T22" fmla="*/ 68 w 259"/>
                        <a:gd name="T23" fmla="*/ 124 h 124"/>
                        <a:gd name="T24" fmla="*/ 75 w 259"/>
                        <a:gd name="T25" fmla="*/ 123 h 124"/>
                        <a:gd name="T26" fmla="*/ 81 w 259"/>
                        <a:gd name="T27" fmla="*/ 122 h 124"/>
                        <a:gd name="T28" fmla="*/ 87 w 259"/>
                        <a:gd name="T29" fmla="*/ 120 h 124"/>
                        <a:gd name="T30" fmla="*/ 97 w 259"/>
                        <a:gd name="T31" fmla="*/ 114 h 124"/>
                        <a:gd name="T32" fmla="*/ 106 w 259"/>
                        <a:gd name="T33" fmla="*/ 108 h 124"/>
                        <a:gd name="T34" fmla="*/ 115 w 259"/>
                        <a:gd name="T35" fmla="*/ 103 h 124"/>
                        <a:gd name="T36" fmla="*/ 125 w 259"/>
                        <a:gd name="T37" fmla="*/ 98 h 124"/>
                        <a:gd name="T38" fmla="*/ 130 w 259"/>
                        <a:gd name="T39" fmla="*/ 96 h 124"/>
                        <a:gd name="T40" fmla="*/ 137 w 259"/>
                        <a:gd name="T41" fmla="*/ 94 h 124"/>
                        <a:gd name="T42" fmla="*/ 145 w 259"/>
                        <a:gd name="T43" fmla="*/ 93 h 124"/>
                        <a:gd name="T44" fmla="*/ 152 w 259"/>
                        <a:gd name="T45" fmla="*/ 93 h 124"/>
                        <a:gd name="T46" fmla="*/ 162 w 259"/>
                        <a:gd name="T47" fmla="*/ 94 h 124"/>
                        <a:gd name="T48" fmla="*/ 171 w 259"/>
                        <a:gd name="T49" fmla="*/ 96 h 124"/>
                        <a:gd name="T50" fmla="*/ 180 w 259"/>
                        <a:gd name="T51" fmla="*/ 99 h 124"/>
                        <a:gd name="T52" fmla="*/ 188 w 259"/>
                        <a:gd name="T53" fmla="*/ 103 h 124"/>
                        <a:gd name="T54" fmla="*/ 204 w 259"/>
                        <a:gd name="T55" fmla="*/ 111 h 124"/>
                        <a:gd name="T56" fmla="*/ 219 w 259"/>
                        <a:gd name="T57" fmla="*/ 117 h 124"/>
                        <a:gd name="T58" fmla="*/ 259 w 259"/>
                        <a:gd name="T59" fmla="*/ 117 h 124"/>
                        <a:gd name="T60" fmla="*/ 259 w 259"/>
                        <a:gd name="T61" fmla="*/ 99 h 124"/>
                        <a:gd name="T62" fmla="*/ 252 w 259"/>
                        <a:gd name="T63" fmla="*/ 98 h 124"/>
                        <a:gd name="T64" fmla="*/ 244 w 259"/>
                        <a:gd name="T65" fmla="*/ 96 h 124"/>
                        <a:gd name="T66" fmla="*/ 236 w 259"/>
                        <a:gd name="T67" fmla="*/ 94 h 124"/>
                        <a:gd name="T68" fmla="*/ 226 w 259"/>
                        <a:gd name="T69" fmla="*/ 93 h 124"/>
                        <a:gd name="T70" fmla="*/ 230 w 259"/>
                        <a:gd name="T71" fmla="*/ 85 h 124"/>
                        <a:gd name="T72" fmla="*/ 236 w 259"/>
                        <a:gd name="T73" fmla="*/ 79 h 124"/>
                        <a:gd name="T74" fmla="*/ 240 w 259"/>
                        <a:gd name="T75" fmla="*/ 74 h 124"/>
                        <a:gd name="T76" fmla="*/ 246 w 259"/>
                        <a:gd name="T77" fmla="*/ 69 h 124"/>
                        <a:gd name="T78" fmla="*/ 238 w 259"/>
                        <a:gd name="T79" fmla="*/ 61 h 124"/>
                        <a:gd name="T80" fmla="*/ 230 w 259"/>
                        <a:gd name="T81" fmla="*/ 56 h 124"/>
                        <a:gd name="T82" fmla="*/ 222 w 259"/>
                        <a:gd name="T83" fmla="*/ 50 h 124"/>
                        <a:gd name="T84" fmla="*/ 214 w 259"/>
                        <a:gd name="T85" fmla="*/ 46 h 124"/>
                        <a:gd name="T86" fmla="*/ 197 w 259"/>
                        <a:gd name="T87" fmla="*/ 37 h 124"/>
                        <a:gd name="T88" fmla="*/ 182 w 259"/>
                        <a:gd name="T89" fmla="*/ 30 h 124"/>
                        <a:gd name="T90" fmla="*/ 166 w 259"/>
                        <a:gd name="T91" fmla="*/ 23 h 124"/>
                        <a:gd name="T92" fmla="*/ 153 w 259"/>
                        <a:gd name="T93" fmla="*/ 17 h 124"/>
                        <a:gd name="T94" fmla="*/ 147 w 259"/>
                        <a:gd name="T95" fmla="*/ 13 h 124"/>
                        <a:gd name="T96" fmla="*/ 141 w 259"/>
                        <a:gd name="T97" fmla="*/ 10 h 124"/>
                        <a:gd name="T98" fmla="*/ 137 w 259"/>
                        <a:gd name="T99" fmla="*/ 5 h 124"/>
                        <a:gd name="T100" fmla="*/ 132 w 259"/>
                        <a:gd name="T101" fmla="*/ 0 h 124"/>
                        <a:gd name="T102" fmla="*/ 124 w 259"/>
                        <a:gd name="T103" fmla="*/ 3 h 124"/>
                        <a:gd name="T104" fmla="*/ 114 w 259"/>
                        <a:gd name="T105" fmla="*/ 7 h 124"/>
                        <a:gd name="T106" fmla="*/ 105 w 259"/>
                        <a:gd name="T107" fmla="*/ 12 h 124"/>
                        <a:gd name="T108" fmla="*/ 95 w 259"/>
                        <a:gd name="T109" fmla="*/ 17 h 124"/>
                        <a:gd name="T110" fmla="*/ 75 w 259"/>
                        <a:gd name="T111" fmla="*/ 29 h 124"/>
                        <a:gd name="T112" fmla="*/ 57 w 259"/>
                        <a:gd name="T113" fmla="*/ 42 h 124"/>
                        <a:gd name="T114" fmla="*/ 38 w 259"/>
                        <a:gd name="T115" fmla="*/ 56 h 124"/>
                        <a:gd name="T116" fmla="*/ 23 w 259"/>
                        <a:gd name="T117" fmla="*/ 70 h 124"/>
                        <a:gd name="T118" fmla="*/ 9 w 259"/>
                        <a:gd name="T119" fmla="*/ 83 h 124"/>
                        <a:gd name="T120" fmla="*/ 0 w 259"/>
                        <a:gd name="T121" fmla="*/ 93 h 124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w 259"/>
                        <a:gd name="T184" fmla="*/ 0 h 124"/>
                        <a:gd name="T185" fmla="*/ 259 w 259"/>
                        <a:gd name="T186" fmla="*/ 124 h 124"/>
                      </a:gdLst>
                      <a:ahLst/>
                      <a:cxnLst>
                        <a:cxn ang="T122">
                          <a:pos x="T0" y="T1"/>
                        </a:cxn>
                        <a:cxn ang="T123">
                          <a:pos x="T2" y="T3"/>
                        </a:cxn>
                        <a:cxn ang="T124">
                          <a:pos x="T4" y="T5"/>
                        </a:cxn>
                        <a:cxn ang="T125">
                          <a:pos x="T6" y="T7"/>
                        </a:cxn>
                        <a:cxn ang="T126">
                          <a:pos x="T8" y="T9"/>
                        </a:cxn>
                        <a:cxn ang="T127">
                          <a:pos x="T10" y="T11"/>
                        </a:cxn>
                        <a:cxn ang="T128">
                          <a:pos x="T12" y="T13"/>
                        </a:cxn>
                        <a:cxn ang="T129">
                          <a:pos x="T14" y="T15"/>
                        </a:cxn>
                        <a:cxn ang="T130">
                          <a:pos x="T16" y="T17"/>
                        </a:cxn>
                        <a:cxn ang="T131">
                          <a:pos x="T18" y="T19"/>
                        </a:cxn>
                        <a:cxn ang="T132">
                          <a:pos x="T20" y="T21"/>
                        </a:cxn>
                        <a:cxn ang="T133">
                          <a:pos x="T22" y="T23"/>
                        </a:cxn>
                        <a:cxn ang="T134">
                          <a:pos x="T24" y="T25"/>
                        </a:cxn>
                        <a:cxn ang="T135">
                          <a:pos x="T26" y="T27"/>
                        </a:cxn>
                        <a:cxn ang="T136">
                          <a:pos x="T28" y="T29"/>
                        </a:cxn>
                        <a:cxn ang="T137">
                          <a:pos x="T30" y="T31"/>
                        </a:cxn>
                        <a:cxn ang="T138">
                          <a:pos x="T32" y="T33"/>
                        </a:cxn>
                        <a:cxn ang="T139">
                          <a:pos x="T34" y="T35"/>
                        </a:cxn>
                        <a:cxn ang="T140">
                          <a:pos x="T36" y="T37"/>
                        </a:cxn>
                        <a:cxn ang="T141">
                          <a:pos x="T38" y="T39"/>
                        </a:cxn>
                        <a:cxn ang="T142">
                          <a:pos x="T40" y="T41"/>
                        </a:cxn>
                        <a:cxn ang="T143">
                          <a:pos x="T42" y="T43"/>
                        </a:cxn>
                        <a:cxn ang="T144">
                          <a:pos x="T44" y="T45"/>
                        </a:cxn>
                        <a:cxn ang="T145">
                          <a:pos x="T46" y="T47"/>
                        </a:cxn>
                        <a:cxn ang="T146">
                          <a:pos x="T48" y="T49"/>
                        </a:cxn>
                        <a:cxn ang="T147">
                          <a:pos x="T50" y="T51"/>
                        </a:cxn>
                        <a:cxn ang="T148">
                          <a:pos x="T52" y="T53"/>
                        </a:cxn>
                        <a:cxn ang="T149">
                          <a:pos x="T54" y="T55"/>
                        </a:cxn>
                        <a:cxn ang="T150">
                          <a:pos x="T56" y="T57"/>
                        </a:cxn>
                        <a:cxn ang="T151">
                          <a:pos x="T58" y="T59"/>
                        </a:cxn>
                        <a:cxn ang="T152">
                          <a:pos x="T60" y="T61"/>
                        </a:cxn>
                        <a:cxn ang="T153">
                          <a:pos x="T62" y="T63"/>
                        </a:cxn>
                        <a:cxn ang="T154">
                          <a:pos x="T64" y="T65"/>
                        </a:cxn>
                        <a:cxn ang="T155">
                          <a:pos x="T66" y="T67"/>
                        </a:cxn>
                        <a:cxn ang="T156">
                          <a:pos x="T68" y="T69"/>
                        </a:cxn>
                        <a:cxn ang="T157">
                          <a:pos x="T70" y="T71"/>
                        </a:cxn>
                        <a:cxn ang="T158">
                          <a:pos x="T72" y="T73"/>
                        </a:cxn>
                        <a:cxn ang="T159">
                          <a:pos x="T74" y="T75"/>
                        </a:cxn>
                        <a:cxn ang="T160">
                          <a:pos x="T76" y="T77"/>
                        </a:cxn>
                        <a:cxn ang="T161">
                          <a:pos x="T78" y="T79"/>
                        </a:cxn>
                        <a:cxn ang="T162">
                          <a:pos x="T80" y="T81"/>
                        </a:cxn>
                        <a:cxn ang="T163">
                          <a:pos x="T82" y="T83"/>
                        </a:cxn>
                        <a:cxn ang="T164">
                          <a:pos x="T84" y="T85"/>
                        </a:cxn>
                        <a:cxn ang="T165">
                          <a:pos x="T86" y="T87"/>
                        </a:cxn>
                        <a:cxn ang="T166">
                          <a:pos x="T88" y="T89"/>
                        </a:cxn>
                        <a:cxn ang="T167">
                          <a:pos x="T90" y="T91"/>
                        </a:cxn>
                        <a:cxn ang="T168">
                          <a:pos x="T92" y="T93"/>
                        </a:cxn>
                        <a:cxn ang="T169">
                          <a:pos x="T94" y="T95"/>
                        </a:cxn>
                        <a:cxn ang="T170">
                          <a:pos x="T96" y="T97"/>
                        </a:cxn>
                        <a:cxn ang="T171">
                          <a:pos x="T98" y="T99"/>
                        </a:cxn>
                        <a:cxn ang="T172">
                          <a:pos x="T100" y="T101"/>
                        </a:cxn>
                        <a:cxn ang="T173">
                          <a:pos x="T102" y="T103"/>
                        </a:cxn>
                        <a:cxn ang="T174">
                          <a:pos x="T104" y="T105"/>
                        </a:cxn>
                        <a:cxn ang="T175">
                          <a:pos x="T106" y="T107"/>
                        </a:cxn>
                        <a:cxn ang="T176">
                          <a:pos x="T108" y="T109"/>
                        </a:cxn>
                        <a:cxn ang="T177">
                          <a:pos x="T110" y="T111"/>
                        </a:cxn>
                        <a:cxn ang="T178">
                          <a:pos x="T112" y="T113"/>
                        </a:cxn>
                        <a:cxn ang="T179">
                          <a:pos x="T114" y="T115"/>
                        </a:cxn>
                        <a:cxn ang="T180">
                          <a:pos x="T116" y="T117"/>
                        </a:cxn>
                        <a:cxn ang="T181">
                          <a:pos x="T118" y="T119"/>
                        </a:cxn>
                        <a:cxn ang="T182">
                          <a:pos x="T120" y="T121"/>
                        </a:cxn>
                      </a:cxnLst>
                      <a:rect l="T183" t="T184" r="T185" b="T186"/>
                      <a:pathLst>
                        <a:path w="259" h="124">
                          <a:moveTo>
                            <a:pt x="0" y="93"/>
                          </a:moveTo>
                          <a:lnTo>
                            <a:pt x="0" y="96"/>
                          </a:lnTo>
                          <a:lnTo>
                            <a:pt x="2" y="100"/>
                          </a:lnTo>
                          <a:lnTo>
                            <a:pt x="4" y="103"/>
                          </a:lnTo>
                          <a:lnTo>
                            <a:pt x="6" y="106"/>
                          </a:lnTo>
                          <a:lnTo>
                            <a:pt x="14" y="111"/>
                          </a:lnTo>
                          <a:lnTo>
                            <a:pt x="23" y="115"/>
                          </a:lnTo>
                          <a:lnTo>
                            <a:pt x="31" y="120"/>
                          </a:lnTo>
                          <a:lnTo>
                            <a:pt x="41" y="122"/>
                          </a:lnTo>
                          <a:lnTo>
                            <a:pt x="51" y="124"/>
                          </a:lnTo>
                          <a:lnTo>
                            <a:pt x="60" y="124"/>
                          </a:lnTo>
                          <a:lnTo>
                            <a:pt x="68" y="124"/>
                          </a:lnTo>
                          <a:lnTo>
                            <a:pt x="75" y="123"/>
                          </a:lnTo>
                          <a:lnTo>
                            <a:pt x="81" y="122"/>
                          </a:lnTo>
                          <a:lnTo>
                            <a:pt x="87" y="120"/>
                          </a:lnTo>
                          <a:lnTo>
                            <a:pt x="97" y="114"/>
                          </a:lnTo>
                          <a:lnTo>
                            <a:pt x="106" y="108"/>
                          </a:lnTo>
                          <a:lnTo>
                            <a:pt x="115" y="103"/>
                          </a:lnTo>
                          <a:lnTo>
                            <a:pt x="125" y="98"/>
                          </a:lnTo>
                          <a:lnTo>
                            <a:pt x="130" y="96"/>
                          </a:lnTo>
                          <a:lnTo>
                            <a:pt x="137" y="94"/>
                          </a:lnTo>
                          <a:lnTo>
                            <a:pt x="145" y="93"/>
                          </a:lnTo>
                          <a:lnTo>
                            <a:pt x="152" y="93"/>
                          </a:lnTo>
                          <a:lnTo>
                            <a:pt x="162" y="94"/>
                          </a:lnTo>
                          <a:lnTo>
                            <a:pt x="171" y="96"/>
                          </a:lnTo>
                          <a:lnTo>
                            <a:pt x="180" y="99"/>
                          </a:lnTo>
                          <a:lnTo>
                            <a:pt x="188" y="103"/>
                          </a:lnTo>
                          <a:lnTo>
                            <a:pt x="204" y="111"/>
                          </a:lnTo>
                          <a:lnTo>
                            <a:pt x="219" y="117"/>
                          </a:lnTo>
                          <a:lnTo>
                            <a:pt x="259" y="117"/>
                          </a:lnTo>
                          <a:lnTo>
                            <a:pt x="259" y="99"/>
                          </a:lnTo>
                          <a:lnTo>
                            <a:pt x="252" y="98"/>
                          </a:lnTo>
                          <a:lnTo>
                            <a:pt x="244" y="96"/>
                          </a:lnTo>
                          <a:lnTo>
                            <a:pt x="236" y="94"/>
                          </a:lnTo>
                          <a:lnTo>
                            <a:pt x="226" y="93"/>
                          </a:lnTo>
                          <a:lnTo>
                            <a:pt x="230" y="85"/>
                          </a:lnTo>
                          <a:lnTo>
                            <a:pt x="236" y="79"/>
                          </a:lnTo>
                          <a:lnTo>
                            <a:pt x="240" y="74"/>
                          </a:lnTo>
                          <a:lnTo>
                            <a:pt x="246" y="69"/>
                          </a:lnTo>
                          <a:lnTo>
                            <a:pt x="238" y="61"/>
                          </a:lnTo>
                          <a:lnTo>
                            <a:pt x="230" y="56"/>
                          </a:lnTo>
                          <a:lnTo>
                            <a:pt x="222" y="50"/>
                          </a:lnTo>
                          <a:lnTo>
                            <a:pt x="214" y="46"/>
                          </a:lnTo>
                          <a:lnTo>
                            <a:pt x="197" y="37"/>
                          </a:lnTo>
                          <a:lnTo>
                            <a:pt x="182" y="30"/>
                          </a:lnTo>
                          <a:lnTo>
                            <a:pt x="166" y="23"/>
                          </a:lnTo>
                          <a:lnTo>
                            <a:pt x="153" y="17"/>
                          </a:lnTo>
                          <a:lnTo>
                            <a:pt x="147" y="13"/>
                          </a:lnTo>
                          <a:lnTo>
                            <a:pt x="141" y="10"/>
                          </a:lnTo>
                          <a:lnTo>
                            <a:pt x="137" y="5"/>
                          </a:lnTo>
                          <a:lnTo>
                            <a:pt x="132" y="0"/>
                          </a:lnTo>
                          <a:lnTo>
                            <a:pt x="124" y="3"/>
                          </a:lnTo>
                          <a:lnTo>
                            <a:pt x="114" y="7"/>
                          </a:lnTo>
                          <a:lnTo>
                            <a:pt x="105" y="12"/>
                          </a:lnTo>
                          <a:lnTo>
                            <a:pt x="95" y="17"/>
                          </a:lnTo>
                          <a:lnTo>
                            <a:pt x="75" y="29"/>
                          </a:lnTo>
                          <a:lnTo>
                            <a:pt x="57" y="42"/>
                          </a:lnTo>
                          <a:lnTo>
                            <a:pt x="38" y="56"/>
                          </a:lnTo>
                          <a:lnTo>
                            <a:pt x="23" y="70"/>
                          </a:lnTo>
                          <a:lnTo>
                            <a:pt x="9" y="83"/>
                          </a:lnTo>
                          <a:lnTo>
                            <a:pt x="0" y="93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30" name="Freeform 421"/>
                    <p:cNvSpPr>
                      <a:spLocks/>
                    </p:cNvSpPr>
                    <p:nvPr/>
                  </p:nvSpPr>
                  <p:spPr bwMode="auto">
                    <a:xfrm>
                      <a:off x="1509" y="1389"/>
                      <a:ext cx="38" cy="19"/>
                    </a:xfrm>
                    <a:custGeom>
                      <a:avLst/>
                      <a:gdLst>
                        <a:gd name="T0" fmla="*/ 0 w 119"/>
                        <a:gd name="T1" fmla="*/ 32 h 57"/>
                        <a:gd name="T2" fmla="*/ 7 w 119"/>
                        <a:gd name="T3" fmla="*/ 35 h 57"/>
                        <a:gd name="T4" fmla="*/ 14 w 119"/>
                        <a:gd name="T5" fmla="*/ 38 h 57"/>
                        <a:gd name="T6" fmla="*/ 20 w 119"/>
                        <a:gd name="T7" fmla="*/ 42 h 57"/>
                        <a:gd name="T8" fmla="*/ 26 w 119"/>
                        <a:gd name="T9" fmla="*/ 47 h 57"/>
                        <a:gd name="T10" fmla="*/ 32 w 119"/>
                        <a:gd name="T11" fmla="*/ 51 h 57"/>
                        <a:gd name="T12" fmla="*/ 36 w 119"/>
                        <a:gd name="T13" fmla="*/ 54 h 57"/>
                        <a:gd name="T14" fmla="*/ 41 w 119"/>
                        <a:gd name="T15" fmla="*/ 56 h 57"/>
                        <a:gd name="T16" fmla="*/ 47 w 119"/>
                        <a:gd name="T17" fmla="*/ 57 h 57"/>
                        <a:gd name="T18" fmla="*/ 55 w 119"/>
                        <a:gd name="T19" fmla="*/ 57 h 57"/>
                        <a:gd name="T20" fmla="*/ 62 w 119"/>
                        <a:gd name="T21" fmla="*/ 56 h 57"/>
                        <a:gd name="T22" fmla="*/ 70 w 119"/>
                        <a:gd name="T23" fmla="*/ 55 h 57"/>
                        <a:gd name="T24" fmla="*/ 77 w 119"/>
                        <a:gd name="T25" fmla="*/ 53 h 57"/>
                        <a:gd name="T26" fmla="*/ 83 w 119"/>
                        <a:gd name="T27" fmla="*/ 50 h 57"/>
                        <a:gd name="T28" fmla="*/ 89 w 119"/>
                        <a:gd name="T29" fmla="*/ 48 h 57"/>
                        <a:gd name="T30" fmla="*/ 93 w 119"/>
                        <a:gd name="T31" fmla="*/ 44 h 57"/>
                        <a:gd name="T32" fmla="*/ 97 w 119"/>
                        <a:gd name="T33" fmla="*/ 40 h 57"/>
                        <a:gd name="T34" fmla="*/ 106 w 119"/>
                        <a:gd name="T35" fmla="*/ 32 h 57"/>
                        <a:gd name="T36" fmla="*/ 112 w 119"/>
                        <a:gd name="T37" fmla="*/ 23 h 57"/>
                        <a:gd name="T38" fmla="*/ 116 w 119"/>
                        <a:gd name="T39" fmla="*/ 13 h 57"/>
                        <a:gd name="T40" fmla="*/ 119 w 119"/>
                        <a:gd name="T41" fmla="*/ 1 h 57"/>
                        <a:gd name="T42" fmla="*/ 101 w 119"/>
                        <a:gd name="T43" fmla="*/ 0 h 57"/>
                        <a:gd name="T44" fmla="*/ 82 w 119"/>
                        <a:gd name="T45" fmla="*/ 0 h 57"/>
                        <a:gd name="T46" fmla="*/ 63 w 119"/>
                        <a:gd name="T47" fmla="*/ 2 h 57"/>
                        <a:gd name="T48" fmla="*/ 45 w 119"/>
                        <a:gd name="T49" fmla="*/ 5 h 57"/>
                        <a:gd name="T50" fmla="*/ 36 w 119"/>
                        <a:gd name="T51" fmla="*/ 7 h 57"/>
                        <a:gd name="T52" fmla="*/ 28 w 119"/>
                        <a:gd name="T53" fmla="*/ 10 h 57"/>
                        <a:gd name="T54" fmla="*/ 22 w 119"/>
                        <a:gd name="T55" fmla="*/ 13 h 57"/>
                        <a:gd name="T56" fmla="*/ 15 w 119"/>
                        <a:gd name="T57" fmla="*/ 16 h 57"/>
                        <a:gd name="T58" fmla="*/ 10 w 119"/>
                        <a:gd name="T59" fmla="*/ 19 h 57"/>
                        <a:gd name="T60" fmla="*/ 5 w 119"/>
                        <a:gd name="T61" fmla="*/ 23 h 57"/>
                        <a:gd name="T62" fmla="*/ 2 w 119"/>
                        <a:gd name="T63" fmla="*/ 27 h 57"/>
                        <a:gd name="T64" fmla="*/ 0 w 119"/>
                        <a:gd name="T65" fmla="*/ 32 h 57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19"/>
                        <a:gd name="T100" fmla="*/ 0 h 57"/>
                        <a:gd name="T101" fmla="*/ 119 w 119"/>
                        <a:gd name="T102" fmla="*/ 57 h 57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19" h="57">
                          <a:moveTo>
                            <a:pt x="0" y="32"/>
                          </a:moveTo>
                          <a:lnTo>
                            <a:pt x="7" y="35"/>
                          </a:lnTo>
                          <a:lnTo>
                            <a:pt x="14" y="38"/>
                          </a:lnTo>
                          <a:lnTo>
                            <a:pt x="20" y="42"/>
                          </a:lnTo>
                          <a:lnTo>
                            <a:pt x="26" y="47"/>
                          </a:lnTo>
                          <a:lnTo>
                            <a:pt x="32" y="51"/>
                          </a:lnTo>
                          <a:lnTo>
                            <a:pt x="36" y="54"/>
                          </a:lnTo>
                          <a:lnTo>
                            <a:pt x="41" y="56"/>
                          </a:lnTo>
                          <a:lnTo>
                            <a:pt x="47" y="57"/>
                          </a:lnTo>
                          <a:lnTo>
                            <a:pt x="55" y="57"/>
                          </a:lnTo>
                          <a:lnTo>
                            <a:pt x="62" y="56"/>
                          </a:lnTo>
                          <a:lnTo>
                            <a:pt x="70" y="55"/>
                          </a:lnTo>
                          <a:lnTo>
                            <a:pt x="77" y="53"/>
                          </a:lnTo>
                          <a:lnTo>
                            <a:pt x="83" y="50"/>
                          </a:lnTo>
                          <a:lnTo>
                            <a:pt x="89" y="48"/>
                          </a:lnTo>
                          <a:lnTo>
                            <a:pt x="93" y="44"/>
                          </a:lnTo>
                          <a:lnTo>
                            <a:pt x="97" y="40"/>
                          </a:lnTo>
                          <a:lnTo>
                            <a:pt x="106" y="32"/>
                          </a:lnTo>
                          <a:lnTo>
                            <a:pt x="112" y="23"/>
                          </a:lnTo>
                          <a:lnTo>
                            <a:pt x="116" y="13"/>
                          </a:lnTo>
                          <a:lnTo>
                            <a:pt x="119" y="1"/>
                          </a:lnTo>
                          <a:lnTo>
                            <a:pt x="101" y="0"/>
                          </a:lnTo>
                          <a:lnTo>
                            <a:pt x="82" y="0"/>
                          </a:lnTo>
                          <a:lnTo>
                            <a:pt x="63" y="2"/>
                          </a:lnTo>
                          <a:lnTo>
                            <a:pt x="45" y="5"/>
                          </a:lnTo>
                          <a:lnTo>
                            <a:pt x="36" y="7"/>
                          </a:lnTo>
                          <a:lnTo>
                            <a:pt x="28" y="10"/>
                          </a:lnTo>
                          <a:lnTo>
                            <a:pt x="22" y="13"/>
                          </a:lnTo>
                          <a:lnTo>
                            <a:pt x="15" y="16"/>
                          </a:lnTo>
                          <a:lnTo>
                            <a:pt x="10" y="19"/>
                          </a:lnTo>
                          <a:lnTo>
                            <a:pt x="5" y="23"/>
                          </a:lnTo>
                          <a:lnTo>
                            <a:pt x="2" y="27"/>
                          </a:lnTo>
                          <a:lnTo>
                            <a:pt x="0" y="32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31" name="Freeform 422"/>
                    <p:cNvSpPr>
                      <a:spLocks/>
                    </p:cNvSpPr>
                    <p:nvPr/>
                  </p:nvSpPr>
                  <p:spPr bwMode="auto">
                    <a:xfrm>
                      <a:off x="1554" y="1335"/>
                      <a:ext cx="34" cy="17"/>
                    </a:xfrm>
                    <a:custGeom>
                      <a:avLst/>
                      <a:gdLst>
                        <a:gd name="T0" fmla="*/ 0 w 107"/>
                        <a:gd name="T1" fmla="*/ 50 h 52"/>
                        <a:gd name="T2" fmla="*/ 6 w 107"/>
                        <a:gd name="T3" fmla="*/ 51 h 52"/>
                        <a:gd name="T4" fmla="*/ 9 w 107"/>
                        <a:gd name="T5" fmla="*/ 52 h 52"/>
                        <a:gd name="T6" fmla="*/ 13 w 107"/>
                        <a:gd name="T7" fmla="*/ 52 h 52"/>
                        <a:gd name="T8" fmla="*/ 17 w 107"/>
                        <a:gd name="T9" fmla="*/ 52 h 52"/>
                        <a:gd name="T10" fmla="*/ 24 w 107"/>
                        <a:gd name="T11" fmla="*/ 50 h 52"/>
                        <a:gd name="T12" fmla="*/ 34 w 107"/>
                        <a:gd name="T13" fmla="*/ 50 h 52"/>
                        <a:gd name="T14" fmla="*/ 43 w 107"/>
                        <a:gd name="T15" fmla="*/ 49 h 52"/>
                        <a:gd name="T16" fmla="*/ 53 w 107"/>
                        <a:gd name="T17" fmla="*/ 48 h 52"/>
                        <a:gd name="T18" fmla="*/ 62 w 107"/>
                        <a:gd name="T19" fmla="*/ 47 h 52"/>
                        <a:gd name="T20" fmla="*/ 70 w 107"/>
                        <a:gd name="T21" fmla="*/ 43 h 52"/>
                        <a:gd name="T22" fmla="*/ 79 w 107"/>
                        <a:gd name="T23" fmla="*/ 40 h 52"/>
                        <a:gd name="T24" fmla="*/ 88 w 107"/>
                        <a:gd name="T25" fmla="*/ 36 h 52"/>
                        <a:gd name="T26" fmla="*/ 97 w 107"/>
                        <a:gd name="T27" fmla="*/ 31 h 52"/>
                        <a:gd name="T28" fmla="*/ 107 w 107"/>
                        <a:gd name="T29" fmla="*/ 24 h 52"/>
                        <a:gd name="T30" fmla="*/ 107 w 107"/>
                        <a:gd name="T31" fmla="*/ 0 h 52"/>
                        <a:gd name="T32" fmla="*/ 98 w 107"/>
                        <a:gd name="T33" fmla="*/ 1 h 52"/>
                        <a:gd name="T34" fmla="*/ 86 w 107"/>
                        <a:gd name="T35" fmla="*/ 3 h 52"/>
                        <a:gd name="T36" fmla="*/ 72 w 107"/>
                        <a:gd name="T37" fmla="*/ 7 h 52"/>
                        <a:gd name="T38" fmla="*/ 56 w 107"/>
                        <a:gd name="T39" fmla="*/ 13 h 52"/>
                        <a:gd name="T40" fmla="*/ 41 w 107"/>
                        <a:gd name="T41" fmla="*/ 20 h 52"/>
                        <a:gd name="T42" fmla="*/ 25 w 107"/>
                        <a:gd name="T43" fmla="*/ 28 h 52"/>
                        <a:gd name="T44" fmla="*/ 19 w 107"/>
                        <a:gd name="T45" fmla="*/ 33 h 52"/>
                        <a:gd name="T46" fmla="*/ 12 w 107"/>
                        <a:gd name="T47" fmla="*/ 38 h 52"/>
                        <a:gd name="T48" fmla="*/ 6 w 107"/>
                        <a:gd name="T49" fmla="*/ 43 h 52"/>
                        <a:gd name="T50" fmla="*/ 0 w 107"/>
                        <a:gd name="T51" fmla="*/ 50 h 52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w 107"/>
                        <a:gd name="T79" fmla="*/ 0 h 52"/>
                        <a:gd name="T80" fmla="*/ 107 w 107"/>
                        <a:gd name="T81" fmla="*/ 52 h 52"/>
                      </a:gdLst>
                      <a:ahLst/>
                      <a:cxnLst>
                        <a:cxn ang="T52">
                          <a:pos x="T0" y="T1"/>
                        </a:cxn>
                        <a:cxn ang="T53">
                          <a:pos x="T2" y="T3"/>
                        </a:cxn>
                        <a:cxn ang="T54">
                          <a:pos x="T4" y="T5"/>
                        </a:cxn>
                        <a:cxn ang="T55">
                          <a:pos x="T6" y="T7"/>
                        </a:cxn>
                        <a:cxn ang="T56">
                          <a:pos x="T8" y="T9"/>
                        </a:cxn>
                        <a:cxn ang="T57">
                          <a:pos x="T10" y="T11"/>
                        </a:cxn>
                        <a:cxn ang="T58">
                          <a:pos x="T12" y="T13"/>
                        </a:cxn>
                        <a:cxn ang="T59">
                          <a:pos x="T14" y="T15"/>
                        </a:cxn>
                        <a:cxn ang="T60">
                          <a:pos x="T16" y="T17"/>
                        </a:cxn>
                        <a:cxn ang="T61">
                          <a:pos x="T18" y="T19"/>
                        </a:cxn>
                        <a:cxn ang="T62">
                          <a:pos x="T20" y="T21"/>
                        </a:cxn>
                        <a:cxn ang="T63">
                          <a:pos x="T22" y="T23"/>
                        </a:cxn>
                        <a:cxn ang="T64">
                          <a:pos x="T24" y="T25"/>
                        </a:cxn>
                        <a:cxn ang="T65">
                          <a:pos x="T26" y="T27"/>
                        </a:cxn>
                        <a:cxn ang="T66">
                          <a:pos x="T28" y="T29"/>
                        </a:cxn>
                        <a:cxn ang="T67">
                          <a:pos x="T30" y="T31"/>
                        </a:cxn>
                        <a:cxn ang="T68">
                          <a:pos x="T32" y="T33"/>
                        </a:cxn>
                        <a:cxn ang="T69">
                          <a:pos x="T34" y="T35"/>
                        </a:cxn>
                        <a:cxn ang="T70">
                          <a:pos x="T36" y="T37"/>
                        </a:cxn>
                        <a:cxn ang="T71">
                          <a:pos x="T38" y="T39"/>
                        </a:cxn>
                        <a:cxn ang="T72">
                          <a:pos x="T40" y="T41"/>
                        </a:cxn>
                        <a:cxn ang="T73">
                          <a:pos x="T42" y="T43"/>
                        </a:cxn>
                        <a:cxn ang="T74">
                          <a:pos x="T44" y="T45"/>
                        </a:cxn>
                        <a:cxn ang="T75">
                          <a:pos x="T46" y="T47"/>
                        </a:cxn>
                        <a:cxn ang="T76">
                          <a:pos x="T48" y="T49"/>
                        </a:cxn>
                        <a:cxn ang="T77">
                          <a:pos x="T50" y="T51"/>
                        </a:cxn>
                      </a:cxnLst>
                      <a:rect l="T78" t="T79" r="T80" b="T81"/>
                      <a:pathLst>
                        <a:path w="107" h="52">
                          <a:moveTo>
                            <a:pt x="0" y="50"/>
                          </a:moveTo>
                          <a:lnTo>
                            <a:pt x="6" y="51"/>
                          </a:lnTo>
                          <a:lnTo>
                            <a:pt x="9" y="52"/>
                          </a:lnTo>
                          <a:lnTo>
                            <a:pt x="13" y="52"/>
                          </a:lnTo>
                          <a:lnTo>
                            <a:pt x="17" y="52"/>
                          </a:lnTo>
                          <a:lnTo>
                            <a:pt x="24" y="50"/>
                          </a:lnTo>
                          <a:lnTo>
                            <a:pt x="34" y="50"/>
                          </a:lnTo>
                          <a:lnTo>
                            <a:pt x="43" y="49"/>
                          </a:lnTo>
                          <a:lnTo>
                            <a:pt x="53" y="48"/>
                          </a:lnTo>
                          <a:lnTo>
                            <a:pt x="62" y="47"/>
                          </a:lnTo>
                          <a:lnTo>
                            <a:pt x="70" y="43"/>
                          </a:lnTo>
                          <a:lnTo>
                            <a:pt x="79" y="40"/>
                          </a:lnTo>
                          <a:lnTo>
                            <a:pt x="88" y="36"/>
                          </a:lnTo>
                          <a:lnTo>
                            <a:pt x="97" y="31"/>
                          </a:lnTo>
                          <a:lnTo>
                            <a:pt x="107" y="24"/>
                          </a:lnTo>
                          <a:lnTo>
                            <a:pt x="107" y="0"/>
                          </a:lnTo>
                          <a:lnTo>
                            <a:pt x="98" y="1"/>
                          </a:lnTo>
                          <a:lnTo>
                            <a:pt x="86" y="3"/>
                          </a:lnTo>
                          <a:lnTo>
                            <a:pt x="72" y="7"/>
                          </a:lnTo>
                          <a:lnTo>
                            <a:pt x="56" y="13"/>
                          </a:lnTo>
                          <a:lnTo>
                            <a:pt x="41" y="20"/>
                          </a:lnTo>
                          <a:lnTo>
                            <a:pt x="25" y="28"/>
                          </a:lnTo>
                          <a:lnTo>
                            <a:pt x="19" y="33"/>
                          </a:lnTo>
                          <a:lnTo>
                            <a:pt x="12" y="38"/>
                          </a:lnTo>
                          <a:lnTo>
                            <a:pt x="6" y="43"/>
                          </a:lnTo>
                          <a:lnTo>
                            <a:pt x="0" y="5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32" name="Freeform 423"/>
                    <p:cNvSpPr>
                      <a:spLocks/>
                    </p:cNvSpPr>
                    <p:nvPr/>
                  </p:nvSpPr>
                  <p:spPr bwMode="auto">
                    <a:xfrm>
                      <a:off x="1381" y="1244"/>
                      <a:ext cx="79" cy="32"/>
                    </a:xfrm>
                    <a:custGeom>
                      <a:avLst/>
                      <a:gdLst>
                        <a:gd name="T0" fmla="*/ 27 w 246"/>
                        <a:gd name="T1" fmla="*/ 99 h 99"/>
                        <a:gd name="T2" fmla="*/ 22 w 246"/>
                        <a:gd name="T3" fmla="*/ 97 h 99"/>
                        <a:gd name="T4" fmla="*/ 17 w 246"/>
                        <a:gd name="T5" fmla="*/ 96 h 99"/>
                        <a:gd name="T6" fmla="*/ 12 w 246"/>
                        <a:gd name="T7" fmla="*/ 93 h 99"/>
                        <a:gd name="T8" fmla="*/ 9 w 246"/>
                        <a:gd name="T9" fmla="*/ 90 h 99"/>
                        <a:gd name="T10" fmla="*/ 6 w 246"/>
                        <a:gd name="T11" fmla="*/ 86 h 99"/>
                        <a:gd name="T12" fmla="*/ 2 w 246"/>
                        <a:gd name="T13" fmla="*/ 82 h 99"/>
                        <a:gd name="T14" fmla="*/ 1 w 246"/>
                        <a:gd name="T15" fmla="*/ 78 h 99"/>
                        <a:gd name="T16" fmla="*/ 0 w 246"/>
                        <a:gd name="T17" fmla="*/ 73 h 99"/>
                        <a:gd name="T18" fmla="*/ 0 w 246"/>
                        <a:gd name="T19" fmla="*/ 69 h 99"/>
                        <a:gd name="T20" fmla="*/ 1 w 246"/>
                        <a:gd name="T21" fmla="*/ 65 h 99"/>
                        <a:gd name="T22" fmla="*/ 3 w 246"/>
                        <a:gd name="T23" fmla="*/ 60 h 99"/>
                        <a:gd name="T24" fmla="*/ 5 w 246"/>
                        <a:gd name="T25" fmla="*/ 56 h 99"/>
                        <a:gd name="T26" fmla="*/ 10 w 246"/>
                        <a:gd name="T27" fmla="*/ 49 h 99"/>
                        <a:gd name="T28" fmla="*/ 18 w 246"/>
                        <a:gd name="T29" fmla="*/ 41 h 99"/>
                        <a:gd name="T30" fmla="*/ 25 w 246"/>
                        <a:gd name="T31" fmla="*/ 34 h 99"/>
                        <a:gd name="T32" fmla="*/ 35 w 246"/>
                        <a:gd name="T33" fmla="*/ 28 h 99"/>
                        <a:gd name="T34" fmla="*/ 46 w 246"/>
                        <a:gd name="T35" fmla="*/ 23 h 99"/>
                        <a:gd name="T36" fmla="*/ 57 w 246"/>
                        <a:gd name="T37" fmla="*/ 18 h 99"/>
                        <a:gd name="T38" fmla="*/ 69 w 246"/>
                        <a:gd name="T39" fmla="*/ 14 h 99"/>
                        <a:gd name="T40" fmla="*/ 81 w 246"/>
                        <a:gd name="T41" fmla="*/ 10 h 99"/>
                        <a:gd name="T42" fmla="*/ 92 w 246"/>
                        <a:gd name="T43" fmla="*/ 7 h 99"/>
                        <a:gd name="T44" fmla="*/ 104 w 246"/>
                        <a:gd name="T45" fmla="*/ 4 h 99"/>
                        <a:gd name="T46" fmla="*/ 124 w 246"/>
                        <a:gd name="T47" fmla="*/ 1 h 99"/>
                        <a:gd name="T48" fmla="*/ 140 w 246"/>
                        <a:gd name="T49" fmla="*/ 0 h 99"/>
                        <a:gd name="T50" fmla="*/ 168 w 246"/>
                        <a:gd name="T51" fmla="*/ 0 h 99"/>
                        <a:gd name="T52" fmla="*/ 193 w 246"/>
                        <a:gd name="T53" fmla="*/ 1 h 99"/>
                        <a:gd name="T54" fmla="*/ 219 w 246"/>
                        <a:gd name="T55" fmla="*/ 2 h 99"/>
                        <a:gd name="T56" fmla="*/ 246 w 246"/>
                        <a:gd name="T57" fmla="*/ 6 h 99"/>
                        <a:gd name="T58" fmla="*/ 244 w 246"/>
                        <a:gd name="T59" fmla="*/ 11 h 99"/>
                        <a:gd name="T60" fmla="*/ 241 w 246"/>
                        <a:gd name="T61" fmla="*/ 15 h 99"/>
                        <a:gd name="T62" fmla="*/ 236 w 246"/>
                        <a:gd name="T63" fmla="*/ 20 h 99"/>
                        <a:gd name="T64" fmla="*/ 231 w 246"/>
                        <a:gd name="T65" fmla="*/ 26 h 99"/>
                        <a:gd name="T66" fmla="*/ 215 w 246"/>
                        <a:gd name="T67" fmla="*/ 36 h 99"/>
                        <a:gd name="T68" fmla="*/ 199 w 246"/>
                        <a:gd name="T69" fmla="*/ 46 h 99"/>
                        <a:gd name="T70" fmla="*/ 180 w 246"/>
                        <a:gd name="T71" fmla="*/ 55 h 99"/>
                        <a:gd name="T72" fmla="*/ 162 w 246"/>
                        <a:gd name="T73" fmla="*/ 61 h 99"/>
                        <a:gd name="T74" fmla="*/ 152 w 246"/>
                        <a:gd name="T75" fmla="*/ 64 h 99"/>
                        <a:gd name="T76" fmla="*/ 143 w 246"/>
                        <a:gd name="T77" fmla="*/ 66 h 99"/>
                        <a:gd name="T78" fmla="*/ 134 w 246"/>
                        <a:gd name="T79" fmla="*/ 67 h 99"/>
                        <a:gd name="T80" fmla="*/ 126 w 246"/>
                        <a:gd name="T81" fmla="*/ 67 h 99"/>
                        <a:gd name="T82" fmla="*/ 120 w 246"/>
                        <a:gd name="T83" fmla="*/ 67 h 99"/>
                        <a:gd name="T84" fmla="*/ 110 w 246"/>
                        <a:gd name="T85" fmla="*/ 67 h 99"/>
                        <a:gd name="T86" fmla="*/ 100 w 246"/>
                        <a:gd name="T87" fmla="*/ 67 h 99"/>
                        <a:gd name="T88" fmla="*/ 93 w 246"/>
                        <a:gd name="T89" fmla="*/ 67 h 99"/>
                        <a:gd name="T90" fmla="*/ 88 w 246"/>
                        <a:gd name="T91" fmla="*/ 69 h 99"/>
                        <a:gd name="T92" fmla="*/ 80 w 246"/>
                        <a:gd name="T93" fmla="*/ 72 h 99"/>
                        <a:gd name="T94" fmla="*/ 72 w 246"/>
                        <a:gd name="T95" fmla="*/ 77 h 99"/>
                        <a:gd name="T96" fmla="*/ 63 w 246"/>
                        <a:gd name="T97" fmla="*/ 83 h 99"/>
                        <a:gd name="T98" fmla="*/ 53 w 246"/>
                        <a:gd name="T99" fmla="*/ 88 h 99"/>
                        <a:gd name="T100" fmla="*/ 44 w 246"/>
                        <a:gd name="T101" fmla="*/ 93 h 99"/>
                        <a:gd name="T102" fmla="*/ 35 w 246"/>
                        <a:gd name="T103" fmla="*/ 96 h 99"/>
                        <a:gd name="T104" fmla="*/ 27 w 246"/>
                        <a:gd name="T105" fmla="*/ 99 h 99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w 246"/>
                        <a:gd name="T160" fmla="*/ 0 h 99"/>
                        <a:gd name="T161" fmla="*/ 246 w 246"/>
                        <a:gd name="T162" fmla="*/ 99 h 99"/>
                      </a:gdLst>
                      <a:ahLst/>
                      <a:cxnLst>
                        <a:cxn ang="T106">
                          <a:pos x="T0" y="T1"/>
                        </a:cxn>
                        <a:cxn ang="T107">
                          <a:pos x="T2" y="T3"/>
                        </a:cxn>
                        <a:cxn ang="T108">
                          <a:pos x="T4" y="T5"/>
                        </a:cxn>
                        <a:cxn ang="T109">
                          <a:pos x="T6" y="T7"/>
                        </a:cxn>
                        <a:cxn ang="T110">
                          <a:pos x="T8" y="T9"/>
                        </a:cxn>
                        <a:cxn ang="T111">
                          <a:pos x="T10" y="T11"/>
                        </a:cxn>
                        <a:cxn ang="T112">
                          <a:pos x="T12" y="T13"/>
                        </a:cxn>
                        <a:cxn ang="T113">
                          <a:pos x="T14" y="T15"/>
                        </a:cxn>
                        <a:cxn ang="T114">
                          <a:pos x="T16" y="T17"/>
                        </a:cxn>
                        <a:cxn ang="T115">
                          <a:pos x="T18" y="T19"/>
                        </a:cxn>
                        <a:cxn ang="T116">
                          <a:pos x="T20" y="T21"/>
                        </a:cxn>
                        <a:cxn ang="T117">
                          <a:pos x="T22" y="T23"/>
                        </a:cxn>
                        <a:cxn ang="T118">
                          <a:pos x="T24" y="T25"/>
                        </a:cxn>
                        <a:cxn ang="T119">
                          <a:pos x="T26" y="T27"/>
                        </a:cxn>
                        <a:cxn ang="T120">
                          <a:pos x="T28" y="T29"/>
                        </a:cxn>
                        <a:cxn ang="T121">
                          <a:pos x="T30" y="T31"/>
                        </a:cxn>
                        <a:cxn ang="T122">
                          <a:pos x="T32" y="T33"/>
                        </a:cxn>
                        <a:cxn ang="T123">
                          <a:pos x="T34" y="T35"/>
                        </a:cxn>
                        <a:cxn ang="T124">
                          <a:pos x="T36" y="T37"/>
                        </a:cxn>
                        <a:cxn ang="T125">
                          <a:pos x="T38" y="T39"/>
                        </a:cxn>
                        <a:cxn ang="T126">
                          <a:pos x="T40" y="T41"/>
                        </a:cxn>
                        <a:cxn ang="T127">
                          <a:pos x="T42" y="T43"/>
                        </a:cxn>
                        <a:cxn ang="T128">
                          <a:pos x="T44" y="T45"/>
                        </a:cxn>
                        <a:cxn ang="T129">
                          <a:pos x="T46" y="T47"/>
                        </a:cxn>
                        <a:cxn ang="T130">
                          <a:pos x="T48" y="T49"/>
                        </a:cxn>
                        <a:cxn ang="T131">
                          <a:pos x="T50" y="T51"/>
                        </a:cxn>
                        <a:cxn ang="T132">
                          <a:pos x="T52" y="T53"/>
                        </a:cxn>
                        <a:cxn ang="T133">
                          <a:pos x="T54" y="T55"/>
                        </a:cxn>
                        <a:cxn ang="T134">
                          <a:pos x="T56" y="T57"/>
                        </a:cxn>
                        <a:cxn ang="T135">
                          <a:pos x="T58" y="T59"/>
                        </a:cxn>
                        <a:cxn ang="T136">
                          <a:pos x="T60" y="T61"/>
                        </a:cxn>
                        <a:cxn ang="T137">
                          <a:pos x="T62" y="T63"/>
                        </a:cxn>
                        <a:cxn ang="T138">
                          <a:pos x="T64" y="T65"/>
                        </a:cxn>
                        <a:cxn ang="T139">
                          <a:pos x="T66" y="T67"/>
                        </a:cxn>
                        <a:cxn ang="T140">
                          <a:pos x="T68" y="T69"/>
                        </a:cxn>
                        <a:cxn ang="T141">
                          <a:pos x="T70" y="T71"/>
                        </a:cxn>
                        <a:cxn ang="T142">
                          <a:pos x="T72" y="T73"/>
                        </a:cxn>
                        <a:cxn ang="T143">
                          <a:pos x="T74" y="T75"/>
                        </a:cxn>
                        <a:cxn ang="T144">
                          <a:pos x="T76" y="T77"/>
                        </a:cxn>
                        <a:cxn ang="T145">
                          <a:pos x="T78" y="T79"/>
                        </a:cxn>
                        <a:cxn ang="T146">
                          <a:pos x="T80" y="T81"/>
                        </a:cxn>
                        <a:cxn ang="T147">
                          <a:pos x="T82" y="T83"/>
                        </a:cxn>
                        <a:cxn ang="T148">
                          <a:pos x="T84" y="T85"/>
                        </a:cxn>
                        <a:cxn ang="T149">
                          <a:pos x="T86" y="T87"/>
                        </a:cxn>
                        <a:cxn ang="T150">
                          <a:pos x="T88" y="T89"/>
                        </a:cxn>
                        <a:cxn ang="T151">
                          <a:pos x="T90" y="T91"/>
                        </a:cxn>
                        <a:cxn ang="T152">
                          <a:pos x="T92" y="T93"/>
                        </a:cxn>
                        <a:cxn ang="T153">
                          <a:pos x="T94" y="T95"/>
                        </a:cxn>
                        <a:cxn ang="T154">
                          <a:pos x="T96" y="T97"/>
                        </a:cxn>
                        <a:cxn ang="T155">
                          <a:pos x="T98" y="T99"/>
                        </a:cxn>
                        <a:cxn ang="T156">
                          <a:pos x="T100" y="T101"/>
                        </a:cxn>
                        <a:cxn ang="T157">
                          <a:pos x="T102" y="T103"/>
                        </a:cxn>
                        <a:cxn ang="T158">
                          <a:pos x="T104" y="T105"/>
                        </a:cxn>
                      </a:cxnLst>
                      <a:rect l="T159" t="T160" r="T161" b="T162"/>
                      <a:pathLst>
                        <a:path w="246" h="99">
                          <a:moveTo>
                            <a:pt x="27" y="99"/>
                          </a:moveTo>
                          <a:lnTo>
                            <a:pt x="22" y="97"/>
                          </a:lnTo>
                          <a:lnTo>
                            <a:pt x="17" y="96"/>
                          </a:lnTo>
                          <a:lnTo>
                            <a:pt x="12" y="93"/>
                          </a:lnTo>
                          <a:lnTo>
                            <a:pt x="9" y="90"/>
                          </a:lnTo>
                          <a:lnTo>
                            <a:pt x="6" y="86"/>
                          </a:lnTo>
                          <a:lnTo>
                            <a:pt x="2" y="82"/>
                          </a:lnTo>
                          <a:lnTo>
                            <a:pt x="1" y="78"/>
                          </a:lnTo>
                          <a:lnTo>
                            <a:pt x="0" y="73"/>
                          </a:lnTo>
                          <a:lnTo>
                            <a:pt x="0" y="69"/>
                          </a:lnTo>
                          <a:lnTo>
                            <a:pt x="1" y="65"/>
                          </a:lnTo>
                          <a:lnTo>
                            <a:pt x="3" y="60"/>
                          </a:lnTo>
                          <a:lnTo>
                            <a:pt x="5" y="56"/>
                          </a:lnTo>
                          <a:lnTo>
                            <a:pt x="10" y="49"/>
                          </a:lnTo>
                          <a:lnTo>
                            <a:pt x="18" y="41"/>
                          </a:lnTo>
                          <a:lnTo>
                            <a:pt x="25" y="34"/>
                          </a:lnTo>
                          <a:lnTo>
                            <a:pt x="35" y="28"/>
                          </a:lnTo>
                          <a:lnTo>
                            <a:pt x="46" y="23"/>
                          </a:lnTo>
                          <a:lnTo>
                            <a:pt x="57" y="18"/>
                          </a:lnTo>
                          <a:lnTo>
                            <a:pt x="69" y="14"/>
                          </a:lnTo>
                          <a:lnTo>
                            <a:pt x="81" y="10"/>
                          </a:lnTo>
                          <a:lnTo>
                            <a:pt x="92" y="7"/>
                          </a:lnTo>
                          <a:lnTo>
                            <a:pt x="104" y="4"/>
                          </a:lnTo>
                          <a:lnTo>
                            <a:pt x="124" y="1"/>
                          </a:lnTo>
                          <a:lnTo>
                            <a:pt x="140" y="0"/>
                          </a:lnTo>
                          <a:lnTo>
                            <a:pt x="168" y="0"/>
                          </a:lnTo>
                          <a:lnTo>
                            <a:pt x="193" y="1"/>
                          </a:lnTo>
                          <a:lnTo>
                            <a:pt x="219" y="2"/>
                          </a:lnTo>
                          <a:lnTo>
                            <a:pt x="246" y="6"/>
                          </a:lnTo>
                          <a:lnTo>
                            <a:pt x="244" y="11"/>
                          </a:lnTo>
                          <a:lnTo>
                            <a:pt x="241" y="15"/>
                          </a:lnTo>
                          <a:lnTo>
                            <a:pt x="236" y="20"/>
                          </a:lnTo>
                          <a:lnTo>
                            <a:pt x="231" y="26"/>
                          </a:lnTo>
                          <a:lnTo>
                            <a:pt x="215" y="36"/>
                          </a:lnTo>
                          <a:lnTo>
                            <a:pt x="199" y="46"/>
                          </a:lnTo>
                          <a:lnTo>
                            <a:pt x="180" y="55"/>
                          </a:lnTo>
                          <a:lnTo>
                            <a:pt x="162" y="61"/>
                          </a:lnTo>
                          <a:lnTo>
                            <a:pt x="152" y="64"/>
                          </a:lnTo>
                          <a:lnTo>
                            <a:pt x="143" y="66"/>
                          </a:lnTo>
                          <a:lnTo>
                            <a:pt x="134" y="67"/>
                          </a:lnTo>
                          <a:lnTo>
                            <a:pt x="126" y="67"/>
                          </a:lnTo>
                          <a:lnTo>
                            <a:pt x="120" y="67"/>
                          </a:lnTo>
                          <a:lnTo>
                            <a:pt x="110" y="67"/>
                          </a:lnTo>
                          <a:lnTo>
                            <a:pt x="100" y="67"/>
                          </a:lnTo>
                          <a:lnTo>
                            <a:pt x="93" y="67"/>
                          </a:lnTo>
                          <a:lnTo>
                            <a:pt x="88" y="69"/>
                          </a:lnTo>
                          <a:lnTo>
                            <a:pt x="80" y="72"/>
                          </a:lnTo>
                          <a:lnTo>
                            <a:pt x="72" y="77"/>
                          </a:lnTo>
                          <a:lnTo>
                            <a:pt x="63" y="83"/>
                          </a:lnTo>
                          <a:lnTo>
                            <a:pt x="53" y="88"/>
                          </a:lnTo>
                          <a:lnTo>
                            <a:pt x="44" y="93"/>
                          </a:lnTo>
                          <a:lnTo>
                            <a:pt x="35" y="96"/>
                          </a:lnTo>
                          <a:lnTo>
                            <a:pt x="27" y="99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33" name="Freeform 424"/>
                    <p:cNvSpPr>
                      <a:spLocks/>
                    </p:cNvSpPr>
                    <p:nvPr/>
                  </p:nvSpPr>
                  <p:spPr bwMode="auto">
                    <a:xfrm>
                      <a:off x="1294" y="1248"/>
                      <a:ext cx="76" cy="40"/>
                    </a:xfrm>
                    <a:custGeom>
                      <a:avLst/>
                      <a:gdLst>
                        <a:gd name="T0" fmla="*/ 33 w 233"/>
                        <a:gd name="T1" fmla="*/ 88 h 123"/>
                        <a:gd name="T2" fmla="*/ 10 w 233"/>
                        <a:gd name="T3" fmla="*/ 78 h 123"/>
                        <a:gd name="T4" fmla="*/ 0 w 233"/>
                        <a:gd name="T5" fmla="*/ 55 h 123"/>
                        <a:gd name="T6" fmla="*/ 20 w 233"/>
                        <a:gd name="T7" fmla="*/ 37 h 123"/>
                        <a:gd name="T8" fmla="*/ 40 w 233"/>
                        <a:gd name="T9" fmla="*/ 37 h 123"/>
                        <a:gd name="T10" fmla="*/ 61 w 233"/>
                        <a:gd name="T11" fmla="*/ 37 h 123"/>
                        <a:gd name="T12" fmla="*/ 72 w 233"/>
                        <a:gd name="T13" fmla="*/ 36 h 123"/>
                        <a:gd name="T14" fmla="*/ 83 w 233"/>
                        <a:gd name="T15" fmla="*/ 33 h 123"/>
                        <a:gd name="T16" fmla="*/ 104 w 233"/>
                        <a:gd name="T17" fmla="*/ 23 h 123"/>
                        <a:gd name="T18" fmla="*/ 123 w 233"/>
                        <a:gd name="T19" fmla="*/ 11 h 123"/>
                        <a:gd name="T20" fmla="*/ 146 w 233"/>
                        <a:gd name="T21" fmla="*/ 0 h 123"/>
                        <a:gd name="T22" fmla="*/ 161 w 233"/>
                        <a:gd name="T23" fmla="*/ 8 h 123"/>
                        <a:gd name="T24" fmla="*/ 181 w 233"/>
                        <a:gd name="T25" fmla="*/ 12 h 123"/>
                        <a:gd name="T26" fmla="*/ 190 w 233"/>
                        <a:gd name="T27" fmla="*/ 10 h 123"/>
                        <a:gd name="T28" fmla="*/ 201 w 233"/>
                        <a:gd name="T29" fmla="*/ 6 h 123"/>
                        <a:gd name="T30" fmla="*/ 213 w 233"/>
                        <a:gd name="T31" fmla="*/ 0 h 123"/>
                        <a:gd name="T32" fmla="*/ 232 w 233"/>
                        <a:gd name="T33" fmla="*/ 6 h 123"/>
                        <a:gd name="T34" fmla="*/ 228 w 233"/>
                        <a:gd name="T35" fmla="*/ 18 h 123"/>
                        <a:gd name="T36" fmla="*/ 219 w 233"/>
                        <a:gd name="T37" fmla="*/ 25 h 123"/>
                        <a:gd name="T38" fmla="*/ 207 w 233"/>
                        <a:gd name="T39" fmla="*/ 30 h 123"/>
                        <a:gd name="T40" fmla="*/ 201 w 233"/>
                        <a:gd name="T41" fmla="*/ 43 h 123"/>
                        <a:gd name="T42" fmla="*/ 206 w 233"/>
                        <a:gd name="T43" fmla="*/ 62 h 123"/>
                        <a:gd name="T44" fmla="*/ 185 w 233"/>
                        <a:gd name="T45" fmla="*/ 85 h 123"/>
                        <a:gd name="T46" fmla="*/ 157 w 233"/>
                        <a:gd name="T47" fmla="*/ 96 h 123"/>
                        <a:gd name="T48" fmla="*/ 139 w 233"/>
                        <a:gd name="T49" fmla="*/ 98 h 123"/>
                        <a:gd name="T50" fmla="*/ 116 w 233"/>
                        <a:gd name="T51" fmla="*/ 100 h 123"/>
                        <a:gd name="T52" fmla="*/ 96 w 233"/>
                        <a:gd name="T53" fmla="*/ 106 h 123"/>
                        <a:gd name="T54" fmla="*/ 82 w 233"/>
                        <a:gd name="T55" fmla="*/ 115 h 123"/>
                        <a:gd name="T56" fmla="*/ 67 w 233"/>
                        <a:gd name="T57" fmla="*/ 122 h 123"/>
                        <a:gd name="T58" fmla="*/ 58 w 233"/>
                        <a:gd name="T59" fmla="*/ 122 h 123"/>
                        <a:gd name="T60" fmla="*/ 53 w 233"/>
                        <a:gd name="T61" fmla="*/ 115 h 123"/>
                        <a:gd name="T62" fmla="*/ 48 w 233"/>
                        <a:gd name="T63" fmla="*/ 100 h 123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w 233"/>
                        <a:gd name="T97" fmla="*/ 0 h 123"/>
                        <a:gd name="T98" fmla="*/ 233 w 233"/>
                        <a:gd name="T99" fmla="*/ 123 h 123"/>
                      </a:gdLst>
                      <a:ahLst/>
                      <a:cxnLst>
                        <a:cxn ang="T64">
                          <a:pos x="T0" y="T1"/>
                        </a:cxn>
                        <a:cxn ang="T65">
                          <a:pos x="T2" y="T3"/>
                        </a:cxn>
                        <a:cxn ang="T66">
                          <a:pos x="T4" y="T5"/>
                        </a:cxn>
                        <a:cxn ang="T67">
                          <a:pos x="T6" y="T7"/>
                        </a:cxn>
                        <a:cxn ang="T68">
                          <a:pos x="T8" y="T9"/>
                        </a:cxn>
                        <a:cxn ang="T69">
                          <a:pos x="T10" y="T11"/>
                        </a:cxn>
                        <a:cxn ang="T70">
                          <a:pos x="T12" y="T13"/>
                        </a:cxn>
                        <a:cxn ang="T71">
                          <a:pos x="T14" y="T15"/>
                        </a:cxn>
                        <a:cxn ang="T72">
                          <a:pos x="T16" y="T17"/>
                        </a:cxn>
                        <a:cxn ang="T73">
                          <a:pos x="T18" y="T19"/>
                        </a:cxn>
                        <a:cxn ang="T74">
                          <a:pos x="T20" y="T21"/>
                        </a:cxn>
                        <a:cxn ang="T75">
                          <a:pos x="T22" y="T23"/>
                        </a:cxn>
                        <a:cxn ang="T76">
                          <a:pos x="T24" y="T25"/>
                        </a:cxn>
                        <a:cxn ang="T77">
                          <a:pos x="T26" y="T27"/>
                        </a:cxn>
                        <a:cxn ang="T78">
                          <a:pos x="T28" y="T29"/>
                        </a:cxn>
                        <a:cxn ang="T79">
                          <a:pos x="T30" y="T31"/>
                        </a:cxn>
                        <a:cxn ang="T80">
                          <a:pos x="T32" y="T33"/>
                        </a:cxn>
                        <a:cxn ang="T81">
                          <a:pos x="T34" y="T35"/>
                        </a:cxn>
                        <a:cxn ang="T82">
                          <a:pos x="T36" y="T37"/>
                        </a:cxn>
                        <a:cxn ang="T83">
                          <a:pos x="T38" y="T39"/>
                        </a:cxn>
                        <a:cxn ang="T84">
                          <a:pos x="T40" y="T41"/>
                        </a:cxn>
                        <a:cxn ang="T85">
                          <a:pos x="T42" y="T43"/>
                        </a:cxn>
                        <a:cxn ang="T86">
                          <a:pos x="T44" y="T45"/>
                        </a:cxn>
                        <a:cxn ang="T87">
                          <a:pos x="T46" y="T47"/>
                        </a:cxn>
                        <a:cxn ang="T88">
                          <a:pos x="T48" y="T49"/>
                        </a:cxn>
                        <a:cxn ang="T89">
                          <a:pos x="T50" y="T51"/>
                        </a:cxn>
                        <a:cxn ang="T90">
                          <a:pos x="T52" y="T53"/>
                        </a:cxn>
                        <a:cxn ang="T91">
                          <a:pos x="T54" y="T55"/>
                        </a:cxn>
                        <a:cxn ang="T92">
                          <a:pos x="T56" y="T57"/>
                        </a:cxn>
                        <a:cxn ang="T93">
                          <a:pos x="T58" y="T59"/>
                        </a:cxn>
                        <a:cxn ang="T94">
                          <a:pos x="T60" y="T61"/>
                        </a:cxn>
                        <a:cxn ang="T95">
                          <a:pos x="T62" y="T63"/>
                        </a:cxn>
                      </a:cxnLst>
                      <a:rect l="T96" t="T97" r="T98" b="T99"/>
                      <a:pathLst>
                        <a:path w="233" h="123">
                          <a:moveTo>
                            <a:pt x="47" y="93"/>
                          </a:moveTo>
                          <a:lnTo>
                            <a:pt x="33" y="88"/>
                          </a:lnTo>
                          <a:lnTo>
                            <a:pt x="21" y="83"/>
                          </a:lnTo>
                          <a:lnTo>
                            <a:pt x="10" y="78"/>
                          </a:lnTo>
                          <a:lnTo>
                            <a:pt x="0" y="74"/>
                          </a:lnTo>
                          <a:lnTo>
                            <a:pt x="0" y="55"/>
                          </a:lnTo>
                          <a:lnTo>
                            <a:pt x="10" y="46"/>
                          </a:lnTo>
                          <a:lnTo>
                            <a:pt x="20" y="37"/>
                          </a:lnTo>
                          <a:lnTo>
                            <a:pt x="30" y="37"/>
                          </a:lnTo>
                          <a:lnTo>
                            <a:pt x="40" y="37"/>
                          </a:lnTo>
                          <a:lnTo>
                            <a:pt x="51" y="37"/>
                          </a:lnTo>
                          <a:lnTo>
                            <a:pt x="61" y="37"/>
                          </a:lnTo>
                          <a:lnTo>
                            <a:pt x="66" y="37"/>
                          </a:lnTo>
                          <a:lnTo>
                            <a:pt x="72" y="36"/>
                          </a:lnTo>
                          <a:lnTo>
                            <a:pt x="77" y="35"/>
                          </a:lnTo>
                          <a:lnTo>
                            <a:pt x="83" y="33"/>
                          </a:lnTo>
                          <a:lnTo>
                            <a:pt x="94" y="28"/>
                          </a:lnTo>
                          <a:lnTo>
                            <a:pt x="104" y="23"/>
                          </a:lnTo>
                          <a:lnTo>
                            <a:pt x="114" y="17"/>
                          </a:lnTo>
                          <a:lnTo>
                            <a:pt x="123" y="11"/>
                          </a:lnTo>
                          <a:lnTo>
                            <a:pt x="134" y="5"/>
                          </a:lnTo>
                          <a:lnTo>
                            <a:pt x="146" y="0"/>
                          </a:lnTo>
                          <a:lnTo>
                            <a:pt x="153" y="4"/>
                          </a:lnTo>
                          <a:lnTo>
                            <a:pt x="161" y="8"/>
                          </a:lnTo>
                          <a:lnTo>
                            <a:pt x="171" y="11"/>
                          </a:lnTo>
                          <a:lnTo>
                            <a:pt x="181" y="12"/>
                          </a:lnTo>
                          <a:lnTo>
                            <a:pt x="185" y="12"/>
                          </a:lnTo>
                          <a:lnTo>
                            <a:pt x="190" y="10"/>
                          </a:lnTo>
                          <a:lnTo>
                            <a:pt x="196" y="8"/>
                          </a:lnTo>
                          <a:lnTo>
                            <a:pt x="201" y="6"/>
                          </a:lnTo>
                          <a:lnTo>
                            <a:pt x="210" y="2"/>
                          </a:lnTo>
                          <a:lnTo>
                            <a:pt x="213" y="0"/>
                          </a:lnTo>
                          <a:lnTo>
                            <a:pt x="233" y="0"/>
                          </a:lnTo>
                          <a:lnTo>
                            <a:pt x="232" y="6"/>
                          </a:lnTo>
                          <a:lnTo>
                            <a:pt x="231" y="12"/>
                          </a:lnTo>
                          <a:lnTo>
                            <a:pt x="228" y="18"/>
                          </a:lnTo>
                          <a:lnTo>
                            <a:pt x="224" y="22"/>
                          </a:lnTo>
                          <a:lnTo>
                            <a:pt x="219" y="25"/>
                          </a:lnTo>
                          <a:lnTo>
                            <a:pt x="213" y="28"/>
                          </a:lnTo>
                          <a:lnTo>
                            <a:pt x="207" y="30"/>
                          </a:lnTo>
                          <a:lnTo>
                            <a:pt x="200" y="30"/>
                          </a:lnTo>
                          <a:lnTo>
                            <a:pt x="201" y="43"/>
                          </a:lnTo>
                          <a:lnTo>
                            <a:pt x="204" y="52"/>
                          </a:lnTo>
                          <a:lnTo>
                            <a:pt x="206" y="62"/>
                          </a:lnTo>
                          <a:lnTo>
                            <a:pt x="207" y="74"/>
                          </a:lnTo>
                          <a:lnTo>
                            <a:pt x="185" y="85"/>
                          </a:lnTo>
                          <a:lnTo>
                            <a:pt x="166" y="93"/>
                          </a:lnTo>
                          <a:lnTo>
                            <a:pt x="157" y="96"/>
                          </a:lnTo>
                          <a:lnTo>
                            <a:pt x="149" y="98"/>
                          </a:lnTo>
                          <a:lnTo>
                            <a:pt x="139" y="98"/>
                          </a:lnTo>
                          <a:lnTo>
                            <a:pt x="127" y="99"/>
                          </a:lnTo>
                          <a:lnTo>
                            <a:pt x="116" y="100"/>
                          </a:lnTo>
                          <a:lnTo>
                            <a:pt x="105" y="103"/>
                          </a:lnTo>
                          <a:lnTo>
                            <a:pt x="96" y="106"/>
                          </a:lnTo>
                          <a:lnTo>
                            <a:pt x="88" y="111"/>
                          </a:lnTo>
                          <a:lnTo>
                            <a:pt x="82" y="115"/>
                          </a:lnTo>
                          <a:lnTo>
                            <a:pt x="74" y="119"/>
                          </a:lnTo>
                          <a:lnTo>
                            <a:pt x="67" y="122"/>
                          </a:lnTo>
                          <a:lnTo>
                            <a:pt x="61" y="123"/>
                          </a:lnTo>
                          <a:lnTo>
                            <a:pt x="58" y="122"/>
                          </a:lnTo>
                          <a:lnTo>
                            <a:pt x="55" y="119"/>
                          </a:lnTo>
                          <a:lnTo>
                            <a:pt x="53" y="115"/>
                          </a:lnTo>
                          <a:lnTo>
                            <a:pt x="51" y="110"/>
                          </a:lnTo>
                          <a:lnTo>
                            <a:pt x="48" y="100"/>
                          </a:lnTo>
                          <a:lnTo>
                            <a:pt x="47" y="93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34" name="Freeform 425"/>
                    <p:cNvSpPr>
                      <a:spLocks/>
                    </p:cNvSpPr>
                    <p:nvPr/>
                  </p:nvSpPr>
                  <p:spPr bwMode="auto">
                    <a:xfrm>
                      <a:off x="983" y="1236"/>
                      <a:ext cx="157" cy="56"/>
                    </a:xfrm>
                    <a:custGeom>
                      <a:avLst/>
                      <a:gdLst>
                        <a:gd name="T0" fmla="*/ 0 w 484"/>
                        <a:gd name="T1" fmla="*/ 147 h 172"/>
                        <a:gd name="T2" fmla="*/ 3 w 484"/>
                        <a:gd name="T3" fmla="*/ 156 h 172"/>
                        <a:gd name="T4" fmla="*/ 9 w 484"/>
                        <a:gd name="T5" fmla="*/ 162 h 172"/>
                        <a:gd name="T6" fmla="*/ 17 w 484"/>
                        <a:gd name="T7" fmla="*/ 167 h 172"/>
                        <a:gd name="T8" fmla="*/ 31 w 484"/>
                        <a:gd name="T9" fmla="*/ 170 h 172"/>
                        <a:gd name="T10" fmla="*/ 51 w 484"/>
                        <a:gd name="T11" fmla="*/ 172 h 172"/>
                        <a:gd name="T12" fmla="*/ 73 w 484"/>
                        <a:gd name="T13" fmla="*/ 172 h 172"/>
                        <a:gd name="T14" fmla="*/ 99 w 484"/>
                        <a:gd name="T15" fmla="*/ 167 h 172"/>
                        <a:gd name="T16" fmla="*/ 139 w 484"/>
                        <a:gd name="T17" fmla="*/ 156 h 172"/>
                        <a:gd name="T18" fmla="*/ 189 w 484"/>
                        <a:gd name="T19" fmla="*/ 135 h 172"/>
                        <a:gd name="T20" fmla="*/ 240 w 484"/>
                        <a:gd name="T21" fmla="*/ 113 h 172"/>
                        <a:gd name="T22" fmla="*/ 287 w 484"/>
                        <a:gd name="T23" fmla="*/ 100 h 172"/>
                        <a:gd name="T24" fmla="*/ 350 w 484"/>
                        <a:gd name="T25" fmla="*/ 87 h 172"/>
                        <a:gd name="T26" fmla="*/ 401 w 484"/>
                        <a:gd name="T27" fmla="*/ 75 h 172"/>
                        <a:gd name="T28" fmla="*/ 434 w 484"/>
                        <a:gd name="T29" fmla="*/ 64 h 172"/>
                        <a:gd name="T30" fmla="*/ 461 w 484"/>
                        <a:gd name="T31" fmla="*/ 52 h 172"/>
                        <a:gd name="T32" fmla="*/ 475 w 484"/>
                        <a:gd name="T33" fmla="*/ 42 h 172"/>
                        <a:gd name="T34" fmla="*/ 482 w 484"/>
                        <a:gd name="T35" fmla="*/ 35 h 172"/>
                        <a:gd name="T36" fmla="*/ 449 w 484"/>
                        <a:gd name="T37" fmla="*/ 26 h 172"/>
                        <a:gd name="T38" fmla="*/ 387 w 484"/>
                        <a:gd name="T39" fmla="*/ 16 h 172"/>
                        <a:gd name="T40" fmla="*/ 331 w 484"/>
                        <a:gd name="T41" fmla="*/ 6 h 172"/>
                        <a:gd name="T42" fmla="*/ 272 w 484"/>
                        <a:gd name="T43" fmla="*/ 0 h 172"/>
                        <a:gd name="T44" fmla="*/ 225 w 484"/>
                        <a:gd name="T45" fmla="*/ 0 h 172"/>
                        <a:gd name="T46" fmla="*/ 203 w 484"/>
                        <a:gd name="T47" fmla="*/ 4 h 172"/>
                        <a:gd name="T48" fmla="*/ 186 w 484"/>
                        <a:gd name="T49" fmla="*/ 8 h 172"/>
                        <a:gd name="T50" fmla="*/ 176 w 484"/>
                        <a:gd name="T51" fmla="*/ 6 h 172"/>
                        <a:gd name="T52" fmla="*/ 169 w 484"/>
                        <a:gd name="T53" fmla="*/ 3 h 172"/>
                        <a:gd name="T54" fmla="*/ 165 w 484"/>
                        <a:gd name="T55" fmla="*/ 8 h 172"/>
                        <a:gd name="T56" fmla="*/ 161 w 484"/>
                        <a:gd name="T57" fmla="*/ 24 h 172"/>
                        <a:gd name="T58" fmla="*/ 154 w 484"/>
                        <a:gd name="T59" fmla="*/ 36 h 172"/>
                        <a:gd name="T60" fmla="*/ 144 w 484"/>
                        <a:gd name="T61" fmla="*/ 46 h 172"/>
                        <a:gd name="T62" fmla="*/ 127 w 484"/>
                        <a:gd name="T63" fmla="*/ 58 h 172"/>
                        <a:gd name="T64" fmla="*/ 97 w 484"/>
                        <a:gd name="T65" fmla="*/ 69 h 172"/>
                        <a:gd name="T66" fmla="*/ 66 w 484"/>
                        <a:gd name="T67" fmla="*/ 78 h 172"/>
                        <a:gd name="T68" fmla="*/ 38 w 484"/>
                        <a:gd name="T69" fmla="*/ 88 h 172"/>
                        <a:gd name="T70" fmla="*/ 19 w 484"/>
                        <a:gd name="T71" fmla="*/ 98 h 172"/>
                        <a:gd name="T72" fmla="*/ 10 w 484"/>
                        <a:gd name="T73" fmla="*/ 107 h 172"/>
                        <a:gd name="T74" fmla="*/ 3 w 484"/>
                        <a:gd name="T75" fmla="*/ 119 h 172"/>
                        <a:gd name="T76" fmla="*/ 0 w 484"/>
                        <a:gd name="T77" fmla="*/ 134 h 172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w 484"/>
                        <a:gd name="T118" fmla="*/ 0 h 172"/>
                        <a:gd name="T119" fmla="*/ 484 w 484"/>
                        <a:gd name="T120" fmla="*/ 172 h 172"/>
                      </a:gdLst>
                      <a:ahLst/>
                      <a:cxnLst>
                        <a:cxn ang="T78">
                          <a:pos x="T0" y="T1"/>
                        </a:cxn>
                        <a:cxn ang="T79">
                          <a:pos x="T2" y="T3"/>
                        </a:cxn>
                        <a:cxn ang="T80">
                          <a:pos x="T4" y="T5"/>
                        </a:cxn>
                        <a:cxn ang="T81">
                          <a:pos x="T6" y="T7"/>
                        </a:cxn>
                        <a:cxn ang="T82">
                          <a:pos x="T8" y="T9"/>
                        </a:cxn>
                        <a:cxn ang="T83">
                          <a:pos x="T10" y="T11"/>
                        </a:cxn>
                        <a:cxn ang="T84">
                          <a:pos x="T12" y="T13"/>
                        </a:cxn>
                        <a:cxn ang="T85">
                          <a:pos x="T14" y="T15"/>
                        </a:cxn>
                        <a:cxn ang="T86">
                          <a:pos x="T16" y="T17"/>
                        </a:cxn>
                        <a:cxn ang="T87">
                          <a:pos x="T18" y="T19"/>
                        </a:cxn>
                        <a:cxn ang="T88">
                          <a:pos x="T20" y="T21"/>
                        </a:cxn>
                        <a:cxn ang="T89">
                          <a:pos x="T22" y="T23"/>
                        </a:cxn>
                        <a:cxn ang="T90">
                          <a:pos x="T24" y="T25"/>
                        </a:cxn>
                        <a:cxn ang="T91">
                          <a:pos x="T26" y="T27"/>
                        </a:cxn>
                        <a:cxn ang="T92">
                          <a:pos x="T28" y="T29"/>
                        </a:cxn>
                        <a:cxn ang="T93">
                          <a:pos x="T30" y="T31"/>
                        </a:cxn>
                        <a:cxn ang="T94">
                          <a:pos x="T32" y="T33"/>
                        </a:cxn>
                        <a:cxn ang="T95">
                          <a:pos x="T34" y="T35"/>
                        </a:cxn>
                        <a:cxn ang="T96">
                          <a:pos x="T36" y="T37"/>
                        </a:cxn>
                        <a:cxn ang="T97">
                          <a:pos x="T38" y="T39"/>
                        </a:cxn>
                        <a:cxn ang="T98">
                          <a:pos x="T40" y="T41"/>
                        </a:cxn>
                        <a:cxn ang="T99">
                          <a:pos x="T42" y="T43"/>
                        </a:cxn>
                        <a:cxn ang="T100">
                          <a:pos x="T44" y="T45"/>
                        </a:cxn>
                        <a:cxn ang="T101">
                          <a:pos x="T46" y="T47"/>
                        </a:cxn>
                        <a:cxn ang="T102">
                          <a:pos x="T48" y="T49"/>
                        </a:cxn>
                        <a:cxn ang="T103">
                          <a:pos x="T50" y="T51"/>
                        </a:cxn>
                        <a:cxn ang="T104">
                          <a:pos x="T52" y="T53"/>
                        </a:cxn>
                        <a:cxn ang="T105">
                          <a:pos x="T54" y="T55"/>
                        </a:cxn>
                        <a:cxn ang="T106">
                          <a:pos x="T56" y="T57"/>
                        </a:cxn>
                        <a:cxn ang="T107">
                          <a:pos x="T58" y="T59"/>
                        </a:cxn>
                        <a:cxn ang="T108">
                          <a:pos x="T60" y="T61"/>
                        </a:cxn>
                        <a:cxn ang="T109">
                          <a:pos x="T62" y="T63"/>
                        </a:cxn>
                        <a:cxn ang="T110">
                          <a:pos x="T64" y="T65"/>
                        </a:cxn>
                        <a:cxn ang="T111">
                          <a:pos x="T66" y="T67"/>
                        </a:cxn>
                        <a:cxn ang="T112">
                          <a:pos x="T68" y="T69"/>
                        </a:cxn>
                        <a:cxn ang="T113">
                          <a:pos x="T70" y="T71"/>
                        </a:cxn>
                        <a:cxn ang="T114">
                          <a:pos x="T72" y="T73"/>
                        </a:cxn>
                        <a:cxn ang="T115">
                          <a:pos x="T74" y="T75"/>
                        </a:cxn>
                        <a:cxn ang="T116">
                          <a:pos x="T76" y="T77"/>
                        </a:cxn>
                      </a:cxnLst>
                      <a:rect l="T117" t="T118" r="T119" b="T120"/>
                      <a:pathLst>
                        <a:path w="484" h="172">
                          <a:moveTo>
                            <a:pt x="0" y="142"/>
                          </a:moveTo>
                          <a:lnTo>
                            <a:pt x="0" y="147"/>
                          </a:lnTo>
                          <a:lnTo>
                            <a:pt x="1" y="152"/>
                          </a:lnTo>
                          <a:lnTo>
                            <a:pt x="3" y="156"/>
                          </a:lnTo>
                          <a:lnTo>
                            <a:pt x="6" y="159"/>
                          </a:lnTo>
                          <a:lnTo>
                            <a:pt x="9" y="162"/>
                          </a:lnTo>
                          <a:lnTo>
                            <a:pt x="13" y="165"/>
                          </a:lnTo>
                          <a:lnTo>
                            <a:pt x="17" y="167"/>
                          </a:lnTo>
                          <a:lnTo>
                            <a:pt x="21" y="168"/>
                          </a:lnTo>
                          <a:lnTo>
                            <a:pt x="31" y="170"/>
                          </a:lnTo>
                          <a:lnTo>
                            <a:pt x="41" y="172"/>
                          </a:lnTo>
                          <a:lnTo>
                            <a:pt x="51" y="172"/>
                          </a:lnTo>
                          <a:lnTo>
                            <a:pt x="59" y="172"/>
                          </a:lnTo>
                          <a:lnTo>
                            <a:pt x="73" y="172"/>
                          </a:lnTo>
                          <a:lnTo>
                            <a:pt x="86" y="170"/>
                          </a:lnTo>
                          <a:lnTo>
                            <a:pt x="99" y="167"/>
                          </a:lnTo>
                          <a:lnTo>
                            <a:pt x="113" y="164"/>
                          </a:lnTo>
                          <a:lnTo>
                            <a:pt x="139" y="156"/>
                          </a:lnTo>
                          <a:lnTo>
                            <a:pt x="164" y="146"/>
                          </a:lnTo>
                          <a:lnTo>
                            <a:pt x="189" y="135"/>
                          </a:lnTo>
                          <a:lnTo>
                            <a:pt x="215" y="124"/>
                          </a:lnTo>
                          <a:lnTo>
                            <a:pt x="240" y="113"/>
                          </a:lnTo>
                          <a:lnTo>
                            <a:pt x="265" y="104"/>
                          </a:lnTo>
                          <a:lnTo>
                            <a:pt x="287" y="100"/>
                          </a:lnTo>
                          <a:lnTo>
                            <a:pt x="316" y="94"/>
                          </a:lnTo>
                          <a:lnTo>
                            <a:pt x="350" y="87"/>
                          </a:lnTo>
                          <a:lnTo>
                            <a:pt x="385" y="80"/>
                          </a:lnTo>
                          <a:lnTo>
                            <a:pt x="401" y="75"/>
                          </a:lnTo>
                          <a:lnTo>
                            <a:pt x="418" y="70"/>
                          </a:lnTo>
                          <a:lnTo>
                            <a:pt x="434" y="64"/>
                          </a:lnTo>
                          <a:lnTo>
                            <a:pt x="449" y="58"/>
                          </a:lnTo>
                          <a:lnTo>
                            <a:pt x="461" y="52"/>
                          </a:lnTo>
                          <a:lnTo>
                            <a:pt x="471" y="46"/>
                          </a:lnTo>
                          <a:lnTo>
                            <a:pt x="475" y="42"/>
                          </a:lnTo>
                          <a:lnTo>
                            <a:pt x="479" y="39"/>
                          </a:lnTo>
                          <a:lnTo>
                            <a:pt x="482" y="35"/>
                          </a:lnTo>
                          <a:lnTo>
                            <a:pt x="484" y="31"/>
                          </a:lnTo>
                          <a:lnTo>
                            <a:pt x="449" y="26"/>
                          </a:lnTo>
                          <a:lnTo>
                            <a:pt x="417" y="21"/>
                          </a:lnTo>
                          <a:lnTo>
                            <a:pt x="387" y="16"/>
                          </a:lnTo>
                          <a:lnTo>
                            <a:pt x="359" y="10"/>
                          </a:lnTo>
                          <a:lnTo>
                            <a:pt x="331" y="6"/>
                          </a:lnTo>
                          <a:lnTo>
                            <a:pt x="303" y="3"/>
                          </a:lnTo>
                          <a:lnTo>
                            <a:pt x="272" y="0"/>
                          </a:lnTo>
                          <a:lnTo>
                            <a:pt x="239" y="0"/>
                          </a:lnTo>
                          <a:lnTo>
                            <a:pt x="225" y="0"/>
                          </a:lnTo>
                          <a:lnTo>
                            <a:pt x="213" y="2"/>
                          </a:lnTo>
                          <a:lnTo>
                            <a:pt x="203" y="4"/>
                          </a:lnTo>
                          <a:lnTo>
                            <a:pt x="195" y="6"/>
                          </a:lnTo>
                          <a:lnTo>
                            <a:pt x="186" y="8"/>
                          </a:lnTo>
                          <a:lnTo>
                            <a:pt x="180" y="7"/>
                          </a:lnTo>
                          <a:lnTo>
                            <a:pt x="176" y="6"/>
                          </a:lnTo>
                          <a:lnTo>
                            <a:pt x="173" y="5"/>
                          </a:lnTo>
                          <a:lnTo>
                            <a:pt x="169" y="3"/>
                          </a:lnTo>
                          <a:lnTo>
                            <a:pt x="165" y="0"/>
                          </a:lnTo>
                          <a:lnTo>
                            <a:pt x="165" y="8"/>
                          </a:lnTo>
                          <a:lnTo>
                            <a:pt x="163" y="17"/>
                          </a:lnTo>
                          <a:lnTo>
                            <a:pt x="161" y="24"/>
                          </a:lnTo>
                          <a:lnTo>
                            <a:pt x="159" y="31"/>
                          </a:lnTo>
                          <a:lnTo>
                            <a:pt x="154" y="36"/>
                          </a:lnTo>
                          <a:lnTo>
                            <a:pt x="150" y="42"/>
                          </a:lnTo>
                          <a:lnTo>
                            <a:pt x="144" y="46"/>
                          </a:lnTo>
                          <a:lnTo>
                            <a:pt x="139" y="50"/>
                          </a:lnTo>
                          <a:lnTo>
                            <a:pt x="127" y="58"/>
                          </a:lnTo>
                          <a:lnTo>
                            <a:pt x="113" y="63"/>
                          </a:lnTo>
                          <a:lnTo>
                            <a:pt x="97" y="69"/>
                          </a:lnTo>
                          <a:lnTo>
                            <a:pt x="82" y="73"/>
                          </a:lnTo>
                          <a:lnTo>
                            <a:pt x="66" y="78"/>
                          </a:lnTo>
                          <a:lnTo>
                            <a:pt x="52" y="82"/>
                          </a:lnTo>
                          <a:lnTo>
                            <a:pt x="38" y="88"/>
                          </a:lnTo>
                          <a:lnTo>
                            <a:pt x="25" y="94"/>
                          </a:lnTo>
                          <a:lnTo>
                            <a:pt x="19" y="98"/>
                          </a:lnTo>
                          <a:lnTo>
                            <a:pt x="15" y="103"/>
                          </a:lnTo>
                          <a:lnTo>
                            <a:pt x="10" y="107"/>
                          </a:lnTo>
                          <a:lnTo>
                            <a:pt x="6" y="113"/>
                          </a:lnTo>
                          <a:lnTo>
                            <a:pt x="3" y="119"/>
                          </a:lnTo>
                          <a:lnTo>
                            <a:pt x="1" y="126"/>
                          </a:lnTo>
                          <a:lnTo>
                            <a:pt x="0" y="134"/>
                          </a:lnTo>
                          <a:lnTo>
                            <a:pt x="0" y="142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35" name="Freeform 426"/>
                    <p:cNvSpPr>
                      <a:spLocks/>
                    </p:cNvSpPr>
                    <p:nvPr/>
                  </p:nvSpPr>
                  <p:spPr bwMode="auto">
                    <a:xfrm>
                      <a:off x="1043" y="1255"/>
                      <a:ext cx="221" cy="79"/>
                    </a:xfrm>
                    <a:custGeom>
                      <a:avLst/>
                      <a:gdLst>
                        <a:gd name="T0" fmla="*/ 317 w 684"/>
                        <a:gd name="T1" fmla="*/ 5 h 240"/>
                        <a:gd name="T2" fmla="*/ 304 w 684"/>
                        <a:gd name="T3" fmla="*/ 27 h 240"/>
                        <a:gd name="T4" fmla="*/ 297 w 684"/>
                        <a:gd name="T5" fmla="*/ 41 h 240"/>
                        <a:gd name="T6" fmla="*/ 299 w 684"/>
                        <a:gd name="T7" fmla="*/ 43 h 240"/>
                        <a:gd name="T8" fmla="*/ 337 w 684"/>
                        <a:gd name="T9" fmla="*/ 39 h 240"/>
                        <a:gd name="T10" fmla="*/ 372 w 684"/>
                        <a:gd name="T11" fmla="*/ 19 h 240"/>
                        <a:gd name="T12" fmla="*/ 379 w 684"/>
                        <a:gd name="T13" fmla="*/ 38 h 240"/>
                        <a:gd name="T14" fmla="*/ 377 w 684"/>
                        <a:gd name="T15" fmla="*/ 55 h 240"/>
                        <a:gd name="T16" fmla="*/ 405 w 684"/>
                        <a:gd name="T17" fmla="*/ 69 h 240"/>
                        <a:gd name="T18" fmla="*/ 511 w 684"/>
                        <a:gd name="T19" fmla="*/ 51 h 240"/>
                        <a:gd name="T20" fmla="*/ 514 w 684"/>
                        <a:gd name="T21" fmla="*/ 70 h 240"/>
                        <a:gd name="T22" fmla="*/ 541 w 684"/>
                        <a:gd name="T23" fmla="*/ 63 h 240"/>
                        <a:gd name="T24" fmla="*/ 557 w 684"/>
                        <a:gd name="T25" fmla="*/ 45 h 240"/>
                        <a:gd name="T26" fmla="*/ 558 w 684"/>
                        <a:gd name="T27" fmla="*/ 19 h 240"/>
                        <a:gd name="T28" fmla="*/ 563 w 684"/>
                        <a:gd name="T29" fmla="*/ 8 h 240"/>
                        <a:gd name="T30" fmla="*/ 579 w 684"/>
                        <a:gd name="T31" fmla="*/ 0 h 240"/>
                        <a:gd name="T32" fmla="*/ 624 w 684"/>
                        <a:gd name="T33" fmla="*/ 3 h 240"/>
                        <a:gd name="T34" fmla="*/ 645 w 684"/>
                        <a:gd name="T35" fmla="*/ 0 h 240"/>
                        <a:gd name="T36" fmla="*/ 657 w 684"/>
                        <a:gd name="T37" fmla="*/ 39 h 240"/>
                        <a:gd name="T38" fmla="*/ 653 w 684"/>
                        <a:gd name="T39" fmla="*/ 70 h 240"/>
                        <a:gd name="T40" fmla="*/ 637 w 684"/>
                        <a:gd name="T41" fmla="*/ 101 h 240"/>
                        <a:gd name="T42" fmla="*/ 618 w 684"/>
                        <a:gd name="T43" fmla="*/ 124 h 240"/>
                        <a:gd name="T44" fmla="*/ 648 w 684"/>
                        <a:gd name="T45" fmla="*/ 137 h 240"/>
                        <a:gd name="T46" fmla="*/ 672 w 684"/>
                        <a:gd name="T47" fmla="*/ 145 h 240"/>
                        <a:gd name="T48" fmla="*/ 684 w 684"/>
                        <a:gd name="T49" fmla="*/ 180 h 240"/>
                        <a:gd name="T50" fmla="*/ 639 w 684"/>
                        <a:gd name="T51" fmla="*/ 185 h 240"/>
                        <a:gd name="T52" fmla="*/ 608 w 684"/>
                        <a:gd name="T53" fmla="*/ 181 h 240"/>
                        <a:gd name="T54" fmla="*/ 574 w 684"/>
                        <a:gd name="T55" fmla="*/ 180 h 240"/>
                        <a:gd name="T56" fmla="*/ 564 w 684"/>
                        <a:gd name="T57" fmla="*/ 184 h 240"/>
                        <a:gd name="T58" fmla="*/ 542 w 684"/>
                        <a:gd name="T59" fmla="*/ 200 h 240"/>
                        <a:gd name="T60" fmla="*/ 524 w 684"/>
                        <a:gd name="T61" fmla="*/ 209 h 240"/>
                        <a:gd name="T62" fmla="*/ 493 w 684"/>
                        <a:gd name="T63" fmla="*/ 209 h 240"/>
                        <a:gd name="T64" fmla="*/ 452 w 684"/>
                        <a:gd name="T65" fmla="*/ 204 h 240"/>
                        <a:gd name="T66" fmla="*/ 422 w 684"/>
                        <a:gd name="T67" fmla="*/ 198 h 240"/>
                        <a:gd name="T68" fmla="*/ 337 w 684"/>
                        <a:gd name="T69" fmla="*/ 211 h 240"/>
                        <a:gd name="T70" fmla="*/ 231 w 684"/>
                        <a:gd name="T71" fmla="*/ 230 h 240"/>
                        <a:gd name="T72" fmla="*/ 169 w 684"/>
                        <a:gd name="T73" fmla="*/ 238 h 240"/>
                        <a:gd name="T74" fmla="*/ 124 w 684"/>
                        <a:gd name="T75" fmla="*/ 238 h 240"/>
                        <a:gd name="T76" fmla="*/ 100 w 684"/>
                        <a:gd name="T77" fmla="*/ 228 h 240"/>
                        <a:gd name="T78" fmla="*/ 67 w 684"/>
                        <a:gd name="T79" fmla="*/ 208 h 240"/>
                        <a:gd name="T80" fmla="*/ 29 w 684"/>
                        <a:gd name="T81" fmla="*/ 196 h 240"/>
                        <a:gd name="T82" fmla="*/ 0 w 684"/>
                        <a:gd name="T83" fmla="*/ 173 h 240"/>
                        <a:gd name="T84" fmla="*/ 64 w 684"/>
                        <a:gd name="T85" fmla="*/ 159 h 240"/>
                        <a:gd name="T86" fmla="*/ 100 w 684"/>
                        <a:gd name="T87" fmla="*/ 154 h 240"/>
                        <a:gd name="T88" fmla="*/ 156 w 684"/>
                        <a:gd name="T89" fmla="*/ 160 h 240"/>
                        <a:gd name="T90" fmla="*/ 201 w 684"/>
                        <a:gd name="T91" fmla="*/ 165 h 240"/>
                        <a:gd name="T92" fmla="*/ 224 w 684"/>
                        <a:gd name="T93" fmla="*/ 162 h 240"/>
                        <a:gd name="T94" fmla="*/ 26 w 684"/>
                        <a:gd name="T95" fmla="*/ 136 h 240"/>
                        <a:gd name="T96" fmla="*/ 52 w 684"/>
                        <a:gd name="T97" fmla="*/ 128 h 240"/>
                        <a:gd name="T98" fmla="*/ 109 w 684"/>
                        <a:gd name="T99" fmla="*/ 117 h 240"/>
                        <a:gd name="T100" fmla="*/ 165 w 684"/>
                        <a:gd name="T101" fmla="*/ 108 h 240"/>
                        <a:gd name="T102" fmla="*/ 187 w 684"/>
                        <a:gd name="T103" fmla="*/ 99 h 240"/>
                        <a:gd name="T104" fmla="*/ 166 w 684"/>
                        <a:gd name="T105" fmla="*/ 93 h 240"/>
                        <a:gd name="T106" fmla="*/ 125 w 684"/>
                        <a:gd name="T107" fmla="*/ 98 h 240"/>
                        <a:gd name="T108" fmla="*/ 71 w 684"/>
                        <a:gd name="T109" fmla="*/ 110 h 240"/>
                        <a:gd name="T110" fmla="*/ 52 w 684"/>
                        <a:gd name="T111" fmla="*/ 106 h 240"/>
                        <a:gd name="T112" fmla="*/ 55 w 684"/>
                        <a:gd name="T113" fmla="*/ 90 h 240"/>
                        <a:gd name="T114" fmla="*/ 54 w 684"/>
                        <a:gd name="T115" fmla="*/ 81 h 240"/>
                        <a:gd name="T116" fmla="*/ 59 w 684"/>
                        <a:gd name="T117" fmla="*/ 78 h 240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w 684"/>
                        <a:gd name="T178" fmla="*/ 0 h 240"/>
                        <a:gd name="T179" fmla="*/ 684 w 684"/>
                        <a:gd name="T180" fmla="*/ 240 h 240"/>
                      </a:gdLst>
                      <a:ahLst/>
                      <a:cxnLst>
                        <a:cxn ang="T118">
                          <a:pos x="T0" y="T1"/>
                        </a:cxn>
                        <a:cxn ang="T119">
                          <a:pos x="T2" y="T3"/>
                        </a:cxn>
                        <a:cxn ang="T120">
                          <a:pos x="T4" y="T5"/>
                        </a:cxn>
                        <a:cxn ang="T121">
                          <a:pos x="T6" y="T7"/>
                        </a:cxn>
                        <a:cxn ang="T122">
                          <a:pos x="T8" y="T9"/>
                        </a:cxn>
                        <a:cxn ang="T123">
                          <a:pos x="T10" y="T11"/>
                        </a:cxn>
                        <a:cxn ang="T124">
                          <a:pos x="T12" y="T13"/>
                        </a:cxn>
                        <a:cxn ang="T125">
                          <a:pos x="T14" y="T15"/>
                        </a:cxn>
                        <a:cxn ang="T126">
                          <a:pos x="T16" y="T17"/>
                        </a:cxn>
                        <a:cxn ang="T127">
                          <a:pos x="T18" y="T19"/>
                        </a:cxn>
                        <a:cxn ang="T128">
                          <a:pos x="T20" y="T21"/>
                        </a:cxn>
                        <a:cxn ang="T129">
                          <a:pos x="T22" y="T23"/>
                        </a:cxn>
                        <a:cxn ang="T130">
                          <a:pos x="T24" y="T25"/>
                        </a:cxn>
                        <a:cxn ang="T131">
                          <a:pos x="T26" y="T27"/>
                        </a:cxn>
                        <a:cxn ang="T132">
                          <a:pos x="T28" y="T29"/>
                        </a:cxn>
                        <a:cxn ang="T133">
                          <a:pos x="T30" y="T31"/>
                        </a:cxn>
                        <a:cxn ang="T134">
                          <a:pos x="T32" y="T33"/>
                        </a:cxn>
                        <a:cxn ang="T135">
                          <a:pos x="T34" y="T35"/>
                        </a:cxn>
                        <a:cxn ang="T136">
                          <a:pos x="T36" y="T37"/>
                        </a:cxn>
                        <a:cxn ang="T137">
                          <a:pos x="T38" y="T39"/>
                        </a:cxn>
                        <a:cxn ang="T138">
                          <a:pos x="T40" y="T41"/>
                        </a:cxn>
                        <a:cxn ang="T139">
                          <a:pos x="T42" y="T43"/>
                        </a:cxn>
                        <a:cxn ang="T140">
                          <a:pos x="T44" y="T45"/>
                        </a:cxn>
                        <a:cxn ang="T141">
                          <a:pos x="T46" y="T47"/>
                        </a:cxn>
                        <a:cxn ang="T142">
                          <a:pos x="T48" y="T49"/>
                        </a:cxn>
                        <a:cxn ang="T143">
                          <a:pos x="T50" y="T51"/>
                        </a:cxn>
                        <a:cxn ang="T144">
                          <a:pos x="T52" y="T53"/>
                        </a:cxn>
                        <a:cxn ang="T145">
                          <a:pos x="T54" y="T55"/>
                        </a:cxn>
                        <a:cxn ang="T146">
                          <a:pos x="T56" y="T57"/>
                        </a:cxn>
                        <a:cxn ang="T147">
                          <a:pos x="T58" y="T59"/>
                        </a:cxn>
                        <a:cxn ang="T148">
                          <a:pos x="T60" y="T61"/>
                        </a:cxn>
                        <a:cxn ang="T149">
                          <a:pos x="T62" y="T63"/>
                        </a:cxn>
                        <a:cxn ang="T150">
                          <a:pos x="T64" y="T65"/>
                        </a:cxn>
                        <a:cxn ang="T151">
                          <a:pos x="T66" y="T67"/>
                        </a:cxn>
                        <a:cxn ang="T152">
                          <a:pos x="T68" y="T69"/>
                        </a:cxn>
                        <a:cxn ang="T153">
                          <a:pos x="T70" y="T71"/>
                        </a:cxn>
                        <a:cxn ang="T154">
                          <a:pos x="T72" y="T73"/>
                        </a:cxn>
                        <a:cxn ang="T155">
                          <a:pos x="T74" y="T75"/>
                        </a:cxn>
                        <a:cxn ang="T156">
                          <a:pos x="T76" y="T77"/>
                        </a:cxn>
                        <a:cxn ang="T157">
                          <a:pos x="T78" y="T79"/>
                        </a:cxn>
                        <a:cxn ang="T158">
                          <a:pos x="T80" y="T81"/>
                        </a:cxn>
                        <a:cxn ang="T159">
                          <a:pos x="T82" y="T83"/>
                        </a:cxn>
                        <a:cxn ang="T160">
                          <a:pos x="T84" y="T85"/>
                        </a:cxn>
                        <a:cxn ang="T161">
                          <a:pos x="T86" y="T87"/>
                        </a:cxn>
                        <a:cxn ang="T162">
                          <a:pos x="T88" y="T89"/>
                        </a:cxn>
                        <a:cxn ang="T163">
                          <a:pos x="T90" y="T91"/>
                        </a:cxn>
                        <a:cxn ang="T164">
                          <a:pos x="T92" y="T93"/>
                        </a:cxn>
                        <a:cxn ang="T165">
                          <a:pos x="T94" y="T95"/>
                        </a:cxn>
                        <a:cxn ang="T166">
                          <a:pos x="T96" y="T97"/>
                        </a:cxn>
                        <a:cxn ang="T167">
                          <a:pos x="T98" y="T99"/>
                        </a:cxn>
                        <a:cxn ang="T168">
                          <a:pos x="T100" y="T101"/>
                        </a:cxn>
                        <a:cxn ang="T169">
                          <a:pos x="T102" y="T103"/>
                        </a:cxn>
                        <a:cxn ang="T170">
                          <a:pos x="T104" y="T105"/>
                        </a:cxn>
                        <a:cxn ang="T171">
                          <a:pos x="T106" y="T107"/>
                        </a:cxn>
                        <a:cxn ang="T172">
                          <a:pos x="T108" y="T109"/>
                        </a:cxn>
                        <a:cxn ang="T173">
                          <a:pos x="T110" y="T111"/>
                        </a:cxn>
                        <a:cxn ang="T174">
                          <a:pos x="T112" y="T113"/>
                        </a:cxn>
                        <a:cxn ang="T175">
                          <a:pos x="T114" y="T115"/>
                        </a:cxn>
                        <a:cxn ang="T176">
                          <a:pos x="T116" y="T117"/>
                        </a:cxn>
                      </a:cxnLst>
                      <a:rect l="T177" t="T178" r="T179" b="T180"/>
                      <a:pathLst>
                        <a:path w="684" h="240">
                          <a:moveTo>
                            <a:pt x="60" y="75"/>
                          </a:moveTo>
                          <a:lnTo>
                            <a:pt x="320" y="0"/>
                          </a:lnTo>
                          <a:lnTo>
                            <a:pt x="317" y="5"/>
                          </a:lnTo>
                          <a:lnTo>
                            <a:pt x="314" y="13"/>
                          </a:lnTo>
                          <a:lnTo>
                            <a:pt x="310" y="20"/>
                          </a:lnTo>
                          <a:lnTo>
                            <a:pt x="304" y="27"/>
                          </a:lnTo>
                          <a:lnTo>
                            <a:pt x="300" y="33"/>
                          </a:lnTo>
                          <a:lnTo>
                            <a:pt x="297" y="39"/>
                          </a:lnTo>
                          <a:lnTo>
                            <a:pt x="297" y="41"/>
                          </a:lnTo>
                          <a:lnTo>
                            <a:pt x="297" y="42"/>
                          </a:lnTo>
                          <a:lnTo>
                            <a:pt x="298" y="43"/>
                          </a:lnTo>
                          <a:lnTo>
                            <a:pt x="299" y="43"/>
                          </a:lnTo>
                          <a:lnTo>
                            <a:pt x="315" y="43"/>
                          </a:lnTo>
                          <a:lnTo>
                            <a:pt x="327" y="41"/>
                          </a:lnTo>
                          <a:lnTo>
                            <a:pt x="337" y="39"/>
                          </a:lnTo>
                          <a:lnTo>
                            <a:pt x="346" y="36"/>
                          </a:lnTo>
                          <a:lnTo>
                            <a:pt x="359" y="28"/>
                          </a:lnTo>
                          <a:lnTo>
                            <a:pt x="372" y="19"/>
                          </a:lnTo>
                          <a:lnTo>
                            <a:pt x="376" y="26"/>
                          </a:lnTo>
                          <a:lnTo>
                            <a:pt x="378" y="32"/>
                          </a:lnTo>
                          <a:lnTo>
                            <a:pt x="379" y="38"/>
                          </a:lnTo>
                          <a:lnTo>
                            <a:pt x="378" y="44"/>
                          </a:lnTo>
                          <a:lnTo>
                            <a:pt x="378" y="49"/>
                          </a:lnTo>
                          <a:lnTo>
                            <a:pt x="377" y="55"/>
                          </a:lnTo>
                          <a:lnTo>
                            <a:pt x="378" y="61"/>
                          </a:lnTo>
                          <a:lnTo>
                            <a:pt x="379" y="69"/>
                          </a:lnTo>
                          <a:lnTo>
                            <a:pt x="405" y="69"/>
                          </a:lnTo>
                          <a:lnTo>
                            <a:pt x="512" y="19"/>
                          </a:lnTo>
                          <a:lnTo>
                            <a:pt x="511" y="36"/>
                          </a:lnTo>
                          <a:lnTo>
                            <a:pt x="511" y="51"/>
                          </a:lnTo>
                          <a:lnTo>
                            <a:pt x="511" y="58"/>
                          </a:lnTo>
                          <a:lnTo>
                            <a:pt x="512" y="65"/>
                          </a:lnTo>
                          <a:lnTo>
                            <a:pt x="514" y="70"/>
                          </a:lnTo>
                          <a:lnTo>
                            <a:pt x="518" y="75"/>
                          </a:lnTo>
                          <a:lnTo>
                            <a:pt x="531" y="68"/>
                          </a:lnTo>
                          <a:lnTo>
                            <a:pt x="541" y="63"/>
                          </a:lnTo>
                          <a:lnTo>
                            <a:pt x="549" y="57"/>
                          </a:lnTo>
                          <a:lnTo>
                            <a:pt x="553" y="51"/>
                          </a:lnTo>
                          <a:lnTo>
                            <a:pt x="557" y="45"/>
                          </a:lnTo>
                          <a:lnTo>
                            <a:pt x="558" y="38"/>
                          </a:lnTo>
                          <a:lnTo>
                            <a:pt x="558" y="30"/>
                          </a:lnTo>
                          <a:lnTo>
                            <a:pt x="558" y="19"/>
                          </a:lnTo>
                          <a:lnTo>
                            <a:pt x="559" y="15"/>
                          </a:lnTo>
                          <a:lnTo>
                            <a:pt x="560" y="11"/>
                          </a:lnTo>
                          <a:lnTo>
                            <a:pt x="563" y="8"/>
                          </a:lnTo>
                          <a:lnTo>
                            <a:pt x="566" y="5"/>
                          </a:lnTo>
                          <a:lnTo>
                            <a:pt x="572" y="1"/>
                          </a:lnTo>
                          <a:lnTo>
                            <a:pt x="579" y="0"/>
                          </a:lnTo>
                          <a:lnTo>
                            <a:pt x="600" y="1"/>
                          </a:lnTo>
                          <a:lnTo>
                            <a:pt x="616" y="2"/>
                          </a:lnTo>
                          <a:lnTo>
                            <a:pt x="624" y="3"/>
                          </a:lnTo>
                          <a:lnTo>
                            <a:pt x="630" y="3"/>
                          </a:lnTo>
                          <a:lnTo>
                            <a:pt x="637" y="2"/>
                          </a:lnTo>
                          <a:lnTo>
                            <a:pt x="645" y="0"/>
                          </a:lnTo>
                          <a:lnTo>
                            <a:pt x="650" y="15"/>
                          </a:lnTo>
                          <a:lnTo>
                            <a:pt x="653" y="28"/>
                          </a:lnTo>
                          <a:lnTo>
                            <a:pt x="657" y="39"/>
                          </a:lnTo>
                          <a:lnTo>
                            <a:pt x="658" y="50"/>
                          </a:lnTo>
                          <a:lnTo>
                            <a:pt x="657" y="59"/>
                          </a:lnTo>
                          <a:lnTo>
                            <a:pt x="653" y="70"/>
                          </a:lnTo>
                          <a:lnTo>
                            <a:pt x="649" y="81"/>
                          </a:lnTo>
                          <a:lnTo>
                            <a:pt x="643" y="91"/>
                          </a:lnTo>
                          <a:lnTo>
                            <a:pt x="637" y="101"/>
                          </a:lnTo>
                          <a:lnTo>
                            <a:pt x="630" y="110"/>
                          </a:lnTo>
                          <a:lnTo>
                            <a:pt x="624" y="119"/>
                          </a:lnTo>
                          <a:lnTo>
                            <a:pt x="618" y="124"/>
                          </a:lnTo>
                          <a:lnTo>
                            <a:pt x="628" y="130"/>
                          </a:lnTo>
                          <a:lnTo>
                            <a:pt x="638" y="134"/>
                          </a:lnTo>
                          <a:lnTo>
                            <a:pt x="648" y="137"/>
                          </a:lnTo>
                          <a:lnTo>
                            <a:pt x="657" y="139"/>
                          </a:lnTo>
                          <a:lnTo>
                            <a:pt x="664" y="142"/>
                          </a:lnTo>
                          <a:lnTo>
                            <a:pt x="672" y="145"/>
                          </a:lnTo>
                          <a:lnTo>
                            <a:pt x="679" y="149"/>
                          </a:lnTo>
                          <a:lnTo>
                            <a:pt x="684" y="154"/>
                          </a:lnTo>
                          <a:lnTo>
                            <a:pt x="684" y="180"/>
                          </a:lnTo>
                          <a:lnTo>
                            <a:pt x="665" y="183"/>
                          </a:lnTo>
                          <a:lnTo>
                            <a:pt x="650" y="185"/>
                          </a:lnTo>
                          <a:lnTo>
                            <a:pt x="639" y="185"/>
                          </a:lnTo>
                          <a:lnTo>
                            <a:pt x="629" y="184"/>
                          </a:lnTo>
                          <a:lnTo>
                            <a:pt x="619" y="183"/>
                          </a:lnTo>
                          <a:lnTo>
                            <a:pt x="608" y="181"/>
                          </a:lnTo>
                          <a:lnTo>
                            <a:pt x="595" y="180"/>
                          </a:lnTo>
                          <a:lnTo>
                            <a:pt x="579" y="180"/>
                          </a:lnTo>
                          <a:lnTo>
                            <a:pt x="574" y="180"/>
                          </a:lnTo>
                          <a:lnTo>
                            <a:pt x="571" y="181"/>
                          </a:lnTo>
                          <a:lnTo>
                            <a:pt x="568" y="182"/>
                          </a:lnTo>
                          <a:lnTo>
                            <a:pt x="564" y="184"/>
                          </a:lnTo>
                          <a:lnTo>
                            <a:pt x="557" y="189"/>
                          </a:lnTo>
                          <a:lnTo>
                            <a:pt x="550" y="195"/>
                          </a:lnTo>
                          <a:lnTo>
                            <a:pt x="542" y="200"/>
                          </a:lnTo>
                          <a:lnTo>
                            <a:pt x="534" y="205"/>
                          </a:lnTo>
                          <a:lnTo>
                            <a:pt x="528" y="207"/>
                          </a:lnTo>
                          <a:lnTo>
                            <a:pt x="524" y="209"/>
                          </a:lnTo>
                          <a:lnTo>
                            <a:pt x="518" y="210"/>
                          </a:lnTo>
                          <a:lnTo>
                            <a:pt x="512" y="210"/>
                          </a:lnTo>
                          <a:lnTo>
                            <a:pt x="493" y="209"/>
                          </a:lnTo>
                          <a:lnTo>
                            <a:pt x="478" y="208"/>
                          </a:lnTo>
                          <a:lnTo>
                            <a:pt x="463" y="206"/>
                          </a:lnTo>
                          <a:lnTo>
                            <a:pt x="452" y="204"/>
                          </a:lnTo>
                          <a:lnTo>
                            <a:pt x="441" y="202"/>
                          </a:lnTo>
                          <a:lnTo>
                            <a:pt x="432" y="200"/>
                          </a:lnTo>
                          <a:lnTo>
                            <a:pt x="422" y="198"/>
                          </a:lnTo>
                          <a:lnTo>
                            <a:pt x="412" y="198"/>
                          </a:lnTo>
                          <a:lnTo>
                            <a:pt x="389" y="202"/>
                          </a:lnTo>
                          <a:lnTo>
                            <a:pt x="337" y="211"/>
                          </a:lnTo>
                          <a:lnTo>
                            <a:pt x="283" y="221"/>
                          </a:lnTo>
                          <a:lnTo>
                            <a:pt x="253" y="228"/>
                          </a:lnTo>
                          <a:lnTo>
                            <a:pt x="231" y="230"/>
                          </a:lnTo>
                          <a:lnTo>
                            <a:pt x="209" y="232"/>
                          </a:lnTo>
                          <a:lnTo>
                            <a:pt x="189" y="235"/>
                          </a:lnTo>
                          <a:lnTo>
                            <a:pt x="169" y="238"/>
                          </a:lnTo>
                          <a:lnTo>
                            <a:pt x="150" y="240"/>
                          </a:lnTo>
                          <a:lnTo>
                            <a:pt x="132" y="239"/>
                          </a:lnTo>
                          <a:lnTo>
                            <a:pt x="124" y="238"/>
                          </a:lnTo>
                          <a:lnTo>
                            <a:pt x="115" y="236"/>
                          </a:lnTo>
                          <a:lnTo>
                            <a:pt x="108" y="233"/>
                          </a:lnTo>
                          <a:lnTo>
                            <a:pt x="100" y="228"/>
                          </a:lnTo>
                          <a:lnTo>
                            <a:pt x="100" y="210"/>
                          </a:lnTo>
                          <a:lnTo>
                            <a:pt x="84" y="209"/>
                          </a:lnTo>
                          <a:lnTo>
                            <a:pt x="67" y="208"/>
                          </a:lnTo>
                          <a:lnTo>
                            <a:pt x="53" y="205"/>
                          </a:lnTo>
                          <a:lnTo>
                            <a:pt x="41" y="201"/>
                          </a:lnTo>
                          <a:lnTo>
                            <a:pt x="29" y="196"/>
                          </a:lnTo>
                          <a:lnTo>
                            <a:pt x="18" y="189"/>
                          </a:lnTo>
                          <a:lnTo>
                            <a:pt x="9" y="182"/>
                          </a:lnTo>
                          <a:lnTo>
                            <a:pt x="0" y="173"/>
                          </a:lnTo>
                          <a:lnTo>
                            <a:pt x="28" y="167"/>
                          </a:lnTo>
                          <a:lnTo>
                            <a:pt x="53" y="161"/>
                          </a:lnTo>
                          <a:lnTo>
                            <a:pt x="64" y="159"/>
                          </a:lnTo>
                          <a:lnTo>
                            <a:pt x="76" y="156"/>
                          </a:lnTo>
                          <a:lnTo>
                            <a:pt x="88" y="155"/>
                          </a:lnTo>
                          <a:lnTo>
                            <a:pt x="100" y="154"/>
                          </a:lnTo>
                          <a:lnTo>
                            <a:pt x="121" y="155"/>
                          </a:lnTo>
                          <a:lnTo>
                            <a:pt x="140" y="157"/>
                          </a:lnTo>
                          <a:lnTo>
                            <a:pt x="156" y="160"/>
                          </a:lnTo>
                          <a:lnTo>
                            <a:pt x="171" y="162"/>
                          </a:lnTo>
                          <a:lnTo>
                            <a:pt x="186" y="164"/>
                          </a:lnTo>
                          <a:lnTo>
                            <a:pt x="201" y="165"/>
                          </a:lnTo>
                          <a:lnTo>
                            <a:pt x="209" y="164"/>
                          </a:lnTo>
                          <a:lnTo>
                            <a:pt x="216" y="164"/>
                          </a:lnTo>
                          <a:lnTo>
                            <a:pt x="224" y="162"/>
                          </a:lnTo>
                          <a:lnTo>
                            <a:pt x="233" y="160"/>
                          </a:lnTo>
                          <a:lnTo>
                            <a:pt x="126" y="142"/>
                          </a:lnTo>
                          <a:lnTo>
                            <a:pt x="26" y="136"/>
                          </a:lnTo>
                          <a:lnTo>
                            <a:pt x="34" y="133"/>
                          </a:lnTo>
                          <a:lnTo>
                            <a:pt x="42" y="130"/>
                          </a:lnTo>
                          <a:lnTo>
                            <a:pt x="52" y="128"/>
                          </a:lnTo>
                          <a:lnTo>
                            <a:pt x="62" y="125"/>
                          </a:lnTo>
                          <a:lnTo>
                            <a:pt x="85" y="122"/>
                          </a:lnTo>
                          <a:lnTo>
                            <a:pt x="109" y="117"/>
                          </a:lnTo>
                          <a:lnTo>
                            <a:pt x="133" y="114"/>
                          </a:lnTo>
                          <a:lnTo>
                            <a:pt x="155" y="110"/>
                          </a:lnTo>
                          <a:lnTo>
                            <a:pt x="165" y="108"/>
                          </a:lnTo>
                          <a:lnTo>
                            <a:pt x="174" y="105"/>
                          </a:lnTo>
                          <a:lnTo>
                            <a:pt x="180" y="102"/>
                          </a:lnTo>
                          <a:lnTo>
                            <a:pt x="187" y="99"/>
                          </a:lnTo>
                          <a:lnTo>
                            <a:pt x="180" y="96"/>
                          </a:lnTo>
                          <a:lnTo>
                            <a:pt x="172" y="94"/>
                          </a:lnTo>
                          <a:lnTo>
                            <a:pt x="166" y="93"/>
                          </a:lnTo>
                          <a:lnTo>
                            <a:pt x="158" y="93"/>
                          </a:lnTo>
                          <a:lnTo>
                            <a:pt x="142" y="95"/>
                          </a:lnTo>
                          <a:lnTo>
                            <a:pt x="125" y="98"/>
                          </a:lnTo>
                          <a:lnTo>
                            <a:pt x="107" y="102"/>
                          </a:lnTo>
                          <a:lnTo>
                            <a:pt x="89" y="107"/>
                          </a:lnTo>
                          <a:lnTo>
                            <a:pt x="71" y="110"/>
                          </a:lnTo>
                          <a:lnTo>
                            <a:pt x="54" y="111"/>
                          </a:lnTo>
                          <a:lnTo>
                            <a:pt x="52" y="110"/>
                          </a:lnTo>
                          <a:lnTo>
                            <a:pt x="52" y="106"/>
                          </a:lnTo>
                          <a:lnTo>
                            <a:pt x="53" y="102"/>
                          </a:lnTo>
                          <a:lnTo>
                            <a:pt x="54" y="96"/>
                          </a:lnTo>
                          <a:lnTo>
                            <a:pt x="55" y="90"/>
                          </a:lnTo>
                          <a:lnTo>
                            <a:pt x="55" y="86"/>
                          </a:lnTo>
                          <a:lnTo>
                            <a:pt x="55" y="82"/>
                          </a:lnTo>
                          <a:lnTo>
                            <a:pt x="54" y="81"/>
                          </a:lnTo>
                          <a:lnTo>
                            <a:pt x="55" y="81"/>
                          </a:lnTo>
                          <a:lnTo>
                            <a:pt x="57" y="80"/>
                          </a:lnTo>
                          <a:lnTo>
                            <a:pt x="59" y="78"/>
                          </a:lnTo>
                          <a:lnTo>
                            <a:pt x="60" y="75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36" name="Freeform 427"/>
                    <p:cNvSpPr>
                      <a:spLocks/>
                    </p:cNvSpPr>
                    <p:nvPr/>
                  </p:nvSpPr>
                  <p:spPr bwMode="auto">
                    <a:xfrm>
                      <a:off x="1645" y="1643"/>
                      <a:ext cx="108" cy="93"/>
                    </a:xfrm>
                    <a:custGeom>
                      <a:avLst/>
                      <a:gdLst>
                        <a:gd name="T0" fmla="*/ 180 w 332"/>
                        <a:gd name="T1" fmla="*/ 38 h 287"/>
                        <a:gd name="T2" fmla="*/ 202 w 332"/>
                        <a:gd name="T3" fmla="*/ 24 h 287"/>
                        <a:gd name="T4" fmla="*/ 226 w 332"/>
                        <a:gd name="T5" fmla="*/ 7 h 287"/>
                        <a:gd name="T6" fmla="*/ 240 w 332"/>
                        <a:gd name="T7" fmla="*/ 1 h 287"/>
                        <a:gd name="T8" fmla="*/ 246 w 332"/>
                        <a:gd name="T9" fmla="*/ 1 h 287"/>
                        <a:gd name="T10" fmla="*/ 245 w 332"/>
                        <a:gd name="T11" fmla="*/ 12 h 287"/>
                        <a:gd name="T12" fmla="*/ 234 w 332"/>
                        <a:gd name="T13" fmla="*/ 33 h 287"/>
                        <a:gd name="T14" fmla="*/ 217 w 332"/>
                        <a:gd name="T15" fmla="*/ 55 h 287"/>
                        <a:gd name="T16" fmla="*/ 202 w 332"/>
                        <a:gd name="T17" fmla="*/ 67 h 287"/>
                        <a:gd name="T18" fmla="*/ 191 w 332"/>
                        <a:gd name="T19" fmla="*/ 71 h 287"/>
                        <a:gd name="T20" fmla="*/ 191 w 332"/>
                        <a:gd name="T21" fmla="*/ 73 h 287"/>
                        <a:gd name="T22" fmla="*/ 201 w 332"/>
                        <a:gd name="T23" fmla="*/ 74 h 287"/>
                        <a:gd name="T24" fmla="*/ 216 w 332"/>
                        <a:gd name="T25" fmla="*/ 72 h 287"/>
                        <a:gd name="T26" fmla="*/ 224 w 332"/>
                        <a:gd name="T27" fmla="*/ 77 h 287"/>
                        <a:gd name="T28" fmla="*/ 217 w 332"/>
                        <a:gd name="T29" fmla="*/ 88 h 287"/>
                        <a:gd name="T30" fmla="*/ 214 w 332"/>
                        <a:gd name="T31" fmla="*/ 97 h 287"/>
                        <a:gd name="T32" fmla="*/ 217 w 332"/>
                        <a:gd name="T33" fmla="*/ 105 h 287"/>
                        <a:gd name="T34" fmla="*/ 249 w 332"/>
                        <a:gd name="T35" fmla="*/ 113 h 287"/>
                        <a:gd name="T36" fmla="*/ 308 w 332"/>
                        <a:gd name="T37" fmla="*/ 124 h 287"/>
                        <a:gd name="T38" fmla="*/ 322 w 332"/>
                        <a:gd name="T39" fmla="*/ 131 h 287"/>
                        <a:gd name="T40" fmla="*/ 315 w 332"/>
                        <a:gd name="T41" fmla="*/ 140 h 287"/>
                        <a:gd name="T42" fmla="*/ 303 w 332"/>
                        <a:gd name="T43" fmla="*/ 149 h 287"/>
                        <a:gd name="T44" fmla="*/ 299 w 332"/>
                        <a:gd name="T45" fmla="*/ 154 h 287"/>
                        <a:gd name="T46" fmla="*/ 302 w 332"/>
                        <a:gd name="T47" fmla="*/ 160 h 287"/>
                        <a:gd name="T48" fmla="*/ 308 w 332"/>
                        <a:gd name="T49" fmla="*/ 168 h 287"/>
                        <a:gd name="T50" fmla="*/ 319 w 332"/>
                        <a:gd name="T51" fmla="*/ 176 h 287"/>
                        <a:gd name="T52" fmla="*/ 329 w 332"/>
                        <a:gd name="T53" fmla="*/ 184 h 287"/>
                        <a:gd name="T54" fmla="*/ 290 w 332"/>
                        <a:gd name="T55" fmla="*/ 211 h 287"/>
                        <a:gd name="T56" fmla="*/ 241 w 332"/>
                        <a:gd name="T57" fmla="*/ 241 h 287"/>
                        <a:gd name="T58" fmla="*/ 207 w 332"/>
                        <a:gd name="T59" fmla="*/ 268 h 287"/>
                        <a:gd name="T60" fmla="*/ 173 w 332"/>
                        <a:gd name="T61" fmla="*/ 244 h 287"/>
                        <a:gd name="T62" fmla="*/ 182 w 332"/>
                        <a:gd name="T63" fmla="*/ 243 h 287"/>
                        <a:gd name="T64" fmla="*/ 189 w 332"/>
                        <a:gd name="T65" fmla="*/ 240 h 287"/>
                        <a:gd name="T66" fmla="*/ 200 w 332"/>
                        <a:gd name="T67" fmla="*/ 232 h 287"/>
                        <a:gd name="T68" fmla="*/ 149 w 332"/>
                        <a:gd name="T69" fmla="*/ 232 h 287"/>
                        <a:gd name="T70" fmla="*/ 101 w 332"/>
                        <a:gd name="T71" fmla="*/ 232 h 287"/>
                        <a:gd name="T72" fmla="*/ 58 w 332"/>
                        <a:gd name="T73" fmla="*/ 232 h 287"/>
                        <a:gd name="T74" fmla="*/ 27 w 332"/>
                        <a:gd name="T75" fmla="*/ 232 h 287"/>
                        <a:gd name="T76" fmla="*/ 11 w 332"/>
                        <a:gd name="T77" fmla="*/ 227 h 287"/>
                        <a:gd name="T78" fmla="*/ 3 w 332"/>
                        <a:gd name="T79" fmla="*/ 222 h 287"/>
                        <a:gd name="T80" fmla="*/ 0 w 332"/>
                        <a:gd name="T81" fmla="*/ 213 h 287"/>
                        <a:gd name="T82" fmla="*/ 4 w 332"/>
                        <a:gd name="T83" fmla="*/ 205 h 287"/>
                        <a:gd name="T84" fmla="*/ 13 w 332"/>
                        <a:gd name="T85" fmla="*/ 197 h 287"/>
                        <a:gd name="T86" fmla="*/ 41 w 332"/>
                        <a:gd name="T87" fmla="*/ 179 h 287"/>
                        <a:gd name="T88" fmla="*/ 73 w 332"/>
                        <a:gd name="T89" fmla="*/ 162 h 287"/>
                        <a:gd name="T90" fmla="*/ 85 w 332"/>
                        <a:gd name="T91" fmla="*/ 152 h 287"/>
                        <a:gd name="T92" fmla="*/ 93 w 332"/>
                        <a:gd name="T93" fmla="*/ 145 h 287"/>
                        <a:gd name="T94" fmla="*/ 106 w 332"/>
                        <a:gd name="T95" fmla="*/ 130 h 287"/>
                        <a:gd name="T96" fmla="*/ 116 w 332"/>
                        <a:gd name="T97" fmla="*/ 114 h 287"/>
                        <a:gd name="T98" fmla="*/ 130 w 332"/>
                        <a:gd name="T99" fmla="*/ 79 h 287"/>
                        <a:gd name="T100" fmla="*/ 138 w 332"/>
                        <a:gd name="T101" fmla="*/ 64 h 287"/>
                        <a:gd name="T102" fmla="*/ 147 w 332"/>
                        <a:gd name="T103" fmla="*/ 52 h 287"/>
                        <a:gd name="T104" fmla="*/ 158 w 332"/>
                        <a:gd name="T105" fmla="*/ 43 h 287"/>
                        <a:gd name="T106" fmla="*/ 173 w 332"/>
                        <a:gd name="T107" fmla="*/ 40 h 287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w 332"/>
                        <a:gd name="T163" fmla="*/ 0 h 287"/>
                        <a:gd name="T164" fmla="*/ 332 w 332"/>
                        <a:gd name="T165" fmla="*/ 287 h 287"/>
                      </a:gdLst>
                      <a:ahLst/>
                      <a:cxnLst>
                        <a:cxn ang="T108">
                          <a:pos x="T0" y="T1"/>
                        </a:cxn>
                        <a:cxn ang="T109">
                          <a:pos x="T2" y="T3"/>
                        </a:cxn>
                        <a:cxn ang="T110">
                          <a:pos x="T4" y="T5"/>
                        </a:cxn>
                        <a:cxn ang="T111">
                          <a:pos x="T6" y="T7"/>
                        </a:cxn>
                        <a:cxn ang="T112">
                          <a:pos x="T8" y="T9"/>
                        </a:cxn>
                        <a:cxn ang="T113">
                          <a:pos x="T10" y="T11"/>
                        </a:cxn>
                        <a:cxn ang="T114">
                          <a:pos x="T12" y="T13"/>
                        </a:cxn>
                        <a:cxn ang="T115">
                          <a:pos x="T14" y="T15"/>
                        </a:cxn>
                        <a:cxn ang="T116">
                          <a:pos x="T16" y="T17"/>
                        </a:cxn>
                        <a:cxn ang="T117">
                          <a:pos x="T18" y="T19"/>
                        </a:cxn>
                        <a:cxn ang="T118">
                          <a:pos x="T20" y="T21"/>
                        </a:cxn>
                        <a:cxn ang="T119">
                          <a:pos x="T22" y="T23"/>
                        </a:cxn>
                        <a:cxn ang="T120">
                          <a:pos x="T24" y="T25"/>
                        </a:cxn>
                        <a:cxn ang="T121">
                          <a:pos x="T26" y="T27"/>
                        </a:cxn>
                        <a:cxn ang="T122">
                          <a:pos x="T28" y="T29"/>
                        </a:cxn>
                        <a:cxn ang="T123">
                          <a:pos x="T30" y="T31"/>
                        </a:cxn>
                        <a:cxn ang="T124">
                          <a:pos x="T32" y="T33"/>
                        </a:cxn>
                        <a:cxn ang="T125">
                          <a:pos x="T34" y="T35"/>
                        </a:cxn>
                        <a:cxn ang="T126">
                          <a:pos x="T36" y="T37"/>
                        </a:cxn>
                        <a:cxn ang="T127">
                          <a:pos x="T38" y="T39"/>
                        </a:cxn>
                        <a:cxn ang="T128">
                          <a:pos x="T40" y="T41"/>
                        </a:cxn>
                        <a:cxn ang="T129">
                          <a:pos x="T42" y="T43"/>
                        </a:cxn>
                        <a:cxn ang="T130">
                          <a:pos x="T44" y="T45"/>
                        </a:cxn>
                        <a:cxn ang="T131">
                          <a:pos x="T46" y="T47"/>
                        </a:cxn>
                        <a:cxn ang="T132">
                          <a:pos x="T48" y="T49"/>
                        </a:cxn>
                        <a:cxn ang="T133">
                          <a:pos x="T50" y="T51"/>
                        </a:cxn>
                        <a:cxn ang="T134">
                          <a:pos x="T52" y="T53"/>
                        </a:cxn>
                        <a:cxn ang="T135">
                          <a:pos x="T54" y="T55"/>
                        </a:cxn>
                        <a:cxn ang="T136">
                          <a:pos x="T56" y="T57"/>
                        </a:cxn>
                        <a:cxn ang="T137">
                          <a:pos x="T58" y="T59"/>
                        </a:cxn>
                        <a:cxn ang="T138">
                          <a:pos x="T60" y="T61"/>
                        </a:cxn>
                        <a:cxn ang="T139">
                          <a:pos x="T62" y="T63"/>
                        </a:cxn>
                        <a:cxn ang="T140">
                          <a:pos x="T64" y="T65"/>
                        </a:cxn>
                        <a:cxn ang="T141">
                          <a:pos x="T66" y="T67"/>
                        </a:cxn>
                        <a:cxn ang="T142">
                          <a:pos x="T68" y="T69"/>
                        </a:cxn>
                        <a:cxn ang="T143">
                          <a:pos x="T70" y="T71"/>
                        </a:cxn>
                        <a:cxn ang="T144">
                          <a:pos x="T72" y="T73"/>
                        </a:cxn>
                        <a:cxn ang="T145">
                          <a:pos x="T74" y="T75"/>
                        </a:cxn>
                        <a:cxn ang="T146">
                          <a:pos x="T76" y="T77"/>
                        </a:cxn>
                        <a:cxn ang="T147">
                          <a:pos x="T78" y="T79"/>
                        </a:cxn>
                        <a:cxn ang="T148">
                          <a:pos x="T80" y="T81"/>
                        </a:cxn>
                        <a:cxn ang="T149">
                          <a:pos x="T82" y="T83"/>
                        </a:cxn>
                        <a:cxn ang="T150">
                          <a:pos x="T84" y="T85"/>
                        </a:cxn>
                        <a:cxn ang="T151">
                          <a:pos x="T86" y="T87"/>
                        </a:cxn>
                        <a:cxn ang="T152">
                          <a:pos x="T88" y="T89"/>
                        </a:cxn>
                        <a:cxn ang="T153">
                          <a:pos x="T90" y="T91"/>
                        </a:cxn>
                        <a:cxn ang="T154">
                          <a:pos x="T92" y="T93"/>
                        </a:cxn>
                        <a:cxn ang="T155">
                          <a:pos x="T94" y="T95"/>
                        </a:cxn>
                        <a:cxn ang="T156">
                          <a:pos x="T96" y="T97"/>
                        </a:cxn>
                        <a:cxn ang="T157">
                          <a:pos x="T98" y="T99"/>
                        </a:cxn>
                        <a:cxn ang="T158">
                          <a:pos x="T100" y="T101"/>
                        </a:cxn>
                        <a:cxn ang="T159">
                          <a:pos x="T102" y="T103"/>
                        </a:cxn>
                        <a:cxn ang="T160">
                          <a:pos x="T104" y="T105"/>
                        </a:cxn>
                        <a:cxn ang="T161">
                          <a:pos x="T106" y="T107"/>
                        </a:cxn>
                      </a:cxnLst>
                      <a:rect l="T162" t="T163" r="T164" b="T165"/>
                      <a:pathLst>
                        <a:path w="332" h="287">
                          <a:moveTo>
                            <a:pt x="173" y="40"/>
                          </a:moveTo>
                          <a:lnTo>
                            <a:pt x="180" y="38"/>
                          </a:lnTo>
                          <a:lnTo>
                            <a:pt x="190" y="32"/>
                          </a:lnTo>
                          <a:lnTo>
                            <a:pt x="202" y="24"/>
                          </a:lnTo>
                          <a:lnTo>
                            <a:pt x="215" y="15"/>
                          </a:lnTo>
                          <a:lnTo>
                            <a:pt x="226" y="7"/>
                          </a:lnTo>
                          <a:lnTo>
                            <a:pt x="237" y="2"/>
                          </a:lnTo>
                          <a:lnTo>
                            <a:pt x="240" y="1"/>
                          </a:lnTo>
                          <a:lnTo>
                            <a:pt x="243" y="0"/>
                          </a:lnTo>
                          <a:lnTo>
                            <a:pt x="246" y="1"/>
                          </a:lnTo>
                          <a:lnTo>
                            <a:pt x="246" y="4"/>
                          </a:lnTo>
                          <a:lnTo>
                            <a:pt x="245" y="12"/>
                          </a:lnTo>
                          <a:lnTo>
                            <a:pt x="240" y="22"/>
                          </a:lnTo>
                          <a:lnTo>
                            <a:pt x="234" y="33"/>
                          </a:lnTo>
                          <a:lnTo>
                            <a:pt x="226" y="44"/>
                          </a:lnTo>
                          <a:lnTo>
                            <a:pt x="217" y="55"/>
                          </a:lnTo>
                          <a:lnTo>
                            <a:pt x="207" y="64"/>
                          </a:lnTo>
                          <a:lnTo>
                            <a:pt x="202" y="67"/>
                          </a:lnTo>
                          <a:lnTo>
                            <a:pt x="196" y="69"/>
                          </a:lnTo>
                          <a:lnTo>
                            <a:pt x="191" y="71"/>
                          </a:lnTo>
                          <a:lnTo>
                            <a:pt x="186" y="71"/>
                          </a:lnTo>
                          <a:lnTo>
                            <a:pt x="191" y="73"/>
                          </a:lnTo>
                          <a:lnTo>
                            <a:pt x="196" y="74"/>
                          </a:lnTo>
                          <a:lnTo>
                            <a:pt x="201" y="74"/>
                          </a:lnTo>
                          <a:lnTo>
                            <a:pt x="206" y="74"/>
                          </a:lnTo>
                          <a:lnTo>
                            <a:pt x="216" y="72"/>
                          </a:lnTo>
                          <a:lnTo>
                            <a:pt x="226" y="71"/>
                          </a:lnTo>
                          <a:lnTo>
                            <a:pt x="224" y="77"/>
                          </a:lnTo>
                          <a:lnTo>
                            <a:pt x="219" y="84"/>
                          </a:lnTo>
                          <a:lnTo>
                            <a:pt x="217" y="88"/>
                          </a:lnTo>
                          <a:lnTo>
                            <a:pt x="215" y="93"/>
                          </a:lnTo>
                          <a:lnTo>
                            <a:pt x="214" y="97"/>
                          </a:lnTo>
                          <a:lnTo>
                            <a:pt x="213" y="102"/>
                          </a:lnTo>
                          <a:lnTo>
                            <a:pt x="217" y="105"/>
                          </a:lnTo>
                          <a:lnTo>
                            <a:pt x="230" y="109"/>
                          </a:lnTo>
                          <a:lnTo>
                            <a:pt x="249" y="113"/>
                          </a:lnTo>
                          <a:lnTo>
                            <a:pt x="269" y="117"/>
                          </a:lnTo>
                          <a:lnTo>
                            <a:pt x="308" y="124"/>
                          </a:lnTo>
                          <a:lnTo>
                            <a:pt x="326" y="127"/>
                          </a:lnTo>
                          <a:lnTo>
                            <a:pt x="322" y="131"/>
                          </a:lnTo>
                          <a:lnTo>
                            <a:pt x="319" y="136"/>
                          </a:lnTo>
                          <a:lnTo>
                            <a:pt x="315" y="140"/>
                          </a:lnTo>
                          <a:lnTo>
                            <a:pt x="310" y="144"/>
                          </a:lnTo>
                          <a:lnTo>
                            <a:pt x="303" y="149"/>
                          </a:lnTo>
                          <a:lnTo>
                            <a:pt x="299" y="151"/>
                          </a:lnTo>
                          <a:lnTo>
                            <a:pt x="299" y="154"/>
                          </a:lnTo>
                          <a:lnTo>
                            <a:pt x="301" y="157"/>
                          </a:lnTo>
                          <a:lnTo>
                            <a:pt x="302" y="160"/>
                          </a:lnTo>
                          <a:lnTo>
                            <a:pt x="304" y="164"/>
                          </a:lnTo>
                          <a:lnTo>
                            <a:pt x="308" y="168"/>
                          </a:lnTo>
                          <a:lnTo>
                            <a:pt x="314" y="173"/>
                          </a:lnTo>
                          <a:lnTo>
                            <a:pt x="319" y="176"/>
                          </a:lnTo>
                          <a:lnTo>
                            <a:pt x="325" y="180"/>
                          </a:lnTo>
                          <a:lnTo>
                            <a:pt x="329" y="184"/>
                          </a:lnTo>
                          <a:lnTo>
                            <a:pt x="332" y="188"/>
                          </a:lnTo>
                          <a:lnTo>
                            <a:pt x="290" y="211"/>
                          </a:lnTo>
                          <a:lnTo>
                            <a:pt x="257" y="231"/>
                          </a:lnTo>
                          <a:lnTo>
                            <a:pt x="241" y="241"/>
                          </a:lnTo>
                          <a:lnTo>
                            <a:pt x="225" y="253"/>
                          </a:lnTo>
                          <a:lnTo>
                            <a:pt x="207" y="268"/>
                          </a:lnTo>
                          <a:lnTo>
                            <a:pt x="186" y="287"/>
                          </a:lnTo>
                          <a:lnTo>
                            <a:pt x="173" y="244"/>
                          </a:lnTo>
                          <a:lnTo>
                            <a:pt x="178" y="244"/>
                          </a:lnTo>
                          <a:lnTo>
                            <a:pt x="182" y="243"/>
                          </a:lnTo>
                          <a:lnTo>
                            <a:pt x="185" y="242"/>
                          </a:lnTo>
                          <a:lnTo>
                            <a:pt x="189" y="240"/>
                          </a:lnTo>
                          <a:lnTo>
                            <a:pt x="194" y="236"/>
                          </a:lnTo>
                          <a:lnTo>
                            <a:pt x="200" y="232"/>
                          </a:lnTo>
                          <a:lnTo>
                            <a:pt x="174" y="232"/>
                          </a:lnTo>
                          <a:lnTo>
                            <a:pt x="149" y="232"/>
                          </a:lnTo>
                          <a:lnTo>
                            <a:pt x="125" y="232"/>
                          </a:lnTo>
                          <a:lnTo>
                            <a:pt x="101" y="232"/>
                          </a:lnTo>
                          <a:lnTo>
                            <a:pt x="79" y="232"/>
                          </a:lnTo>
                          <a:lnTo>
                            <a:pt x="58" y="232"/>
                          </a:lnTo>
                          <a:lnTo>
                            <a:pt x="41" y="232"/>
                          </a:lnTo>
                          <a:lnTo>
                            <a:pt x="27" y="232"/>
                          </a:lnTo>
                          <a:lnTo>
                            <a:pt x="19" y="231"/>
                          </a:lnTo>
                          <a:lnTo>
                            <a:pt x="11" y="227"/>
                          </a:lnTo>
                          <a:lnTo>
                            <a:pt x="6" y="225"/>
                          </a:lnTo>
                          <a:lnTo>
                            <a:pt x="3" y="222"/>
                          </a:lnTo>
                          <a:lnTo>
                            <a:pt x="1" y="218"/>
                          </a:lnTo>
                          <a:lnTo>
                            <a:pt x="0" y="213"/>
                          </a:lnTo>
                          <a:lnTo>
                            <a:pt x="1" y="209"/>
                          </a:lnTo>
                          <a:lnTo>
                            <a:pt x="4" y="205"/>
                          </a:lnTo>
                          <a:lnTo>
                            <a:pt x="7" y="201"/>
                          </a:lnTo>
                          <a:lnTo>
                            <a:pt x="13" y="197"/>
                          </a:lnTo>
                          <a:lnTo>
                            <a:pt x="26" y="188"/>
                          </a:lnTo>
                          <a:lnTo>
                            <a:pt x="41" y="179"/>
                          </a:lnTo>
                          <a:lnTo>
                            <a:pt x="58" y="170"/>
                          </a:lnTo>
                          <a:lnTo>
                            <a:pt x="73" y="162"/>
                          </a:lnTo>
                          <a:lnTo>
                            <a:pt x="80" y="156"/>
                          </a:lnTo>
                          <a:lnTo>
                            <a:pt x="85" y="152"/>
                          </a:lnTo>
                          <a:lnTo>
                            <a:pt x="90" y="149"/>
                          </a:lnTo>
                          <a:lnTo>
                            <a:pt x="93" y="145"/>
                          </a:lnTo>
                          <a:lnTo>
                            <a:pt x="100" y="138"/>
                          </a:lnTo>
                          <a:lnTo>
                            <a:pt x="106" y="130"/>
                          </a:lnTo>
                          <a:lnTo>
                            <a:pt x="112" y="122"/>
                          </a:lnTo>
                          <a:lnTo>
                            <a:pt x="116" y="114"/>
                          </a:lnTo>
                          <a:lnTo>
                            <a:pt x="124" y="96"/>
                          </a:lnTo>
                          <a:lnTo>
                            <a:pt x="130" y="79"/>
                          </a:lnTo>
                          <a:lnTo>
                            <a:pt x="134" y="71"/>
                          </a:lnTo>
                          <a:lnTo>
                            <a:pt x="138" y="64"/>
                          </a:lnTo>
                          <a:lnTo>
                            <a:pt x="141" y="58"/>
                          </a:lnTo>
                          <a:lnTo>
                            <a:pt x="147" y="52"/>
                          </a:lnTo>
                          <a:lnTo>
                            <a:pt x="151" y="47"/>
                          </a:lnTo>
                          <a:lnTo>
                            <a:pt x="158" y="43"/>
                          </a:lnTo>
                          <a:lnTo>
                            <a:pt x="164" y="41"/>
                          </a:lnTo>
                          <a:lnTo>
                            <a:pt x="173" y="4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37" name="Freeform 428"/>
                    <p:cNvSpPr>
                      <a:spLocks/>
                    </p:cNvSpPr>
                    <p:nvPr/>
                  </p:nvSpPr>
                  <p:spPr bwMode="auto">
                    <a:xfrm>
                      <a:off x="1102" y="1190"/>
                      <a:ext cx="111" cy="27"/>
                    </a:xfrm>
                    <a:custGeom>
                      <a:avLst/>
                      <a:gdLst>
                        <a:gd name="T0" fmla="*/ 106 w 345"/>
                        <a:gd name="T1" fmla="*/ 86 h 86"/>
                        <a:gd name="T2" fmla="*/ 119 w 345"/>
                        <a:gd name="T3" fmla="*/ 81 h 86"/>
                        <a:gd name="T4" fmla="*/ 133 w 345"/>
                        <a:gd name="T5" fmla="*/ 76 h 86"/>
                        <a:gd name="T6" fmla="*/ 148 w 345"/>
                        <a:gd name="T7" fmla="*/ 72 h 86"/>
                        <a:gd name="T8" fmla="*/ 164 w 345"/>
                        <a:gd name="T9" fmla="*/ 69 h 86"/>
                        <a:gd name="T10" fmla="*/ 197 w 345"/>
                        <a:gd name="T11" fmla="*/ 63 h 86"/>
                        <a:gd name="T12" fmla="*/ 231 w 345"/>
                        <a:gd name="T13" fmla="*/ 57 h 86"/>
                        <a:gd name="T14" fmla="*/ 247 w 345"/>
                        <a:gd name="T15" fmla="*/ 53 h 86"/>
                        <a:gd name="T16" fmla="*/ 264 w 345"/>
                        <a:gd name="T17" fmla="*/ 50 h 86"/>
                        <a:gd name="T18" fmla="*/ 279 w 345"/>
                        <a:gd name="T19" fmla="*/ 46 h 86"/>
                        <a:gd name="T20" fmla="*/ 294 w 345"/>
                        <a:gd name="T21" fmla="*/ 40 h 86"/>
                        <a:gd name="T22" fmla="*/ 309 w 345"/>
                        <a:gd name="T23" fmla="*/ 35 h 86"/>
                        <a:gd name="T24" fmla="*/ 322 w 345"/>
                        <a:gd name="T25" fmla="*/ 28 h 86"/>
                        <a:gd name="T26" fmla="*/ 334 w 345"/>
                        <a:gd name="T27" fmla="*/ 21 h 86"/>
                        <a:gd name="T28" fmla="*/ 345 w 345"/>
                        <a:gd name="T29" fmla="*/ 13 h 86"/>
                        <a:gd name="T30" fmla="*/ 335 w 345"/>
                        <a:gd name="T31" fmla="*/ 12 h 86"/>
                        <a:gd name="T32" fmla="*/ 326 w 345"/>
                        <a:gd name="T33" fmla="*/ 11 h 86"/>
                        <a:gd name="T34" fmla="*/ 317 w 345"/>
                        <a:gd name="T35" fmla="*/ 9 h 86"/>
                        <a:gd name="T36" fmla="*/ 309 w 345"/>
                        <a:gd name="T37" fmla="*/ 6 h 86"/>
                        <a:gd name="T38" fmla="*/ 300 w 345"/>
                        <a:gd name="T39" fmla="*/ 4 h 86"/>
                        <a:gd name="T40" fmla="*/ 291 w 345"/>
                        <a:gd name="T41" fmla="*/ 2 h 86"/>
                        <a:gd name="T42" fmla="*/ 281 w 345"/>
                        <a:gd name="T43" fmla="*/ 1 h 86"/>
                        <a:gd name="T44" fmla="*/ 272 w 345"/>
                        <a:gd name="T45" fmla="*/ 0 h 86"/>
                        <a:gd name="T46" fmla="*/ 259 w 345"/>
                        <a:gd name="T47" fmla="*/ 1 h 86"/>
                        <a:gd name="T48" fmla="*/ 245 w 345"/>
                        <a:gd name="T49" fmla="*/ 3 h 86"/>
                        <a:gd name="T50" fmla="*/ 227 w 345"/>
                        <a:gd name="T51" fmla="*/ 5 h 86"/>
                        <a:gd name="T52" fmla="*/ 209 w 345"/>
                        <a:gd name="T53" fmla="*/ 9 h 86"/>
                        <a:gd name="T54" fmla="*/ 168 w 345"/>
                        <a:gd name="T55" fmla="*/ 18 h 86"/>
                        <a:gd name="T56" fmla="*/ 126 w 345"/>
                        <a:gd name="T57" fmla="*/ 29 h 86"/>
                        <a:gd name="T58" fmla="*/ 104 w 345"/>
                        <a:gd name="T59" fmla="*/ 36 h 86"/>
                        <a:gd name="T60" fmla="*/ 85 w 345"/>
                        <a:gd name="T61" fmla="*/ 42 h 86"/>
                        <a:gd name="T62" fmla="*/ 66 w 345"/>
                        <a:gd name="T63" fmla="*/ 50 h 86"/>
                        <a:gd name="T64" fmla="*/ 47 w 345"/>
                        <a:gd name="T65" fmla="*/ 58 h 86"/>
                        <a:gd name="T66" fmla="*/ 32 w 345"/>
                        <a:gd name="T67" fmla="*/ 65 h 86"/>
                        <a:gd name="T68" fmla="*/ 19 w 345"/>
                        <a:gd name="T69" fmla="*/ 72 h 86"/>
                        <a:gd name="T70" fmla="*/ 8 w 345"/>
                        <a:gd name="T71" fmla="*/ 79 h 86"/>
                        <a:gd name="T72" fmla="*/ 0 w 345"/>
                        <a:gd name="T73" fmla="*/ 86 h 86"/>
                        <a:gd name="T74" fmla="*/ 106 w 345"/>
                        <a:gd name="T75" fmla="*/ 86 h 8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w 345"/>
                        <a:gd name="T115" fmla="*/ 0 h 86"/>
                        <a:gd name="T116" fmla="*/ 345 w 345"/>
                        <a:gd name="T117" fmla="*/ 86 h 86"/>
                      </a:gdLst>
                      <a:ahLst/>
                      <a:cxnLst>
                        <a:cxn ang="T76">
                          <a:pos x="T0" y="T1"/>
                        </a:cxn>
                        <a:cxn ang="T77">
                          <a:pos x="T2" y="T3"/>
                        </a:cxn>
                        <a:cxn ang="T78">
                          <a:pos x="T4" y="T5"/>
                        </a:cxn>
                        <a:cxn ang="T79">
                          <a:pos x="T6" y="T7"/>
                        </a:cxn>
                        <a:cxn ang="T80">
                          <a:pos x="T8" y="T9"/>
                        </a:cxn>
                        <a:cxn ang="T81">
                          <a:pos x="T10" y="T11"/>
                        </a:cxn>
                        <a:cxn ang="T82">
                          <a:pos x="T12" y="T13"/>
                        </a:cxn>
                        <a:cxn ang="T83">
                          <a:pos x="T14" y="T15"/>
                        </a:cxn>
                        <a:cxn ang="T84">
                          <a:pos x="T16" y="T17"/>
                        </a:cxn>
                        <a:cxn ang="T85">
                          <a:pos x="T18" y="T19"/>
                        </a:cxn>
                        <a:cxn ang="T86">
                          <a:pos x="T20" y="T21"/>
                        </a:cxn>
                        <a:cxn ang="T87">
                          <a:pos x="T22" y="T23"/>
                        </a:cxn>
                        <a:cxn ang="T88">
                          <a:pos x="T24" y="T25"/>
                        </a:cxn>
                        <a:cxn ang="T89">
                          <a:pos x="T26" y="T27"/>
                        </a:cxn>
                        <a:cxn ang="T90">
                          <a:pos x="T28" y="T29"/>
                        </a:cxn>
                        <a:cxn ang="T91">
                          <a:pos x="T30" y="T31"/>
                        </a:cxn>
                        <a:cxn ang="T92">
                          <a:pos x="T32" y="T33"/>
                        </a:cxn>
                        <a:cxn ang="T93">
                          <a:pos x="T34" y="T35"/>
                        </a:cxn>
                        <a:cxn ang="T94">
                          <a:pos x="T36" y="T37"/>
                        </a:cxn>
                        <a:cxn ang="T95">
                          <a:pos x="T38" y="T39"/>
                        </a:cxn>
                        <a:cxn ang="T96">
                          <a:pos x="T40" y="T41"/>
                        </a:cxn>
                        <a:cxn ang="T97">
                          <a:pos x="T42" y="T43"/>
                        </a:cxn>
                        <a:cxn ang="T98">
                          <a:pos x="T44" y="T45"/>
                        </a:cxn>
                        <a:cxn ang="T99">
                          <a:pos x="T46" y="T47"/>
                        </a:cxn>
                        <a:cxn ang="T100">
                          <a:pos x="T48" y="T49"/>
                        </a:cxn>
                        <a:cxn ang="T101">
                          <a:pos x="T50" y="T51"/>
                        </a:cxn>
                        <a:cxn ang="T102">
                          <a:pos x="T52" y="T53"/>
                        </a:cxn>
                        <a:cxn ang="T103">
                          <a:pos x="T54" y="T55"/>
                        </a:cxn>
                        <a:cxn ang="T104">
                          <a:pos x="T56" y="T57"/>
                        </a:cxn>
                        <a:cxn ang="T105">
                          <a:pos x="T58" y="T59"/>
                        </a:cxn>
                        <a:cxn ang="T106">
                          <a:pos x="T60" y="T61"/>
                        </a:cxn>
                        <a:cxn ang="T107">
                          <a:pos x="T62" y="T63"/>
                        </a:cxn>
                        <a:cxn ang="T108">
                          <a:pos x="T64" y="T65"/>
                        </a:cxn>
                        <a:cxn ang="T109">
                          <a:pos x="T66" y="T67"/>
                        </a:cxn>
                        <a:cxn ang="T110">
                          <a:pos x="T68" y="T69"/>
                        </a:cxn>
                        <a:cxn ang="T111">
                          <a:pos x="T70" y="T71"/>
                        </a:cxn>
                        <a:cxn ang="T112">
                          <a:pos x="T72" y="T73"/>
                        </a:cxn>
                        <a:cxn ang="T113">
                          <a:pos x="T74" y="T75"/>
                        </a:cxn>
                      </a:cxnLst>
                      <a:rect l="T114" t="T115" r="T116" b="T117"/>
                      <a:pathLst>
                        <a:path w="345" h="86">
                          <a:moveTo>
                            <a:pt x="106" y="86"/>
                          </a:moveTo>
                          <a:lnTo>
                            <a:pt x="119" y="81"/>
                          </a:lnTo>
                          <a:lnTo>
                            <a:pt x="133" y="76"/>
                          </a:lnTo>
                          <a:lnTo>
                            <a:pt x="148" y="72"/>
                          </a:lnTo>
                          <a:lnTo>
                            <a:pt x="164" y="69"/>
                          </a:lnTo>
                          <a:lnTo>
                            <a:pt x="197" y="63"/>
                          </a:lnTo>
                          <a:lnTo>
                            <a:pt x="231" y="57"/>
                          </a:lnTo>
                          <a:lnTo>
                            <a:pt x="247" y="53"/>
                          </a:lnTo>
                          <a:lnTo>
                            <a:pt x="264" y="50"/>
                          </a:lnTo>
                          <a:lnTo>
                            <a:pt x="279" y="46"/>
                          </a:lnTo>
                          <a:lnTo>
                            <a:pt x="294" y="40"/>
                          </a:lnTo>
                          <a:lnTo>
                            <a:pt x="309" y="35"/>
                          </a:lnTo>
                          <a:lnTo>
                            <a:pt x="322" y="28"/>
                          </a:lnTo>
                          <a:lnTo>
                            <a:pt x="334" y="21"/>
                          </a:lnTo>
                          <a:lnTo>
                            <a:pt x="345" y="13"/>
                          </a:lnTo>
                          <a:lnTo>
                            <a:pt x="335" y="12"/>
                          </a:lnTo>
                          <a:lnTo>
                            <a:pt x="326" y="11"/>
                          </a:lnTo>
                          <a:lnTo>
                            <a:pt x="317" y="9"/>
                          </a:lnTo>
                          <a:lnTo>
                            <a:pt x="309" y="6"/>
                          </a:lnTo>
                          <a:lnTo>
                            <a:pt x="300" y="4"/>
                          </a:lnTo>
                          <a:lnTo>
                            <a:pt x="291" y="2"/>
                          </a:lnTo>
                          <a:lnTo>
                            <a:pt x="281" y="1"/>
                          </a:lnTo>
                          <a:lnTo>
                            <a:pt x="272" y="0"/>
                          </a:lnTo>
                          <a:lnTo>
                            <a:pt x="259" y="1"/>
                          </a:lnTo>
                          <a:lnTo>
                            <a:pt x="245" y="3"/>
                          </a:lnTo>
                          <a:lnTo>
                            <a:pt x="227" y="5"/>
                          </a:lnTo>
                          <a:lnTo>
                            <a:pt x="209" y="9"/>
                          </a:lnTo>
                          <a:lnTo>
                            <a:pt x="168" y="18"/>
                          </a:lnTo>
                          <a:lnTo>
                            <a:pt x="126" y="29"/>
                          </a:lnTo>
                          <a:lnTo>
                            <a:pt x="104" y="36"/>
                          </a:lnTo>
                          <a:lnTo>
                            <a:pt x="85" y="42"/>
                          </a:lnTo>
                          <a:lnTo>
                            <a:pt x="66" y="50"/>
                          </a:lnTo>
                          <a:lnTo>
                            <a:pt x="47" y="58"/>
                          </a:lnTo>
                          <a:lnTo>
                            <a:pt x="32" y="65"/>
                          </a:lnTo>
                          <a:lnTo>
                            <a:pt x="19" y="72"/>
                          </a:lnTo>
                          <a:lnTo>
                            <a:pt x="8" y="79"/>
                          </a:lnTo>
                          <a:lnTo>
                            <a:pt x="0" y="86"/>
                          </a:lnTo>
                          <a:lnTo>
                            <a:pt x="106" y="86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38" name="Freeform 429"/>
                    <p:cNvSpPr>
                      <a:spLocks/>
                    </p:cNvSpPr>
                    <p:nvPr/>
                  </p:nvSpPr>
                  <p:spPr bwMode="auto">
                    <a:xfrm>
                      <a:off x="1158" y="1199"/>
                      <a:ext cx="149" cy="43"/>
                    </a:xfrm>
                    <a:custGeom>
                      <a:avLst/>
                      <a:gdLst>
                        <a:gd name="T0" fmla="*/ 19 w 464"/>
                        <a:gd name="T1" fmla="*/ 86 h 130"/>
                        <a:gd name="T2" fmla="*/ 77 w 464"/>
                        <a:gd name="T3" fmla="*/ 81 h 130"/>
                        <a:gd name="T4" fmla="*/ 103 w 464"/>
                        <a:gd name="T5" fmla="*/ 81 h 130"/>
                        <a:gd name="T6" fmla="*/ 92 w 464"/>
                        <a:gd name="T7" fmla="*/ 89 h 130"/>
                        <a:gd name="T8" fmla="*/ 81 w 464"/>
                        <a:gd name="T9" fmla="*/ 100 h 130"/>
                        <a:gd name="T10" fmla="*/ 73 w 464"/>
                        <a:gd name="T11" fmla="*/ 112 h 130"/>
                        <a:gd name="T12" fmla="*/ 73 w 464"/>
                        <a:gd name="T13" fmla="*/ 119 h 130"/>
                        <a:gd name="T14" fmla="*/ 79 w 464"/>
                        <a:gd name="T15" fmla="*/ 124 h 130"/>
                        <a:gd name="T16" fmla="*/ 92 w 464"/>
                        <a:gd name="T17" fmla="*/ 129 h 130"/>
                        <a:gd name="T18" fmla="*/ 109 w 464"/>
                        <a:gd name="T19" fmla="*/ 129 h 130"/>
                        <a:gd name="T20" fmla="*/ 128 w 464"/>
                        <a:gd name="T21" fmla="*/ 127 h 130"/>
                        <a:gd name="T22" fmla="*/ 157 w 464"/>
                        <a:gd name="T23" fmla="*/ 119 h 130"/>
                        <a:gd name="T24" fmla="*/ 196 w 464"/>
                        <a:gd name="T25" fmla="*/ 108 h 130"/>
                        <a:gd name="T26" fmla="*/ 226 w 464"/>
                        <a:gd name="T27" fmla="*/ 101 h 130"/>
                        <a:gd name="T28" fmla="*/ 248 w 464"/>
                        <a:gd name="T29" fmla="*/ 99 h 130"/>
                        <a:gd name="T30" fmla="*/ 266 w 464"/>
                        <a:gd name="T31" fmla="*/ 99 h 130"/>
                        <a:gd name="T32" fmla="*/ 304 w 464"/>
                        <a:gd name="T33" fmla="*/ 99 h 130"/>
                        <a:gd name="T34" fmla="*/ 333 w 464"/>
                        <a:gd name="T35" fmla="*/ 98 h 130"/>
                        <a:gd name="T36" fmla="*/ 376 w 464"/>
                        <a:gd name="T37" fmla="*/ 93 h 130"/>
                        <a:gd name="T38" fmla="*/ 415 w 464"/>
                        <a:gd name="T39" fmla="*/ 83 h 130"/>
                        <a:gd name="T40" fmla="*/ 449 w 464"/>
                        <a:gd name="T41" fmla="*/ 66 h 130"/>
                        <a:gd name="T42" fmla="*/ 455 w 464"/>
                        <a:gd name="T43" fmla="*/ 51 h 130"/>
                        <a:gd name="T44" fmla="*/ 439 w 464"/>
                        <a:gd name="T45" fmla="*/ 48 h 130"/>
                        <a:gd name="T46" fmla="*/ 413 w 464"/>
                        <a:gd name="T47" fmla="*/ 48 h 130"/>
                        <a:gd name="T48" fmla="*/ 396 w 464"/>
                        <a:gd name="T49" fmla="*/ 46 h 130"/>
                        <a:gd name="T50" fmla="*/ 406 w 464"/>
                        <a:gd name="T51" fmla="*/ 36 h 130"/>
                        <a:gd name="T52" fmla="*/ 413 w 464"/>
                        <a:gd name="T53" fmla="*/ 22 h 130"/>
                        <a:gd name="T54" fmla="*/ 418 w 464"/>
                        <a:gd name="T55" fmla="*/ 7 h 130"/>
                        <a:gd name="T56" fmla="*/ 378 w 464"/>
                        <a:gd name="T57" fmla="*/ 0 h 130"/>
                        <a:gd name="T58" fmla="*/ 360 w 464"/>
                        <a:gd name="T59" fmla="*/ 19 h 130"/>
                        <a:gd name="T60" fmla="*/ 343 w 464"/>
                        <a:gd name="T61" fmla="*/ 41 h 130"/>
                        <a:gd name="T62" fmla="*/ 323 w 464"/>
                        <a:gd name="T63" fmla="*/ 59 h 130"/>
                        <a:gd name="T64" fmla="*/ 312 w 464"/>
                        <a:gd name="T65" fmla="*/ 65 h 130"/>
                        <a:gd name="T66" fmla="*/ 298 w 464"/>
                        <a:gd name="T67" fmla="*/ 68 h 130"/>
                        <a:gd name="T68" fmla="*/ 278 w 464"/>
                        <a:gd name="T69" fmla="*/ 66 h 130"/>
                        <a:gd name="T70" fmla="*/ 262 w 464"/>
                        <a:gd name="T71" fmla="*/ 63 h 130"/>
                        <a:gd name="T72" fmla="*/ 239 w 464"/>
                        <a:gd name="T73" fmla="*/ 54 h 130"/>
                        <a:gd name="T74" fmla="*/ 205 w 464"/>
                        <a:gd name="T75" fmla="*/ 31 h 130"/>
                        <a:gd name="T76" fmla="*/ 180 w 464"/>
                        <a:gd name="T77" fmla="*/ 29 h 130"/>
                        <a:gd name="T78" fmla="*/ 150 w 464"/>
                        <a:gd name="T79" fmla="*/ 31 h 130"/>
                        <a:gd name="T80" fmla="*/ 117 w 464"/>
                        <a:gd name="T81" fmla="*/ 37 h 130"/>
                        <a:gd name="T82" fmla="*/ 85 w 464"/>
                        <a:gd name="T83" fmla="*/ 45 h 130"/>
                        <a:gd name="T84" fmla="*/ 54 w 464"/>
                        <a:gd name="T85" fmla="*/ 54 h 130"/>
                        <a:gd name="T86" fmla="*/ 29 w 464"/>
                        <a:gd name="T87" fmla="*/ 65 h 130"/>
                        <a:gd name="T88" fmla="*/ 9 w 464"/>
                        <a:gd name="T89" fmla="*/ 77 h 130"/>
                        <a:gd name="T90" fmla="*/ 0 w 464"/>
                        <a:gd name="T91" fmla="*/ 86 h 130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w 464"/>
                        <a:gd name="T139" fmla="*/ 0 h 130"/>
                        <a:gd name="T140" fmla="*/ 464 w 464"/>
                        <a:gd name="T141" fmla="*/ 130 h 130"/>
                      </a:gdLst>
                      <a:ahLst/>
                      <a:cxnLst>
                        <a:cxn ang="T92">
                          <a:pos x="T0" y="T1"/>
                        </a:cxn>
                        <a:cxn ang="T93">
                          <a:pos x="T2" y="T3"/>
                        </a:cxn>
                        <a:cxn ang="T94">
                          <a:pos x="T4" y="T5"/>
                        </a:cxn>
                        <a:cxn ang="T95">
                          <a:pos x="T6" y="T7"/>
                        </a:cxn>
                        <a:cxn ang="T96">
                          <a:pos x="T8" y="T9"/>
                        </a:cxn>
                        <a:cxn ang="T97">
                          <a:pos x="T10" y="T11"/>
                        </a:cxn>
                        <a:cxn ang="T98">
                          <a:pos x="T12" y="T13"/>
                        </a:cxn>
                        <a:cxn ang="T99">
                          <a:pos x="T14" y="T15"/>
                        </a:cxn>
                        <a:cxn ang="T100">
                          <a:pos x="T16" y="T17"/>
                        </a:cxn>
                        <a:cxn ang="T101">
                          <a:pos x="T18" y="T19"/>
                        </a:cxn>
                        <a:cxn ang="T102">
                          <a:pos x="T20" y="T21"/>
                        </a:cxn>
                        <a:cxn ang="T103">
                          <a:pos x="T22" y="T23"/>
                        </a:cxn>
                        <a:cxn ang="T104">
                          <a:pos x="T24" y="T25"/>
                        </a:cxn>
                        <a:cxn ang="T105">
                          <a:pos x="T26" y="T27"/>
                        </a:cxn>
                        <a:cxn ang="T106">
                          <a:pos x="T28" y="T29"/>
                        </a:cxn>
                        <a:cxn ang="T107">
                          <a:pos x="T30" y="T31"/>
                        </a:cxn>
                        <a:cxn ang="T108">
                          <a:pos x="T32" y="T33"/>
                        </a:cxn>
                        <a:cxn ang="T109">
                          <a:pos x="T34" y="T35"/>
                        </a:cxn>
                        <a:cxn ang="T110">
                          <a:pos x="T36" y="T37"/>
                        </a:cxn>
                        <a:cxn ang="T111">
                          <a:pos x="T38" y="T39"/>
                        </a:cxn>
                        <a:cxn ang="T112">
                          <a:pos x="T40" y="T41"/>
                        </a:cxn>
                        <a:cxn ang="T113">
                          <a:pos x="T42" y="T43"/>
                        </a:cxn>
                        <a:cxn ang="T114">
                          <a:pos x="T44" y="T45"/>
                        </a:cxn>
                        <a:cxn ang="T115">
                          <a:pos x="T46" y="T47"/>
                        </a:cxn>
                        <a:cxn ang="T116">
                          <a:pos x="T48" y="T49"/>
                        </a:cxn>
                        <a:cxn ang="T117">
                          <a:pos x="T50" y="T51"/>
                        </a:cxn>
                        <a:cxn ang="T118">
                          <a:pos x="T52" y="T53"/>
                        </a:cxn>
                        <a:cxn ang="T119">
                          <a:pos x="T54" y="T55"/>
                        </a:cxn>
                        <a:cxn ang="T120">
                          <a:pos x="T56" y="T57"/>
                        </a:cxn>
                        <a:cxn ang="T121">
                          <a:pos x="T58" y="T59"/>
                        </a:cxn>
                        <a:cxn ang="T122">
                          <a:pos x="T60" y="T61"/>
                        </a:cxn>
                        <a:cxn ang="T123">
                          <a:pos x="T62" y="T63"/>
                        </a:cxn>
                        <a:cxn ang="T124">
                          <a:pos x="T64" y="T65"/>
                        </a:cxn>
                        <a:cxn ang="T125">
                          <a:pos x="T66" y="T67"/>
                        </a:cxn>
                        <a:cxn ang="T126">
                          <a:pos x="T68" y="T69"/>
                        </a:cxn>
                        <a:cxn ang="T127">
                          <a:pos x="T70" y="T71"/>
                        </a:cxn>
                        <a:cxn ang="T128">
                          <a:pos x="T72" y="T73"/>
                        </a:cxn>
                        <a:cxn ang="T129">
                          <a:pos x="T74" y="T75"/>
                        </a:cxn>
                        <a:cxn ang="T130">
                          <a:pos x="T76" y="T77"/>
                        </a:cxn>
                        <a:cxn ang="T131">
                          <a:pos x="T78" y="T79"/>
                        </a:cxn>
                        <a:cxn ang="T132">
                          <a:pos x="T80" y="T81"/>
                        </a:cxn>
                        <a:cxn ang="T133">
                          <a:pos x="T82" y="T83"/>
                        </a:cxn>
                        <a:cxn ang="T134">
                          <a:pos x="T84" y="T85"/>
                        </a:cxn>
                        <a:cxn ang="T135">
                          <a:pos x="T86" y="T87"/>
                        </a:cxn>
                        <a:cxn ang="T136">
                          <a:pos x="T88" y="T89"/>
                        </a:cxn>
                        <a:cxn ang="T137">
                          <a:pos x="T90" y="T91"/>
                        </a:cxn>
                      </a:cxnLst>
                      <a:rect l="T138" t="T139" r="T140" b="T141"/>
                      <a:pathLst>
                        <a:path w="464" h="130">
                          <a:moveTo>
                            <a:pt x="0" y="86"/>
                          </a:moveTo>
                          <a:lnTo>
                            <a:pt x="19" y="86"/>
                          </a:lnTo>
                          <a:lnTo>
                            <a:pt x="48" y="83"/>
                          </a:lnTo>
                          <a:lnTo>
                            <a:pt x="77" y="81"/>
                          </a:lnTo>
                          <a:lnTo>
                            <a:pt x="106" y="80"/>
                          </a:lnTo>
                          <a:lnTo>
                            <a:pt x="103" y="81"/>
                          </a:lnTo>
                          <a:lnTo>
                            <a:pt x="97" y="84"/>
                          </a:lnTo>
                          <a:lnTo>
                            <a:pt x="92" y="89"/>
                          </a:lnTo>
                          <a:lnTo>
                            <a:pt x="86" y="94"/>
                          </a:lnTo>
                          <a:lnTo>
                            <a:pt x="81" y="100"/>
                          </a:lnTo>
                          <a:lnTo>
                            <a:pt x="76" y="106"/>
                          </a:lnTo>
                          <a:lnTo>
                            <a:pt x="73" y="112"/>
                          </a:lnTo>
                          <a:lnTo>
                            <a:pt x="72" y="117"/>
                          </a:lnTo>
                          <a:lnTo>
                            <a:pt x="73" y="119"/>
                          </a:lnTo>
                          <a:lnTo>
                            <a:pt x="75" y="121"/>
                          </a:lnTo>
                          <a:lnTo>
                            <a:pt x="79" y="124"/>
                          </a:lnTo>
                          <a:lnTo>
                            <a:pt x="83" y="126"/>
                          </a:lnTo>
                          <a:lnTo>
                            <a:pt x="92" y="129"/>
                          </a:lnTo>
                          <a:lnTo>
                            <a:pt x="99" y="130"/>
                          </a:lnTo>
                          <a:lnTo>
                            <a:pt x="109" y="129"/>
                          </a:lnTo>
                          <a:lnTo>
                            <a:pt x="119" y="129"/>
                          </a:lnTo>
                          <a:lnTo>
                            <a:pt x="128" y="127"/>
                          </a:lnTo>
                          <a:lnTo>
                            <a:pt x="138" y="125"/>
                          </a:lnTo>
                          <a:lnTo>
                            <a:pt x="157" y="119"/>
                          </a:lnTo>
                          <a:lnTo>
                            <a:pt x="176" y="114"/>
                          </a:lnTo>
                          <a:lnTo>
                            <a:pt x="196" y="108"/>
                          </a:lnTo>
                          <a:lnTo>
                            <a:pt x="216" y="103"/>
                          </a:lnTo>
                          <a:lnTo>
                            <a:pt x="226" y="101"/>
                          </a:lnTo>
                          <a:lnTo>
                            <a:pt x="237" y="100"/>
                          </a:lnTo>
                          <a:lnTo>
                            <a:pt x="248" y="99"/>
                          </a:lnTo>
                          <a:lnTo>
                            <a:pt x="259" y="99"/>
                          </a:lnTo>
                          <a:lnTo>
                            <a:pt x="266" y="99"/>
                          </a:lnTo>
                          <a:lnTo>
                            <a:pt x="285" y="99"/>
                          </a:lnTo>
                          <a:lnTo>
                            <a:pt x="304" y="99"/>
                          </a:lnTo>
                          <a:lnTo>
                            <a:pt x="311" y="99"/>
                          </a:lnTo>
                          <a:lnTo>
                            <a:pt x="333" y="98"/>
                          </a:lnTo>
                          <a:lnTo>
                            <a:pt x="355" y="96"/>
                          </a:lnTo>
                          <a:lnTo>
                            <a:pt x="376" y="93"/>
                          </a:lnTo>
                          <a:lnTo>
                            <a:pt x="396" y="89"/>
                          </a:lnTo>
                          <a:lnTo>
                            <a:pt x="415" y="83"/>
                          </a:lnTo>
                          <a:lnTo>
                            <a:pt x="432" y="76"/>
                          </a:lnTo>
                          <a:lnTo>
                            <a:pt x="449" y="66"/>
                          </a:lnTo>
                          <a:lnTo>
                            <a:pt x="464" y="55"/>
                          </a:lnTo>
                          <a:lnTo>
                            <a:pt x="455" y="51"/>
                          </a:lnTo>
                          <a:lnTo>
                            <a:pt x="446" y="49"/>
                          </a:lnTo>
                          <a:lnTo>
                            <a:pt x="439" y="48"/>
                          </a:lnTo>
                          <a:lnTo>
                            <a:pt x="430" y="48"/>
                          </a:lnTo>
                          <a:lnTo>
                            <a:pt x="413" y="48"/>
                          </a:lnTo>
                          <a:lnTo>
                            <a:pt x="392" y="49"/>
                          </a:lnTo>
                          <a:lnTo>
                            <a:pt x="396" y="46"/>
                          </a:lnTo>
                          <a:lnTo>
                            <a:pt x="401" y="42"/>
                          </a:lnTo>
                          <a:lnTo>
                            <a:pt x="406" y="36"/>
                          </a:lnTo>
                          <a:lnTo>
                            <a:pt x="410" y="29"/>
                          </a:lnTo>
                          <a:lnTo>
                            <a:pt x="413" y="22"/>
                          </a:lnTo>
                          <a:lnTo>
                            <a:pt x="416" y="15"/>
                          </a:lnTo>
                          <a:lnTo>
                            <a:pt x="418" y="7"/>
                          </a:lnTo>
                          <a:lnTo>
                            <a:pt x="418" y="0"/>
                          </a:lnTo>
                          <a:lnTo>
                            <a:pt x="378" y="0"/>
                          </a:lnTo>
                          <a:lnTo>
                            <a:pt x="368" y="8"/>
                          </a:lnTo>
                          <a:lnTo>
                            <a:pt x="360" y="19"/>
                          </a:lnTo>
                          <a:lnTo>
                            <a:pt x="352" y="30"/>
                          </a:lnTo>
                          <a:lnTo>
                            <a:pt x="343" y="41"/>
                          </a:lnTo>
                          <a:lnTo>
                            <a:pt x="334" y="51"/>
                          </a:lnTo>
                          <a:lnTo>
                            <a:pt x="323" y="59"/>
                          </a:lnTo>
                          <a:lnTo>
                            <a:pt x="318" y="63"/>
                          </a:lnTo>
                          <a:lnTo>
                            <a:pt x="312" y="65"/>
                          </a:lnTo>
                          <a:lnTo>
                            <a:pt x="306" y="68"/>
                          </a:lnTo>
                          <a:lnTo>
                            <a:pt x="298" y="68"/>
                          </a:lnTo>
                          <a:lnTo>
                            <a:pt x="287" y="68"/>
                          </a:lnTo>
                          <a:lnTo>
                            <a:pt x="278" y="66"/>
                          </a:lnTo>
                          <a:lnTo>
                            <a:pt x="270" y="65"/>
                          </a:lnTo>
                          <a:lnTo>
                            <a:pt x="262" y="63"/>
                          </a:lnTo>
                          <a:lnTo>
                            <a:pt x="250" y="59"/>
                          </a:lnTo>
                          <a:lnTo>
                            <a:pt x="239" y="54"/>
                          </a:lnTo>
                          <a:lnTo>
                            <a:pt x="222" y="42"/>
                          </a:lnTo>
                          <a:lnTo>
                            <a:pt x="205" y="31"/>
                          </a:lnTo>
                          <a:lnTo>
                            <a:pt x="193" y="29"/>
                          </a:lnTo>
                          <a:lnTo>
                            <a:pt x="180" y="29"/>
                          </a:lnTo>
                          <a:lnTo>
                            <a:pt x="165" y="29"/>
                          </a:lnTo>
                          <a:lnTo>
                            <a:pt x="150" y="31"/>
                          </a:lnTo>
                          <a:lnTo>
                            <a:pt x="133" y="33"/>
                          </a:lnTo>
                          <a:lnTo>
                            <a:pt x="117" y="37"/>
                          </a:lnTo>
                          <a:lnTo>
                            <a:pt x="101" y="40"/>
                          </a:lnTo>
                          <a:lnTo>
                            <a:pt x="85" y="45"/>
                          </a:lnTo>
                          <a:lnTo>
                            <a:pt x="70" y="49"/>
                          </a:lnTo>
                          <a:lnTo>
                            <a:pt x="54" y="54"/>
                          </a:lnTo>
                          <a:lnTo>
                            <a:pt x="41" y="60"/>
                          </a:lnTo>
                          <a:lnTo>
                            <a:pt x="29" y="65"/>
                          </a:lnTo>
                          <a:lnTo>
                            <a:pt x="18" y="71"/>
                          </a:lnTo>
                          <a:lnTo>
                            <a:pt x="9" y="77"/>
                          </a:lnTo>
                          <a:lnTo>
                            <a:pt x="3" y="82"/>
                          </a:lnTo>
                          <a:lnTo>
                            <a:pt x="0" y="86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39" name="Freeform 430"/>
                    <p:cNvSpPr>
                      <a:spLocks/>
                    </p:cNvSpPr>
                    <p:nvPr/>
                  </p:nvSpPr>
                  <p:spPr bwMode="auto">
                    <a:xfrm>
                      <a:off x="1472" y="1205"/>
                      <a:ext cx="153" cy="31"/>
                    </a:xfrm>
                    <a:custGeom>
                      <a:avLst/>
                      <a:gdLst>
                        <a:gd name="T0" fmla="*/ 63 w 472"/>
                        <a:gd name="T1" fmla="*/ 0 h 92"/>
                        <a:gd name="T2" fmla="*/ 44 w 472"/>
                        <a:gd name="T3" fmla="*/ 0 h 92"/>
                        <a:gd name="T4" fmla="*/ 24 w 472"/>
                        <a:gd name="T5" fmla="*/ 0 h 92"/>
                        <a:gd name="T6" fmla="*/ 12 w 472"/>
                        <a:gd name="T7" fmla="*/ 3 h 92"/>
                        <a:gd name="T8" fmla="*/ 7 w 472"/>
                        <a:gd name="T9" fmla="*/ 8 h 92"/>
                        <a:gd name="T10" fmla="*/ 7 w 472"/>
                        <a:gd name="T11" fmla="*/ 16 h 92"/>
                        <a:gd name="T12" fmla="*/ 10 w 472"/>
                        <a:gd name="T13" fmla="*/ 23 h 92"/>
                        <a:gd name="T14" fmla="*/ 15 w 472"/>
                        <a:gd name="T15" fmla="*/ 32 h 92"/>
                        <a:gd name="T16" fmla="*/ 14 w 472"/>
                        <a:gd name="T17" fmla="*/ 41 h 92"/>
                        <a:gd name="T18" fmla="*/ 4 w 472"/>
                        <a:gd name="T19" fmla="*/ 50 h 92"/>
                        <a:gd name="T20" fmla="*/ 1 w 472"/>
                        <a:gd name="T21" fmla="*/ 57 h 92"/>
                        <a:gd name="T22" fmla="*/ 2 w 472"/>
                        <a:gd name="T23" fmla="*/ 64 h 92"/>
                        <a:gd name="T24" fmla="*/ 14 w 472"/>
                        <a:gd name="T25" fmla="*/ 69 h 92"/>
                        <a:gd name="T26" fmla="*/ 48 w 472"/>
                        <a:gd name="T27" fmla="*/ 76 h 92"/>
                        <a:gd name="T28" fmla="*/ 109 w 472"/>
                        <a:gd name="T29" fmla="*/ 85 h 92"/>
                        <a:gd name="T30" fmla="*/ 167 w 472"/>
                        <a:gd name="T31" fmla="*/ 91 h 92"/>
                        <a:gd name="T32" fmla="*/ 365 w 472"/>
                        <a:gd name="T33" fmla="*/ 92 h 92"/>
                        <a:gd name="T34" fmla="*/ 374 w 472"/>
                        <a:gd name="T35" fmla="*/ 81 h 92"/>
                        <a:gd name="T36" fmla="*/ 385 w 472"/>
                        <a:gd name="T37" fmla="*/ 75 h 92"/>
                        <a:gd name="T38" fmla="*/ 397 w 472"/>
                        <a:gd name="T39" fmla="*/ 73 h 92"/>
                        <a:gd name="T40" fmla="*/ 411 w 472"/>
                        <a:gd name="T41" fmla="*/ 73 h 92"/>
                        <a:gd name="T42" fmla="*/ 441 w 472"/>
                        <a:gd name="T43" fmla="*/ 76 h 92"/>
                        <a:gd name="T44" fmla="*/ 456 w 472"/>
                        <a:gd name="T45" fmla="*/ 76 h 92"/>
                        <a:gd name="T46" fmla="*/ 472 w 472"/>
                        <a:gd name="T47" fmla="*/ 73 h 92"/>
                        <a:gd name="T48" fmla="*/ 465 w 472"/>
                        <a:gd name="T49" fmla="*/ 33 h 92"/>
                        <a:gd name="T50" fmla="*/ 453 w 472"/>
                        <a:gd name="T51" fmla="*/ 26 h 92"/>
                        <a:gd name="T52" fmla="*/ 443 w 472"/>
                        <a:gd name="T53" fmla="*/ 18 h 92"/>
                        <a:gd name="T54" fmla="*/ 432 w 472"/>
                        <a:gd name="T55" fmla="*/ 13 h 92"/>
                        <a:gd name="T56" fmla="*/ 416 w 472"/>
                        <a:gd name="T57" fmla="*/ 12 h 92"/>
                        <a:gd name="T58" fmla="*/ 396 w 472"/>
                        <a:gd name="T59" fmla="*/ 15 h 92"/>
                        <a:gd name="T60" fmla="*/ 367 w 472"/>
                        <a:gd name="T61" fmla="*/ 22 h 92"/>
                        <a:gd name="T62" fmla="*/ 328 w 472"/>
                        <a:gd name="T63" fmla="*/ 33 h 92"/>
                        <a:gd name="T64" fmla="*/ 298 w 472"/>
                        <a:gd name="T65" fmla="*/ 39 h 92"/>
                        <a:gd name="T66" fmla="*/ 276 w 472"/>
                        <a:gd name="T67" fmla="*/ 42 h 92"/>
                        <a:gd name="T68" fmla="*/ 236 w 472"/>
                        <a:gd name="T69" fmla="*/ 42 h 92"/>
                        <a:gd name="T70" fmla="*/ 191 w 472"/>
                        <a:gd name="T71" fmla="*/ 42 h 92"/>
                        <a:gd name="T72" fmla="*/ 156 w 472"/>
                        <a:gd name="T73" fmla="*/ 42 h 92"/>
                        <a:gd name="T74" fmla="*/ 120 w 472"/>
                        <a:gd name="T75" fmla="*/ 42 h 92"/>
                        <a:gd name="T76" fmla="*/ 91 w 472"/>
                        <a:gd name="T77" fmla="*/ 41 h 92"/>
                        <a:gd name="T78" fmla="*/ 78 w 472"/>
                        <a:gd name="T79" fmla="*/ 36 h 92"/>
                        <a:gd name="T80" fmla="*/ 70 w 472"/>
                        <a:gd name="T81" fmla="*/ 27 h 92"/>
                        <a:gd name="T82" fmla="*/ 67 w 472"/>
                        <a:gd name="T83" fmla="*/ 17 h 92"/>
                        <a:gd name="T84" fmla="*/ 69 w 472"/>
                        <a:gd name="T85" fmla="*/ 8 h 92"/>
                        <a:gd name="T86" fmla="*/ 74 w 472"/>
                        <a:gd name="T87" fmla="*/ 2 h 92"/>
                        <a:gd name="T88" fmla="*/ 74 w 472"/>
                        <a:gd name="T89" fmla="*/ 0 h 92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w 472"/>
                        <a:gd name="T136" fmla="*/ 0 h 92"/>
                        <a:gd name="T137" fmla="*/ 472 w 472"/>
                        <a:gd name="T138" fmla="*/ 92 h 92"/>
                      </a:gdLst>
                      <a:ahLst/>
                      <a:cxnLst>
                        <a:cxn ang="T90">
                          <a:pos x="T0" y="T1"/>
                        </a:cxn>
                        <a:cxn ang="T91">
                          <a:pos x="T2" y="T3"/>
                        </a:cxn>
                        <a:cxn ang="T92">
                          <a:pos x="T4" y="T5"/>
                        </a:cxn>
                        <a:cxn ang="T93">
                          <a:pos x="T6" y="T7"/>
                        </a:cxn>
                        <a:cxn ang="T94">
                          <a:pos x="T8" y="T9"/>
                        </a:cxn>
                        <a:cxn ang="T95">
                          <a:pos x="T10" y="T11"/>
                        </a:cxn>
                        <a:cxn ang="T96">
                          <a:pos x="T12" y="T13"/>
                        </a:cxn>
                        <a:cxn ang="T97">
                          <a:pos x="T14" y="T15"/>
                        </a:cxn>
                        <a:cxn ang="T98">
                          <a:pos x="T16" y="T17"/>
                        </a:cxn>
                        <a:cxn ang="T99">
                          <a:pos x="T18" y="T19"/>
                        </a:cxn>
                        <a:cxn ang="T100">
                          <a:pos x="T20" y="T21"/>
                        </a:cxn>
                        <a:cxn ang="T101">
                          <a:pos x="T22" y="T23"/>
                        </a:cxn>
                        <a:cxn ang="T102">
                          <a:pos x="T24" y="T25"/>
                        </a:cxn>
                        <a:cxn ang="T103">
                          <a:pos x="T26" y="T27"/>
                        </a:cxn>
                        <a:cxn ang="T104">
                          <a:pos x="T28" y="T29"/>
                        </a:cxn>
                        <a:cxn ang="T105">
                          <a:pos x="T30" y="T31"/>
                        </a:cxn>
                        <a:cxn ang="T106">
                          <a:pos x="T32" y="T33"/>
                        </a:cxn>
                        <a:cxn ang="T107">
                          <a:pos x="T34" y="T35"/>
                        </a:cxn>
                        <a:cxn ang="T108">
                          <a:pos x="T36" y="T37"/>
                        </a:cxn>
                        <a:cxn ang="T109">
                          <a:pos x="T38" y="T39"/>
                        </a:cxn>
                        <a:cxn ang="T110">
                          <a:pos x="T40" y="T41"/>
                        </a:cxn>
                        <a:cxn ang="T111">
                          <a:pos x="T42" y="T43"/>
                        </a:cxn>
                        <a:cxn ang="T112">
                          <a:pos x="T44" y="T45"/>
                        </a:cxn>
                        <a:cxn ang="T113">
                          <a:pos x="T46" y="T47"/>
                        </a:cxn>
                        <a:cxn ang="T114">
                          <a:pos x="T48" y="T49"/>
                        </a:cxn>
                        <a:cxn ang="T115">
                          <a:pos x="T50" y="T51"/>
                        </a:cxn>
                        <a:cxn ang="T116">
                          <a:pos x="T52" y="T53"/>
                        </a:cxn>
                        <a:cxn ang="T117">
                          <a:pos x="T54" y="T55"/>
                        </a:cxn>
                        <a:cxn ang="T118">
                          <a:pos x="T56" y="T57"/>
                        </a:cxn>
                        <a:cxn ang="T119">
                          <a:pos x="T58" y="T59"/>
                        </a:cxn>
                        <a:cxn ang="T120">
                          <a:pos x="T60" y="T61"/>
                        </a:cxn>
                        <a:cxn ang="T121">
                          <a:pos x="T62" y="T63"/>
                        </a:cxn>
                        <a:cxn ang="T122">
                          <a:pos x="T64" y="T65"/>
                        </a:cxn>
                        <a:cxn ang="T123">
                          <a:pos x="T66" y="T67"/>
                        </a:cxn>
                        <a:cxn ang="T124">
                          <a:pos x="T68" y="T69"/>
                        </a:cxn>
                        <a:cxn ang="T125">
                          <a:pos x="T70" y="T71"/>
                        </a:cxn>
                        <a:cxn ang="T126">
                          <a:pos x="T72" y="T73"/>
                        </a:cxn>
                        <a:cxn ang="T127">
                          <a:pos x="T74" y="T75"/>
                        </a:cxn>
                        <a:cxn ang="T128">
                          <a:pos x="T76" y="T77"/>
                        </a:cxn>
                        <a:cxn ang="T129">
                          <a:pos x="T78" y="T79"/>
                        </a:cxn>
                        <a:cxn ang="T130">
                          <a:pos x="T80" y="T81"/>
                        </a:cxn>
                        <a:cxn ang="T131">
                          <a:pos x="T82" y="T83"/>
                        </a:cxn>
                        <a:cxn ang="T132">
                          <a:pos x="T84" y="T85"/>
                        </a:cxn>
                        <a:cxn ang="T133">
                          <a:pos x="T86" y="T87"/>
                        </a:cxn>
                        <a:cxn ang="T134">
                          <a:pos x="T88" y="T89"/>
                        </a:cxn>
                      </a:cxnLst>
                      <a:rect l="T135" t="T136" r="T137" b="T138"/>
                      <a:pathLst>
                        <a:path w="472" h="92">
                          <a:moveTo>
                            <a:pt x="73" y="0"/>
                          </a:moveTo>
                          <a:lnTo>
                            <a:pt x="63" y="0"/>
                          </a:lnTo>
                          <a:lnTo>
                            <a:pt x="53" y="0"/>
                          </a:lnTo>
                          <a:lnTo>
                            <a:pt x="44" y="0"/>
                          </a:lnTo>
                          <a:lnTo>
                            <a:pt x="34" y="0"/>
                          </a:lnTo>
                          <a:lnTo>
                            <a:pt x="24" y="0"/>
                          </a:lnTo>
                          <a:lnTo>
                            <a:pt x="15" y="1"/>
                          </a:lnTo>
                          <a:lnTo>
                            <a:pt x="12" y="3"/>
                          </a:lnTo>
                          <a:lnTo>
                            <a:pt x="8" y="5"/>
                          </a:lnTo>
                          <a:lnTo>
                            <a:pt x="7" y="8"/>
                          </a:lnTo>
                          <a:lnTo>
                            <a:pt x="6" y="12"/>
                          </a:lnTo>
                          <a:lnTo>
                            <a:pt x="7" y="16"/>
                          </a:lnTo>
                          <a:lnTo>
                            <a:pt x="7" y="20"/>
                          </a:lnTo>
                          <a:lnTo>
                            <a:pt x="10" y="23"/>
                          </a:lnTo>
                          <a:lnTo>
                            <a:pt x="11" y="26"/>
                          </a:lnTo>
                          <a:lnTo>
                            <a:pt x="15" y="32"/>
                          </a:lnTo>
                          <a:lnTo>
                            <a:pt x="19" y="36"/>
                          </a:lnTo>
                          <a:lnTo>
                            <a:pt x="14" y="41"/>
                          </a:lnTo>
                          <a:lnTo>
                            <a:pt x="7" y="46"/>
                          </a:lnTo>
                          <a:lnTo>
                            <a:pt x="4" y="50"/>
                          </a:lnTo>
                          <a:lnTo>
                            <a:pt x="2" y="53"/>
                          </a:lnTo>
                          <a:lnTo>
                            <a:pt x="1" y="57"/>
                          </a:lnTo>
                          <a:lnTo>
                            <a:pt x="0" y="61"/>
                          </a:lnTo>
                          <a:lnTo>
                            <a:pt x="2" y="64"/>
                          </a:lnTo>
                          <a:lnTo>
                            <a:pt x="6" y="66"/>
                          </a:lnTo>
                          <a:lnTo>
                            <a:pt x="14" y="69"/>
                          </a:lnTo>
                          <a:lnTo>
                            <a:pt x="24" y="71"/>
                          </a:lnTo>
                          <a:lnTo>
                            <a:pt x="48" y="76"/>
                          </a:lnTo>
                          <a:lnTo>
                            <a:pt x="78" y="81"/>
                          </a:lnTo>
                          <a:lnTo>
                            <a:pt x="109" y="85"/>
                          </a:lnTo>
                          <a:lnTo>
                            <a:pt x="140" y="89"/>
                          </a:lnTo>
                          <a:lnTo>
                            <a:pt x="167" y="91"/>
                          </a:lnTo>
                          <a:lnTo>
                            <a:pt x="186" y="92"/>
                          </a:lnTo>
                          <a:lnTo>
                            <a:pt x="365" y="92"/>
                          </a:lnTo>
                          <a:lnTo>
                            <a:pt x="370" y="86"/>
                          </a:lnTo>
                          <a:lnTo>
                            <a:pt x="374" y="81"/>
                          </a:lnTo>
                          <a:lnTo>
                            <a:pt x="380" y="78"/>
                          </a:lnTo>
                          <a:lnTo>
                            <a:pt x="385" y="75"/>
                          </a:lnTo>
                          <a:lnTo>
                            <a:pt x="391" y="74"/>
                          </a:lnTo>
                          <a:lnTo>
                            <a:pt x="397" y="73"/>
                          </a:lnTo>
                          <a:lnTo>
                            <a:pt x="404" y="73"/>
                          </a:lnTo>
                          <a:lnTo>
                            <a:pt x="411" y="73"/>
                          </a:lnTo>
                          <a:lnTo>
                            <a:pt x="426" y="75"/>
                          </a:lnTo>
                          <a:lnTo>
                            <a:pt x="441" y="76"/>
                          </a:lnTo>
                          <a:lnTo>
                            <a:pt x="449" y="77"/>
                          </a:lnTo>
                          <a:lnTo>
                            <a:pt x="456" y="76"/>
                          </a:lnTo>
                          <a:lnTo>
                            <a:pt x="464" y="75"/>
                          </a:lnTo>
                          <a:lnTo>
                            <a:pt x="472" y="73"/>
                          </a:lnTo>
                          <a:lnTo>
                            <a:pt x="472" y="36"/>
                          </a:lnTo>
                          <a:lnTo>
                            <a:pt x="465" y="33"/>
                          </a:lnTo>
                          <a:lnTo>
                            <a:pt x="459" y="30"/>
                          </a:lnTo>
                          <a:lnTo>
                            <a:pt x="453" y="26"/>
                          </a:lnTo>
                          <a:lnTo>
                            <a:pt x="449" y="22"/>
                          </a:lnTo>
                          <a:lnTo>
                            <a:pt x="443" y="18"/>
                          </a:lnTo>
                          <a:lnTo>
                            <a:pt x="438" y="15"/>
                          </a:lnTo>
                          <a:lnTo>
                            <a:pt x="432" y="13"/>
                          </a:lnTo>
                          <a:lnTo>
                            <a:pt x="426" y="12"/>
                          </a:lnTo>
                          <a:lnTo>
                            <a:pt x="416" y="12"/>
                          </a:lnTo>
                          <a:lnTo>
                            <a:pt x="406" y="13"/>
                          </a:lnTo>
                          <a:lnTo>
                            <a:pt x="396" y="15"/>
                          </a:lnTo>
                          <a:lnTo>
                            <a:pt x="386" y="17"/>
                          </a:lnTo>
                          <a:lnTo>
                            <a:pt x="367" y="22"/>
                          </a:lnTo>
                          <a:lnTo>
                            <a:pt x="348" y="27"/>
                          </a:lnTo>
                          <a:lnTo>
                            <a:pt x="328" y="33"/>
                          </a:lnTo>
                          <a:lnTo>
                            <a:pt x="308" y="38"/>
                          </a:lnTo>
                          <a:lnTo>
                            <a:pt x="298" y="39"/>
                          </a:lnTo>
                          <a:lnTo>
                            <a:pt x="287" y="41"/>
                          </a:lnTo>
                          <a:lnTo>
                            <a:pt x="276" y="42"/>
                          </a:lnTo>
                          <a:lnTo>
                            <a:pt x="265" y="42"/>
                          </a:lnTo>
                          <a:lnTo>
                            <a:pt x="236" y="42"/>
                          </a:lnTo>
                          <a:lnTo>
                            <a:pt x="212" y="42"/>
                          </a:lnTo>
                          <a:lnTo>
                            <a:pt x="191" y="42"/>
                          </a:lnTo>
                          <a:lnTo>
                            <a:pt x="173" y="42"/>
                          </a:lnTo>
                          <a:lnTo>
                            <a:pt x="156" y="42"/>
                          </a:lnTo>
                          <a:lnTo>
                            <a:pt x="139" y="42"/>
                          </a:lnTo>
                          <a:lnTo>
                            <a:pt x="120" y="42"/>
                          </a:lnTo>
                          <a:lnTo>
                            <a:pt x="100" y="42"/>
                          </a:lnTo>
                          <a:lnTo>
                            <a:pt x="91" y="41"/>
                          </a:lnTo>
                          <a:lnTo>
                            <a:pt x="83" y="39"/>
                          </a:lnTo>
                          <a:lnTo>
                            <a:pt x="78" y="36"/>
                          </a:lnTo>
                          <a:lnTo>
                            <a:pt x="73" y="32"/>
                          </a:lnTo>
                          <a:lnTo>
                            <a:pt x="70" y="27"/>
                          </a:lnTo>
                          <a:lnTo>
                            <a:pt x="68" y="22"/>
                          </a:lnTo>
                          <a:lnTo>
                            <a:pt x="67" y="17"/>
                          </a:lnTo>
                          <a:lnTo>
                            <a:pt x="67" y="12"/>
                          </a:lnTo>
                          <a:lnTo>
                            <a:pt x="69" y="8"/>
                          </a:lnTo>
                          <a:lnTo>
                            <a:pt x="72" y="4"/>
                          </a:lnTo>
                          <a:lnTo>
                            <a:pt x="74" y="2"/>
                          </a:lnTo>
                          <a:lnTo>
                            <a:pt x="75" y="1"/>
                          </a:lnTo>
                          <a:lnTo>
                            <a:pt x="74" y="0"/>
                          </a:lnTo>
                          <a:lnTo>
                            <a:pt x="73" y="0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40" name="Freeform 431"/>
                    <p:cNvSpPr>
                      <a:spLocks/>
                    </p:cNvSpPr>
                    <p:nvPr/>
                  </p:nvSpPr>
                  <p:spPr bwMode="auto">
                    <a:xfrm>
                      <a:off x="1513" y="1136"/>
                      <a:ext cx="106" cy="45"/>
                    </a:xfrm>
                    <a:custGeom>
                      <a:avLst/>
                      <a:gdLst>
                        <a:gd name="T0" fmla="*/ 145 w 326"/>
                        <a:gd name="T1" fmla="*/ 107 h 135"/>
                        <a:gd name="T2" fmla="*/ 203 w 326"/>
                        <a:gd name="T3" fmla="*/ 97 h 135"/>
                        <a:gd name="T4" fmla="*/ 262 w 326"/>
                        <a:gd name="T5" fmla="*/ 84 h 135"/>
                        <a:gd name="T6" fmla="*/ 300 w 326"/>
                        <a:gd name="T7" fmla="*/ 74 h 135"/>
                        <a:gd name="T8" fmla="*/ 318 w 326"/>
                        <a:gd name="T9" fmla="*/ 66 h 135"/>
                        <a:gd name="T10" fmla="*/ 322 w 326"/>
                        <a:gd name="T11" fmla="*/ 56 h 135"/>
                        <a:gd name="T12" fmla="*/ 312 w 326"/>
                        <a:gd name="T13" fmla="*/ 48 h 135"/>
                        <a:gd name="T14" fmla="*/ 300 w 326"/>
                        <a:gd name="T15" fmla="*/ 41 h 135"/>
                        <a:gd name="T16" fmla="*/ 286 w 326"/>
                        <a:gd name="T17" fmla="*/ 37 h 135"/>
                        <a:gd name="T18" fmla="*/ 263 w 326"/>
                        <a:gd name="T19" fmla="*/ 32 h 135"/>
                        <a:gd name="T20" fmla="*/ 230 w 326"/>
                        <a:gd name="T21" fmla="*/ 30 h 135"/>
                        <a:gd name="T22" fmla="*/ 209 w 326"/>
                        <a:gd name="T23" fmla="*/ 30 h 135"/>
                        <a:gd name="T24" fmla="*/ 202 w 326"/>
                        <a:gd name="T25" fmla="*/ 24 h 135"/>
                        <a:gd name="T26" fmla="*/ 196 w 326"/>
                        <a:gd name="T27" fmla="*/ 17 h 135"/>
                        <a:gd name="T28" fmla="*/ 191 w 326"/>
                        <a:gd name="T29" fmla="*/ 9 h 135"/>
                        <a:gd name="T30" fmla="*/ 180 w 326"/>
                        <a:gd name="T31" fmla="*/ 5 h 135"/>
                        <a:gd name="T32" fmla="*/ 162 w 326"/>
                        <a:gd name="T33" fmla="*/ 1 h 135"/>
                        <a:gd name="T34" fmla="*/ 135 w 326"/>
                        <a:gd name="T35" fmla="*/ 1 h 135"/>
                        <a:gd name="T36" fmla="*/ 87 w 326"/>
                        <a:gd name="T37" fmla="*/ 8 h 135"/>
                        <a:gd name="T38" fmla="*/ 49 w 326"/>
                        <a:gd name="T39" fmla="*/ 17 h 135"/>
                        <a:gd name="T40" fmla="*/ 27 w 326"/>
                        <a:gd name="T41" fmla="*/ 26 h 135"/>
                        <a:gd name="T42" fmla="*/ 11 w 326"/>
                        <a:gd name="T43" fmla="*/ 37 h 135"/>
                        <a:gd name="T44" fmla="*/ 3 w 326"/>
                        <a:gd name="T45" fmla="*/ 46 h 135"/>
                        <a:gd name="T46" fmla="*/ 1 w 326"/>
                        <a:gd name="T47" fmla="*/ 52 h 135"/>
                        <a:gd name="T48" fmla="*/ 34 w 326"/>
                        <a:gd name="T49" fmla="*/ 74 h 135"/>
                        <a:gd name="T50" fmla="*/ 56 w 326"/>
                        <a:gd name="T51" fmla="*/ 81 h 135"/>
                        <a:gd name="T52" fmla="*/ 41 w 326"/>
                        <a:gd name="T53" fmla="*/ 90 h 135"/>
                        <a:gd name="T54" fmla="*/ 38 w 326"/>
                        <a:gd name="T55" fmla="*/ 99 h 135"/>
                        <a:gd name="T56" fmla="*/ 44 w 326"/>
                        <a:gd name="T57" fmla="*/ 114 h 135"/>
                        <a:gd name="T58" fmla="*/ 48 w 326"/>
                        <a:gd name="T59" fmla="*/ 128 h 135"/>
                        <a:gd name="T60" fmla="*/ 55 w 326"/>
                        <a:gd name="T61" fmla="*/ 134 h 135"/>
                        <a:gd name="T62" fmla="*/ 69 w 326"/>
                        <a:gd name="T63" fmla="*/ 135 h 135"/>
                        <a:gd name="T64" fmla="*/ 86 w 326"/>
                        <a:gd name="T65" fmla="*/ 131 h 135"/>
                        <a:gd name="T66" fmla="*/ 101 w 326"/>
                        <a:gd name="T67" fmla="*/ 127 h 135"/>
                        <a:gd name="T68" fmla="*/ 117 w 326"/>
                        <a:gd name="T69" fmla="*/ 124 h 135"/>
                        <a:gd name="T70" fmla="*/ 120 w 326"/>
                        <a:gd name="T71" fmla="*/ 111 h 135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w 326"/>
                        <a:gd name="T109" fmla="*/ 0 h 135"/>
                        <a:gd name="T110" fmla="*/ 326 w 326"/>
                        <a:gd name="T111" fmla="*/ 135 h 135"/>
                      </a:gdLst>
                      <a:ahLst/>
                      <a:cxnLst>
                        <a:cxn ang="T72">
                          <a:pos x="T0" y="T1"/>
                        </a:cxn>
                        <a:cxn ang="T73">
                          <a:pos x="T2" y="T3"/>
                        </a:cxn>
                        <a:cxn ang="T74">
                          <a:pos x="T4" y="T5"/>
                        </a:cxn>
                        <a:cxn ang="T75">
                          <a:pos x="T6" y="T7"/>
                        </a:cxn>
                        <a:cxn ang="T76">
                          <a:pos x="T8" y="T9"/>
                        </a:cxn>
                        <a:cxn ang="T77">
                          <a:pos x="T10" y="T11"/>
                        </a:cxn>
                        <a:cxn ang="T78">
                          <a:pos x="T12" y="T13"/>
                        </a:cxn>
                        <a:cxn ang="T79">
                          <a:pos x="T14" y="T15"/>
                        </a:cxn>
                        <a:cxn ang="T80">
                          <a:pos x="T16" y="T17"/>
                        </a:cxn>
                        <a:cxn ang="T81">
                          <a:pos x="T18" y="T19"/>
                        </a:cxn>
                        <a:cxn ang="T82">
                          <a:pos x="T20" y="T21"/>
                        </a:cxn>
                        <a:cxn ang="T83">
                          <a:pos x="T22" y="T23"/>
                        </a:cxn>
                        <a:cxn ang="T84">
                          <a:pos x="T24" y="T25"/>
                        </a:cxn>
                        <a:cxn ang="T85">
                          <a:pos x="T26" y="T27"/>
                        </a:cxn>
                        <a:cxn ang="T86">
                          <a:pos x="T28" y="T29"/>
                        </a:cxn>
                        <a:cxn ang="T87">
                          <a:pos x="T30" y="T31"/>
                        </a:cxn>
                        <a:cxn ang="T88">
                          <a:pos x="T32" y="T33"/>
                        </a:cxn>
                        <a:cxn ang="T89">
                          <a:pos x="T34" y="T35"/>
                        </a:cxn>
                        <a:cxn ang="T90">
                          <a:pos x="T36" y="T37"/>
                        </a:cxn>
                        <a:cxn ang="T91">
                          <a:pos x="T38" y="T39"/>
                        </a:cxn>
                        <a:cxn ang="T92">
                          <a:pos x="T40" y="T41"/>
                        </a:cxn>
                        <a:cxn ang="T93">
                          <a:pos x="T42" y="T43"/>
                        </a:cxn>
                        <a:cxn ang="T94">
                          <a:pos x="T44" y="T45"/>
                        </a:cxn>
                        <a:cxn ang="T95">
                          <a:pos x="T46" y="T47"/>
                        </a:cxn>
                        <a:cxn ang="T96">
                          <a:pos x="T48" y="T49"/>
                        </a:cxn>
                        <a:cxn ang="T97">
                          <a:pos x="T50" y="T51"/>
                        </a:cxn>
                        <a:cxn ang="T98">
                          <a:pos x="T52" y="T53"/>
                        </a:cxn>
                        <a:cxn ang="T99">
                          <a:pos x="T54" y="T55"/>
                        </a:cxn>
                        <a:cxn ang="T100">
                          <a:pos x="T56" y="T57"/>
                        </a:cxn>
                        <a:cxn ang="T101">
                          <a:pos x="T58" y="T59"/>
                        </a:cxn>
                        <a:cxn ang="T102">
                          <a:pos x="T60" y="T61"/>
                        </a:cxn>
                        <a:cxn ang="T103">
                          <a:pos x="T62" y="T63"/>
                        </a:cxn>
                        <a:cxn ang="T104">
                          <a:pos x="T64" y="T65"/>
                        </a:cxn>
                        <a:cxn ang="T105">
                          <a:pos x="T66" y="T67"/>
                        </a:cxn>
                        <a:cxn ang="T106">
                          <a:pos x="T68" y="T69"/>
                        </a:cxn>
                        <a:cxn ang="T107">
                          <a:pos x="T70" y="T71"/>
                        </a:cxn>
                      </a:cxnLst>
                      <a:rect l="T108" t="T109" r="T110" b="T111"/>
                      <a:pathLst>
                        <a:path w="326" h="135">
                          <a:moveTo>
                            <a:pt x="120" y="111"/>
                          </a:moveTo>
                          <a:lnTo>
                            <a:pt x="145" y="107"/>
                          </a:lnTo>
                          <a:lnTo>
                            <a:pt x="172" y="102"/>
                          </a:lnTo>
                          <a:lnTo>
                            <a:pt x="203" y="97"/>
                          </a:lnTo>
                          <a:lnTo>
                            <a:pt x="233" y="90"/>
                          </a:lnTo>
                          <a:lnTo>
                            <a:pt x="262" y="84"/>
                          </a:lnTo>
                          <a:lnTo>
                            <a:pt x="288" y="78"/>
                          </a:lnTo>
                          <a:lnTo>
                            <a:pt x="300" y="74"/>
                          </a:lnTo>
                          <a:lnTo>
                            <a:pt x="310" y="70"/>
                          </a:lnTo>
                          <a:lnTo>
                            <a:pt x="318" y="66"/>
                          </a:lnTo>
                          <a:lnTo>
                            <a:pt x="326" y="62"/>
                          </a:lnTo>
                          <a:lnTo>
                            <a:pt x="322" y="56"/>
                          </a:lnTo>
                          <a:lnTo>
                            <a:pt x="317" y="52"/>
                          </a:lnTo>
                          <a:lnTo>
                            <a:pt x="312" y="48"/>
                          </a:lnTo>
                          <a:lnTo>
                            <a:pt x="306" y="44"/>
                          </a:lnTo>
                          <a:lnTo>
                            <a:pt x="300" y="41"/>
                          </a:lnTo>
                          <a:lnTo>
                            <a:pt x="293" y="39"/>
                          </a:lnTo>
                          <a:lnTo>
                            <a:pt x="286" y="37"/>
                          </a:lnTo>
                          <a:lnTo>
                            <a:pt x="279" y="34"/>
                          </a:lnTo>
                          <a:lnTo>
                            <a:pt x="263" y="32"/>
                          </a:lnTo>
                          <a:lnTo>
                            <a:pt x="247" y="31"/>
                          </a:lnTo>
                          <a:lnTo>
                            <a:pt x="230" y="30"/>
                          </a:lnTo>
                          <a:lnTo>
                            <a:pt x="213" y="30"/>
                          </a:lnTo>
                          <a:lnTo>
                            <a:pt x="209" y="30"/>
                          </a:lnTo>
                          <a:lnTo>
                            <a:pt x="205" y="27"/>
                          </a:lnTo>
                          <a:lnTo>
                            <a:pt x="202" y="24"/>
                          </a:lnTo>
                          <a:lnTo>
                            <a:pt x="200" y="21"/>
                          </a:lnTo>
                          <a:lnTo>
                            <a:pt x="196" y="17"/>
                          </a:lnTo>
                          <a:lnTo>
                            <a:pt x="194" y="13"/>
                          </a:lnTo>
                          <a:lnTo>
                            <a:pt x="191" y="9"/>
                          </a:lnTo>
                          <a:lnTo>
                            <a:pt x="187" y="6"/>
                          </a:lnTo>
                          <a:lnTo>
                            <a:pt x="180" y="5"/>
                          </a:lnTo>
                          <a:lnTo>
                            <a:pt x="172" y="3"/>
                          </a:lnTo>
                          <a:lnTo>
                            <a:pt x="162" y="1"/>
                          </a:lnTo>
                          <a:lnTo>
                            <a:pt x="153" y="0"/>
                          </a:lnTo>
                          <a:lnTo>
                            <a:pt x="135" y="1"/>
                          </a:lnTo>
                          <a:lnTo>
                            <a:pt x="112" y="4"/>
                          </a:lnTo>
                          <a:lnTo>
                            <a:pt x="87" y="8"/>
                          </a:lnTo>
                          <a:lnTo>
                            <a:pt x="61" y="14"/>
                          </a:lnTo>
                          <a:lnTo>
                            <a:pt x="49" y="17"/>
                          </a:lnTo>
                          <a:lnTo>
                            <a:pt x="38" y="21"/>
                          </a:lnTo>
                          <a:lnTo>
                            <a:pt x="27" y="26"/>
                          </a:lnTo>
                          <a:lnTo>
                            <a:pt x="19" y="31"/>
                          </a:lnTo>
                          <a:lnTo>
                            <a:pt x="11" y="37"/>
                          </a:lnTo>
                          <a:lnTo>
                            <a:pt x="5" y="43"/>
                          </a:lnTo>
                          <a:lnTo>
                            <a:pt x="3" y="46"/>
                          </a:lnTo>
                          <a:lnTo>
                            <a:pt x="1" y="49"/>
                          </a:lnTo>
                          <a:lnTo>
                            <a:pt x="1" y="52"/>
                          </a:lnTo>
                          <a:lnTo>
                            <a:pt x="0" y="56"/>
                          </a:lnTo>
                          <a:lnTo>
                            <a:pt x="34" y="74"/>
                          </a:lnTo>
                          <a:lnTo>
                            <a:pt x="73" y="74"/>
                          </a:lnTo>
                          <a:lnTo>
                            <a:pt x="56" y="81"/>
                          </a:lnTo>
                          <a:lnTo>
                            <a:pt x="44" y="87"/>
                          </a:lnTo>
                          <a:lnTo>
                            <a:pt x="41" y="90"/>
                          </a:lnTo>
                          <a:lnTo>
                            <a:pt x="38" y="94"/>
                          </a:lnTo>
                          <a:lnTo>
                            <a:pt x="38" y="99"/>
                          </a:lnTo>
                          <a:lnTo>
                            <a:pt x="41" y="105"/>
                          </a:lnTo>
                          <a:lnTo>
                            <a:pt x="44" y="114"/>
                          </a:lnTo>
                          <a:lnTo>
                            <a:pt x="47" y="123"/>
                          </a:lnTo>
                          <a:lnTo>
                            <a:pt x="48" y="128"/>
                          </a:lnTo>
                          <a:lnTo>
                            <a:pt x="50" y="131"/>
                          </a:lnTo>
                          <a:lnTo>
                            <a:pt x="55" y="134"/>
                          </a:lnTo>
                          <a:lnTo>
                            <a:pt x="60" y="135"/>
                          </a:lnTo>
                          <a:lnTo>
                            <a:pt x="69" y="135"/>
                          </a:lnTo>
                          <a:lnTo>
                            <a:pt x="78" y="133"/>
                          </a:lnTo>
                          <a:lnTo>
                            <a:pt x="86" y="131"/>
                          </a:lnTo>
                          <a:lnTo>
                            <a:pt x="93" y="129"/>
                          </a:lnTo>
                          <a:lnTo>
                            <a:pt x="101" y="127"/>
                          </a:lnTo>
                          <a:lnTo>
                            <a:pt x="109" y="125"/>
                          </a:lnTo>
                          <a:lnTo>
                            <a:pt x="117" y="124"/>
                          </a:lnTo>
                          <a:lnTo>
                            <a:pt x="126" y="123"/>
                          </a:lnTo>
                          <a:lnTo>
                            <a:pt x="120" y="111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41" name="Freeform 432"/>
                    <p:cNvSpPr>
                      <a:spLocks/>
                    </p:cNvSpPr>
                    <p:nvPr/>
                  </p:nvSpPr>
                  <p:spPr bwMode="auto">
                    <a:xfrm>
                      <a:off x="1584" y="1245"/>
                      <a:ext cx="51" cy="18"/>
                    </a:xfrm>
                    <a:custGeom>
                      <a:avLst/>
                      <a:gdLst>
                        <a:gd name="T0" fmla="*/ 46 w 159"/>
                        <a:gd name="T1" fmla="*/ 53 h 56"/>
                        <a:gd name="T2" fmla="*/ 40 w 159"/>
                        <a:gd name="T3" fmla="*/ 52 h 56"/>
                        <a:gd name="T4" fmla="*/ 34 w 159"/>
                        <a:gd name="T5" fmla="*/ 49 h 56"/>
                        <a:gd name="T6" fmla="*/ 26 w 159"/>
                        <a:gd name="T7" fmla="*/ 45 h 56"/>
                        <a:gd name="T8" fmla="*/ 18 w 159"/>
                        <a:gd name="T9" fmla="*/ 38 h 56"/>
                        <a:gd name="T10" fmla="*/ 10 w 159"/>
                        <a:gd name="T11" fmla="*/ 31 h 56"/>
                        <a:gd name="T12" fmla="*/ 5 w 159"/>
                        <a:gd name="T13" fmla="*/ 24 h 56"/>
                        <a:gd name="T14" fmla="*/ 3 w 159"/>
                        <a:gd name="T15" fmla="*/ 21 h 56"/>
                        <a:gd name="T16" fmla="*/ 1 w 159"/>
                        <a:gd name="T17" fmla="*/ 17 h 56"/>
                        <a:gd name="T18" fmla="*/ 0 w 159"/>
                        <a:gd name="T19" fmla="*/ 13 h 56"/>
                        <a:gd name="T20" fmla="*/ 0 w 159"/>
                        <a:gd name="T21" fmla="*/ 10 h 56"/>
                        <a:gd name="T22" fmla="*/ 21 w 159"/>
                        <a:gd name="T23" fmla="*/ 10 h 56"/>
                        <a:gd name="T24" fmla="*/ 39 w 159"/>
                        <a:gd name="T25" fmla="*/ 10 h 56"/>
                        <a:gd name="T26" fmla="*/ 52 w 159"/>
                        <a:gd name="T27" fmla="*/ 10 h 56"/>
                        <a:gd name="T28" fmla="*/ 59 w 159"/>
                        <a:gd name="T29" fmla="*/ 10 h 56"/>
                        <a:gd name="T30" fmla="*/ 83 w 159"/>
                        <a:gd name="T31" fmla="*/ 6 h 56"/>
                        <a:gd name="T32" fmla="*/ 117 w 159"/>
                        <a:gd name="T33" fmla="*/ 0 h 56"/>
                        <a:gd name="T34" fmla="*/ 125 w 159"/>
                        <a:gd name="T35" fmla="*/ 0 h 56"/>
                        <a:gd name="T36" fmla="*/ 132 w 159"/>
                        <a:gd name="T37" fmla="*/ 0 h 56"/>
                        <a:gd name="T38" fmla="*/ 140 w 159"/>
                        <a:gd name="T39" fmla="*/ 0 h 56"/>
                        <a:gd name="T40" fmla="*/ 147 w 159"/>
                        <a:gd name="T41" fmla="*/ 2 h 56"/>
                        <a:gd name="T42" fmla="*/ 151 w 159"/>
                        <a:gd name="T43" fmla="*/ 5 h 56"/>
                        <a:gd name="T44" fmla="*/ 155 w 159"/>
                        <a:gd name="T45" fmla="*/ 9 h 56"/>
                        <a:gd name="T46" fmla="*/ 158 w 159"/>
                        <a:gd name="T47" fmla="*/ 15 h 56"/>
                        <a:gd name="T48" fmla="*/ 159 w 159"/>
                        <a:gd name="T49" fmla="*/ 22 h 56"/>
                        <a:gd name="T50" fmla="*/ 158 w 159"/>
                        <a:gd name="T51" fmla="*/ 30 h 56"/>
                        <a:gd name="T52" fmla="*/ 155 w 159"/>
                        <a:gd name="T53" fmla="*/ 37 h 56"/>
                        <a:gd name="T54" fmla="*/ 151 w 159"/>
                        <a:gd name="T55" fmla="*/ 44 h 56"/>
                        <a:gd name="T56" fmla="*/ 146 w 159"/>
                        <a:gd name="T57" fmla="*/ 48 h 56"/>
                        <a:gd name="T58" fmla="*/ 139 w 159"/>
                        <a:gd name="T59" fmla="*/ 52 h 56"/>
                        <a:gd name="T60" fmla="*/ 132 w 159"/>
                        <a:gd name="T61" fmla="*/ 54 h 56"/>
                        <a:gd name="T62" fmla="*/ 124 w 159"/>
                        <a:gd name="T63" fmla="*/ 55 h 56"/>
                        <a:gd name="T64" fmla="*/ 115 w 159"/>
                        <a:gd name="T65" fmla="*/ 56 h 56"/>
                        <a:gd name="T66" fmla="*/ 77 w 159"/>
                        <a:gd name="T67" fmla="*/ 55 h 56"/>
                        <a:gd name="T68" fmla="*/ 46 w 159"/>
                        <a:gd name="T69" fmla="*/ 53 h 5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w 159"/>
                        <a:gd name="T106" fmla="*/ 0 h 56"/>
                        <a:gd name="T107" fmla="*/ 159 w 159"/>
                        <a:gd name="T108" fmla="*/ 56 h 56"/>
                      </a:gdLst>
                      <a:ahLst/>
                      <a:cxnLst>
                        <a:cxn ang="T70">
                          <a:pos x="T0" y="T1"/>
                        </a:cxn>
                        <a:cxn ang="T71">
                          <a:pos x="T2" y="T3"/>
                        </a:cxn>
                        <a:cxn ang="T72">
                          <a:pos x="T4" y="T5"/>
                        </a:cxn>
                        <a:cxn ang="T73">
                          <a:pos x="T6" y="T7"/>
                        </a:cxn>
                        <a:cxn ang="T74">
                          <a:pos x="T8" y="T9"/>
                        </a:cxn>
                        <a:cxn ang="T75">
                          <a:pos x="T10" y="T11"/>
                        </a:cxn>
                        <a:cxn ang="T76">
                          <a:pos x="T12" y="T13"/>
                        </a:cxn>
                        <a:cxn ang="T77">
                          <a:pos x="T14" y="T15"/>
                        </a:cxn>
                        <a:cxn ang="T78">
                          <a:pos x="T16" y="T17"/>
                        </a:cxn>
                        <a:cxn ang="T79">
                          <a:pos x="T18" y="T19"/>
                        </a:cxn>
                        <a:cxn ang="T80">
                          <a:pos x="T20" y="T21"/>
                        </a:cxn>
                        <a:cxn ang="T81">
                          <a:pos x="T22" y="T23"/>
                        </a:cxn>
                        <a:cxn ang="T82">
                          <a:pos x="T24" y="T25"/>
                        </a:cxn>
                        <a:cxn ang="T83">
                          <a:pos x="T26" y="T27"/>
                        </a:cxn>
                        <a:cxn ang="T84">
                          <a:pos x="T28" y="T29"/>
                        </a:cxn>
                        <a:cxn ang="T85">
                          <a:pos x="T30" y="T31"/>
                        </a:cxn>
                        <a:cxn ang="T86">
                          <a:pos x="T32" y="T33"/>
                        </a:cxn>
                        <a:cxn ang="T87">
                          <a:pos x="T34" y="T35"/>
                        </a:cxn>
                        <a:cxn ang="T88">
                          <a:pos x="T36" y="T37"/>
                        </a:cxn>
                        <a:cxn ang="T89">
                          <a:pos x="T38" y="T39"/>
                        </a:cxn>
                        <a:cxn ang="T90">
                          <a:pos x="T40" y="T41"/>
                        </a:cxn>
                        <a:cxn ang="T91">
                          <a:pos x="T42" y="T43"/>
                        </a:cxn>
                        <a:cxn ang="T92">
                          <a:pos x="T44" y="T45"/>
                        </a:cxn>
                        <a:cxn ang="T93">
                          <a:pos x="T46" y="T47"/>
                        </a:cxn>
                        <a:cxn ang="T94">
                          <a:pos x="T48" y="T49"/>
                        </a:cxn>
                        <a:cxn ang="T95">
                          <a:pos x="T50" y="T51"/>
                        </a:cxn>
                        <a:cxn ang="T96">
                          <a:pos x="T52" y="T53"/>
                        </a:cxn>
                        <a:cxn ang="T97">
                          <a:pos x="T54" y="T55"/>
                        </a:cxn>
                        <a:cxn ang="T98">
                          <a:pos x="T56" y="T57"/>
                        </a:cxn>
                        <a:cxn ang="T99">
                          <a:pos x="T58" y="T59"/>
                        </a:cxn>
                        <a:cxn ang="T100">
                          <a:pos x="T60" y="T61"/>
                        </a:cxn>
                        <a:cxn ang="T101">
                          <a:pos x="T62" y="T63"/>
                        </a:cxn>
                        <a:cxn ang="T102">
                          <a:pos x="T64" y="T65"/>
                        </a:cxn>
                        <a:cxn ang="T103">
                          <a:pos x="T66" y="T67"/>
                        </a:cxn>
                        <a:cxn ang="T104">
                          <a:pos x="T68" y="T69"/>
                        </a:cxn>
                      </a:cxnLst>
                      <a:rect l="T105" t="T106" r="T107" b="T108"/>
                      <a:pathLst>
                        <a:path w="159" h="56">
                          <a:moveTo>
                            <a:pt x="46" y="53"/>
                          </a:moveTo>
                          <a:lnTo>
                            <a:pt x="40" y="52"/>
                          </a:lnTo>
                          <a:lnTo>
                            <a:pt x="34" y="49"/>
                          </a:lnTo>
                          <a:lnTo>
                            <a:pt x="26" y="45"/>
                          </a:lnTo>
                          <a:lnTo>
                            <a:pt x="18" y="38"/>
                          </a:lnTo>
                          <a:lnTo>
                            <a:pt x="10" y="31"/>
                          </a:lnTo>
                          <a:lnTo>
                            <a:pt x="5" y="24"/>
                          </a:lnTo>
                          <a:lnTo>
                            <a:pt x="3" y="21"/>
                          </a:lnTo>
                          <a:lnTo>
                            <a:pt x="1" y="17"/>
                          </a:lnTo>
                          <a:lnTo>
                            <a:pt x="0" y="13"/>
                          </a:lnTo>
                          <a:lnTo>
                            <a:pt x="0" y="10"/>
                          </a:lnTo>
                          <a:lnTo>
                            <a:pt x="21" y="10"/>
                          </a:lnTo>
                          <a:lnTo>
                            <a:pt x="39" y="10"/>
                          </a:lnTo>
                          <a:lnTo>
                            <a:pt x="52" y="10"/>
                          </a:lnTo>
                          <a:lnTo>
                            <a:pt x="59" y="10"/>
                          </a:lnTo>
                          <a:lnTo>
                            <a:pt x="83" y="6"/>
                          </a:lnTo>
                          <a:lnTo>
                            <a:pt x="117" y="0"/>
                          </a:lnTo>
                          <a:lnTo>
                            <a:pt x="125" y="0"/>
                          </a:lnTo>
                          <a:lnTo>
                            <a:pt x="132" y="0"/>
                          </a:lnTo>
                          <a:lnTo>
                            <a:pt x="140" y="0"/>
                          </a:lnTo>
                          <a:lnTo>
                            <a:pt x="147" y="2"/>
                          </a:lnTo>
                          <a:lnTo>
                            <a:pt x="151" y="5"/>
                          </a:lnTo>
                          <a:lnTo>
                            <a:pt x="155" y="9"/>
                          </a:lnTo>
                          <a:lnTo>
                            <a:pt x="158" y="15"/>
                          </a:lnTo>
                          <a:lnTo>
                            <a:pt x="159" y="22"/>
                          </a:lnTo>
                          <a:lnTo>
                            <a:pt x="158" y="30"/>
                          </a:lnTo>
                          <a:lnTo>
                            <a:pt x="155" y="37"/>
                          </a:lnTo>
                          <a:lnTo>
                            <a:pt x="151" y="44"/>
                          </a:lnTo>
                          <a:lnTo>
                            <a:pt x="146" y="48"/>
                          </a:lnTo>
                          <a:lnTo>
                            <a:pt x="139" y="52"/>
                          </a:lnTo>
                          <a:lnTo>
                            <a:pt x="132" y="54"/>
                          </a:lnTo>
                          <a:lnTo>
                            <a:pt x="124" y="55"/>
                          </a:lnTo>
                          <a:lnTo>
                            <a:pt x="115" y="56"/>
                          </a:lnTo>
                          <a:lnTo>
                            <a:pt x="77" y="55"/>
                          </a:lnTo>
                          <a:lnTo>
                            <a:pt x="46" y="53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442" name="Freeform 433"/>
                    <p:cNvSpPr>
                      <a:spLocks/>
                    </p:cNvSpPr>
                    <p:nvPr/>
                  </p:nvSpPr>
                  <p:spPr bwMode="auto">
                    <a:xfrm>
                      <a:off x="534" y="1280"/>
                      <a:ext cx="1205" cy="539"/>
                    </a:xfrm>
                    <a:custGeom>
                      <a:avLst/>
                      <a:gdLst>
                        <a:gd name="T0" fmla="*/ 2931 w 3734"/>
                        <a:gd name="T1" fmla="*/ 1362 h 1644"/>
                        <a:gd name="T2" fmla="*/ 2556 w 3734"/>
                        <a:gd name="T3" fmla="*/ 1522 h 1644"/>
                        <a:gd name="T4" fmla="*/ 2312 w 3734"/>
                        <a:gd name="T5" fmla="*/ 1592 h 1644"/>
                        <a:gd name="T6" fmla="*/ 2294 w 3734"/>
                        <a:gd name="T7" fmla="*/ 1634 h 1644"/>
                        <a:gd name="T8" fmla="*/ 2177 w 3734"/>
                        <a:gd name="T9" fmla="*/ 1607 h 1644"/>
                        <a:gd name="T10" fmla="*/ 2279 w 3734"/>
                        <a:gd name="T11" fmla="*/ 1512 h 1644"/>
                        <a:gd name="T12" fmla="*/ 2166 w 3734"/>
                        <a:gd name="T13" fmla="*/ 1416 h 1644"/>
                        <a:gd name="T14" fmla="*/ 2094 w 3734"/>
                        <a:gd name="T15" fmla="*/ 1295 h 1644"/>
                        <a:gd name="T16" fmla="*/ 1947 w 3734"/>
                        <a:gd name="T17" fmla="*/ 1317 h 1644"/>
                        <a:gd name="T18" fmla="*/ 1771 w 3734"/>
                        <a:gd name="T19" fmla="*/ 1281 h 1644"/>
                        <a:gd name="T20" fmla="*/ 261 w 3734"/>
                        <a:gd name="T21" fmla="*/ 1235 h 1644"/>
                        <a:gd name="T22" fmla="*/ 127 w 3734"/>
                        <a:gd name="T23" fmla="*/ 1125 h 1644"/>
                        <a:gd name="T24" fmla="*/ 151 w 3734"/>
                        <a:gd name="T25" fmla="*/ 1040 h 1644"/>
                        <a:gd name="T26" fmla="*/ 147 w 3734"/>
                        <a:gd name="T27" fmla="*/ 927 h 1644"/>
                        <a:gd name="T28" fmla="*/ 259 w 3734"/>
                        <a:gd name="T29" fmla="*/ 859 h 1644"/>
                        <a:gd name="T30" fmla="*/ 250 w 3734"/>
                        <a:gd name="T31" fmla="*/ 747 h 1644"/>
                        <a:gd name="T32" fmla="*/ 128 w 3734"/>
                        <a:gd name="T33" fmla="*/ 665 h 1644"/>
                        <a:gd name="T34" fmla="*/ 602 w 3734"/>
                        <a:gd name="T35" fmla="*/ 114 h 1644"/>
                        <a:gd name="T36" fmla="*/ 1146 w 3734"/>
                        <a:gd name="T37" fmla="*/ 105 h 1644"/>
                        <a:gd name="T38" fmla="*/ 1296 w 3734"/>
                        <a:gd name="T39" fmla="*/ 117 h 1644"/>
                        <a:gd name="T40" fmla="*/ 1641 w 3734"/>
                        <a:gd name="T41" fmla="*/ 166 h 1644"/>
                        <a:gd name="T42" fmla="*/ 1771 w 3734"/>
                        <a:gd name="T43" fmla="*/ 206 h 1644"/>
                        <a:gd name="T44" fmla="*/ 2076 w 3734"/>
                        <a:gd name="T45" fmla="*/ 193 h 1644"/>
                        <a:gd name="T46" fmla="*/ 2286 w 3734"/>
                        <a:gd name="T47" fmla="*/ 216 h 1644"/>
                        <a:gd name="T48" fmla="*/ 2365 w 3734"/>
                        <a:gd name="T49" fmla="*/ 216 h 1644"/>
                        <a:gd name="T50" fmla="*/ 2518 w 3734"/>
                        <a:gd name="T51" fmla="*/ 123 h 1644"/>
                        <a:gd name="T52" fmla="*/ 2587 w 3734"/>
                        <a:gd name="T53" fmla="*/ 2 h 1644"/>
                        <a:gd name="T54" fmla="*/ 2644 w 3734"/>
                        <a:gd name="T55" fmla="*/ 105 h 1644"/>
                        <a:gd name="T56" fmla="*/ 2664 w 3734"/>
                        <a:gd name="T57" fmla="*/ 166 h 1644"/>
                        <a:gd name="T58" fmla="*/ 2716 w 3734"/>
                        <a:gd name="T59" fmla="*/ 196 h 1644"/>
                        <a:gd name="T60" fmla="*/ 2891 w 3734"/>
                        <a:gd name="T61" fmla="*/ 121 h 1644"/>
                        <a:gd name="T62" fmla="*/ 3036 w 3734"/>
                        <a:gd name="T63" fmla="*/ 135 h 1644"/>
                        <a:gd name="T64" fmla="*/ 2883 w 3734"/>
                        <a:gd name="T65" fmla="*/ 271 h 1644"/>
                        <a:gd name="T66" fmla="*/ 2790 w 3734"/>
                        <a:gd name="T67" fmla="*/ 289 h 1644"/>
                        <a:gd name="T68" fmla="*/ 2569 w 3734"/>
                        <a:gd name="T69" fmla="*/ 304 h 1644"/>
                        <a:gd name="T70" fmla="*/ 2501 w 3734"/>
                        <a:gd name="T71" fmla="*/ 402 h 1644"/>
                        <a:gd name="T72" fmla="*/ 2333 w 3734"/>
                        <a:gd name="T73" fmla="*/ 471 h 1644"/>
                        <a:gd name="T74" fmla="*/ 2087 w 3734"/>
                        <a:gd name="T75" fmla="*/ 625 h 1644"/>
                        <a:gd name="T76" fmla="*/ 2106 w 3734"/>
                        <a:gd name="T77" fmla="*/ 793 h 1644"/>
                        <a:gd name="T78" fmla="*/ 2360 w 3734"/>
                        <a:gd name="T79" fmla="*/ 907 h 1644"/>
                        <a:gd name="T80" fmla="*/ 2443 w 3734"/>
                        <a:gd name="T81" fmla="*/ 1059 h 1644"/>
                        <a:gd name="T82" fmla="*/ 2614 w 3734"/>
                        <a:gd name="T83" fmla="*/ 987 h 1644"/>
                        <a:gd name="T84" fmla="*/ 2848 w 3734"/>
                        <a:gd name="T85" fmla="*/ 785 h 1644"/>
                        <a:gd name="T86" fmla="*/ 2896 w 3734"/>
                        <a:gd name="T87" fmla="*/ 597 h 1644"/>
                        <a:gd name="T88" fmla="*/ 3156 w 3734"/>
                        <a:gd name="T89" fmla="*/ 500 h 1644"/>
                        <a:gd name="T90" fmla="*/ 3276 w 3734"/>
                        <a:gd name="T91" fmla="*/ 592 h 1644"/>
                        <a:gd name="T92" fmla="*/ 3226 w 3734"/>
                        <a:gd name="T93" fmla="*/ 736 h 1644"/>
                        <a:gd name="T94" fmla="*/ 3492 w 3734"/>
                        <a:gd name="T95" fmla="*/ 613 h 1644"/>
                        <a:gd name="T96" fmla="*/ 3545 w 3734"/>
                        <a:gd name="T97" fmla="*/ 774 h 1644"/>
                        <a:gd name="T98" fmla="*/ 3662 w 3734"/>
                        <a:gd name="T99" fmla="*/ 924 h 1644"/>
                        <a:gd name="T100" fmla="*/ 3616 w 3734"/>
                        <a:gd name="T101" fmla="*/ 961 h 1644"/>
                        <a:gd name="T102" fmla="*/ 3694 w 3734"/>
                        <a:gd name="T103" fmla="*/ 1028 h 1644"/>
                        <a:gd name="T104" fmla="*/ 3556 w 3734"/>
                        <a:gd name="T105" fmla="*/ 1108 h 1644"/>
                        <a:gd name="T106" fmla="*/ 3151 w 3734"/>
                        <a:gd name="T107" fmla="*/ 1168 h 1644"/>
                        <a:gd name="T108" fmla="*/ 2853 w 3734"/>
                        <a:gd name="T109" fmla="*/ 1335 h 1644"/>
                        <a:gd name="T110" fmla="*/ 2905 w 3734"/>
                        <a:gd name="T111" fmla="*/ 1337 h 1644"/>
                        <a:gd name="T112" fmla="*/ 3216 w 3734"/>
                        <a:gd name="T113" fmla="*/ 1256 h 1644"/>
                        <a:gd name="T114" fmla="*/ 3066 w 3734"/>
                        <a:gd name="T115" fmla="*/ 1298 h 1644"/>
                        <a:gd name="T116" fmla="*/ 3138 w 3734"/>
                        <a:gd name="T117" fmla="*/ 1391 h 1644"/>
                        <a:gd name="T118" fmla="*/ 3248 w 3734"/>
                        <a:gd name="T119" fmla="*/ 1473 h 1644"/>
                        <a:gd name="T120" fmla="*/ 3018 w 3734"/>
                        <a:gd name="T121" fmla="*/ 1564 h 1644"/>
                        <a:gd name="T122" fmla="*/ 3189 w 3734"/>
                        <a:gd name="T123" fmla="*/ 1466 h 1644"/>
                        <a:gd name="T124" fmla="*/ 3016 w 3734"/>
                        <a:gd name="T125" fmla="*/ 1484 h 1644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60000 65536"/>
                        <a:gd name="T184" fmla="*/ 0 60000 65536"/>
                        <a:gd name="T185" fmla="*/ 0 60000 65536"/>
                        <a:gd name="T186" fmla="*/ 0 60000 65536"/>
                        <a:gd name="T187" fmla="*/ 0 60000 65536"/>
                        <a:gd name="T188" fmla="*/ 0 60000 65536"/>
                        <a:gd name="T189" fmla="*/ 0 w 3734"/>
                        <a:gd name="T190" fmla="*/ 0 h 1644"/>
                        <a:gd name="T191" fmla="*/ 3734 w 3734"/>
                        <a:gd name="T192" fmla="*/ 1644 h 1644"/>
                      </a:gdLst>
                      <a:ahLst/>
                      <a:cxnLst>
                        <a:cxn ang="T126">
                          <a:pos x="T0" y="T1"/>
                        </a:cxn>
                        <a:cxn ang="T127">
                          <a:pos x="T2" y="T3"/>
                        </a:cxn>
                        <a:cxn ang="T128">
                          <a:pos x="T4" y="T5"/>
                        </a:cxn>
                        <a:cxn ang="T129">
                          <a:pos x="T6" y="T7"/>
                        </a:cxn>
                        <a:cxn ang="T130">
                          <a:pos x="T8" y="T9"/>
                        </a:cxn>
                        <a:cxn ang="T131">
                          <a:pos x="T10" y="T11"/>
                        </a:cxn>
                        <a:cxn ang="T132">
                          <a:pos x="T12" y="T13"/>
                        </a:cxn>
                        <a:cxn ang="T133">
                          <a:pos x="T14" y="T15"/>
                        </a:cxn>
                        <a:cxn ang="T134">
                          <a:pos x="T16" y="T17"/>
                        </a:cxn>
                        <a:cxn ang="T135">
                          <a:pos x="T18" y="T19"/>
                        </a:cxn>
                        <a:cxn ang="T136">
                          <a:pos x="T20" y="T21"/>
                        </a:cxn>
                        <a:cxn ang="T137">
                          <a:pos x="T22" y="T23"/>
                        </a:cxn>
                        <a:cxn ang="T138">
                          <a:pos x="T24" y="T25"/>
                        </a:cxn>
                        <a:cxn ang="T139">
                          <a:pos x="T26" y="T27"/>
                        </a:cxn>
                        <a:cxn ang="T140">
                          <a:pos x="T28" y="T29"/>
                        </a:cxn>
                        <a:cxn ang="T141">
                          <a:pos x="T30" y="T31"/>
                        </a:cxn>
                        <a:cxn ang="T142">
                          <a:pos x="T32" y="T33"/>
                        </a:cxn>
                        <a:cxn ang="T143">
                          <a:pos x="T34" y="T35"/>
                        </a:cxn>
                        <a:cxn ang="T144">
                          <a:pos x="T36" y="T37"/>
                        </a:cxn>
                        <a:cxn ang="T145">
                          <a:pos x="T38" y="T39"/>
                        </a:cxn>
                        <a:cxn ang="T146">
                          <a:pos x="T40" y="T41"/>
                        </a:cxn>
                        <a:cxn ang="T147">
                          <a:pos x="T42" y="T43"/>
                        </a:cxn>
                        <a:cxn ang="T148">
                          <a:pos x="T44" y="T45"/>
                        </a:cxn>
                        <a:cxn ang="T149">
                          <a:pos x="T46" y="T47"/>
                        </a:cxn>
                        <a:cxn ang="T150">
                          <a:pos x="T48" y="T49"/>
                        </a:cxn>
                        <a:cxn ang="T151">
                          <a:pos x="T50" y="T51"/>
                        </a:cxn>
                        <a:cxn ang="T152">
                          <a:pos x="T52" y="T53"/>
                        </a:cxn>
                        <a:cxn ang="T153">
                          <a:pos x="T54" y="T55"/>
                        </a:cxn>
                        <a:cxn ang="T154">
                          <a:pos x="T56" y="T57"/>
                        </a:cxn>
                        <a:cxn ang="T155">
                          <a:pos x="T58" y="T59"/>
                        </a:cxn>
                        <a:cxn ang="T156">
                          <a:pos x="T60" y="T61"/>
                        </a:cxn>
                        <a:cxn ang="T157">
                          <a:pos x="T62" y="T63"/>
                        </a:cxn>
                        <a:cxn ang="T158">
                          <a:pos x="T64" y="T65"/>
                        </a:cxn>
                        <a:cxn ang="T159">
                          <a:pos x="T66" y="T67"/>
                        </a:cxn>
                        <a:cxn ang="T160">
                          <a:pos x="T68" y="T69"/>
                        </a:cxn>
                        <a:cxn ang="T161">
                          <a:pos x="T70" y="T71"/>
                        </a:cxn>
                        <a:cxn ang="T162">
                          <a:pos x="T72" y="T73"/>
                        </a:cxn>
                        <a:cxn ang="T163">
                          <a:pos x="T74" y="T75"/>
                        </a:cxn>
                        <a:cxn ang="T164">
                          <a:pos x="T76" y="T77"/>
                        </a:cxn>
                        <a:cxn ang="T165">
                          <a:pos x="T78" y="T79"/>
                        </a:cxn>
                        <a:cxn ang="T166">
                          <a:pos x="T80" y="T81"/>
                        </a:cxn>
                        <a:cxn ang="T167">
                          <a:pos x="T82" y="T83"/>
                        </a:cxn>
                        <a:cxn ang="T168">
                          <a:pos x="T84" y="T85"/>
                        </a:cxn>
                        <a:cxn ang="T169">
                          <a:pos x="T86" y="T87"/>
                        </a:cxn>
                        <a:cxn ang="T170">
                          <a:pos x="T88" y="T89"/>
                        </a:cxn>
                        <a:cxn ang="T171">
                          <a:pos x="T90" y="T91"/>
                        </a:cxn>
                        <a:cxn ang="T172">
                          <a:pos x="T92" y="T93"/>
                        </a:cxn>
                        <a:cxn ang="T173">
                          <a:pos x="T94" y="T95"/>
                        </a:cxn>
                        <a:cxn ang="T174">
                          <a:pos x="T96" y="T97"/>
                        </a:cxn>
                        <a:cxn ang="T175">
                          <a:pos x="T98" y="T99"/>
                        </a:cxn>
                        <a:cxn ang="T176">
                          <a:pos x="T100" y="T101"/>
                        </a:cxn>
                        <a:cxn ang="T177">
                          <a:pos x="T102" y="T103"/>
                        </a:cxn>
                        <a:cxn ang="T178">
                          <a:pos x="T104" y="T105"/>
                        </a:cxn>
                        <a:cxn ang="T179">
                          <a:pos x="T106" y="T107"/>
                        </a:cxn>
                        <a:cxn ang="T180">
                          <a:pos x="T108" y="T109"/>
                        </a:cxn>
                        <a:cxn ang="T181">
                          <a:pos x="T110" y="T111"/>
                        </a:cxn>
                        <a:cxn ang="T182">
                          <a:pos x="T112" y="T113"/>
                        </a:cxn>
                        <a:cxn ang="T183">
                          <a:pos x="T114" y="T115"/>
                        </a:cxn>
                        <a:cxn ang="T184">
                          <a:pos x="T116" y="T117"/>
                        </a:cxn>
                        <a:cxn ang="T185">
                          <a:pos x="T118" y="T119"/>
                        </a:cxn>
                        <a:cxn ang="T186">
                          <a:pos x="T120" y="T121"/>
                        </a:cxn>
                        <a:cxn ang="T187">
                          <a:pos x="T122" y="T123"/>
                        </a:cxn>
                        <a:cxn ang="T188">
                          <a:pos x="T124" y="T125"/>
                        </a:cxn>
                      </a:cxnLst>
                      <a:rect l="T189" t="T190" r="T191" b="T192"/>
                      <a:pathLst>
                        <a:path w="3734" h="1644">
                          <a:moveTo>
                            <a:pt x="3010" y="1478"/>
                          </a:moveTo>
                          <a:lnTo>
                            <a:pt x="3010" y="1410"/>
                          </a:lnTo>
                          <a:lnTo>
                            <a:pt x="3013" y="1407"/>
                          </a:lnTo>
                          <a:lnTo>
                            <a:pt x="3016" y="1400"/>
                          </a:lnTo>
                          <a:lnTo>
                            <a:pt x="3021" y="1391"/>
                          </a:lnTo>
                          <a:lnTo>
                            <a:pt x="3025" y="1382"/>
                          </a:lnTo>
                          <a:lnTo>
                            <a:pt x="3029" y="1370"/>
                          </a:lnTo>
                          <a:lnTo>
                            <a:pt x="3033" y="1360"/>
                          </a:lnTo>
                          <a:lnTo>
                            <a:pt x="3036" y="1351"/>
                          </a:lnTo>
                          <a:lnTo>
                            <a:pt x="3036" y="1343"/>
                          </a:lnTo>
                          <a:lnTo>
                            <a:pt x="3032" y="1345"/>
                          </a:lnTo>
                          <a:lnTo>
                            <a:pt x="3026" y="1345"/>
                          </a:lnTo>
                          <a:lnTo>
                            <a:pt x="3021" y="1346"/>
                          </a:lnTo>
                          <a:lnTo>
                            <a:pt x="3014" y="1345"/>
                          </a:lnTo>
                          <a:lnTo>
                            <a:pt x="2997" y="1344"/>
                          </a:lnTo>
                          <a:lnTo>
                            <a:pt x="2977" y="1343"/>
                          </a:lnTo>
                          <a:lnTo>
                            <a:pt x="2967" y="1343"/>
                          </a:lnTo>
                          <a:lnTo>
                            <a:pt x="2958" y="1345"/>
                          </a:lnTo>
                          <a:lnTo>
                            <a:pt x="2950" y="1348"/>
                          </a:lnTo>
                          <a:lnTo>
                            <a:pt x="2943" y="1352"/>
                          </a:lnTo>
                          <a:lnTo>
                            <a:pt x="2936" y="1356"/>
                          </a:lnTo>
                          <a:lnTo>
                            <a:pt x="2931" y="1362"/>
                          </a:lnTo>
                          <a:lnTo>
                            <a:pt x="2925" y="1368"/>
                          </a:lnTo>
                          <a:lnTo>
                            <a:pt x="2920" y="1374"/>
                          </a:lnTo>
                          <a:lnTo>
                            <a:pt x="2909" y="1388"/>
                          </a:lnTo>
                          <a:lnTo>
                            <a:pt x="2899" y="1403"/>
                          </a:lnTo>
                          <a:lnTo>
                            <a:pt x="2889" y="1416"/>
                          </a:lnTo>
                          <a:lnTo>
                            <a:pt x="2877" y="1429"/>
                          </a:lnTo>
                          <a:lnTo>
                            <a:pt x="2867" y="1438"/>
                          </a:lnTo>
                          <a:lnTo>
                            <a:pt x="2857" y="1445"/>
                          </a:lnTo>
                          <a:lnTo>
                            <a:pt x="2847" y="1451"/>
                          </a:lnTo>
                          <a:lnTo>
                            <a:pt x="2836" y="1456"/>
                          </a:lnTo>
                          <a:lnTo>
                            <a:pt x="2826" y="1460"/>
                          </a:lnTo>
                          <a:lnTo>
                            <a:pt x="2815" y="1463"/>
                          </a:lnTo>
                          <a:lnTo>
                            <a:pt x="2803" y="1465"/>
                          </a:lnTo>
                          <a:lnTo>
                            <a:pt x="2792" y="1467"/>
                          </a:lnTo>
                          <a:lnTo>
                            <a:pt x="2767" y="1470"/>
                          </a:lnTo>
                          <a:lnTo>
                            <a:pt x="2741" y="1472"/>
                          </a:lnTo>
                          <a:lnTo>
                            <a:pt x="2711" y="1474"/>
                          </a:lnTo>
                          <a:lnTo>
                            <a:pt x="2678" y="1478"/>
                          </a:lnTo>
                          <a:lnTo>
                            <a:pt x="2591" y="1478"/>
                          </a:lnTo>
                          <a:lnTo>
                            <a:pt x="2580" y="1494"/>
                          </a:lnTo>
                          <a:lnTo>
                            <a:pt x="2569" y="1508"/>
                          </a:lnTo>
                          <a:lnTo>
                            <a:pt x="2556" y="1522"/>
                          </a:lnTo>
                          <a:lnTo>
                            <a:pt x="2543" y="1534"/>
                          </a:lnTo>
                          <a:lnTo>
                            <a:pt x="2530" y="1547"/>
                          </a:lnTo>
                          <a:lnTo>
                            <a:pt x="2514" y="1558"/>
                          </a:lnTo>
                          <a:lnTo>
                            <a:pt x="2500" y="1568"/>
                          </a:lnTo>
                          <a:lnTo>
                            <a:pt x="2485" y="1577"/>
                          </a:lnTo>
                          <a:lnTo>
                            <a:pt x="2492" y="1571"/>
                          </a:lnTo>
                          <a:lnTo>
                            <a:pt x="2498" y="1565"/>
                          </a:lnTo>
                          <a:lnTo>
                            <a:pt x="2502" y="1559"/>
                          </a:lnTo>
                          <a:lnTo>
                            <a:pt x="2504" y="1553"/>
                          </a:lnTo>
                          <a:lnTo>
                            <a:pt x="2478" y="1546"/>
                          </a:lnTo>
                          <a:lnTo>
                            <a:pt x="2445" y="1559"/>
                          </a:lnTo>
                          <a:lnTo>
                            <a:pt x="2408" y="1562"/>
                          </a:lnTo>
                          <a:lnTo>
                            <a:pt x="2364" y="1565"/>
                          </a:lnTo>
                          <a:lnTo>
                            <a:pt x="2353" y="1567"/>
                          </a:lnTo>
                          <a:lnTo>
                            <a:pt x="2343" y="1569"/>
                          </a:lnTo>
                          <a:lnTo>
                            <a:pt x="2334" y="1572"/>
                          </a:lnTo>
                          <a:lnTo>
                            <a:pt x="2328" y="1575"/>
                          </a:lnTo>
                          <a:lnTo>
                            <a:pt x="2321" y="1579"/>
                          </a:lnTo>
                          <a:lnTo>
                            <a:pt x="2316" y="1583"/>
                          </a:lnTo>
                          <a:lnTo>
                            <a:pt x="2315" y="1586"/>
                          </a:lnTo>
                          <a:lnTo>
                            <a:pt x="2313" y="1589"/>
                          </a:lnTo>
                          <a:lnTo>
                            <a:pt x="2312" y="1592"/>
                          </a:lnTo>
                          <a:lnTo>
                            <a:pt x="2312" y="1595"/>
                          </a:lnTo>
                          <a:lnTo>
                            <a:pt x="2312" y="1598"/>
                          </a:lnTo>
                          <a:lnTo>
                            <a:pt x="2313" y="1602"/>
                          </a:lnTo>
                          <a:lnTo>
                            <a:pt x="2316" y="1604"/>
                          </a:lnTo>
                          <a:lnTo>
                            <a:pt x="2318" y="1605"/>
                          </a:lnTo>
                          <a:lnTo>
                            <a:pt x="2324" y="1608"/>
                          </a:lnTo>
                          <a:lnTo>
                            <a:pt x="2332" y="1609"/>
                          </a:lnTo>
                          <a:lnTo>
                            <a:pt x="2351" y="1609"/>
                          </a:lnTo>
                          <a:lnTo>
                            <a:pt x="2372" y="1608"/>
                          </a:lnTo>
                          <a:lnTo>
                            <a:pt x="2388" y="1607"/>
                          </a:lnTo>
                          <a:lnTo>
                            <a:pt x="2405" y="1605"/>
                          </a:lnTo>
                          <a:lnTo>
                            <a:pt x="2421" y="1602"/>
                          </a:lnTo>
                          <a:lnTo>
                            <a:pt x="2438" y="1597"/>
                          </a:lnTo>
                          <a:lnTo>
                            <a:pt x="2425" y="1602"/>
                          </a:lnTo>
                          <a:lnTo>
                            <a:pt x="2414" y="1605"/>
                          </a:lnTo>
                          <a:lnTo>
                            <a:pt x="2402" y="1607"/>
                          </a:lnTo>
                          <a:lnTo>
                            <a:pt x="2391" y="1608"/>
                          </a:lnTo>
                          <a:lnTo>
                            <a:pt x="2319" y="1626"/>
                          </a:lnTo>
                          <a:lnTo>
                            <a:pt x="2313" y="1629"/>
                          </a:lnTo>
                          <a:lnTo>
                            <a:pt x="2307" y="1631"/>
                          </a:lnTo>
                          <a:lnTo>
                            <a:pt x="2300" y="1633"/>
                          </a:lnTo>
                          <a:lnTo>
                            <a:pt x="2294" y="1634"/>
                          </a:lnTo>
                          <a:lnTo>
                            <a:pt x="2296" y="1633"/>
                          </a:lnTo>
                          <a:lnTo>
                            <a:pt x="2299" y="1632"/>
                          </a:lnTo>
                          <a:lnTo>
                            <a:pt x="2290" y="1625"/>
                          </a:lnTo>
                          <a:lnTo>
                            <a:pt x="2283" y="1620"/>
                          </a:lnTo>
                          <a:lnTo>
                            <a:pt x="2273" y="1617"/>
                          </a:lnTo>
                          <a:lnTo>
                            <a:pt x="2263" y="1614"/>
                          </a:lnTo>
                          <a:lnTo>
                            <a:pt x="2253" y="1613"/>
                          </a:lnTo>
                          <a:lnTo>
                            <a:pt x="2243" y="1614"/>
                          </a:lnTo>
                          <a:lnTo>
                            <a:pt x="2233" y="1615"/>
                          </a:lnTo>
                          <a:lnTo>
                            <a:pt x="2224" y="1616"/>
                          </a:lnTo>
                          <a:lnTo>
                            <a:pt x="2207" y="1621"/>
                          </a:lnTo>
                          <a:lnTo>
                            <a:pt x="2193" y="1626"/>
                          </a:lnTo>
                          <a:lnTo>
                            <a:pt x="2183" y="1630"/>
                          </a:lnTo>
                          <a:lnTo>
                            <a:pt x="2179" y="1632"/>
                          </a:lnTo>
                          <a:lnTo>
                            <a:pt x="2172" y="1634"/>
                          </a:lnTo>
                          <a:lnTo>
                            <a:pt x="2162" y="1637"/>
                          </a:lnTo>
                          <a:lnTo>
                            <a:pt x="2150" y="1641"/>
                          </a:lnTo>
                          <a:lnTo>
                            <a:pt x="2137" y="1644"/>
                          </a:lnTo>
                          <a:lnTo>
                            <a:pt x="2147" y="1632"/>
                          </a:lnTo>
                          <a:lnTo>
                            <a:pt x="2156" y="1623"/>
                          </a:lnTo>
                          <a:lnTo>
                            <a:pt x="2167" y="1614"/>
                          </a:lnTo>
                          <a:lnTo>
                            <a:pt x="2177" y="1607"/>
                          </a:lnTo>
                          <a:lnTo>
                            <a:pt x="2187" y="1599"/>
                          </a:lnTo>
                          <a:lnTo>
                            <a:pt x="2196" y="1592"/>
                          </a:lnTo>
                          <a:lnTo>
                            <a:pt x="2200" y="1587"/>
                          </a:lnTo>
                          <a:lnTo>
                            <a:pt x="2205" y="1582"/>
                          </a:lnTo>
                          <a:lnTo>
                            <a:pt x="2209" y="1577"/>
                          </a:lnTo>
                          <a:lnTo>
                            <a:pt x="2212" y="1571"/>
                          </a:lnTo>
                          <a:lnTo>
                            <a:pt x="2219" y="1558"/>
                          </a:lnTo>
                          <a:lnTo>
                            <a:pt x="2222" y="1544"/>
                          </a:lnTo>
                          <a:lnTo>
                            <a:pt x="2224" y="1533"/>
                          </a:lnTo>
                          <a:lnTo>
                            <a:pt x="2228" y="1522"/>
                          </a:lnTo>
                          <a:lnTo>
                            <a:pt x="2230" y="1511"/>
                          </a:lnTo>
                          <a:lnTo>
                            <a:pt x="2234" y="1501"/>
                          </a:lnTo>
                          <a:lnTo>
                            <a:pt x="2238" y="1495"/>
                          </a:lnTo>
                          <a:lnTo>
                            <a:pt x="2242" y="1490"/>
                          </a:lnTo>
                          <a:lnTo>
                            <a:pt x="2246" y="1484"/>
                          </a:lnTo>
                          <a:lnTo>
                            <a:pt x="2252" y="1478"/>
                          </a:lnTo>
                          <a:lnTo>
                            <a:pt x="2265" y="1478"/>
                          </a:lnTo>
                          <a:lnTo>
                            <a:pt x="2266" y="1485"/>
                          </a:lnTo>
                          <a:lnTo>
                            <a:pt x="2267" y="1492"/>
                          </a:lnTo>
                          <a:lnTo>
                            <a:pt x="2271" y="1497"/>
                          </a:lnTo>
                          <a:lnTo>
                            <a:pt x="2273" y="1502"/>
                          </a:lnTo>
                          <a:lnTo>
                            <a:pt x="2279" y="1512"/>
                          </a:lnTo>
                          <a:lnTo>
                            <a:pt x="2286" y="1521"/>
                          </a:lnTo>
                          <a:lnTo>
                            <a:pt x="2298" y="1517"/>
                          </a:lnTo>
                          <a:lnTo>
                            <a:pt x="2310" y="1512"/>
                          </a:lnTo>
                          <a:lnTo>
                            <a:pt x="2324" y="1508"/>
                          </a:lnTo>
                          <a:lnTo>
                            <a:pt x="2345" y="1503"/>
                          </a:lnTo>
                          <a:lnTo>
                            <a:pt x="2345" y="1478"/>
                          </a:lnTo>
                          <a:lnTo>
                            <a:pt x="2331" y="1462"/>
                          </a:lnTo>
                          <a:lnTo>
                            <a:pt x="2317" y="1444"/>
                          </a:lnTo>
                          <a:lnTo>
                            <a:pt x="2309" y="1436"/>
                          </a:lnTo>
                          <a:lnTo>
                            <a:pt x="2300" y="1428"/>
                          </a:lnTo>
                          <a:lnTo>
                            <a:pt x="2296" y="1426"/>
                          </a:lnTo>
                          <a:lnTo>
                            <a:pt x="2290" y="1424"/>
                          </a:lnTo>
                          <a:lnTo>
                            <a:pt x="2285" y="1423"/>
                          </a:lnTo>
                          <a:lnTo>
                            <a:pt x="2279" y="1422"/>
                          </a:lnTo>
                          <a:lnTo>
                            <a:pt x="2249" y="1423"/>
                          </a:lnTo>
                          <a:lnTo>
                            <a:pt x="2215" y="1424"/>
                          </a:lnTo>
                          <a:lnTo>
                            <a:pt x="2199" y="1424"/>
                          </a:lnTo>
                          <a:lnTo>
                            <a:pt x="2185" y="1423"/>
                          </a:lnTo>
                          <a:lnTo>
                            <a:pt x="2178" y="1422"/>
                          </a:lnTo>
                          <a:lnTo>
                            <a:pt x="2173" y="1420"/>
                          </a:lnTo>
                          <a:lnTo>
                            <a:pt x="2168" y="1419"/>
                          </a:lnTo>
                          <a:lnTo>
                            <a:pt x="2166" y="1416"/>
                          </a:lnTo>
                          <a:lnTo>
                            <a:pt x="2163" y="1413"/>
                          </a:lnTo>
                          <a:lnTo>
                            <a:pt x="2161" y="1409"/>
                          </a:lnTo>
                          <a:lnTo>
                            <a:pt x="2159" y="1405"/>
                          </a:lnTo>
                          <a:lnTo>
                            <a:pt x="2159" y="1401"/>
                          </a:lnTo>
                          <a:lnTo>
                            <a:pt x="2159" y="1392"/>
                          </a:lnTo>
                          <a:lnTo>
                            <a:pt x="2160" y="1382"/>
                          </a:lnTo>
                          <a:lnTo>
                            <a:pt x="2161" y="1372"/>
                          </a:lnTo>
                          <a:lnTo>
                            <a:pt x="2161" y="1362"/>
                          </a:lnTo>
                          <a:lnTo>
                            <a:pt x="2160" y="1357"/>
                          </a:lnTo>
                          <a:lnTo>
                            <a:pt x="2159" y="1352"/>
                          </a:lnTo>
                          <a:lnTo>
                            <a:pt x="2155" y="1347"/>
                          </a:lnTo>
                          <a:lnTo>
                            <a:pt x="2153" y="1343"/>
                          </a:lnTo>
                          <a:lnTo>
                            <a:pt x="2149" y="1339"/>
                          </a:lnTo>
                          <a:lnTo>
                            <a:pt x="2144" y="1335"/>
                          </a:lnTo>
                          <a:lnTo>
                            <a:pt x="2139" y="1332"/>
                          </a:lnTo>
                          <a:lnTo>
                            <a:pt x="2133" y="1329"/>
                          </a:lnTo>
                          <a:lnTo>
                            <a:pt x="2122" y="1323"/>
                          </a:lnTo>
                          <a:lnTo>
                            <a:pt x="2111" y="1315"/>
                          </a:lnTo>
                          <a:lnTo>
                            <a:pt x="2107" y="1311"/>
                          </a:lnTo>
                          <a:lnTo>
                            <a:pt x="2102" y="1307"/>
                          </a:lnTo>
                          <a:lnTo>
                            <a:pt x="2097" y="1301"/>
                          </a:lnTo>
                          <a:lnTo>
                            <a:pt x="2094" y="1295"/>
                          </a:lnTo>
                          <a:lnTo>
                            <a:pt x="2091" y="1288"/>
                          </a:lnTo>
                          <a:lnTo>
                            <a:pt x="2088" y="1279"/>
                          </a:lnTo>
                          <a:lnTo>
                            <a:pt x="2087" y="1269"/>
                          </a:lnTo>
                          <a:lnTo>
                            <a:pt x="2086" y="1256"/>
                          </a:lnTo>
                          <a:lnTo>
                            <a:pt x="2060" y="1256"/>
                          </a:lnTo>
                          <a:lnTo>
                            <a:pt x="2046" y="1259"/>
                          </a:lnTo>
                          <a:lnTo>
                            <a:pt x="2027" y="1261"/>
                          </a:lnTo>
                          <a:lnTo>
                            <a:pt x="2017" y="1262"/>
                          </a:lnTo>
                          <a:lnTo>
                            <a:pt x="2007" y="1265"/>
                          </a:lnTo>
                          <a:lnTo>
                            <a:pt x="2003" y="1267"/>
                          </a:lnTo>
                          <a:lnTo>
                            <a:pt x="1999" y="1270"/>
                          </a:lnTo>
                          <a:lnTo>
                            <a:pt x="1996" y="1272"/>
                          </a:lnTo>
                          <a:lnTo>
                            <a:pt x="1993" y="1275"/>
                          </a:lnTo>
                          <a:lnTo>
                            <a:pt x="1985" y="1287"/>
                          </a:lnTo>
                          <a:lnTo>
                            <a:pt x="1976" y="1301"/>
                          </a:lnTo>
                          <a:lnTo>
                            <a:pt x="1974" y="1304"/>
                          </a:lnTo>
                          <a:lnTo>
                            <a:pt x="1971" y="1307"/>
                          </a:lnTo>
                          <a:lnTo>
                            <a:pt x="1968" y="1310"/>
                          </a:lnTo>
                          <a:lnTo>
                            <a:pt x="1963" y="1313"/>
                          </a:lnTo>
                          <a:lnTo>
                            <a:pt x="1959" y="1315"/>
                          </a:lnTo>
                          <a:lnTo>
                            <a:pt x="1953" y="1316"/>
                          </a:lnTo>
                          <a:lnTo>
                            <a:pt x="1947" y="1317"/>
                          </a:lnTo>
                          <a:lnTo>
                            <a:pt x="1940" y="1318"/>
                          </a:lnTo>
                          <a:lnTo>
                            <a:pt x="1930" y="1317"/>
                          </a:lnTo>
                          <a:lnTo>
                            <a:pt x="1920" y="1315"/>
                          </a:lnTo>
                          <a:lnTo>
                            <a:pt x="1910" y="1313"/>
                          </a:lnTo>
                          <a:lnTo>
                            <a:pt x="1901" y="1309"/>
                          </a:lnTo>
                          <a:lnTo>
                            <a:pt x="1892" y="1305"/>
                          </a:lnTo>
                          <a:lnTo>
                            <a:pt x="1883" y="1300"/>
                          </a:lnTo>
                          <a:lnTo>
                            <a:pt x="1874" y="1294"/>
                          </a:lnTo>
                          <a:lnTo>
                            <a:pt x="1867" y="1287"/>
                          </a:lnTo>
                          <a:lnTo>
                            <a:pt x="1864" y="1289"/>
                          </a:lnTo>
                          <a:lnTo>
                            <a:pt x="1860" y="1293"/>
                          </a:lnTo>
                          <a:lnTo>
                            <a:pt x="1853" y="1298"/>
                          </a:lnTo>
                          <a:lnTo>
                            <a:pt x="1847" y="1299"/>
                          </a:lnTo>
                          <a:lnTo>
                            <a:pt x="1840" y="1299"/>
                          </a:lnTo>
                          <a:lnTo>
                            <a:pt x="1833" y="1297"/>
                          </a:lnTo>
                          <a:lnTo>
                            <a:pt x="1826" y="1294"/>
                          </a:lnTo>
                          <a:lnTo>
                            <a:pt x="1819" y="1290"/>
                          </a:lnTo>
                          <a:lnTo>
                            <a:pt x="1813" y="1287"/>
                          </a:lnTo>
                          <a:lnTo>
                            <a:pt x="1805" y="1284"/>
                          </a:lnTo>
                          <a:lnTo>
                            <a:pt x="1796" y="1282"/>
                          </a:lnTo>
                          <a:lnTo>
                            <a:pt x="1787" y="1281"/>
                          </a:lnTo>
                          <a:lnTo>
                            <a:pt x="1771" y="1281"/>
                          </a:lnTo>
                          <a:lnTo>
                            <a:pt x="1761" y="1281"/>
                          </a:lnTo>
                          <a:lnTo>
                            <a:pt x="1756" y="1281"/>
                          </a:lnTo>
                          <a:lnTo>
                            <a:pt x="1751" y="1280"/>
                          </a:lnTo>
                          <a:lnTo>
                            <a:pt x="1747" y="1279"/>
                          </a:lnTo>
                          <a:lnTo>
                            <a:pt x="1742" y="1277"/>
                          </a:lnTo>
                          <a:lnTo>
                            <a:pt x="1734" y="1272"/>
                          </a:lnTo>
                          <a:lnTo>
                            <a:pt x="1727" y="1264"/>
                          </a:lnTo>
                          <a:lnTo>
                            <a:pt x="1722" y="1256"/>
                          </a:lnTo>
                          <a:lnTo>
                            <a:pt x="1717" y="1247"/>
                          </a:lnTo>
                          <a:lnTo>
                            <a:pt x="1715" y="1237"/>
                          </a:lnTo>
                          <a:lnTo>
                            <a:pt x="1714" y="1226"/>
                          </a:lnTo>
                          <a:lnTo>
                            <a:pt x="1681" y="1226"/>
                          </a:lnTo>
                          <a:lnTo>
                            <a:pt x="1682" y="1231"/>
                          </a:lnTo>
                          <a:lnTo>
                            <a:pt x="1684" y="1239"/>
                          </a:lnTo>
                          <a:lnTo>
                            <a:pt x="1686" y="1247"/>
                          </a:lnTo>
                          <a:lnTo>
                            <a:pt x="1688" y="1256"/>
                          </a:lnTo>
                          <a:lnTo>
                            <a:pt x="259" y="1256"/>
                          </a:lnTo>
                          <a:lnTo>
                            <a:pt x="263" y="1245"/>
                          </a:lnTo>
                          <a:lnTo>
                            <a:pt x="265" y="1239"/>
                          </a:lnTo>
                          <a:lnTo>
                            <a:pt x="265" y="1237"/>
                          </a:lnTo>
                          <a:lnTo>
                            <a:pt x="263" y="1236"/>
                          </a:lnTo>
                          <a:lnTo>
                            <a:pt x="261" y="1235"/>
                          </a:lnTo>
                          <a:lnTo>
                            <a:pt x="258" y="1233"/>
                          </a:lnTo>
                          <a:lnTo>
                            <a:pt x="256" y="1229"/>
                          </a:lnTo>
                          <a:lnTo>
                            <a:pt x="252" y="1220"/>
                          </a:lnTo>
                          <a:lnTo>
                            <a:pt x="247" y="1214"/>
                          </a:lnTo>
                          <a:lnTo>
                            <a:pt x="240" y="1207"/>
                          </a:lnTo>
                          <a:lnTo>
                            <a:pt x="235" y="1200"/>
                          </a:lnTo>
                          <a:lnTo>
                            <a:pt x="233" y="1195"/>
                          </a:lnTo>
                          <a:lnTo>
                            <a:pt x="226" y="1194"/>
                          </a:lnTo>
                          <a:lnTo>
                            <a:pt x="217" y="1190"/>
                          </a:lnTo>
                          <a:lnTo>
                            <a:pt x="213" y="1188"/>
                          </a:lnTo>
                          <a:lnTo>
                            <a:pt x="210" y="1184"/>
                          </a:lnTo>
                          <a:lnTo>
                            <a:pt x="206" y="1181"/>
                          </a:lnTo>
                          <a:lnTo>
                            <a:pt x="206" y="1176"/>
                          </a:lnTo>
                          <a:lnTo>
                            <a:pt x="195" y="1173"/>
                          </a:lnTo>
                          <a:lnTo>
                            <a:pt x="182" y="1168"/>
                          </a:lnTo>
                          <a:lnTo>
                            <a:pt x="169" y="1161"/>
                          </a:lnTo>
                          <a:lnTo>
                            <a:pt x="156" y="1153"/>
                          </a:lnTo>
                          <a:lnTo>
                            <a:pt x="145" y="1145"/>
                          </a:lnTo>
                          <a:lnTo>
                            <a:pt x="135" y="1136"/>
                          </a:lnTo>
                          <a:lnTo>
                            <a:pt x="132" y="1132"/>
                          </a:lnTo>
                          <a:lnTo>
                            <a:pt x="128" y="1128"/>
                          </a:lnTo>
                          <a:lnTo>
                            <a:pt x="127" y="1125"/>
                          </a:lnTo>
                          <a:lnTo>
                            <a:pt x="126" y="1121"/>
                          </a:lnTo>
                          <a:lnTo>
                            <a:pt x="127" y="1116"/>
                          </a:lnTo>
                          <a:lnTo>
                            <a:pt x="128" y="1111"/>
                          </a:lnTo>
                          <a:lnTo>
                            <a:pt x="132" y="1106"/>
                          </a:lnTo>
                          <a:lnTo>
                            <a:pt x="136" y="1102"/>
                          </a:lnTo>
                          <a:lnTo>
                            <a:pt x="146" y="1094"/>
                          </a:lnTo>
                          <a:lnTo>
                            <a:pt x="157" y="1088"/>
                          </a:lnTo>
                          <a:lnTo>
                            <a:pt x="169" y="1083"/>
                          </a:lnTo>
                          <a:lnTo>
                            <a:pt x="180" y="1077"/>
                          </a:lnTo>
                          <a:lnTo>
                            <a:pt x="184" y="1075"/>
                          </a:lnTo>
                          <a:lnTo>
                            <a:pt x="188" y="1072"/>
                          </a:lnTo>
                          <a:lnTo>
                            <a:pt x="191" y="1069"/>
                          </a:lnTo>
                          <a:lnTo>
                            <a:pt x="193" y="1066"/>
                          </a:lnTo>
                          <a:lnTo>
                            <a:pt x="183" y="1065"/>
                          </a:lnTo>
                          <a:lnTo>
                            <a:pt x="170" y="1064"/>
                          </a:lnTo>
                          <a:lnTo>
                            <a:pt x="164" y="1063"/>
                          </a:lnTo>
                          <a:lnTo>
                            <a:pt x="158" y="1060"/>
                          </a:lnTo>
                          <a:lnTo>
                            <a:pt x="156" y="1059"/>
                          </a:lnTo>
                          <a:lnTo>
                            <a:pt x="155" y="1057"/>
                          </a:lnTo>
                          <a:lnTo>
                            <a:pt x="154" y="1056"/>
                          </a:lnTo>
                          <a:lnTo>
                            <a:pt x="153" y="1053"/>
                          </a:lnTo>
                          <a:lnTo>
                            <a:pt x="151" y="1040"/>
                          </a:lnTo>
                          <a:lnTo>
                            <a:pt x="148" y="1029"/>
                          </a:lnTo>
                          <a:lnTo>
                            <a:pt x="147" y="1024"/>
                          </a:lnTo>
                          <a:lnTo>
                            <a:pt x="147" y="1019"/>
                          </a:lnTo>
                          <a:lnTo>
                            <a:pt x="149" y="1015"/>
                          </a:lnTo>
                          <a:lnTo>
                            <a:pt x="153" y="1010"/>
                          </a:lnTo>
                          <a:lnTo>
                            <a:pt x="126" y="1010"/>
                          </a:lnTo>
                          <a:lnTo>
                            <a:pt x="133" y="992"/>
                          </a:lnTo>
                          <a:lnTo>
                            <a:pt x="120" y="989"/>
                          </a:lnTo>
                          <a:lnTo>
                            <a:pt x="106" y="985"/>
                          </a:lnTo>
                          <a:lnTo>
                            <a:pt x="108" y="979"/>
                          </a:lnTo>
                          <a:lnTo>
                            <a:pt x="110" y="973"/>
                          </a:lnTo>
                          <a:lnTo>
                            <a:pt x="112" y="969"/>
                          </a:lnTo>
                          <a:lnTo>
                            <a:pt x="114" y="965"/>
                          </a:lnTo>
                          <a:lnTo>
                            <a:pt x="121" y="958"/>
                          </a:lnTo>
                          <a:lnTo>
                            <a:pt x="127" y="954"/>
                          </a:lnTo>
                          <a:lnTo>
                            <a:pt x="134" y="950"/>
                          </a:lnTo>
                          <a:lnTo>
                            <a:pt x="140" y="947"/>
                          </a:lnTo>
                          <a:lnTo>
                            <a:pt x="147" y="942"/>
                          </a:lnTo>
                          <a:lnTo>
                            <a:pt x="153" y="936"/>
                          </a:lnTo>
                          <a:lnTo>
                            <a:pt x="149" y="932"/>
                          </a:lnTo>
                          <a:lnTo>
                            <a:pt x="148" y="929"/>
                          </a:lnTo>
                          <a:lnTo>
                            <a:pt x="147" y="927"/>
                          </a:lnTo>
                          <a:lnTo>
                            <a:pt x="147" y="925"/>
                          </a:lnTo>
                          <a:lnTo>
                            <a:pt x="148" y="923"/>
                          </a:lnTo>
                          <a:lnTo>
                            <a:pt x="149" y="921"/>
                          </a:lnTo>
                          <a:lnTo>
                            <a:pt x="151" y="919"/>
                          </a:lnTo>
                          <a:lnTo>
                            <a:pt x="155" y="917"/>
                          </a:lnTo>
                          <a:lnTo>
                            <a:pt x="161" y="914"/>
                          </a:lnTo>
                          <a:lnTo>
                            <a:pt x="170" y="910"/>
                          </a:lnTo>
                          <a:lnTo>
                            <a:pt x="178" y="905"/>
                          </a:lnTo>
                          <a:lnTo>
                            <a:pt x="187" y="899"/>
                          </a:lnTo>
                          <a:lnTo>
                            <a:pt x="191" y="901"/>
                          </a:lnTo>
                          <a:lnTo>
                            <a:pt x="196" y="902"/>
                          </a:lnTo>
                          <a:lnTo>
                            <a:pt x="203" y="901"/>
                          </a:lnTo>
                          <a:lnTo>
                            <a:pt x="209" y="900"/>
                          </a:lnTo>
                          <a:lnTo>
                            <a:pt x="215" y="898"/>
                          </a:lnTo>
                          <a:lnTo>
                            <a:pt x="221" y="896"/>
                          </a:lnTo>
                          <a:lnTo>
                            <a:pt x="227" y="893"/>
                          </a:lnTo>
                          <a:lnTo>
                            <a:pt x="233" y="889"/>
                          </a:lnTo>
                          <a:lnTo>
                            <a:pt x="243" y="881"/>
                          </a:lnTo>
                          <a:lnTo>
                            <a:pt x="251" y="872"/>
                          </a:lnTo>
                          <a:lnTo>
                            <a:pt x="255" y="868"/>
                          </a:lnTo>
                          <a:lnTo>
                            <a:pt x="257" y="863"/>
                          </a:lnTo>
                          <a:lnTo>
                            <a:pt x="259" y="859"/>
                          </a:lnTo>
                          <a:lnTo>
                            <a:pt x="259" y="856"/>
                          </a:lnTo>
                          <a:lnTo>
                            <a:pt x="259" y="851"/>
                          </a:lnTo>
                          <a:lnTo>
                            <a:pt x="258" y="847"/>
                          </a:lnTo>
                          <a:lnTo>
                            <a:pt x="256" y="843"/>
                          </a:lnTo>
                          <a:lnTo>
                            <a:pt x="254" y="840"/>
                          </a:lnTo>
                          <a:lnTo>
                            <a:pt x="248" y="832"/>
                          </a:lnTo>
                          <a:lnTo>
                            <a:pt x="243" y="826"/>
                          </a:lnTo>
                          <a:lnTo>
                            <a:pt x="236" y="818"/>
                          </a:lnTo>
                          <a:lnTo>
                            <a:pt x="232" y="811"/>
                          </a:lnTo>
                          <a:lnTo>
                            <a:pt x="229" y="807"/>
                          </a:lnTo>
                          <a:lnTo>
                            <a:pt x="227" y="803"/>
                          </a:lnTo>
                          <a:lnTo>
                            <a:pt x="226" y="799"/>
                          </a:lnTo>
                          <a:lnTo>
                            <a:pt x="226" y="794"/>
                          </a:lnTo>
                          <a:lnTo>
                            <a:pt x="226" y="789"/>
                          </a:lnTo>
                          <a:lnTo>
                            <a:pt x="227" y="784"/>
                          </a:lnTo>
                          <a:lnTo>
                            <a:pt x="228" y="780"/>
                          </a:lnTo>
                          <a:lnTo>
                            <a:pt x="231" y="776"/>
                          </a:lnTo>
                          <a:lnTo>
                            <a:pt x="234" y="770"/>
                          </a:lnTo>
                          <a:lnTo>
                            <a:pt x="239" y="763"/>
                          </a:lnTo>
                          <a:lnTo>
                            <a:pt x="244" y="757"/>
                          </a:lnTo>
                          <a:lnTo>
                            <a:pt x="248" y="751"/>
                          </a:lnTo>
                          <a:lnTo>
                            <a:pt x="250" y="747"/>
                          </a:lnTo>
                          <a:lnTo>
                            <a:pt x="251" y="743"/>
                          </a:lnTo>
                          <a:lnTo>
                            <a:pt x="252" y="738"/>
                          </a:lnTo>
                          <a:lnTo>
                            <a:pt x="252" y="733"/>
                          </a:lnTo>
                          <a:lnTo>
                            <a:pt x="252" y="724"/>
                          </a:lnTo>
                          <a:lnTo>
                            <a:pt x="251" y="716"/>
                          </a:lnTo>
                          <a:lnTo>
                            <a:pt x="249" y="707"/>
                          </a:lnTo>
                          <a:lnTo>
                            <a:pt x="247" y="700"/>
                          </a:lnTo>
                          <a:lnTo>
                            <a:pt x="242" y="686"/>
                          </a:lnTo>
                          <a:lnTo>
                            <a:pt x="234" y="674"/>
                          </a:lnTo>
                          <a:lnTo>
                            <a:pt x="218" y="653"/>
                          </a:lnTo>
                          <a:lnTo>
                            <a:pt x="206" y="634"/>
                          </a:lnTo>
                          <a:lnTo>
                            <a:pt x="200" y="634"/>
                          </a:lnTo>
                          <a:lnTo>
                            <a:pt x="194" y="635"/>
                          </a:lnTo>
                          <a:lnTo>
                            <a:pt x="190" y="637"/>
                          </a:lnTo>
                          <a:lnTo>
                            <a:pt x="186" y="639"/>
                          </a:lnTo>
                          <a:lnTo>
                            <a:pt x="177" y="644"/>
                          </a:lnTo>
                          <a:lnTo>
                            <a:pt x="168" y="649"/>
                          </a:lnTo>
                          <a:lnTo>
                            <a:pt x="159" y="656"/>
                          </a:lnTo>
                          <a:lnTo>
                            <a:pt x="148" y="661"/>
                          </a:lnTo>
                          <a:lnTo>
                            <a:pt x="142" y="662"/>
                          </a:lnTo>
                          <a:lnTo>
                            <a:pt x="135" y="664"/>
                          </a:lnTo>
                          <a:lnTo>
                            <a:pt x="128" y="665"/>
                          </a:lnTo>
                          <a:lnTo>
                            <a:pt x="120" y="665"/>
                          </a:lnTo>
                          <a:lnTo>
                            <a:pt x="113" y="663"/>
                          </a:lnTo>
                          <a:lnTo>
                            <a:pt x="104" y="658"/>
                          </a:lnTo>
                          <a:lnTo>
                            <a:pt x="100" y="656"/>
                          </a:lnTo>
                          <a:lnTo>
                            <a:pt x="97" y="652"/>
                          </a:lnTo>
                          <a:lnTo>
                            <a:pt x="94" y="649"/>
                          </a:lnTo>
                          <a:lnTo>
                            <a:pt x="93" y="646"/>
                          </a:lnTo>
                          <a:lnTo>
                            <a:pt x="93" y="640"/>
                          </a:lnTo>
                          <a:lnTo>
                            <a:pt x="95" y="633"/>
                          </a:lnTo>
                          <a:lnTo>
                            <a:pt x="98" y="628"/>
                          </a:lnTo>
                          <a:lnTo>
                            <a:pt x="100" y="622"/>
                          </a:lnTo>
                          <a:lnTo>
                            <a:pt x="102" y="616"/>
                          </a:lnTo>
                          <a:lnTo>
                            <a:pt x="104" y="610"/>
                          </a:lnTo>
                          <a:lnTo>
                            <a:pt x="105" y="604"/>
                          </a:lnTo>
                          <a:lnTo>
                            <a:pt x="106" y="597"/>
                          </a:lnTo>
                          <a:lnTo>
                            <a:pt x="86" y="597"/>
                          </a:lnTo>
                          <a:lnTo>
                            <a:pt x="64" y="597"/>
                          </a:lnTo>
                          <a:lnTo>
                            <a:pt x="35" y="597"/>
                          </a:lnTo>
                          <a:lnTo>
                            <a:pt x="0" y="597"/>
                          </a:lnTo>
                          <a:lnTo>
                            <a:pt x="585" y="117"/>
                          </a:lnTo>
                          <a:lnTo>
                            <a:pt x="594" y="116"/>
                          </a:lnTo>
                          <a:lnTo>
                            <a:pt x="602" y="114"/>
                          </a:lnTo>
                          <a:lnTo>
                            <a:pt x="612" y="112"/>
                          </a:lnTo>
                          <a:lnTo>
                            <a:pt x="625" y="111"/>
                          </a:lnTo>
                          <a:lnTo>
                            <a:pt x="635" y="111"/>
                          </a:lnTo>
                          <a:lnTo>
                            <a:pt x="643" y="113"/>
                          </a:lnTo>
                          <a:lnTo>
                            <a:pt x="651" y="116"/>
                          </a:lnTo>
                          <a:lnTo>
                            <a:pt x="659" y="119"/>
                          </a:lnTo>
                          <a:lnTo>
                            <a:pt x="674" y="128"/>
                          </a:lnTo>
                          <a:lnTo>
                            <a:pt x="687" y="138"/>
                          </a:lnTo>
                          <a:lnTo>
                            <a:pt x="702" y="148"/>
                          </a:lnTo>
                          <a:lnTo>
                            <a:pt x="716" y="158"/>
                          </a:lnTo>
                          <a:lnTo>
                            <a:pt x="724" y="161"/>
                          </a:lnTo>
                          <a:lnTo>
                            <a:pt x="732" y="164"/>
                          </a:lnTo>
                          <a:lnTo>
                            <a:pt x="741" y="166"/>
                          </a:lnTo>
                          <a:lnTo>
                            <a:pt x="751" y="166"/>
                          </a:lnTo>
                          <a:lnTo>
                            <a:pt x="943" y="111"/>
                          </a:lnTo>
                          <a:lnTo>
                            <a:pt x="1096" y="111"/>
                          </a:lnTo>
                          <a:lnTo>
                            <a:pt x="1103" y="112"/>
                          </a:lnTo>
                          <a:lnTo>
                            <a:pt x="1110" y="113"/>
                          </a:lnTo>
                          <a:lnTo>
                            <a:pt x="1117" y="113"/>
                          </a:lnTo>
                          <a:lnTo>
                            <a:pt x="1123" y="113"/>
                          </a:lnTo>
                          <a:lnTo>
                            <a:pt x="1135" y="110"/>
                          </a:lnTo>
                          <a:lnTo>
                            <a:pt x="1146" y="105"/>
                          </a:lnTo>
                          <a:lnTo>
                            <a:pt x="1157" y="100"/>
                          </a:lnTo>
                          <a:lnTo>
                            <a:pt x="1169" y="93"/>
                          </a:lnTo>
                          <a:lnTo>
                            <a:pt x="1181" y="89"/>
                          </a:lnTo>
                          <a:lnTo>
                            <a:pt x="1196" y="85"/>
                          </a:lnTo>
                          <a:lnTo>
                            <a:pt x="1195" y="90"/>
                          </a:lnTo>
                          <a:lnTo>
                            <a:pt x="1195" y="94"/>
                          </a:lnTo>
                          <a:lnTo>
                            <a:pt x="1195" y="100"/>
                          </a:lnTo>
                          <a:lnTo>
                            <a:pt x="1196" y="104"/>
                          </a:lnTo>
                          <a:lnTo>
                            <a:pt x="1198" y="112"/>
                          </a:lnTo>
                          <a:lnTo>
                            <a:pt x="1202" y="120"/>
                          </a:lnTo>
                          <a:lnTo>
                            <a:pt x="1208" y="126"/>
                          </a:lnTo>
                          <a:lnTo>
                            <a:pt x="1214" y="131"/>
                          </a:lnTo>
                          <a:lnTo>
                            <a:pt x="1218" y="132"/>
                          </a:lnTo>
                          <a:lnTo>
                            <a:pt x="1222" y="134"/>
                          </a:lnTo>
                          <a:lnTo>
                            <a:pt x="1225" y="135"/>
                          </a:lnTo>
                          <a:lnTo>
                            <a:pt x="1230" y="135"/>
                          </a:lnTo>
                          <a:lnTo>
                            <a:pt x="1238" y="134"/>
                          </a:lnTo>
                          <a:lnTo>
                            <a:pt x="1247" y="133"/>
                          </a:lnTo>
                          <a:lnTo>
                            <a:pt x="1255" y="131"/>
                          </a:lnTo>
                          <a:lnTo>
                            <a:pt x="1263" y="128"/>
                          </a:lnTo>
                          <a:lnTo>
                            <a:pt x="1278" y="122"/>
                          </a:lnTo>
                          <a:lnTo>
                            <a:pt x="1296" y="117"/>
                          </a:lnTo>
                          <a:lnTo>
                            <a:pt x="1298" y="119"/>
                          </a:lnTo>
                          <a:lnTo>
                            <a:pt x="1300" y="120"/>
                          </a:lnTo>
                          <a:lnTo>
                            <a:pt x="1303" y="122"/>
                          </a:lnTo>
                          <a:lnTo>
                            <a:pt x="1308" y="123"/>
                          </a:lnTo>
                          <a:lnTo>
                            <a:pt x="1319" y="124"/>
                          </a:lnTo>
                          <a:lnTo>
                            <a:pt x="1331" y="124"/>
                          </a:lnTo>
                          <a:lnTo>
                            <a:pt x="1343" y="123"/>
                          </a:lnTo>
                          <a:lnTo>
                            <a:pt x="1355" y="121"/>
                          </a:lnTo>
                          <a:lnTo>
                            <a:pt x="1367" y="119"/>
                          </a:lnTo>
                          <a:lnTo>
                            <a:pt x="1376" y="117"/>
                          </a:lnTo>
                          <a:lnTo>
                            <a:pt x="1386" y="116"/>
                          </a:lnTo>
                          <a:lnTo>
                            <a:pt x="1397" y="114"/>
                          </a:lnTo>
                          <a:lnTo>
                            <a:pt x="1405" y="112"/>
                          </a:lnTo>
                          <a:lnTo>
                            <a:pt x="1409" y="111"/>
                          </a:lnTo>
                          <a:lnTo>
                            <a:pt x="1424" y="112"/>
                          </a:lnTo>
                          <a:lnTo>
                            <a:pt x="1450" y="117"/>
                          </a:lnTo>
                          <a:lnTo>
                            <a:pt x="1483" y="123"/>
                          </a:lnTo>
                          <a:lnTo>
                            <a:pt x="1520" y="131"/>
                          </a:lnTo>
                          <a:lnTo>
                            <a:pt x="1557" y="140"/>
                          </a:lnTo>
                          <a:lnTo>
                            <a:pt x="1592" y="149"/>
                          </a:lnTo>
                          <a:lnTo>
                            <a:pt x="1621" y="159"/>
                          </a:lnTo>
                          <a:lnTo>
                            <a:pt x="1641" y="166"/>
                          </a:lnTo>
                          <a:lnTo>
                            <a:pt x="1632" y="174"/>
                          </a:lnTo>
                          <a:lnTo>
                            <a:pt x="1623" y="179"/>
                          </a:lnTo>
                          <a:lnTo>
                            <a:pt x="1615" y="183"/>
                          </a:lnTo>
                          <a:lnTo>
                            <a:pt x="1607" y="187"/>
                          </a:lnTo>
                          <a:lnTo>
                            <a:pt x="1601" y="189"/>
                          </a:lnTo>
                          <a:lnTo>
                            <a:pt x="1592" y="193"/>
                          </a:lnTo>
                          <a:lnTo>
                            <a:pt x="1584" y="197"/>
                          </a:lnTo>
                          <a:lnTo>
                            <a:pt x="1574" y="202"/>
                          </a:lnTo>
                          <a:lnTo>
                            <a:pt x="1591" y="209"/>
                          </a:lnTo>
                          <a:lnTo>
                            <a:pt x="1606" y="215"/>
                          </a:lnTo>
                          <a:lnTo>
                            <a:pt x="1621" y="219"/>
                          </a:lnTo>
                          <a:lnTo>
                            <a:pt x="1635" y="222"/>
                          </a:lnTo>
                          <a:lnTo>
                            <a:pt x="1648" y="225"/>
                          </a:lnTo>
                          <a:lnTo>
                            <a:pt x="1662" y="226"/>
                          </a:lnTo>
                          <a:lnTo>
                            <a:pt x="1678" y="227"/>
                          </a:lnTo>
                          <a:lnTo>
                            <a:pt x="1694" y="228"/>
                          </a:lnTo>
                          <a:lnTo>
                            <a:pt x="1711" y="227"/>
                          </a:lnTo>
                          <a:lnTo>
                            <a:pt x="1725" y="224"/>
                          </a:lnTo>
                          <a:lnTo>
                            <a:pt x="1737" y="220"/>
                          </a:lnTo>
                          <a:lnTo>
                            <a:pt x="1749" y="216"/>
                          </a:lnTo>
                          <a:lnTo>
                            <a:pt x="1760" y="211"/>
                          </a:lnTo>
                          <a:lnTo>
                            <a:pt x="1771" y="206"/>
                          </a:lnTo>
                          <a:lnTo>
                            <a:pt x="1782" y="203"/>
                          </a:lnTo>
                          <a:lnTo>
                            <a:pt x="1794" y="202"/>
                          </a:lnTo>
                          <a:lnTo>
                            <a:pt x="1800" y="203"/>
                          </a:lnTo>
                          <a:lnTo>
                            <a:pt x="1805" y="204"/>
                          </a:lnTo>
                          <a:lnTo>
                            <a:pt x="1811" y="206"/>
                          </a:lnTo>
                          <a:lnTo>
                            <a:pt x="1816" y="209"/>
                          </a:lnTo>
                          <a:lnTo>
                            <a:pt x="1825" y="217"/>
                          </a:lnTo>
                          <a:lnTo>
                            <a:pt x="1833" y="225"/>
                          </a:lnTo>
                          <a:lnTo>
                            <a:pt x="1841" y="232"/>
                          </a:lnTo>
                          <a:lnTo>
                            <a:pt x="1849" y="239"/>
                          </a:lnTo>
                          <a:lnTo>
                            <a:pt x="1853" y="242"/>
                          </a:lnTo>
                          <a:lnTo>
                            <a:pt x="1858" y="244"/>
                          </a:lnTo>
                          <a:lnTo>
                            <a:pt x="1862" y="245"/>
                          </a:lnTo>
                          <a:lnTo>
                            <a:pt x="1867" y="246"/>
                          </a:lnTo>
                          <a:lnTo>
                            <a:pt x="1880" y="202"/>
                          </a:lnTo>
                          <a:lnTo>
                            <a:pt x="2006" y="178"/>
                          </a:lnTo>
                          <a:lnTo>
                            <a:pt x="2016" y="179"/>
                          </a:lnTo>
                          <a:lnTo>
                            <a:pt x="2026" y="180"/>
                          </a:lnTo>
                          <a:lnTo>
                            <a:pt x="2035" y="181"/>
                          </a:lnTo>
                          <a:lnTo>
                            <a:pt x="2043" y="183"/>
                          </a:lnTo>
                          <a:lnTo>
                            <a:pt x="2060" y="188"/>
                          </a:lnTo>
                          <a:lnTo>
                            <a:pt x="2076" y="193"/>
                          </a:lnTo>
                          <a:lnTo>
                            <a:pt x="2093" y="199"/>
                          </a:lnTo>
                          <a:lnTo>
                            <a:pt x="2109" y="204"/>
                          </a:lnTo>
                          <a:lnTo>
                            <a:pt x="2118" y="206"/>
                          </a:lnTo>
                          <a:lnTo>
                            <a:pt x="2127" y="207"/>
                          </a:lnTo>
                          <a:lnTo>
                            <a:pt x="2137" y="208"/>
                          </a:lnTo>
                          <a:lnTo>
                            <a:pt x="2147" y="208"/>
                          </a:lnTo>
                          <a:lnTo>
                            <a:pt x="2162" y="208"/>
                          </a:lnTo>
                          <a:lnTo>
                            <a:pt x="2173" y="207"/>
                          </a:lnTo>
                          <a:lnTo>
                            <a:pt x="2183" y="205"/>
                          </a:lnTo>
                          <a:lnTo>
                            <a:pt x="2190" y="202"/>
                          </a:lnTo>
                          <a:lnTo>
                            <a:pt x="2198" y="200"/>
                          </a:lnTo>
                          <a:lnTo>
                            <a:pt x="2206" y="198"/>
                          </a:lnTo>
                          <a:lnTo>
                            <a:pt x="2215" y="197"/>
                          </a:lnTo>
                          <a:lnTo>
                            <a:pt x="2226" y="196"/>
                          </a:lnTo>
                          <a:lnTo>
                            <a:pt x="2235" y="197"/>
                          </a:lnTo>
                          <a:lnTo>
                            <a:pt x="2244" y="199"/>
                          </a:lnTo>
                          <a:lnTo>
                            <a:pt x="2253" y="202"/>
                          </a:lnTo>
                          <a:lnTo>
                            <a:pt x="2261" y="205"/>
                          </a:lnTo>
                          <a:lnTo>
                            <a:pt x="2267" y="209"/>
                          </a:lnTo>
                          <a:lnTo>
                            <a:pt x="2274" y="213"/>
                          </a:lnTo>
                          <a:lnTo>
                            <a:pt x="2280" y="215"/>
                          </a:lnTo>
                          <a:lnTo>
                            <a:pt x="2286" y="216"/>
                          </a:lnTo>
                          <a:lnTo>
                            <a:pt x="2290" y="215"/>
                          </a:lnTo>
                          <a:lnTo>
                            <a:pt x="2296" y="213"/>
                          </a:lnTo>
                          <a:lnTo>
                            <a:pt x="2300" y="211"/>
                          </a:lnTo>
                          <a:lnTo>
                            <a:pt x="2305" y="206"/>
                          </a:lnTo>
                          <a:lnTo>
                            <a:pt x="2309" y="202"/>
                          </a:lnTo>
                          <a:lnTo>
                            <a:pt x="2312" y="197"/>
                          </a:lnTo>
                          <a:lnTo>
                            <a:pt x="2316" y="191"/>
                          </a:lnTo>
                          <a:lnTo>
                            <a:pt x="2319" y="184"/>
                          </a:lnTo>
                          <a:lnTo>
                            <a:pt x="2326" y="183"/>
                          </a:lnTo>
                          <a:lnTo>
                            <a:pt x="2334" y="180"/>
                          </a:lnTo>
                          <a:lnTo>
                            <a:pt x="2339" y="179"/>
                          </a:lnTo>
                          <a:lnTo>
                            <a:pt x="2342" y="177"/>
                          </a:lnTo>
                          <a:lnTo>
                            <a:pt x="2344" y="174"/>
                          </a:lnTo>
                          <a:lnTo>
                            <a:pt x="2345" y="172"/>
                          </a:lnTo>
                          <a:lnTo>
                            <a:pt x="2378" y="172"/>
                          </a:lnTo>
                          <a:lnTo>
                            <a:pt x="2376" y="178"/>
                          </a:lnTo>
                          <a:lnTo>
                            <a:pt x="2372" y="185"/>
                          </a:lnTo>
                          <a:lnTo>
                            <a:pt x="2369" y="189"/>
                          </a:lnTo>
                          <a:lnTo>
                            <a:pt x="2367" y="193"/>
                          </a:lnTo>
                          <a:lnTo>
                            <a:pt x="2366" y="198"/>
                          </a:lnTo>
                          <a:lnTo>
                            <a:pt x="2365" y="202"/>
                          </a:lnTo>
                          <a:lnTo>
                            <a:pt x="2365" y="216"/>
                          </a:lnTo>
                          <a:lnTo>
                            <a:pt x="2365" y="228"/>
                          </a:lnTo>
                          <a:lnTo>
                            <a:pt x="2405" y="228"/>
                          </a:lnTo>
                          <a:lnTo>
                            <a:pt x="2401" y="213"/>
                          </a:lnTo>
                          <a:lnTo>
                            <a:pt x="2400" y="203"/>
                          </a:lnTo>
                          <a:lnTo>
                            <a:pt x="2401" y="195"/>
                          </a:lnTo>
                          <a:lnTo>
                            <a:pt x="2405" y="184"/>
                          </a:lnTo>
                          <a:lnTo>
                            <a:pt x="2430" y="184"/>
                          </a:lnTo>
                          <a:lnTo>
                            <a:pt x="2454" y="182"/>
                          </a:lnTo>
                          <a:lnTo>
                            <a:pt x="2465" y="180"/>
                          </a:lnTo>
                          <a:lnTo>
                            <a:pt x="2476" y="178"/>
                          </a:lnTo>
                          <a:lnTo>
                            <a:pt x="2487" y="175"/>
                          </a:lnTo>
                          <a:lnTo>
                            <a:pt x="2497" y="172"/>
                          </a:lnTo>
                          <a:lnTo>
                            <a:pt x="2506" y="168"/>
                          </a:lnTo>
                          <a:lnTo>
                            <a:pt x="2513" y="164"/>
                          </a:lnTo>
                          <a:lnTo>
                            <a:pt x="2521" y="159"/>
                          </a:lnTo>
                          <a:lnTo>
                            <a:pt x="2526" y="153"/>
                          </a:lnTo>
                          <a:lnTo>
                            <a:pt x="2532" y="146"/>
                          </a:lnTo>
                          <a:lnTo>
                            <a:pt x="2535" y="139"/>
                          </a:lnTo>
                          <a:lnTo>
                            <a:pt x="2537" y="131"/>
                          </a:lnTo>
                          <a:lnTo>
                            <a:pt x="2539" y="123"/>
                          </a:lnTo>
                          <a:lnTo>
                            <a:pt x="2532" y="123"/>
                          </a:lnTo>
                          <a:lnTo>
                            <a:pt x="2518" y="123"/>
                          </a:lnTo>
                          <a:lnTo>
                            <a:pt x="2501" y="123"/>
                          </a:lnTo>
                          <a:lnTo>
                            <a:pt x="2491" y="123"/>
                          </a:lnTo>
                          <a:lnTo>
                            <a:pt x="2487" y="120"/>
                          </a:lnTo>
                          <a:lnTo>
                            <a:pt x="2483" y="115"/>
                          </a:lnTo>
                          <a:lnTo>
                            <a:pt x="2479" y="110"/>
                          </a:lnTo>
                          <a:lnTo>
                            <a:pt x="2477" y="105"/>
                          </a:lnTo>
                          <a:lnTo>
                            <a:pt x="2473" y="93"/>
                          </a:lnTo>
                          <a:lnTo>
                            <a:pt x="2472" y="85"/>
                          </a:lnTo>
                          <a:lnTo>
                            <a:pt x="2473" y="81"/>
                          </a:lnTo>
                          <a:lnTo>
                            <a:pt x="2476" y="75"/>
                          </a:lnTo>
                          <a:lnTo>
                            <a:pt x="2480" y="69"/>
                          </a:lnTo>
                          <a:lnTo>
                            <a:pt x="2487" y="62"/>
                          </a:lnTo>
                          <a:lnTo>
                            <a:pt x="2495" y="55"/>
                          </a:lnTo>
                          <a:lnTo>
                            <a:pt x="2503" y="48"/>
                          </a:lnTo>
                          <a:lnTo>
                            <a:pt x="2512" y="40"/>
                          </a:lnTo>
                          <a:lnTo>
                            <a:pt x="2523" y="33"/>
                          </a:lnTo>
                          <a:lnTo>
                            <a:pt x="2534" y="26"/>
                          </a:lnTo>
                          <a:lnTo>
                            <a:pt x="2545" y="20"/>
                          </a:lnTo>
                          <a:lnTo>
                            <a:pt x="2556" y="15"/>
                          </a:lnTo>
                          <a:lnTo>
                            <a:pt x="2567" y="10"/>
                          </a:lnTo>
                          <a:lnTo>
                            <a:pt x="2577" y="6"/>
                          </a:lnTo>
                          <a:lnTo>
                            <a:pt x="2587" y="2"/>
                          </a:lnTo>
                          <a:lnTo>
                            <a:pt x="2597" y="0"/>
                          </a:lnTo>
                          <a:lnTo>
                            <a:pt x="2604" y="0"/>
                          </a:lnTo>
                          <a:lnTo>
                            <a:pt x="2611" y="0"/>
                          </a:lnTo>
                          <a:lnTo>
                            <a:pt x="2621" y="0"/>
                          </a:lnTo>
                          <a:lnTo>
                            <a:pt x="2631" y="0"/>
                          </a:lnTo>
                          <a:lnTo>
                            <a:pt x="2637" y="0"/>
                          </a:lnTo>
                          <a:lnTo>
                            <a:pt x="2638" y="8"/>
                          </a:lnTo>
                          <a:lnTo>
                            <a:pt x="2638" y="16"/>
                          </a:lnTo>
                          <a:lnTo>
                            <a:pt x="2640" y="24"/>
                          </a:lnTo>
                          <a:lnTo>
                            <a:pt x="2642" y="30"/>
                          </a:lnTo>
                          <a:lnTo>
                            <a:pt x="2646" y="42"/>
                          </a:lnTo>
                          <a:lnTo>
                            <a:pt x="2651" y="53"/>
                          </a:lnTo>
                          <a:lnTo>
                            <a:pt x="2656" y="62"/>
                          </a:lnTo>
                          <a:lnTo>
                            <a:pt x="2660" y="71"/>
                          </a:lnTo>
                          <a:lnTo>
                            <a:pt x="2663" y="81"/>
                          </a:lnTo>
                          <a:lnTo>
                            <a:pt x="2664" y="91"/>
                          </a:lnTo>
                          <a:lnTo>
                            <a:pt x="2664" y="95"/>
                          </a:lnTo>
                          <a:lnTo>
                            <a:pt x="2663" y="97"/>
                          </a:lnTo>
                          <a:lnTo>
                            <a:pt x="2660" y="100"/>
                          </a:lnTo>
                          <a:lnTo>
                            <a:pt x="2658" y="101"/>
                          </a:lnTo>
                          <a:lnTo>
                            <a:pt x="2652" y="103"/>
                          </a:lnTo>
                          <a:lnTo>
                            <a:pt x="2644" y="105"/>
                          </a:lnTo>
                          <a:lnTo>
                            <a:pt x="2635" y="106"/>
                          </a:lnTo>
                          <a:lnTo>
                            <a:pt x="2627" y="108"/>
                          </a:lnTo>
                          <a:lnTo>
                            <a:pt x="2624" y="109"/>
                          </a:lnTo>
                          <a:lnTo>
                            <a:pt x="2622" y="111"/>
                          </a:lnTo>
                          <a:lnTo>
                            <a:pt x="2620" y="114"/>
                          </a:lnTo>
                          <a:lnTo>
                            <a:pt x="2618" y="117"/>
                          </a:lnTo>
                          <a:lnTo>
                            <a:pt x="2627" y="118"/>
                          </a:lnTo>
                          <a:lnTo>
                            <a:pt x="2637" y="120"/>
                          </a:lnTo>
                          <a:lnTo>
                            <a:pt x="2647" y="122"/>
                          </a:lnTo>
                          <a:lnTo>
                            <a:pt x="2657" y="123"/>
                          </a:lnTo>
                          <a:lnTo>
                            <a:pt x="2653" y="127"/>
                          </a:lnTo>
                          <a:lnTo>
                            <a:pt x="2649" y="132"/>
                          </a:lnTo>
                          <a:lnTo>
                            <a:pt x="2647" y="137"/>
                          </a:lnTo>
                          <a:lnTo>
                            <a:pt x="2646" y="142"/>
                          </a:lnTo>
                          <a:lnTo>
                            <a:pt x="2644" y="153"/>
                          </a:lnTo>
                          <a:lnTo>
                            <a:pt x="2644" y="166"/>
                          </a:lnTo>
                          <a:lnTo>
                            <a:pt x="2645" y="168"/>
                          </a:lnTo>
                          <a:lnTo>
                            <a:pt x="2646" y="169"/>
                          </a:lnTo>
                          <a:lnTo>
                            <a:pt x="2648" y="169"/>
                          </a:lnTo>
                          <a:lnTo>
                            <a:pt x="2652" y="168"/>
                          </a:lnTo>
                          <a:lnTo>
                            <a:pt x="2658" y="167"/>
                          </a:lnTo>
                          <a:lnTo>
                            <a:pt x="2664" y="166"/>
                          </a:lnTo>
                          <a:lnTo>
                            <a:pt x="2664" y="160"/>
                          </a:lnTo>
                          <a:lnTo>
                            <a:pt x="2664" y="153"/>
                          </a:lnTo>
                          <a:lnTo>
                            <a:pt x="2672" y="151"/>
                          </a:lnTo>
                          <a:lnTo>
                            <a:pt x="2680" y="148"/>
                          </a:lnTo>
                          <a:lnTo>
                            <a:pt x="2685" y="145"/>
                          </a:lnTo>
                          <a:lnTo>
                            <a:pt x="2689" y="142"/>
                          </a:lnTo>
                          <a:lnTo>
                            <a:pt x="2692" y="139"/>
                          </a:lnTo>
                          <a:lnTo>
                            <a:pt x="2696" y="137"/>
                          </a:lnTo>
                          <a:lnTo>
                            <a:pt x="2700" y="135"/>
                          </a:lnTo>
                          <a:lnTo>
                            <a:pt x="2704" y="135"/>
                          </a:lnTo>
                          <a:lnTo>
                            <a:pt x="2709" y="137"/>
                          </a:lnTo>
                          <a:lnTo>
                            <a:pt x="2715" y="138"/>
                          </a:lnTo>
                          <a:lnTo>
                            <a:pt x="2724" y="139"/>
                          </a:lnTo>
                          <a:lnTo>
                            <a:pt x="2733" y="140"/>
                          </a:lnTo>
                          <a:lnTo>
                            <a:pt x="2749" y="141"/>
                          </a:lnTo>
                          <a:lnTo>
                            <a:pt x="2757" y="141"/>
                          </a:lnTo>
                          <a:lnTo>
                            <a:pt x="2752" y="153"/>
                          </a:lnTo>
                          <a:lnTo>
                            <a:pt x="2745" y="164"/>
                          </a:lnTo>
                          <a:lnTo>
                            <a:pt x="2738" y="173"/>
                          </a:lnTo>
                          <a:lnTo>
                            <a:pt x="2731" y="180"/>
                          </a:lnTo>
                          <a:lnTo>
                            <a:pt x="2723" y="188"/>
                          </a:lnTo>
                          <a:lnTo>
                            <a:pt x="2716" y="196"/>
                          </a:lnTo>
                          <a:lnTo>
                            <a:pt x="2710" y="204"/>
                          </a:lnTo>
                          <a:lnTo>
                            <a:pt x="2704" y="216"/>
                          </a:lnTo>
                          <a:lnTo>
                            <a:pt x="2712" y="217"/>
                          </a:lnTo>
                          <a:lnTo>
                            <a:pt x="2719" y="218"/>
                          </a:lnTo>
                          <a:lnTo>
                            <a:pt x="2725" y="218"/>
                          </a:lnTo>
                          <a:lnTo>
                            <a:pt x="2732" y="218"/>
                          </a:lnTo>
                          <a:lnTo>
                            <a:pt x="2744" y="216"/>
                          </a:lnTo>
                          <a:lnTo>
                            <a:pt x="2750" y="216"/>
                          </a:lnTo>
                          <a:lnTo>
                            <a:pt x="2780" y="194"/>
                          </a:lnTo>
                          <a:lnTo>
                            <a:pt x="2810" y="172"/>
                          </a:lnTo>
                          <a:lnTo>
                            <a:pt x="2817" y="167"/>
                          </a:lnTo>
                          <a:lnTo>
                            <a:pt x="2825" y="163"/>
                          </a:lnTo>
                          <a:lnTo>
                            <a:pt x="2834" y="159"/>
                          </a:lnTo>
                          <a:lnTo>
                            <a:pt x="2843" y="155"/>
                          </a:lnTo>
                          <a:lnTo>
                            <a:pt x="2853" y="151"/>
                          </a:lnTo>
                          <a:lnTo>
                            <a:pt x="2862" y="149"/>
                          </a:lnTo>
                          <a:lnTo>
                            <a:pt x="2872" y="147"/>
                          </a:lnTo>
                          <a:lnTo>
                            <a:pt x="2883" y="147"/>
                          </a:lnTo>
                          <a:lnTo>
                            <a:pt x="2884" y="139"/>
                          </a:lnTo>
                          <a:lnTo>
                            <a:pt x="2885" y="132"/>
                          </a:lnTo>
                          <a:lnTo>
                            <a:pt x="2888" y="126"/>
                          </a:lnTo>
                          <a:lnTo>
                            <a:pt x="2891" y="121"/>
                          </a:lnTo>
                          <a:lnTo>
                            <a:pt x="2895" y="116"/>
                          </a:lnTo>
                          <a:lnTo>
                            <a:pt x="2900" y="111"/>
                          </a:lnTo>
                          <a:lnTo>
                            <a:pt x="2905" y="107"/>
                          </a:lnTo>
                          <a:lnTo>
                            <a:pt x="2912" y="104"/>
                          </a:lnTo>
                          <a:lnTo>
                            <a:pt x="2918" y="101"/>
                          </a:lnTo>
                          <a:lnTo>
                            <a:pt x="2925" y="98"/>
                          </a:lnTo>
                          <a:lnTo>
                            <a:pt x="2932" y="96"/>
                          </a:lnTo>
                          <a:lnTo>
                            <a:pt x="2939" y="94"/>
                          </a:lnTo>
                          <a:lnTo>
                            <a:pt x="2955" y="92"/>
                          </a:lnTo>
                          <a:lnTo>
                            <a:pt x="2970" y="91"/>
                          </a:lnTo>
                          <a:lnTo>
                            <a:pt x="2978" y="92"/>
                          </a:lnTo>
                          <a:lnTo>
                            <a:pt x="2984" y="93"/>
                          </a:lnTo>
                          <a:lnTo>
                            <a:pt x="2993" y="95"/>
                          </a:lnTo>
                          <a:lnTo>
                            <a:pt x="3001" y="98"/>
                          </a:lnTo>
                          <a:lnTo>
                            <a:pt x="3008" y="101"/>
                          </a:lnTo>
                          <a:lnTo>
                            <a:pt x="3017" y="103"/>
                          </a:lnTo>
                          <a:lnTo>
                            <a:pt x="3026" y="104"/>
                          </a:lnTo>
                          <a:lnTo>
                            <a:pt x="3036" y="105"/>
                          </a:lnTo>
                          <a:lnTo>
                            <a:pt x="3036" y="110"/>
                          </a:lnTo>
                          <a:lnTo>
                            <a:pt x="3036" y="117"/>
                          </a:lnTo>
                          <a:lnTo>
                            <a:pt x="3036" y="126"/>
                          </a:lnTo>
                          <a:lnTo>
                            <a:pt x="3036" y="135"/>
                          </a:lnTo>
                          <a:lnTo>
                            <a:pt x="3036" y="139"/>
                          </a:lnTo>
                          <a:lnTo>
                            <a:pt x="3035" y="143"/>
                          </a:lnTo>
                          <a:lnTo>
                            <a:pt x="3033" y="147"/>
                          </a:lnTo>
                          <a:lnTo>
                            <a:pt x="3030" y="150"/>
                          </a:lnTo>
                          <a:lnTo>
                            <a:pt x="3025" y="157"/>
                          </a:lnTo>
                          <a:lnTo>
                            <a:pt x="3018" y="162"/>
                          </a:lnTo>
                          <a:lnTo>
                            <a:pt x="3003" y="170"/>
                          </a:lnTo>
                          <a:lnTo>
                            <a:pt x="2990" y="178"/>
                          </a:lnTo>
                          <a:lnTo>
                            <a:pt x="2982" y="196"/>
                          </a:lnTo>
                          <a:lnTo>
                            <a:pt x="2973" y="214"/>
                          </a:lnTo>
                          <a:lnTo>
                            <a:pt x="2968" y="222"/>
                          </a:lnTo>
                          <a:lnTo>
                            <a:pt x="2963" y="229"/>
                          </a:lnTo>
                          <a:lnTo>
                            <a:pt x="2958" y="236"/>
                          </a:lnTo>
                          <a:lnTo>
                            <a:pt x="2951" y="243"/>
                          </a:lnTo>
                          <a:lnTo>
                            <a:pt x="2945" y="249"/>
                          </a:lnTo>
                          <a:lnTo>
                            <a:pt x="2938" y="254"/>
                          </a:lnTo>
                          <a:lnTo>
                            <a:pt x="2931" y="259"/>
                          </a:lnTo>
                          <a:lnTo>
                            <a:pt x="2923" y="263"/>
                          </a:lnTo>
                          <a:lnTo>
                            <a:pt x="2914" y="267"/>
                          </a:lnTo>
                          <a:lnTo>
                            <a:pt x="2904" y="269"/>
                          </a:lnTo>
                          <a:lnTo>
                            <a:pt x="2894" y="271"/>
                          </a:lnTo>
                          <a:lnTo>
                            <a:pt x="2883" y="271"/>
                          </a:lnTo>
                          <a:lnTo>
                            <a:pt x="2878" y="271"/>
                          </a:lnTo>
                          <a:lnTo>
                            <a:pt x="2872" y="270"/>
                          </a:lnTo>
                          <a:lnTo>
                            <a:pt x="2867" y="268"/>
                          </a:lnTo>
                          <a:lnTo>
                            <a:pt x="2861" y="266"/>
                          </a:lnTo>
                          <a:lnTo>
                            <a:pt x="2856" y="263"/>
                          </a:lnTo>
                          <a:lnTo>
                            <a:pt x="2850" y="260"/>
                          </a:lnTo>
                          <a:lnTo>
                            <a:pt x="2847" y="256"/>
                          </a:lnTo>
                          <a:lnTo>
                            <a:pt x="2844" y="252"/>
                          </a:lnTo>
                          <a:lnTo>
                            <a:pt x="2838" y="257"/>
                          </a:lnTo>
                          <a:lnTo>
                            <a:pt x="2835" y="264"/>
                          </a:lnTo>
                          <a:lnTo>
                            <a:pt x="2834" y="268"/>
                          </a:lnTo>
                          <a:lnTo>
                            <a:pt x="2834" y="272"/>
                          </a:lnTo>
                          <a:lnTo>
                            <a:pt x="2835" y="275"/>
                          </a:lnTo>
                          <a:lnTo>
                            <a:pt x="2837" y="277"/>
                          </a:lnTo>
                          <a:lnTo>
                            <a:pt x="2829" y="278"/>
                          </a:lnTo>
                          <a:lnTo>
                            <a:pt x="2823" y="279"/>
                          </a:lnTo>
                          <a:lnTo>
                            <a:pt x="2817" y="281"/>
                          </a:lnTo>
                          <a:lnTo>
                            <a:pt x="2811" y="283"/>
                          </a:lnTo>
                          <a:lnTo>
                            <a:pt x="2805" y="285"/>
                          </a:lnTo>
                          <a:lnTo>
                            <a:pt x="2801" y="287"/>
                          </a:lnTo>
                          <a:lnTo>
                            <a:pt x="2795" y="289"/>
                          </a:lnTo>
                          <a:lnTo>
                            <a:pt x="2790" y="289"/>
                          </a:lnTo>
                          <a:lnTo>
                            <a:pt x="2783" y="288"/>
                          </a:lnTo>
                          <a:lnTo>
                            <a:pt x="2777" y="286"/>
                          </a:lnTo>
                          <a:lnTo>
                            <a:pt x="2770" y="283"/>
                          </a:lnTo>
                          <a:lnTo>
                            <a:pt x="2765" y="279"/>
                          </a:lnTo>
                          <a:lnTo>
                            <a:pt x="2754" y="271"/>
                          </a:lnTo>
                          <a:lnTo>
                            <a:pt x="2744" y="264"/>
                          </a:lnTo>
                          <a:lnTo>
                            <a:pt x="2730" y="272"/>
                          </a:lnTo>
                          <a:lnTo>
                            <a:pt x="2717" y="281"/>
                          </a:lnTo>
                          <a:lnTo>
                            <a:pt x="2707" y="290"/>
                          </a:lnTo>
                          <a:lnTo>
                            <a:pt x="2696" y="299"/>
                          </a:lnTo>
                          <a:lnTo>
                            <a:pt x="2685" y="307"/>
                          </a:lnTo>
                          <a:lnTo>
                            <a:pt x="2671" y="313"/>
                          </a:lnTo>
                          <a:lnTo>
                            <a:pt x="2664" y="316"/>
                          </a:lnTo>
                          <a:lnTo>
                            <a:pt x="2656" y="318"/>
                          </a:lnTo>
                          <a:lnTo>
                            <a:pt x="2647" y="319"/>
                          </a:lnTo>
                          <a:lnTo>
                            <a:pt x="2637" y="319"/>
                          </a:lnTo>
                          <a:lnTo>
                            <a:pt x="2626" y="319"/>
                          </a:lnTo>
                          <a:lnTo>
                            <a:pt x="2615" y="317"/>
                          </a:lnTo>
                          <a:lnTo>
                            <a:pt x="2602" y="315"/>
                          </a:lnTo>
                          <a:lnTo>
                            <a:pt x="2590" y="312"/>
                          </a:lnTo>
                          <a:lnTo>
                            <a:pt x="2579" y="308"/>
                          </a:lnTo>
                          <a:lnTo>
                            <a:pt x="2569" y="304"/>
                          </a:lnTo>
                          <a:lnTo>
                            <a:pt x="2562" y="300"/>
                          </a:lnTo>
                          <a:lnTo>
                            <a:pt x="2558" y="295"/>
                          </a:lnTo>
                          <a:lnTo>
                            <a:pt x="2518" y="295"/>
                          </a:lnTo>
                          <a:lnTo>
                            <a:pt x="2521" y="303"/>
                          </a:lnTo>
                          <a:lnTo>
                            <a:pt x="2525" y="309"/>
                          </a:lnTo>
                          <a:lnTo>
                            <a:pt x="2530" y="314"/>
                          </a:lnTo>
                          <a:lnTo>
                            <a:pt x="2536" y="318"/>
                          </a:lnTo>
                          <a:lnTo>
                            <a:pt x="2542" y="322"/>
                          </a:lnTo>
                          <a:lnTo>
                            <a:pt x="2550" y="324"/>
                          </a:lnTo>
                          <a:lnTo>
                            <a:pt x="2557" y="326"/>
                          </a:lnTo>
                          <a:lnTo>
                            <a:pt x="2565" y="327"/>
                          </a:lnTo>
                          <a:lnTo>
                            <a:pt x="2601" y="328"/>
                          </a:lnTo>
                          <a:lnTo>
                            <a:pt x="2637" y="326"/>
                          </a:lnTo>
                          <a:lnTo>
                            <a:pt x="2637" y="335"/>
                          </a:lnTo>
                          <a:lnTo>
                            <a:pt x="2638" y="342"/>
                          </a:lnTo>
                          <a:lnTo>
                            <a:pt x="2641" y="349"/>
                          </a:lnTo>
                          <a:lnTo>
                            <a:pt x="2644" y="357"/>
                          </a:lnTo>
                          <a:lnTo>
                            <a:pt x="2619" y="363"/>
                          </a:lnTo>
                          <a:lnTo>
                            <a:pt x="2590" y="371"/>
                          </a:lnTo>
                          <a:lnTo>
                            <a:pt x="2562" y="382"/>
                          </a:lnTo>
                          <a:lnTo>
                            <a:pt x="2531" y="392"/>
                          </a:lnTo>
                          <a:lnTo>
                            <a:pt x="2501" y="402"/>
                          </a:lnTo>
                          <a:lnTo>
                            <a:pt x="2473" y="410"/>
                          </a:lnTo>
                          <a:lnTo>
                            <a:pt x="2458" y="414"/>
                          </a:lnTo>
                          <a:lnTo>
                            <a:pt x="2444" y="416"/>
                          </a:lnTo>
                          <a:lnTo>
                            <a:pt x="2431" y="418"/>
                          </a:lnTo>
                          <a:lnTo>
                            <a:pt x="2419" y="418"/>
                          </a:lnTo>
                          <a:lnTo>
                            <a:pt x="2339" y="400"/>
                          </a:lnTo>
                          <a:lnTo>
                            <a:pt x="2319" y="400"/>
                          </a:lnTo>
                          <a:lnTo>
                            <a:pt x="2340" y="408"/>
                          </a:lnTo>
                          <a:lnTo>
                            <a:pt x="2361" y="416"/>
                          </a:lnTo>
                          <a:lnTo>
                            <a:pt x="2372" y="420"/>
                          </a:lnTo>
                          <a:lnTo>
                            <a:pt x="2382" y="425"/>
                          </a:lnTo>
                          <a:lnTo>
                            <a:pt x="2390" y="430"/>
                          </a:lnTo>
                          <a:lnTo>
                            <a:pt x="2398" y="437"/>
                          </a:lnTo>
                          <a:lnTo>
                            <a:pt x="2394" y="444"/>
                          </a:lnTo>
                          <a:lnTo>
                            <a:pt x="2388" y="449"/>
                          </a:lnTo>
                          <a:lnTo>
                            <a:pt x="2384" y="454"/>
                          </a:lnTo>
                          <a:lnTo>
                            <a:pt x="2378" y="457"/>
                          </a:lnTo>
                          <a:lnTo>
                            <a:pt x="2373" y="461"/>
                          </a:lnTo>
                          <a:lnTo>
                            <a:pt x="2368" y="463"/>
                          </a:lnTo>
                          <a:lnTo>
                            <a:pt x="2363" y="465"/>
                          </a:lnTo>
                          <a:lnTo>
                            <a:pt x="2357" y="467"/>
                          </a:lnTo>
                          <a:lnTo>
                            <a:pt x="2333" y="471"/>
                          </a:lnTo>
                          <a:lnTo>
                            <a:pt x="2306" y="474"/>
                          </a:lnTo>
                          <a:lnTo>
                            <a:pt x="2296" y="477"/>
                          </a:lnTo>
                          <a:lnTo>
                            <a:pt x="2286" y="481"/>
                          </a:lnTo>
                          <a:lnTo>
                            <a:pt x="2277" y="486"/>
                          </a:lnTo>
                          <a:lnTo>
                            <a:pt x="2268" y="492"/>
                          </a:lnTo>
                          <a:lnTo>
                            <a:pt x="2260" y="497"/>
                          </a:lnTo>
                          <a:lnTo>
                            <a:pt x="2251" y="501"/>
                          </a:lnTo>
                          <a:lnTo>
                            <a:pt x="2242" y="504"/>
                          </a:lnTo>
                          <a:lnTo>
                            <a:pt x="2232" y="505"/>
                          </a:lnTo>
                          <a:lnTo>
                            <a:pt x="2232" y="517"/>
                          </a:lnTo>
                          <a:lnTo>
                            <a:pt x="2232" y="529"/>
                          </a:lnTo>
                          <a:lnTo>
                            <a:pt x="2220" y="532"/>
                          </a:lnTo>
                          <a:lnTo>
                            <a:pt x="2208" y="537"/>
                          </a:lnTo>
                          <a:lnTo>
                            <a:pt x="2194" y="542"/>
                          </a:lnTo>
                          <a:lnTo>
                            <a:pt x="2181" y="550"/>
                          </a:lnTo>
                          <a:lnTo>
                            <a:pt x="2166" y="559"/>
                          </a:lnTo>
                          <a:lnTo>
                            <a:pt x="2151" y="568"/>
                          </a:lnTo>
                          <a:lnTo>
                            <a:pt x="2138" y="578"/>
                          </a:lnTo>
                          <a:lnTo>
                            <a:pt x="2123" y="588"/>
                          </a:lnTo>
                          <a:lnTo>
                            <a:pt x="2110" y="601"/>
                          </a:lnTo>
                          <a:lnTo>
                            <a:pt x="2098" y="613"/>
                          </a:lnTo>
                          <a:lnTo>
                            <a:pt x="2087" y="625"/>
                          </a:lnTo>
                          <a:lnTo>
                            <a:pt x="2078" y="637"/>
                          </a:lnTo>
                          <a:lnTo>
                            <a:pt x="2071" y="650"/>
                          </a:lnTo>
                          <a:lnTo>
                            <a:pt x="2064" y="664"/>
                          </a:lnTo>
                          <a:lnTo>
                            <a:pt x="2062" y="670"/>
                          </a:lnTo>
                          <a:lnTo>
                            <a:pt x="2061" y="677"/>
                          </a:lnTo>
                          <a:lnTo>
                            <a:pt x="2060" y="683"/>
                          </a:lnTo>
                          <a:lnTo>
                            <a:pt x="2060" y="689"/>
                          </a:lnTo>
                          <a:lnTo>
                            <a:pt x="2106" y="689"/>
                          </a:lnTo>
                          <a:lnTo>
                            <a:pt x="2104" y="714"/>
                          </a:lnTo>
                          <a:lnTo>
                            <a:pt x="2102" y="736"/>
                          </a:lnTo>
                          <a:lnTo>
                            <a:pt x="2100" y="745"/>
                          </a:lnTo>
                          <a:lnTo>
                            <a:pt x="2100" y="753"/>
                          </a:lnTo>
                          <a:lnTo>
                            <a:pt x="2102" y="757"/>
                          </a:lnTo>
                          <a:lnTo>
                            <a:pt x="2103" y="759"/>
                          </a:lnTo>
                          <a:lnTo>
                            <a:pt x="2104" y="762"/>
                          </a:lnTo>
                          <a:lnTo>
                            <a:pt x="2106" y="763"/>
                          </a:lnTo>
                          <a:lnTo>
                            <a:pt x="2086" y="776"/>
                          </a:lnTo>
                          <a:lnTo>
                            <a:pt x="2087" y="780"/>
                          </a:lnTo>
                          <a:lnTo>
                            <a:pt x="2089" y="784"/>
                          </a:lnTo>
                          <a:lnTo>
                            <a:pt x="2093" y="787"/>
                          </a:lnTo>
                          <a:lnTo>
                            <a:pt x="2097" y="790"/>
                          </a:lnTo>
                          <a:lnTo>
                            <a:pt x="2106" y="793"/>
                          </a:lnTo>
                          <a:lnTo>
                            <a:pt x="2112" y="794"/>
                          </a:lnTo>
                          <a:lnTo>
                            <a:pt x="2193" y="776"/>
                          </a:lnTo>
                          <a:lnTo>
                            <a:pt x="2204" y="782"/>
                          </a:lnTo>
                          <a:lnTo>
                            <a:pt x="2214" y="789"/>
                          </a:lnTo>
                          <a:lnTo>
                            <a:pt x="2223" y="796"/>
                          </a:lnTo>
                          <a:lnTo>
                            <a:pt x="2232" y="803"/>
                          </a:lnTo>
                          <a:lnTo>
                            <a:pt x="2250" y="819"/>
                          </a:lnTo>
                          <a:lnTo>
                            <a:pt x="2266" y="836"/>
                          </a:lnTo>
                          <a:lnTo>
                            <a:pt x="2284" y="852"/>
                          </a:lnTo>
                          <a:lnTo>
                            <a:pt x="2301" y="866"/>
                          </a:lnTo>
                          <a:lnTo>
                            <a:pt x="2311" y="872"/>
                          </a:lnTo>
                          <a:lnTo>
                            <a:pt x="2322" y="878"/>
                          </a:lnTo>
                          <a:lnTo>
                            <a:pt x="2333" y="883"/>
                          </a:lnTo>
                          <a:lnTo>
                            <a:pt x="2345" y="887"/>
                          </a:lnTo>
                          <a:lnTo>
                            <a:pt x="2345" y="891"/>
                          </a:lnTo>
                          <a:lnTo>
                            <a:pt x="2346" y="895"/>
                          </a:lnTo>
                          <a:lnTo>
                            <a:pt x="2347" y="898"/>
                          </a:lnTo>
                          <a:lnTo>
                            <a:pt x="2350" y="901"/>
                          </a:lnTo>
                          <a:lnTo>
                            <a:pt x="2352" y="903"/>
                          </a:lnTo>
                          <a:lnTo>
                            <a:pt x="2354" y="905"/>
                          </a:lnTo>
                          <a:lnTo>
                            <a:pt x="2356" y="906"/>
                          </a:lnTo>
                          <a:lnTo>
                            <a:pt x="2360" y="907"/>
                          </a:lnTo>
                          <a:lnTo>
                            <a:pt x="2367" y="909"/>
                          </a:lnTo>
                          <a:lnTo>
                            <a:pt x="2375" y="908"/>
                          </a:lnTo>
                          <a:lnTo>
                            <a:pt x="2383" y="907"/>
                          </a:lnTo>
                          <a:lnTo>
                            <a:pt x="2391" y="905"/>
                          </a:lnTo>
                          <a:lnTo>
                            <a:pt x="2409" y="900"/>
                          </a:lnTo>
                          <a:lnTo>
                            <a:pt x="2423" y="894"/>
                          </a:lnTo>
                          <a:lnTo>
                            <a:pt x="2434" y="889"/>
                          </a:lnTo>
                          <a:lnTo>
                            <a:pt x="2439" y="887"/>
                          </a:lnTo>
                          <a:lnTo>
                            <a:pt x="2485" y="905"/>
                          </a:lnTo>
                          <a:lnTo>
                            <a:pt x="2479" y="917"/>
                          </a:lnTo>
                          <a:lnTo>
                            <a:pt x="2474" y="925"/>
                          </a:lnTo>
                          <a:lnTo>
                            <a:pt x="2467" y="931"/>
                          </a:lnTo>
                          <a:lnTo>
                            <a:pt x="2458" y="936"/>
                          </a:lnTo>
                          <a:lnTo>
                            <a:pt x="2472" y="949"/>
                          </a:lnTo>
                          <a:lnTo>
                            <a:pt x="2461" y="971"/>
                          </a:lnTo>
                          <a:lnTo>
                            <a:pt x="2450" y="995"/>
                          </a:lnTo>
                          <a:lnTo>
                            <a:pt x="2445" y="1006"/>
                          </a:lnTo>
                          <a:lnTo>
                            <a:pt x="2442" y="1018"/>
                          </a:lnTo>
                          <a:lnTo>
                            <a:pt x="2440" y="1029"/>
                          </a:lnTo>
                          <a:lnTo>
                            <a:pt x="2439" y="1040"/>
                          </a:lnTo>
                          <a:lnTo>
                            <a:pt x="2440" y="1049"/>
                          </a:lnTo>
                          <a:lnTo>
                            <a:pt x="2443" y="1059"/>
                          </a:lnTo>
                          <a:lnTo>
                            <a:pt x="2447" y="1070"/>
                          </a:lnTo>
                          <a:lnTo>
                            <a:pt x="2454" y="1081"/>
                          </a:lnTo>
                          <a:lnTo>
                            <a:pt x="2462" y="1092"/>
                          </a:lnTo>
                          <a:lnTo>
                            <a:pt x="2469" y="1101"/>
                          </a:lnTo>
                          <a:lnTo>
                            <a:pt x="2473" y="1104"/>
                          </a:lnTo>
                          <a:lnTo>
                            <a:pt x="2477" y="1107"/>
                          </a:lnTo>
                          <a:lnTo>
                            <a:pt x="2481" y="1108"/>
                          </a:lnTo>
                          <a:lnTo>
                            <a:pt x="2485" y="1109"/>
                          </a:lnTo>
                          <a:lnTo>
                            <a:pt x="2487" y="1114"/>
                          </a:lnTo>
                          <a:lnTo>
                            <a:pt x="2492" y="1121"/>
                          </a:lnTo>
                          <a:lnTo>
                            <a:pt x="2499" y="1128"/>
                          </a:lnTo>
                          <a:lnTo>
                            <a:pt x="2504" y="1133"/>
                          </a:lnTo>
                          <a:lnTo>
                            <a:pt x="2528" y="1113"/>
                          </a:lnTo>
                          <a:lnTo>
                            <a:pt x="2548" y="1091"/>
                          </a:lnTo>
                          <a:lnTo>
                            <a:pt x="2559" y="1080"/>
                          </a:lnTo>
                          <a:lnTo>
                            <a:pt x="2569" y="1068"/>
                          </a:lnTo>
                          <a:lnTo>
                            <a:pt x="2578" y="1057"/>
                          </a:lnTo>
                          <a:lnTo>
                            <a:pt x="2587" y="1043"/>
                          </a:lnTo>
                          <a:lnTo>
                            <a:pt x="2595" y="1031"/>
                          </a:lnTo>
                          <a:lnTo>
                            <a:pt x="2602" y="1017"/>
                          </a:lnTo>
                          <a:lnTo>
                            <a:pt x="2609" y="1003"/>
                          </a:lnTo>
                          <a:lnTo>
                            <a:pt x="2614" y="987"/>
                          </a:lnTo>
                          <a:lnTo>
                            <a:pt x="2619" y="971"/>
                          </a:lnTo>
                          <a:lnTo>
                            <a:pt x="2622" y="955"/>
                          </a:lnTo>
                          <a:lnTo>
                            <a:pt x="2624" y="937"/>
                          </a:lnTo>
                          <a:lnTo>
                            <a:pt x="2624" y="917"/>
                          </a:lnTo>
                          <a:lnTo>
                            <a:pt x="2638" y="917"/>
                          </a:lnTo>
                          <a:lnTo>
                            <a:pt x="2655" y="914"/>
                          </a:lnTo>
                          <a:lnTo>
                            <a:pt x="2672" y="911"/>
                          </a:lnTo>
                          <a:lnTo>
                            <a:pt x="2690" y="906"/>
                          </a:lnTo>
                          <a:lnTo>
                            <a:pt x="2709" y="900"/>
                          </a:lnTo>
                          <a:lnTo>
                            <a:pt x="2727" y="892"/>
                          </a:lnTo>
                          <a:lnTo>
                            <a:pt x="2746" y="884"/>
                          </a:lnTo>
                          <a:lnTo>
                            <a:pt x="2765" y="873"/>
                          </a:lnTo>
                          <a:lnTo>
                            <a:pt x="2782" y="863"/>
                          </a:lnTo>
                          <a:lnTo>
                            <a:pt x="2798" y="852"/>
                          </a:lnTo>
                          <a:lnTo>
                            <a:pt x="2813" y="840"/>
                          </a:lnTo>
                          <a:lnTo>
                            <a:pt x="2825" y="827"/>
                          </a:lnTo>
                          <a:lnTo>
                            <a:pt x="2831" y="819"/>
                          </a:lnTo>
                          <a:lnTo>
                            <a:pt x="2836" y="813"/>
                          </a:lnTo>
                          <a:lnTo>
                            <a:pt x="2839" y="806"/>
                          </a:lnTo>
                          <a:lnTo>
                            <a:pt x="2844" y="799"/>
                          </a:lnTo>
                          <a:lnTo>
                            <a:pt x="2846" y="792"/>
                          </a:lnTo>
                          <a:lnTo>
                            <a:pt x="2848" y="785"/>
                          </a:lnTo>
                          <a:lnTo>
                            <a:pt x="2849" y="777"/>
                          </a:lnTo>
                          <a:lnTo>
                            <a:pt x="2850" y="770"/>
                          </a:lnTo>
                          <a:lnTo>
                            <a:pt x="2849" y="763"/>
                          </a:lnTo>
                          <a:lnTo>
                            <a:pt x="2848" y="757"/>
                          </a:lnTo>
                          <a:lnTo>
                            <a:pt x="2846" y="752"/>
                          </a:lnTo>
                          <a:lnTo>
                            <a:pt x="2843" y="747"/>
                          </a:lnTo>
                          <a:lnTo>
                            <a:pt x="2835" y="738"/>
                          </a:lnTo>
                          <a:lnTo>
                            <a:pt x="2827" y="731"/>
                          </a:lnTo>
                          <a:lnTo>
                            <a:pt x="2819" y="725"/>
                          </a:lnTo>
                          <a:lnTo>
                            <a:pt x="2811" y="718"/>
                          </a:lnTo>
                          <a:lnTo>
                            <a:pt x="2808" y="715"/>
                          </a:lnTo>
                          <a:lnTo>
                            <a:pt x="2805" y="711"/>
                          </a:lnTo>
                          <a:lnTo>
                            <a:pt x="2804" y="706"/>
                          </a:lnTo>
                          <a:lnTo>
                            <a:pt x="2804" y="702"/>
                          </a:lnTo>
                          <a:lnTo>
                            <a:pt x="2804" y="698"/>
                          </a:lnTo>
                          <a:lnTo>
                            <a:pt x="2808" y="694"/>
                          </a:lnTo>
                          <a:lnTo>
                            <a:pt x="2812" y="688"/>
                          </a:lnTo>
                          <a:lnTo>
                            <a:pt x="2819" y="680"/>
                          </a:lnTo>
                          <a:lnTo>
                            <a:pt x="2833" y="664"/>
                          </a:lnTo>
                          <a:lnTo>
                            <a:pt x="2850" y="645"/>
                          </a:lnTo>
                          <a:lnTo>
                            <a:pt x="2882" y="612"/>
                          </a:lnTo>
                          <a:lnTo>
                            <a:pt x="2896" y="597"/>
                          </a:lnTo>
                          <a:lnTo>
                            <a:pt x="2894" y="593"/>
                          </a:lnTo>
                          <a:lnTo>
                            <a:pt x="2892" y="589"/>
                          </a:lnTo>
                          <a:lnTo>
                            <a:pt x="2891" y="585"/>
                          </a:lnTo>
                          <a:lnTo>
                            <a:pt x="2890" y="581"/>
                          </a:lnTo>
                          <a:lnTo>
                            <a:pt x="2890" y="573"/>
                          </a:lnTo>
                          <a:lnTo>
                            <a:pt x="2892" y="566"/>
                          </a:lnTo>
                          <a:lnTo>
                            <a:pt x="2896" y="558"/>
                          </a:lnTo>
                          <a:lnTo>
                            <a:pt x="2902" y="551"/>
                          </a:lnTo>
                          <a:lnTo>
                            <a:pt x="2909" y="544"/>
                          </a:lnTo>
                          <a:lnTo>
                            <a:pt x="2916" y="535"/>
                          </a:lnTo>
                          <a:lnTo>
                            <a:pt x="2934" y="520"/>
                          </a:lnTo>
                          <a:lnTo>
                            <a:pt x="2951" y="505"/>
                          </a:lnTo>
                          <a:lnTo>
                            <a:pt x="2959" y="498"/>
                          </a:lnTo>
                          <a:lnTo>
                            <a:pt x="2966" y="490"/>
                          </a:lnTo>
                          <a:lnTo>
                            <a:pt x="2972" y="482"/>
                          </a:lnTo>
                          <a:lnTo>
                            <a:pt x="2977" y="474"/>
                          </a:lnTo>
                          <a:lnTo>
                            <a:pt x="3149" y="480"/>
                          </a:lnTo>
                          <a:lnTo>
                            <a:pt x="3149" y="485"/>
                          </a:lnTo>
                          <a:lnTo>
                            <a:pt x="3150" y="490"/>
                          </a:lnTo>
                          <a:lnTo>
                            <a:pt x="3151" y="494"/>
                          </a:lnTo>
                          <a:lnTo>
                            <a:pt x="3153" y="497"/>
                          </a:lnTo>
                          <a:lnTo>
                            <a:pt x="3156" y="500"/>
                          </a:lnTo>
                          <a:lnTo>
                            <a:pt x="3159" y="502"/>
                          </a:lnTo>
                          <a:lnTo>
                            <a:pt x="3161" y="503"/>
                          </a:lnTo>
                          <a:lnTo>
                            <a:pt x="3165" y="504"/>
                          </a:lnTo>
                          <a:lnTo>
                            <a:pt x="3180" y="505"/>
                          </a:lnTo>
                          <a:lnTo>
                            <a:pt x="3196" y="505"/>
                          </a:lnTo>
                          <a:lnTo>
                            <a:pt x="3201" y="509"/>
                          </a:lnTo>
                          <a:lnTo>
                            <a:pt x="3204" y="514"/>
                          </a:lnTo>
                          <a:lnTo>
                            <a:pt x="3208" y="521"/>
                          </a:lnTo>
                          <a:lnTo>
                            <a:pt x="3210" y="529"/>
                          </a:lnTo>
                          <a:lnTo>
                            <a:pt x="3215" y="545"/>
                          </a:lnTo>
                          <a:lnTo>
                            <a:pt x="3216" y="554"/>
                          </a:lnTo>
                          <a:lnTo>
                            <a:pt x="3221" y="556"/>
                          </a:lnTo>
                          <a:lnTo>
                            <a:pt x="3229" y="557"/>
                          </a:lnTo>
                          <a:lnTo>
                            <a:pt x="3238" y="557"/>
                          </a:lnTo>
                          <a:lnTo>
                            <a:pt x="3247" y="557"/>
                          </a:lnTo>
                          <a:lnTo>
                            <a:pt x="3268" y="555"/>
                          </a:lnTo>
                          <a:lnTo>
                            <a:pt x="3288" y="554"/>
                          </a:lnTo>
                          <a:lnTo>
                            <a:pt x="3292" y="566"/>
                          </a:lnTo>
                          <a:lnTo>
                            <a:pt x="3295" y="572"/>
                          </a:lnTo>
                          <a:lnTo>
                            <a:pt x="3288" y="579"/>
                          </a:lnTo>
                          <a:lnTo>
                            <a:pt x="3282" y="585"/>
                          </a:lnTo>
                          <a:lnTo>
                            <a:pt x="3276" y="592"/>
                          </a:lnTo>
                          <a:lnTo>
                            <a:pt x="3272" y="601"/>
                          </a:lnTo>
                          <a:lnTo>
                            <a:pt x="3264" y="616"/>
                          </a:lnTo>
                          <a:lnTo>
                            <a:pt x="3257" y="632"/>
                          </a:lnTo>
                          <a:lnTo>
                            <a:pt x="3251" y="646"/>
                          </a:lnTo>
                          <a:lnTo>
                            <a:pt x="3245" y="660"/>
                          </a:lnTo>
                          <a:lnTo>
                            <a:pt x="3241" y="666"/>
                          </a:lnTo>
                          <a:lnTo>
                            <a:pt x="3238" y="671"/>
                          </a:lnTo>
                          <a:lnTo>
                            <a:pt x="3234" y="675"/>
                          </a:lnTo>
                          <a:lnTo>
                            <a:pt x="3229" y="677"/>
                          </a:lnTo>
                          <a:lnTo>
                            <a:pt x="3238" y="677"/>
                          </a:lnTo>
                          <a:lnTo>
                            <a:pt x="3246" y="677"/>
                          </a:lnTo>
                          <a:lnTo>
                            <a:pt x="3253" y="677"/>
                          </a:lnTo>
                          <a:lnTo>
                            <a:pt x="3262" y="677"/>
                          </a:lnTo>
                          <a:lnTo>
                            <a:pt x="3262" y="683"/>
                          </a:lnTo>
                          <a:lnTo>
                            <a:pt x="3261" y="688"/>
                          </a:lnTo>
                          <a:lnTo>
                            <a:pt x="3259" y="693"/>
                          </a:lnTo>
                          <a:lnTo>
                            <a:pt x="3257" y="697"/>
                          </a:lnTo>
                          <a:lnTo>
                            <a:pt x="3251" y="705"/>
                          </a:lnTo>
                          <a:lnTo>
                            <a:pt x="3245" y="714"/>
                          </a:lnTo>
                          <a:lnTo>
                            <a:pt x="3238" y="721"/>
                          </a:lnTo>
                          <a:lnTo>
                            <a:pt x="3231" y="729"/>
                          </a:lnTo>
                          <a:lnTo>
                            <a:pt x="3226" y="736"/>
                          </a:lnTo>
                          <a:lnTo>
                            <a:pt x="3223" y="745"/>
                          </a:lnTo>
                          <a:lnTo>
                            <a:pt x="3229" y="742"/>
                          </a:lnTo>
                          <a:lnTo>
                            <a:pt x="3237" y="738"/>
                          </a:lnTo>
                          <a:lnTo>
                            <a:pt x="3245" y="734"/>
                          </a:lnTo>
                          <a:lnTo>
                            <a:pt x="3251" y="730"/>
                          </a:lnTo>
                          <a:lnTo>
                            <a:pt x="3264" y="721"/>
                          </a:lnTo>
                          <a:lnTo>
                            <a:pt x="3275" y="715"/>
                          </a:lnTo>
                          <a:lnTo>
                            <a:pt x="3280" y="717"/>
                          </a:lnTo>
                          <a:lnTo>
                            <a:pt x="3284" y="718"/>
                          </a:lnTo>
                          <a:lnTo>
                            <a:pt x="3290" y="718"/>
                          </a:lnTo>
                          <a:lnTo>
                            <a:pt x="3295" y="718"/>
                          </a:lnTo>
                          <a:lnTo>
                            <a:pt x="3307" y="715"/>
                          </a:lnTo>
                          <a:lnTo>
                            <a:pt x="3320" y="709"/>
                          </a:lnTo>
                          <a:lnTo>
                            <a:pt x="3336" y="703"/>
                          </a:lnTo>
                          <a:lnTo>
                            <a:pt x="3351" y="695"/>
                          </a:lnTo>
                          <a:lnTo>
                            <a:pt x="3368" y="685"/>
                          </a:lnTo>
                          <a:lnTo>
                            <a:pt x="3384" y="675"/>
                          </a:lnTo>
                          <a:lnTo>
                            <a:pt x="3417" y="653"/>
                          </a:lnTo>
                          <a:lnTo>
                            <a:pt x="3447" y="632"/>
                          </a:lnTo>
                          <a:lnTo>
                            <a:pt x="3471" y="615"/>
                          </a:lnTo>
                          <a:lnTo>
                            <a:pt x="3488" y="604"/>
                          </a:lnTo>
                          <a:lnTo>
                            <a:pt x="3492" y="613"/>
                          </a:lnTo>
                          <a:lnTo>
                            <a:pt x="3495" y="621"/>
                          </a:lnTo>
                          <a:lnTo>
                            <a:pt x="3496" y="629"/>
                          </a:lnTo>
                          <a:lnTo>
                            <a:pt x="3496" y="637"/>
                          </a:lnTo>
                          <a:lnTo>
                            <a:pt x="3496" y="653"/>
                          </a:lnTo>
                          <a:lnTo>
                            <a:pt x="3495" y="671"/>
                          </a:lnTo>
                          <a:lnTo>
                            <a:pt x="3521" y="671"/>
                          </a:lnTo>
                          <a:lnTo>
                            <a:pt x="3522" y="680"/>
                          </a:lnTo>
                          <a:lnTo>
                            <a:pt x="3523" y="687"/>
                          </a:lnTo>
                          <a:lnTo>
                            <a:pt x="3521" y="692"/>
                          </a:lnTo>
                          <a:lnTo>
                            <a:pt x="3519" y="698"/>
                          </a:lnTo>
                          <a:lnTo>
                            <a:pt x="3514" y="708"/>
                          </a:lnTo>
                          <a:lnTo>
                            <a:pt x="3508" y="721"/>
                          </a:lnTo>
                          <a:lnTo>
                            <a:pt x="3521" y="721"/>
                          </a:lnTo>
                          <a:lnTo>
                            <a:pt x="3534" y="721"/>
                          </a:lnTo>
                          <a:lnTo>
                            <a:pt x="3534" y="732"/>
                          </a:lnTo>
                          <a:lnTo>
                            <a:pt x="3534" y="741"/>
                          </a:lnTo>
                          <a:lnTo>
                            <a:pt x="3534" y="749"/>
                          </a:lnTo>
                          <a:lnTo>
                            <a:pt x="3534" y="757"/>
                          </a:lnTo>
                          <a:lnTo>
                            <a:pt x="3536" y="762"/>
                          </a:lnTo>
                          <a:lnTo>
                            <a:pt x="3540" y="769"/>
                          </a:lnTo>
                          <a:lnTo>
                            <a:pt x="3542" y="772"/>
                          </a:lnTo>
                          <a:lnTo>
                            <a:pt x="3545" y="774"/>
                          </a:lnTo>
                          <a:lnTo>
                            <a:pt x="3550" y="776"/>
                          </a:lnTo>
                          <a:lnTo>
                            <a:pt x="3554" y="776"/>
                          </a:lnTo>
                          <a:lnTo>
                            <a:pt x="3551" y="786"/>
                          </a:lnTo>
                          <a:lnTo>
                            <a:pt x="3548" y="794"/>
                          </a:lnTo>
                          <a:lnTo>
                            <a:pt x="3542" y="800"/>
                          </a:lnTo>
                          <a:lnTo>
                            <a:pt x="3537" y="804"/>
                          </a:lnTo>
                          <a:lnTo>
                            <a:pt x="3526" y="811"/>
                          </a:lnTo>
                          <a:lnTo>
                            <a:pt x="3515" y="818"/>
                          </a:lnTo>
                          <a:lnTo>
                            <a:pt x="3522" y="828"/>
                          </a:lnTo>
                          <a:lnTo>
                            <a:pt x="3530" y="836"/>
                          </a:lnTo>
                          <a:lnTo>
                            <a:pt x="3539" y="844"/>
                          </a:lnTo>
                          <a:lnTo>
                            <a:pt x="3546" y="851"/>
                          </a:lnTo>
                          <a:lnTo>
                            <a:pt x="3556" y="857"/>
                          </a:lnTo>
                          <a:lnTo>
                            <a:pt x="3565" y="863"/>
                          </a:lnTo>
                          <a:lnTo>
                            <a:pt x="3575" y="869"/>
                          </a:lnTo>
                          <a:lnTo>
                            <a:pt x="3584" y="874"/>
                          </a:lnTo>
                          <a:lnTo>
                            <a:pt x="3605" y="885"/>
                          </a:lnTo>
                          <a:lnTo>
                            <a:pt x="3627" y="894"/>
                          </a:lnTo>
                          <a:lnTo>
                            <a:pt x="3650" y="902"/>
                          </a:lnTo>
                          <a:lnTo>
                            <a:pt x="3674" y="911"/>
                          </a:lnTo>
                          <a:lnTo>
                            <a:pt x="3668" y="918"/>
                          </a:lnTo>
                          <a:lnTo>
                            <a:pt x="3662" y="924"/>
                          </a:lnTo>
                          <a:lnTo>
                            <a:pt x="3652" y="930"/>
                          </a:lnTo>
                          <a:lnTo>
                            <a:pt x="3640" y="936"/>
                          </a:lnTo>
                          <a:lnTo>
                            <a:pt x="3615" y="946"/>
                          </a:lnTo>
                          <a:lnTo>
                            <a:pt x="3588" y="954"/>
                          </a:lnTo>
                          <a:lnTo>
                            <a:pt x="3563" y="961"/>
                          </a:lnTo>
                          <a:lnTo>
                            <a:pt x="3545" y="966"/>
                          </a:lnTo>
                          <a:lnTo>
                            <a:pt x="3540" y="968"/>
                          </a:lnTo>
                          <a:lnTo>
                            <a:pt x="3537" y="970"/>
                          </a:lnTo>
                          <a:lnTo>
                            <a:pt x="3537" y="971"/>
                          </a:lnTo>
                          <a:lnTo>
                            <a:pt x="3537" y="972"/>
                          </a:lnTo>
                          <a:lnTo>
                            <a:pt x="3539" y="972"/>
                          </a:lnTo>
                          <a:lnTo>
                            <a:pt x="3541" y="973"/>
                          </a:lnTo>
                          <a:lnTo>
                            <a:pt x="3548" y="974"/>
                          </a:lnTo>
                          <a:lnTo>
                            <a:pt x="3554" y="974"/>
                          </a:lnTo>
                          <a:lnTo>
                            <a:pt x="3560" y="974"/>
                          </a:lnTo>
                          <a:lnTo>
                            <a:pt x="3564" y="972"/>
                          </a:lnTo>
                          <a:lnTo>
                            <a:pt x="3570" y="970"/>
                          </a:lnTo>
                          <a:lnTo>
                            <a:pt x="3575" y="969"/>
                          </a:lnTo>
                          <a:lnTo>
                            <a:pt x="3581" y="967"/>
                          </a:lnTo>
                          <a:lnTo>
                            <a:pt x="3588" y="967"/>
                          </a:lnTo>
                          <a:lnTo>
                            <a:pt x="3598" y="965"/>
                          </a:lnTo>
                          <a:lnTo>
                            <a:pt x="3616" y="961"/>
                          </a:lnTo>
                          <a:lnTo>
                            <a:pt x="3637" y="957"/>
                          </a:lnTo>
                          <a:lnTo>
                            <a:pt x="3654" y="955"/>
                          </a:lnTo>
                          <a:lnTo>
                            <a:pt x="3673" y="955"/>
                          </a:lnTo>
                          <a:lnTo>
                            <a:pt x="3686" y="956"/>
                          </a:lnTo>
                          <a:lnTo>
                            <a:pt x="3695" y="958"/>
                          </a:lnTo>
                          <a:lnTo>
                            <a:pt x="3701" y="959"/>
                          </a:lnTo>
                          <a:lnTo>
                            <a:pt x="3707" y="960"/>
                          </a:lnTo>
                          <a:lnTo>
                            <a:pt x="3713" y="960"/>
                          </a:lnTo>
                          <a:lnTo>
                            <a:pt x="3721" y="958"/>
                          </a:lnTo>
                          <a:lnTo>
                            <a:pt x="3734" y="955"/>
                          </a:lnTo>
                          <a:lnTo>
                            <a:pt x="3734" y="964"/>
                          </a:lnTo>
                          <a:lnTo>
                            <a:pt x="3734" y="972"/>
                          </a:lnTo>
                          <a:lnTo>
                            <a:pt x="3734" y="979"/>
                          </a:lnTo>
                          <a:lnTo>
                            <a:pt x="3734" y="985"/>
                          </a:lnTo>
                          <a:lnTo>
                            <a:pt x="3734" y="998"/>
                          </a:lnTo>
                          <a:lnTo>
                            <a:pt x="3733" y="1007"/>
                          </a:lnTo>
                          <a:lnTo>
                            <a:pt x="3732" y="1014"/>
                          </a:lnTo>
                          <a:lnTo>
                            <a:pt x="3729" y="1018"/>
                          </a:lnTo>
                          <a:lnTo>
                            <a:pt x="3724" y="1022"/>
                          </a:lnTo>
                          <a:lnTo>
                            <a:pt x="3717" y="1024"/>
                          </a:lnTo>
                          <a:lnTo>
                            <a:pt x="3707" y="1026"/>
                          </a:lnTo>
                          <a:lnTo>
                            <a:pt x="3694" y="1028"/>
                          </a:lnTo>
                          <a:lnTo>
                            <a:pt x="3699" y="1037"/>
                          </a:lnTo>
                          <a:lnTo>
                            <a:pt x="3704" y="1047"/>
                          </a:lnTo>
                          <a:lnTo>
                            <a:pt x="3709" y="1054"/>
                          </a:lnTo>
                          <a:lnTo>
                            <a:pt x="3713" y="1059"/>
                          </a:lnTo>
                          <a:lnTo>
                            <a:pt x="3706" y="1068"/>
                          </a:lnTo>
                          <a:lnTo>
                            <a:pt x="3697" y="1076"/>
                          </a:lnTo>
                          <a:lnTo>
                            <a:pt x="3687" y="1083"/>
                          </a:lnTo>
                          <a:lnTo>
                            <a:pt x="3676" y="1087"/>
                          </a:lnTo>
                          <a:lnTo>
                            <a:pt x="3672" y="1089"/>
                          </a:lnTo>
                          <a:lnTo>
                            <a:pt x="3666" y="1090"/>
                          </a:lnTo>
                          <a:lnTo>
                            <a:pt x="3661" y="1091"/>
                          </a:lnTo>
                          <a:lnTo>
                            <a:pt x="3655" y="1091"/>
                          </a:lnTo>
                          <a:lnTo>
                            <a:pt x="3650" y="1090"/>
                          </a:lnTo>
                          <a:lnTo>
                            <a:pt x="3644" y="1089"/>
                          </a:lnTo>
                          <a:lnTo>
                            <a:pt x="3639" y="1087"/>
                          </a:lnTo>
                          <a:lnTo>
                            <a:pt x="3634" y="1084"/>
                          </a:lnTo>
                          <a:lnTo>
                            <a:pt x="3627" y="1089"/>
                          </a:lnTo>
                          <a:lnTo>
                            <a:pt x="3617" y="1093"/>
                          </a:lnTo>
                          <a:lnTo>
                            <a:pt x="3608" y="1096"/>
                          </a:lnTo>
                          <a:lnTo>
                            <a:pt x="3598" y="1099"/>
                          </a:lnTo>
                          <a:lnTo>
                            <a:pt x="3577" y="1104"/>
                          </a:lnTo>
                          <a:lnTo>
                            <a:pt x="3556" y="1108"/>
                          </a:lnTo>
                          <a:lnTo>
                            <a:pt x="3546" y="1110"/>
                          </a:lnTo>
                          <a:lnTo>
                            <a:pt x="3538" y="1113"/>
                          </a:lnTo>
                          <a:lnTo>
                            <a:pt x="3529" y="1116"/>
                          </a:lnTo>
                          <a:lnTo>
                            <a:pt x="3522" y="1120"/>
                          </a:lnTo>
                          <a:lnTo>
                            <a:pt x="3516" y="1124"/>
                          </a:lnTo>
                          <a:lnTo>
                            <a:pt x="3511" y="1130"/>
                          </a:lnTo>
                          <a:lnTo>
                            <a:pt x="3509" y="1137"/>
                          </a:lnTo>
                          <a:lnTo>
                            <a:pt x="3508" y="1145"/>
                          </a:lnTo>
                          <a:lnTo>
                            <a:pt x="3501" y="1145"/>
                          </a:lnTo>
                          <a:lnTo>
                            <a:pt x="3489" y="1159"/>
                          </a:lnTo>
                          <a:lnTo>
                            <a:pt x="3480" y="1168"/>
                          </a:lnTo>
                          <a:lnTo>
                            <a:pt x="3474" y="1172"/>
                          </a:lnTo>
                          <a:lnTo>
                            <a:pt x="3467" y="1174"/>
                          </a:lnTo>
                          <a:lnTo>
                            <a:pt x="3459" y="1176"/>
                          </a:lnTo>
                          <a:lnTo>
                            <a:pt x="3448" y="1176"/>
                          </a:lnTo>
                          <a:lnTo>
                            <a:pt x="3336" y="1164"/>
                          </a:lnTo>
                          <a:lnTo>
                            <a:pt x="3301" y="1164"/>
                          </a:lnTo>
                          <a:lnTo>
                            <a:pt x="3264" y="1164"/>
                          </a:lnTo>
                          <a:lnTo>
                            <a:pt x="3228" y="1164"/>
                          </a:lnTo>
                          <a:lnTo>
                            <a:pt x="3189" y="1164"/>
                          </a:lnTo>
                          <a:lnTo>
                            <a:pt x="3169" y="1165"/>
                          </a:lnTo>
                          <a:lnTo>
                            <a:pt x="3151" y="1168"/>
                          </a:lnTo>
                          <a:lnTo>
                            <a:pt x="3135" y="1172"/>
                          </a:lnTo>
                          <a:lnTo>
                            <a:pt x="3119" y="1177"/>
                          </a:lnTo>
                          <a:lnTo>
                            <a:pt x="3105" y="1183"/>
                          </a:lnTo>
                          <a:lnTo>
                            <a:pt x="3093" y="1191"/>
                          </a:lnTo>
                          <a:lnTo>
                            <a:pt x="3081" y="1198"/>
                          </a:lnTo>
                          <a:lnTo>
                            <a:pt x="3070" y="1207"/>
                          </a:lnTo>
                          <a:lnTo>
                            <a:pt x="3047" y="1225"/>
                          </a:lnTo>
                          <a:lnTo>
                            <a:pt x="3025" y="1242"/>
                          </a:lnTo>
                          <a:lnTo>
                            <a:pt x="3013" y="1250"/>
                          </a:lnTo>
                          <a:lnTo>
                            <a:pt x="3000" y="1257"/>
                          </a:lnTo>
                          <a:lnTo>
                            <a:pt x="2985" y="1263"/>
                          </a:lnTo>
                          <a:lnTo>
                            <a:pt x="2970" y="1269"/>
                          </a:lnTo>
                          <a:lnTo>
                            <a:pt x="2959" y="1272"/>
                          </a:lnTo>
                          <a:lnTo>
                            <a:pt x="2948" y="1276"/>
                          </a:lnTo>
                          <a:lnTo>
                            <a:pt x="2936" y="1281"/>
                          </a:lnTo>
                          <a:lnTo>
                            <a:pt x="2924" y="1286"/>
                          </a:lnTo>
                          <a:lnTo>
                            <a:pt x="2912" y="1293"/>
                          </a:lnTo>
                          <a:lnTo>
                            <a:pt x="2900" y="1300"/>
                          </a:lnTo>
                          <a:lnTo>
                            <a:pt x="2887" y="1308"/>
                          </a:lnTo>
                          <a:lnTo>
                            <a:pt x="2876" y="1316"/>
                          </a:lnTo>
                          <a:lnTo>
                            <a:pt x="2864" y="1326"/>
                          </a:lnTo>
                          <a:lnTo>
                            <a:pt x="2853" y="1335"/>
                          </a:lnTo>
                          <a:lnTo>
                            <a:pt x="2843" y="1344"/>
                          </a:lnTo>
                          <a:lnTo>
                            <a:pt x="2834" y="1354"/>
                          </a:lnTo>
                          <a:lnTo>
                            <a:pt x="2825" y="1363"/>
                          </a:lnTo>
                          <a:lnTo>
                            <a:pt x="2819" y="1373"/>
                          </a:lnTo>
                          <a:lnTo>
                            <a:pt x="2814" y="1383"/>
                          </a:lnTo>
                          <a:lnTo>
                            <a:pt x="2811" y="1392"/>
                          </a:lnTo>
                          <a:lnTo>
                            <a:pt x="2819" y="1392"/>
                          </a:lnTo>
                          <a:lnTo>
                            <a:pt x="2825" y="1391"/>
                          </a:lnTo>
                          <a:lnTo>
                            <a:pt x="2832" y="1389"/>
                          </a:lnTo>
                          <a:lnTo>
                            <a:pt x="2836" y="1387"/>
                          </a:lnTo>
                          <a:lnTo>
                            <a:pt x="2840" y="1385"/>
                          </a:lnTo>
                          <a:lnTo>
                            <a:pt x="2845" y="1382"/>
                          </a:lnTo>
                          <a:lnTo>
                            <a:pt x="2847" y="1379"/>
                          </a:lnTo>
                          <a:lnTo>
                            <a:pt x="2850" y="1375"/>
                          </a:lnTo>
                          <a:lnTo>
                            <a:pt x="2855" y="1369"/>
                          </a:lnTo>
                          <a:lnTo>
                            <a:pt x="2859" y="1363"/>
                          </a:lnTo>
                          <a:lnTo>
                            <a:pt x="2861" y="1361"/>
                          </a:lnTo>
                          <a:lnTo>
                            <a:pt x="2864" y="1358"/>
                          </a:lnTo>
                          <a:lnTo>
                            <a:pt x="2867" y="1356"/>
                          </a:lnTo>
                          <a:lnTo>
                            <a:pt x="2870" y="1355"/>
                          </a:lnTo>
                          <a:lnTo>
                            <a:pt x="2888" y="1346"/>
                          </a:lnTo>
                          <a:lnTo>
                            <a:pt x="2905" y="1337"/>
                          </a:lnTo>
                          <a:lnTo>
                            <a:pt x="2923" y="1327"/>
                          </a:lnTo>
                          <a:lnTo>
                            <a:pt x="2940" y="1315"/>
                          </a:lnTo>
                          <a:lnTo>
                            <a:pt x="2976" y="1293"/>
                          </a:lnTo>
                          <a:lnTo>
                            <a:pt x="3012" y="1271"/>
                          </a:lnTo>
                          <a:lnTo>
                            <a:pt x="3029" y="1260"/>
                          </a:lnTo>
                          <a:lnTo>
                            <a:pt x="3048" y="1251"/>
                          </a:lnTo>
                          <a:lnTo>
                            <a:pt x="3067" y="1242"/>
                          </a:lnTo>
                          <a:lnTo>
                            <a:pt x="3085" y="1235"/>
                          </a:lnTo>
                          <a:lnTo>
                            <a:pt x="3104" y="1228"/>
                          </a:lnTo>
                          <a:lnTo>
                            <a:pt x="3123" y="1224"/>
                          </a:lnTo>
                          <a:lnTo>
                            <a:pt x="3142" y="1221"/>
                          </a:lnTo>
                          <a:lnTo>
                            <a:pt x="3162" y="1220"/>
                          </a:lnTo>
                          <a:lnTo>
                            <a:pt x="3171" y="1220"/>
                          </a:lnTo>
                          <a:lnTo>
                            <a:pt x="3179" y="1222"/>
                          </a:lnTo>
                          <a:lnTo>
                            <a:pt x="3189" y="1225"/>
                          </a:lnTo>
                          <a:lnTo>
                            <a:pt x="3196" y="1229"/>
                          </a:lnTo>
                          <a:lnTo>
                            <a:pt x="3204" y="1234"/>
                          </a:lnTo>
                          <a:lnTo>
                            <a:pt x="3210" y="1240"/>
                          </a:lnTo>
                          <a:lnTo>
                            <a:pt x="3213" y="1244"/>
                          </a:lnTo>
                          <a:lnTo>
                            <a:pt x="3214" y="1248"/>
                          </a:lnTo>
                          <a:lnTo>
                            <a:pt x="3215" y="1252"/>
                          </a:lnTo>
                          <a:lnTo>
                            <a:pt x="3216" y="1256"/>
                          </a:lnTo>
                          <a:lnTo>
                            <a:pt x="3215" y="1265"/>
                          </a:lnTo>
                          <a:lnTo>
                            <a:pt x="3213" y="1274"/>
                          </a:lnTo>
                          <a:lnTo>
                            <a:pt x="3208" y="1281"/>
                          </a:lnTo>
                          <a:lnTo>
                            <a:pt x="3203" y="1287"/>
                          </a:lnTo>
                          <a:lnTo>
                            <a:pt x="3197" y="1293"/>
                          </a:lnTo>
                          <a:lnTo>
                            <a:pt x="3191" y="1296"/>
                          </a:lnTo>
                          <a:lnTo>
                            <a:pt x="3183" y="1299"/>
                          </a:lnTo>
                          <a:lnTo>
                            <a:pt x="3175" y="1299"/>
                          </a:lnTo>
                          <a:lnTo>
                            <a:pt x="3165" y="1299"/>
                          </a:lnTo>
                          <a:lnTo>
                            <a:pt x="3156" y="1298"/>
                          </a:lnTo>
                          <a:lnTo>
                            <a:pt x="3146" y="1296"/>
                          </a:lnTo>
                          <a:lnTo>
                            <a:pt x="3136" y="1293"/>
                          </a:lnTo>
                          <a:lnTo>
                            <a:pt x="3126" y="1291"/>
                          </a:lnTo>
                          <a:lnTo>
                            <a:pt x="3116" y="1289"/>
                          </a:lnTo>
                          <a:lnTo>
                            <a:pt x="3106" y="1288"/>
                          </a:lnTo>
                          <a:lnTo>
                            <a:pt x="3096" y="1287"/>
                          </a:lnTo>
                          <a:lnTo>
                            <a:pt x="3089" y="1288"/>
                          </a:lnTo>
                          <a:lnTo>
                            <a:pt x="3082" y="1289"/>
                          </a:lnTo>
                          <a:lnTo>
                            <a:pt x="3077" y="1290"/>
                          </a:lnTo>
                          <a:lnTo>
                            <a:pt x="3072" y="1292"/>
                          </a:lnTo>
                          <a:lnTo>
                            <a:pt x="3068" y="1294"/>
                          </a:lnTo>
                          <a:lnTo>
                            <a:pt x="3066" y="1298"/>
                          </a:lnTo>
                          <a:lnTo>
                            <a:pt x="3063" y="1301"/>
                          </a:lnTo>
                          <a:lnTo>
                            <a:pt x="3063" y="1306"/>
                          </a:lnTo>
                          <a:lnTo>
                            <a:pt x="3129" y="1331"/>
                          </a:lnTo>
                          <a:lnTo>
                            <a:pt x="3140" y="1329"/>
                          </a:lnTo>
                          <a:lnTo>
                            <a:pt x="3152" y="1325"/>
                          </a:lnTo>
                          <a:lnTo>
                            <a:pt x="3159" y="1324"/>
                          </a:lnTo>
                          <a:lnTo>
                            <a:pt x="3164" y="1323"/>
                          </a:lnTo>
                          <a:lnTo>
                            <a:pt x="3171" y="1323"/>
                          </a:lnTo>
                          <a:lnTo>
                            <a:pt x="3175" y="1325"/>
                          </a:lnTo>
                          <a:lnTo>
                            <a:pt x="3170" y="1333"/>
                          </a:lnTo>
                          <a:lnTo>
                            <a:pt x="3164" y="1340"/>
                          </a:lnTo>
                          <a:lnTo>
                            <a:pt x="3158" y="1346"/>
                          </a:lnTo>
                          <a:lnTo>
                            <a:pt x="3151" y="1351"/>
                          </a:lnTo>
                          <a:lnTo>
                            <a:pt x="3145" y="1356"/>
                          </a:lnTo>
                          <a:lnTo>
                            <a:pt x="3140" y="1361"/>
                          </a:lnTo>
                          <a:lnTo>
                            <a:pt x="3138" y="1364"/>
                          </a:lnTo>
                          <a:lnTo>
                            <a:pt x="3137" y="1367"/>
                          </a:lnTo>
                          <a:lnTo>
                            <a:pt x="3136" y="1370"/>
                          </a:lnTo>
                          <a:lnTo>
                            <a:pt x="3136" y="1373"/>
                          </a:lnTo>
                          <a:lnTo>
                            <a:pt x="3136" y="1380"/>
                          </a:lnTo>
                          <a:lnTo>
                            <a:pt x="3137" y="1386"/>
                          </a:lnTo>
                          <a:lnTo>
                            <a:pt x="3138" y="1391"/>
                          </a:lnTo>
                          <a:lnTo>
                            <a:pt x="3140" y="1396"/>
                          </a:lnTo>
                          <a:lnTo>
                            <a:pt x="3144" y="1401"/>
                          </a:lnTo>
                          <a:lnTo>
                            <a:pt x="3146" y="1405"/>
                          </a:lnTo>
                          <a:lnTo>
                            <a:pt x="3149" y="1410"/>
                          </a:lnTo>
                          <a:lnTo>
                            <a:pt x="3153" y="1413"/>
                          </a:lnTo>
                          <a:lnTo>
                            <a:pt x="3162" y="1420"/>
                          </a:lnTo>
                          <a:lnTo>
                            <a:pt x="3173" y="1426"/>
                          </a:lnTo>
                          <a:lnTo>
                            <a:pt x="3184" y="1431"/>
                          </a:lnTo>
                          <a:lnTo>
                            <a:pt x="3196" y="1436"/>
                          </a:lnTo>
                          <a:lnTo>
                            <a:pt x="3209" y="1439"/>
                          </a:lnTo>
                          <a:lnTo>
                            <a:pt x="3224" y="1441"/>
                          </a:lnTo>
                          <a:lnTo>
                            <a:pt x="3237" y="1442"/>
                          </a:lnTo>
                          <a:lnTo>
                            <a:pt x="3251" y="1443"/>
                          </a:lnTo>
                          <a:lnTo>
                            <a:pt x="3277" y="1443"/>
                          </a:lnTo>
                          <a:lnTo>
                            <a:pt x="3302" y="1442"/>
                          </a:lnTo>
                          <a:lnTo>
                            <a:pt x="3302" y="1466"/>
                          </a:lnTo>
                          <a:lnTo>
                            <a:pt x="3292" y="1469"/>
                          </a:lnTo>
                          <a:lnTo>
                            <a:pt x="3283" y="1471"/>
                          </a:lnTo>
                          <a:lnTo>
                            <a:pt x="3274" y="1472"/>
                          </a:lnTo>
                          <a:lnTo>
                            <a:pt x="3265" y="1472"/>
                          </a:lnTo>
                          <a:lnTo>
                            <a:pt x="3257" y="1472"/>
                          </a:lnTo>
                          <a:lnTo>
                            <a:pt x="3248" y="1473"/>
                          </a:lnTo>
                          <a:lnTo>
                            <a:pt x="3239" y="1474"/>
                          </a:lnTo>
                          <a:lnTo>
                            <a:pt x="3229" y="1478"/>
                          </a:lnTo>
                          <a:lnTo>
                            <a:pt x="3213" y="1485"/>
                          </a:lnTo>
                          <a:lnTo>
                            <a:pt x="3198" y="1494"/>
                          </a:lnTo>
                          <a:lnTo>
                            <a:pt x="3184" y="1502"/>
                          </a:lnTo>
                          <a:lnTo>
                            <a:pt x="3172" y="1510"/>
                          </a:lnTo>
                          <a:lnTo>
                            <a:pt x="3158" y="1519"/>
                          </a:lnTo>
                          <a:lnTo>
                            <a:pt x="3144" y="1527"/>
                          </a:lnTo>
                          <a:lnTo>
                            <a:pt x="3128" y="1536"/>
                          </a:lnTo>
                          <a:lnTo>
                            <a:pt x="3109" y="1546"/>
                          </a:lnTo>
                          <a:lnTo>
                            <a:pt x="3099" y="1550"/>
                          </a:lnTo>
                          <a:lnTo>
                            <a:pt x="3088" y="1553"/>
                          </a:lnTo>
                          <a:lnTo>
                            <a:pt x="3077" y="1555"/>
                          </a:lnTo>
                          <a:lnTo>
                            <a:pt x="3066" y="1556"/>
                          </a:lnTo>
                          <a:lnTo>
                            <a:pt x="3056" y="1558"/>
                          </a:lnTo>
                          <a:lnTo>
                            <a:pt x="3047" y="1561"/>
                          </a:lnTo>
                          <a:lnTo>
                            <a:pt x="3044" y="1563"/>
                          </a:lnTo>
                          <a:lnTo>
                            <a:pt x="3040" y="1565"/>
                          </a:lnTo>
                          <a:lnTo>
                            <a:pt x="3038" y="1568"/>
                          </a:lnTo>
                          <a:lnTo>
                            <a:pt x="3036" y="1571"/>
                          </a:lnTo>
                          <a:lnTo>
                            <a:pt x="3026" y="1567"/>
                          </a:lnTo>
                          <a:lnTo>
                            <a:pt x="3018" y="1564"/>
                          </a:lnTo>
                          <a:lnTo>
                            <a:pt x="3015" y="1562"/>
                          </a:lnTo>
                          <a:lnTo>
                            <a:pt x="3012" y="1560"/>
                          </a:lnTo>
                          <a:lnTo>
                            <a:pt x="3011" y="1557"/>
                          </a:lnTo>
                          <a:lnTo>
                            <a:pt x="3010" y="1553"/>
                          </a:lnTo>
                          <a:lnTo>
                            <a:pt x="3010" y="1546"/>
                          </a:lnTo>
                          <a:lnTo>
                            <a:pt x="3012" y="1539"/>
                          </a:lnTo>
                          <a:lnTo>
                            <a:pt x="3013" y="1533"/>
                          </a:lnTo>
                          <a:lnTo>
                            <a:pt x="3016" y="1528"/>
                          </a:lnTo>
                          <a:lnTo>
                            <a:pt x="3019" y="1524"/>
                          </a:lnTo>
                          <a:lnTo>
                            <a:pt x="3024" y="1519"/>
                          </a:lnTo>
                          <a:lnTo>
                            <a:pt x="3028" y="1516"/>
                          </a:lnTo>
                          <a:lnTo>
                            <a:pt x="3033" y="1512"/>
                          </a:lnTo>
                          <a:lnTo>
                            <a:pt x="3045" y="1506"/>
                          </a:lnTo>
                          <a:lnTo>
                            <a:pt x="3058" y="1501"/>
                          </a:lnTo>
                          <a:lnTo>
                            <a:pt x="3072" y="1497"/>
                          </a:lnTo>
                          <a:lnTo>
                            <a:pt x="3086" y="1493"/>
                          </a:lnTo>
                          <a:lnTo>
                            <a:pt x="3117" y="1487"/>
                          </a:lnTo>
                          <a:lnTo>
                            <a:pt x="3147" y="1482"/>
                          </a:lnTo>
                          <a:lnTo>
                            <a:pt x="3160" y="1479"/>
                          </a:lnTo>
                          <a:lnTo>
                            <a:pt x="3172" y="1475"/>
                          </a:lnTo>
                          <a:lnTo>
                            <a:pt x="3182" y="1471"/>
                          </a:lnTo>
                          <a:lnTo>
                            <a:pt x="3189" y="1466"/>
                          </a:lnTo>
                          <a:lnTo>
                            <a:pt x="3178" y="1463"/>
                          </a:lnTo>
                          <a:lnTo>
                            <a:pt x="3169" y="1460"/>
                          </a:lnTo>
                          <a:lnTo>
                            <a:pt x="3160" y="1456"/>
                          </a:lnTo>
                          <a:lnTo>
                            <a:pt x="3153" y="1451"/>
                          </a:lnTo>
                          <a:lnTo>
                            <a:pt x="3147" y="1448"/>
                          </a:lnTo>
                          <a:lnTo>
                            <a:pt x="3139" y="1445"/>
                          </a:lnTo>
                          <a:lnTo>
                            <a:pt x="3131" y="1442"/>
                          </a:lnTo>
                          <a:lnTo>
                            <a:pt x="3123" y="1442"/>
                          </a:lnTo>
                          <a:lnTo>
                            <a:pt x="3117" y="1442"/>
                          </a:lnTo>
                          <a:lnTo>
                            <a:pt x="3113" y="1443"/>
                          </a:lnTo>
                          <a:lnTo>
                            <a:pt x="3107" y="1445"/>
                          </a:lnTo>
                          <a:lnTo>
                            <a:pt x="3103" y="1446"/>
                          </a:lnTo>
                          <a:lnTo>
                            <a:pt x="3093" y="1452"/>
                          </a:lnTo>
                          <a:lnTo>
                            <a:pt x="3083" y="1458"/>
                          </a:lnTo>
                          <a:lnTo>
                            <a:pt x="3074" y="1464"/>
                          </a:lnTo>
                          <a:lnTo>
                            <a:pt x="3066" y="1470"/>
                          </a:lnTo>
                          <a:lnTo>
                            <a:pt x="3057" y="1475"/>
                          </a:lnTo>
                          <a:lnTo>
                            <a:pt x="3049" y="1478"/>
                          </a:lnTo>
                          <a:lnTo>
                            <a:pt x="3044" y="1479"/>
                          </a:lnTo>
                          <a:lnTo>
                            <a:pt x="3036" y="1481"/>
                          </a:lnTo>
                          <a:lnTo>
                            <a:pt x="3026" y="1483"/>
                          </a:lnTo>
                          <a:lnTo>
                            <a:pt x="3016" y="1484"/>
                          </a:lnTo>
                          <a:lnTo>
                            <a:pt x="3010" y="1478"/>
                          </a:lnTo>
                        </a:path>
                      </a:pathLst>
                    </a:custGeom>
                    <a:grpFill/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</p:grpSp>
              <p:sp>
                <p:nvSpPr>
                  <p:cNvPr id="281" name="Freeform 434"/>
                  <p:cNvSpPr>
                    <a:spLocks/>
                  </p:cNvSpPr>
                  <p:nvPr>
                    <p:custDataLst>
                      <p:tags r:id="rId265"/>
                    </p:custDataLst>
                  </p:nvPr>
                </p:nvSpPr>
                <p:spPr bwMode="auto">
                  <a:xfrm>
                    <a:off x="4757738" y="3816350"/>
                    <a:ext cx="127000" cy="158750"/>
                  </a:xfrm>
                  <a:custGeom>
                    <a:avLst/>
                    <a:gdLst>
                      <a:gd name="T0" fmla="*/ 2147483647 w 292"/>
                      <a:gd name="T1" fmla="*/ 2147483647 h 308"/>
                      <a:gd name="T2" fmla="*/ 2147483647 w 292"/>
                      <a:gd name="T3" fmla="*/ 2147483647 h 308"/>
                      <a:gd name="T4" fmla="*/ 2147483647 w 292"/>
                      <a:gd name="T5" fmla="*/ 2147483647 h 308"/>
                      <a:gd name="T6" fmla="*/ 2147483647 w 292"/>
                      <a:gd name="T7" fmla="*/ 2147483647 h 308"/>
                      <a:gd name="T8" fmla="*/ 2147483647 w 292"/>
                      <a:gd name="T9" fmla="*/ 2147483647 h 308"/>
                      <a:gd name="T10" fmla="*/ 2147483647 w 292"/>
                      <a:gd name="T11" fmla="*/ 2147483647 h 308"/>
                      <a:gd name="T12" fmla="*/ 2147483647 w 292"/>
                      <a:gd name="T13" fmla="*/ 2147483647 h 308"/>
                      <a:gd name="T14" fmla="*/ 2147483647 w 292"/>
                      <a:gd name="T15" fmla="*/ 2147483647 h 308"/>
                      <a:gd name="T16" fmla="*/ 2147483647 w 292"/>
                      <a:gd name="T17" fmla="*/ 2147483647 h 308"/>
                      <a:gd name="T18" fmla="*/ 2147483647 w 292"/>
                      <a:gd name="T19" fmla="*/ 2147483647 h 308"/>
                      <a:gd name="T20" fmla="*/ 2147483647 w 292"/>
                      <a:gd name="T21" fmla="*/ 2147483647 h 308"/>
                      <a:gd name="T22" fmla="*/ 2147483647 w 292"/>
                      <a:gd name="T23" fmla="*/ 2147483647 h 308"/>
                      <a:gd name="T24" fmla="*/ 2147483647 w 292"/>
                      <a:gd name="T25" fmla="*/ 2147483647 h 308"/>
                      <a:gd name="T26" fmla="*/ 2147483647 w 292"/>
                      <a:gd name="T27" fmla="*/ 2147483647 h 308"/>
                      <a:gd name="T28" fmla="*/ 2147483647 w 292"/>
                      <a:gd name="T29" fmla="*/ 2147483647 h 308"/>
                      <a:gd name="T30" fmla="*/ 2147483647 w 292"/>
                      <a:gd name="T31" fmla="*/ 2147483647 h 308"/>
                      <a:gd name="T32" fmla="*/ 2147483647 w 292"/>
                      <a:gd name="T33" fmla="*/ 2147483647 h 308"/>
                      <a:gd name="T34" fmla="*/ 0 w 292"/>
                      <a:gd name="T35" fmla="*/ 2147483647 h 308"/>
                      <a:gd name="T36" fmla="*/ 2147483647 w 292"/>
                      <a:gd name="T37" fmla="*/ 2147483647 h 308"/>
                      <a:gd name="T38" fmla="*/ 2147483647 w 292"/>
                      <a:gd name="T39" fmla="*/ 2147483647 h 308"/>
                      <a:gd name="T40" fmla="*/ 2147483647 w 292"/>
                      <a:gd name="T41" fmla="*/ 2147483647 h 308"/>
                      <a:gd name="T42" fmla="*/ 2147483647 w 292"/>
                      <a:gd name="T43" fmla="*/ 2147483647 h 308"/>
                      <a:gd name="T44" fmla="*/ 2147483647 w 292"/>
                      <a:gd name="T45" fmla="*/ 2147483647 h 308"/>
                      <a:gd name="T46" fmla="*/ 2147483647 w 292"/>
                      <a:gd name="T47" fmla="*/ 2147483647 h 308"/>
                      <a:gd name="T48" fmla="*/ 2147483647 w 292"/>
                      <a:gd name="T49" fmla="*/ 2147483647 h 308"/>
                      <a:gd name="T50" fmla="*/ 2147483647 w 292"/>
                      <a:gd name="T51" fmla="*/ 2147483647 h 308"/>
                      <a:gd name="T52" fmla="*/ 2147483647 w 292"/>
                      <a:gd name="T53" fmla="*/ 2147483647 h 308"/>
                      <a:gd name="T54" fmla="*/ 2147483647 w 292"/>
                      <a:gd name="T55" fmla="*/ 2147483647 h 308"/>
                      <a:gd name="T56" fmla="*/ 2147483647 w 292"/>
                      <a:gd name="T57" fmla="*/ 2147483647 h 308"/>
                      <a:gd name="T58" fmla="*/ 2147483647 w 292"/>
                      <a:gd name="T59" fmla="*/ 2147483647 h 308"/>
                      <a:gd name="T60" fmla="*/ 2147483647 w 292"/>
                      <a:gd name="T61" fmla="*/ 2147483647 h 308"/>
                      <a:gd name="T62" fmla="*/ 2147483647 w 292"/>
                      <a:gd name="T63" fmla="*/ 2147483647 h 308"/>
                      <a:gd name="T64" fmla="*/ 2147483647 w 292"/>
                      <a:gd name="T65" fmla="*/ 2147483647 h 308"/>
                      <a:gd name="T66" fmla="*/ 2147483647 w 292"/>
                      <a:gd name="T67" fmla="*/ 2147483647 h 308"/>
                      <a:gd name="T68" fmla="*/ 2147483647 w 292"/>
                      <a:gd name="T69" fmla="*/ 2147483647 h 308"/>
                      <a:gd name="T70" fmla="*/ 2147483647 w 292"/>
                      <a:gd name="T71" fmla="*/ 0 h 308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w 292"/>
                      <a:gd name="T109" fmla="*/ 0 h 308"/>
                      <a:gd name="T110" fmla="*/ 292 w 292"/>
                      <a:gd name="T111" fmla="*/ 308 h 308"/>
                    </a:gdLst>
                    <a:ahLst/>
                    <a:cxnLst>
                      <a:cxn ang="T72">
                        <a:pos x="T0" y="T1"/>
                      </a:cxn>
                      <a:cxn ang="T73">
                        <a:pos x="T2" y="T3"/>
                      </a:cxn>
                      <a:cxn ang="T74">
                        <a:pos x="T4" y="T5"/>
                      </a:cxn>
                      <a:cxn ang="T75">
                        <a:pos x="T6" y="T7"/>
                      </a:cxn>
                      <a:cxn ang="T76">
                        <a:pos x="T8" y="T9"/>
                      </a:cxn>
                      <a:cxn ang="T77">
                        <a:pos x="T10" y="T11"/>
                      </a:cxn>
                      <a:cxn ang="T78">
                        <a:pos x="T12" y="T13"/>
                      </a:cxn>
                      <a:cxn ang="T79">
                        <a:pos x="T14" y="T15"/>
                      </a:cxn>
                      <a:cxn ang="T80">
                        <a:pos x="T16" y="T17"/>
                      </a:cxn>
                      <a:cxn ang="T81">
                        <a:pos x="T18" y="T19"/>
                      </a:cxn>
                      <a:cxn ang="T82">
                        <a:pos x="T20" y="T21"/>
                      </a:cxn>
                      <a:cxn ang="T83">
                        <a:pos x="T22" y="T23"/>
                      </a:cxn>
                      <a:cxn ang="T84">
                        <a:pos x="T24" y="T25"/>
                      </a:cxn>
                      <a:cxn ang="T85">
                        <a:pos x="T26" y="T27"/>
                      </a:cxn>
                      <a:cxn ang="T86">
                        <a:pos x="T28" y="T29"/>
                      </a:cxn>
                      <a:cxn ang="T87">
                        <a:pos x="T30" y="T31"/>
                      </a:cxn>
                      <a:cxn ang="T88">
                        <a:pos x="T32" y="T33"/>
                      </a:cxn>
                      <a:cxn ang="T89">
                        <a:pos x="T34" y="T35"/>
                      </a:cxn>
                      <a:cxn ang="T90">
                        <a:pos x="T36" y="T37"/>
                      </a:cxn>
                      <a:cxn ang="T91">
                        <a:pos x="T38" y="T39"/>
                      </a:cxn>
                      <a:cxn ang="T92">
                        <a:pos x="T40" y="T41"/>
                      </a:cxn>
                      <a:cxn ang="T93">
                        <a:pos x="T42" y="T43"/>
                      </a:cxn>
                      <a:cxn ang="T94">
                        <a:pos x="T44" y="T45"/>
                      </a:cxn>
                      <a:cxn ang="T95">
                        <a:pos x="T46" y="T47"/>
                      </a:cxn>
                      <a:cxn ang="T96">
                        <a:pos x="T48" y="T49"/>
                      </a:cxn>
                      <a:cxn ang="T97">
                        <a:pos x="T50" y="T51"/>
                      </a:cxn>
                      <a:cxn ang="T98">
                        <a:pos x="T52" y="T53"/>
                      </a:cxn>
                      <a:cxn ang="T99">
                        <a:pos x="T54" y="T55"/>
                      </a:cxn>
                      <a:cxn ang="T100">
                        <a:pos x="T56" y="T57"/>
                      </a:cxn>
                      <a:cxn ang="T101">
                        <a:pos x="T58" y="T59"/>
                      </a:cxn>
                      <a:cxn ang="T102">
                        <a:pos x="T60" y="T61"/>
                      </a:cxn>
                      <a:cxn ang="T103">
                        <a:pos x="T62" y="T63"/>
                      </a:cxn>
                      <a:cxn ang="T104">
                        <a:pos x="T64" y="T65"/>
                      </a:cxn>
                      <a:cxn ang="T105">
                        <a:pos x="T66" y="T67"/>
                      </a:cxn>
                      <a:cxn ang="T106">
                        <a:pos x="T68" y="T69"/>
                      </a:cxn>
                      <a:cxn ang="T107">
                        <a:pos x="T70" y="T71"/>
                      </a:cxn>
                    </a:cxnLst>
                    <a:rect l="T108" t="T109" r="T110" b="T111"/>
                    <a:pathLst>
                      <a:path w="292" h="308">
                        <a:moveTo>
                          <a:pt x="259" y="0"/>
                        </a:moveTo>
                        <a:lnTo>
                          <a:pt x="265" y="10"/>
                        </a:lnTo>
                        <a:lnTo>
                          <a:pt x="271" y="23"/>
                        </a:lnTo>
                        <a:lnTo>
                          <a:pt x="276" y="37"/>
                        </a:lnTo>
                        <a:lnTo>
                          <a:pt x="280" y="54"/>
                        </a:lnTo>
                        <a:lnTo>
                          <a:pt x="286" y="91"/>
                        </a:lnTo>
                        <a:lnTo>
                          <a:pt x="292" y="135"/>
                        </a:lnTo>
                        <a:lnTo>
                          <a:pt x="292" y="144"/>
                        </a:lnTo>
                        <a:lnTo>
                          <a:pt x="292" y="153"/>
                        </a:lnTo>
                        <a:lnTo>
                          <a:pt x="291" y="161"/>
                        </a:lnTo>
                        <a:lnTo>
                          <a:pt x="289" y="168"/>
                        </a:lnTo>
                        <a:lnTo>
                          <a:pt x="286" y="179"/>
                        </a:lnTo>
                        <a:lnTo>
                          <a:pt x="281" y="189"/>
                        </a:lnTo>
                        <a:lnTo>
                          <a:pt x="269" y="206"/>
                        </a:lnTo>
                        <a:lnTo>
                          <a:pt x="258" y="225"/>
                        </a:lnTo>
                        <a:lnTo>
                          <a:pt x="231" y="185"/>
                        </a:lnTo>
                        <a:lnTo>
                          <a:pt x="192" y="222"/>
                        </a:lnTo>
                        <a:lnTo>
                          <a:pt x="165" y="258"/>
                        </a:lnTo>
                        <a:lnTo>
                          <a:pt x="152" y="246"/>
                        </a:lnTo>
                        <a:lnTo>
                          <a:pt x="132" y="278"/>
                        </a:lnTo>
                        <a:lnTo>
                          <a:pt x="132" y="296"/>
                        </a:lnTo>
                        <a:lnTo>
                          <a:pt x="59" y="296"/>
                        </a:lnTo>
                        <a:lnTo>
                          <a:pt x="46" y="302"/>
                        </a:lnTo>
                        <a:lnTo>
                          <a:pt x="32" y="308"/>
                        </a:lnTo>
                        <a:lnTo>
                          <a:pt x="19" y="308"/>
                        </a:lnTo>
                        <a:lnTo>
                          <a:pt x="6" y="308"/>
                        </a:lnTo>
                        <a:lnTo>
                          <a:pt x="8" y="302"/>
                        </a:lnTo>
                        <a:lnTo>
                          <a:pt x="9" y="297"/>
                        </a:lnTo>
                        <a:lnTo>
                          <a:pt x="11" y="291"/>
                        </a:lnTo>
                        <a:lnTo>
                          <a:pt x="11" y="286"/>
                        </a:lnTo>
                        <a:lnTo>
                          <a:pt x="9" y="276"/>
                        </a:lnTo>
                        <a:lnTo>
                          <a:pt x="7" y="265"/>
                        </a:lnTo>
                        <a:lnTo>
                          <a:pt x="5" y="256"/>
                        </a:lnTo>
                        <a:lnTo>
                          <a:pt x="2" y="246"/>
                        </a:lnTo>
                        <a:lnTo>
                          <a:pt x="0" y="237"/>
                        </a:lnTo>
                        <a:lnTo>
                          <a:pt x="0" y="228"/>
                        </a:lnTo>
                        <a:lnTo>
                          <a:pt x="0" y="216"/>
                        </a:lnTo>
                        <a:lnTo>
                          <a:pt x="3" y="205"/>
                        </a:lnTo>
                        <a:lnTo>
                          <a:pt x="6" y="196"/>
                        </a:lnTo>
                        <a:lnTo>
                          <a:pt x="12" y="188"/>
                        </a:lnTo>
                        <a:lnTo>
                          <a:pt x="18" y="180"/>
                        </a:lnTo>
                        <a:lnTo>
                          <a:pt x="26" y="174"/>
                        </a:lnTo>
                        <a:lnTo>
                          <a:pt x="34" y="167"/>
                        </a:lnTo>
                        <a:lnTo>
                          <a:pt x="42" y="161"/>
                        </a:lnTo>
                        <a:lnTo>
                          <a:pt x="60" y="148"/>
                        </a:lnTo>
                        <a:lnTo>
                          <a:pt x="77" y="135"/>
                        </a:lnTo>
                        <a:lnTo>
                          <a:pt x="85" y="128"/>
                        </a:lnTo>
                        <a:lnTo>
                          <a:pt x="93" y="119"/>
                        </a:lnTo>
                        <a:lnTo>
                          <a:pt x="99" y="110"/>
                        </a:lnTo>
                        <a:lnTo>
                          <a:pt x="105" y="98"/>
                        </a:lnTo>
                        <a:lnTo>
                          <a:pt x="102" y="98"/>
                        </a:lnTo>
                        <a:lnTo>
                          <a:pt x="98" y="96"/>
                        </a:lnTo>
                        <a:lnTo>
                          <a:pt x="95" y="94"/>
                        </a:lnTo>
                        <a:lnTo>
                          <a:pt x="92" y="91"/>
                        </a:lnTo>
                        <a:lnTo>
                          <a:pt x="86" y="83"/>
                        </a:lnTo>
                        <a:lnTo>
                          <a:pt x="82" y="73"/>
                        </a:lnTo>
                        <a:lnTo>
                          <a:pt x="77" y="62"/>
                        </a:lnTo>
                        <a:lnTo>
                          <a:pt x="74" y="50"/>
                        </a:lnTo>
                        <a:lnTo>
                          <a:pt x="73" y="36"/>
                        </a:lnTo>
                        <a:lnTo>
                          <a:pt x="72" y="24"/>
                        </a:lnTo>
                        <a:lnTo>
                          <a:pt x="82" y="21"/>
                        </a:lnTo>
                        <a:lnTo>
                          <a:pt x="90" y="19"/>
                        </a:lnTo>
                        <a:lnTo>
                          <a:pt x="97" y="19"/>
                        </a:lnTo>
                        <a:lnTo>
                          <a:pt x="105" y="20"/>
                        </a:lnTo>
                        <a:lnTo>
                          <a:pt x="118" y="23"/>
                        </a:lnTo>
                        <a:lnTo>
                          <a:pt x="132" y="24"/>
                        </a:lnTo>
                        <a:lnTo>
                          <a:pt x="149" y="23"/>
                        </a:lnTo>
                        <a:lnTo>
                          <a:pt x="169" y="21"/>
                        </a:lnTo>
                        <a:lnTo>
                          <a:pt x="189" y="17"/>
                        </a:lnTo>
                        <a:lnTo>
                          <a:pt x="210" y="12"/>
                        </a:lnTo>
                        <a:lnTo>
                          <a:pt x="244" y="4"/>
                        </a:lnTo>
                        <a:lnTo>
                          <a:pt x="259" y="0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82" name="Freeform 435"/>
                  <p:cNvSpPr>
                    <a:spLocks/>
                  </p:cNvSpPr>
                  <p:nvPr>
                    <p:custDataLst>
                      <p:tags r:id="rId266"/>
                    </p:custDataLst>
                  </p:nvPr>
                </p:nvSpPr>
                <p:spPr bwMode="auto">
                  <a:xfrm>
                    <a:off x="4864100" y="3967163"/>
                    <a:ext cx="6350" cy="57150"/>
                  </a:xfrm>
                  <a:custGeom>
                    <a:avLst/>
                    <a:gdLst>
                      <a:gd name="T0" fmla="*/ 2147483647 w 14"/>
                      <a:gd name="T1" fmla="*/ 0 h 7"/>
                      <a:gd name="T2" fmla="*/ 2147483647 w 14"/>
                      <a:gd name="T3" fmla="*/ 2147483647 h 7"/>
                      <a:gd name="T4" fmla="*/ 2147483647 w 14"/>
                      <a:gd name="T5" fmla="*/ 2147483647 h 7"/>
                      <a:gd name="T6" fmla="*/ 0 w 14"/>
                      <a:gd name="T7" fmla="*/ 2147483647 h 7"/>
                      <a:gd name="T8" fmla="*/ 2147483647 w 14"/>
                      <a:gd name="T9" fmla="*/ 0 h 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4"/>
                      <a:gd name="T16" fmla="*/ 0 h 7"/>
                      <a:gd name="T17" fmla="*/ 14 w 14"/>
                      <a:gd name="T18" fmla="*/ 7 h 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4" h="7">
                        <a:moveTo>
                          <a:pt x="11" y="0"/>
                        </a:moveTo>
                        <a:lnTo>
                          <a:pt x="13" y="3"/>
                        </a:lnTo>
                        <a:lnTo>
                          <a:pt x="14" y="7"/>
                        </a:lnTo>
                        <a:lnTo>
                          <a:pt x="0" y="7"/>
                        </a:lnTo>
                        <a:lnTo>
                          <a:pt x="11" y="0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83" name="Freeform 436"/>
                  <p:cNvSpPr>
                    <a:spLocks/>
                  </p:cNvSpPr>
                  <p:nvPr>
                    <p:custDataLst>
                      <p:tags r:id="rId267"/>
                    </p:custDataLst>
                  </p:nvPr>
                </p:nvSpPr>
                <p:spPr bwMode="auto">
                  <a:xfrm>
                    <a:off x="4354513" y="3203575"/>
                    <a:ext cx="249237" cy="500063"/>
                  </a:xfrm>
                  <a:custGeom>
                    <a:avLst/>
                    <a:gdLst>
                      <a:gd name="T0" fmla="*/ 2147483647 w 581"/>
                      <a:gd name="T1" fmla="*/ 2147483647 h 955"/>
                      <a:gd name="T2" fmla="*/ 2147483647 w 581"/>
                      <a:gd name="T3" fmla="*/ 2147483647 h 955"/>
                      <a:gd name="T4" fmla="*/ 2147483647 w 581"/>
                      <a:gd name="T5" fmla="*/ 2147483647 h 955"/>
                      <a:gd name="T6" fmla="*/ 2147483647 w 581"/>
                      <a:gd name="T7" fmla="*/ 2147483647 h 955"/>
                      <a:gd name="T8" fmla="*/ 2147483647 w 581"/>
                      <a:gd name="T9" fmla="*/ 2147483647 h 955"/>
                      <a:gd name="T10" fmla="*/ 2147483647 w 581"/>
                      <a:gd name="T11" fmla="*/ 2147483647 h 955"/>
                      <a:gd name="T12" fmla="*/ 2147483647 w 581"/>
                      <a:gd name="T13" fmla="*/ 2147483647 h 955"/>
                      <a:gd name="T14" fmla="*/ 2147483647 w 581"/>
                      <a:gd name="T15" fmla="*/ 2147483647 h 955"/>
                      <a:gd name="T16" fmla="*/ 2147483647 w 581"/>
                      <a:gd name="T17" fmla="*/ 2147483647 h 955"/>
                      <a:gd name="T18" fmla="*/ 2147483647 w 581"/>
                      <a:gd name="T19" fmla="*/ 2147483647 h 955"/>
                      <a:gd name="T20" fmla="*/ 2147483647 w 581"/>
                      <a:gd name="T21" fmla="*/ 2147483647 h 955"/>
                      <a:gd name="T22" fmla="*/ 2147483647 w 581"/>
                      <a:gd name="T23" fmla="*/ 2147483647 h 955"/>
                      <a:gd name="T24" fmla="*/ 2147483647 w 581"/>
                      <a:gd name="T25" fmla="*/ 2147483647 h 955"/>
                      <a:gd name="T26" fmla="*/ 2147483647 w 581"/>
                      <a:gd name="T27" fmla="*/ 2147483647 h 955"/>
                      <a:gd name="T28" fmla="*/ 2147483647 w 581"/>
                      <a:gd name="T29" fmla="*/ 2147483647 h 955"/>
                      <a:gd name="T30" fmla="*/ 2147483647 w 581"/>
                      <a:gd name="T31" fmla="*/ 2147483647 h 955"/>
                      <a:gd name="T32" fmla="*/ 2147483647 w 581"/>
                      <a:gd name="T33" fmla="*/ 2147483647 h 955"/>
                      <a:gd name="T34" fmla="*/ 2147483647 w 581"/>
                      <a:gd name="T35" fmla="*/ 2147483647 h 955"/>
                      <a:gd name="T36" fmla="*/ 2147483647 w 581"/>
                      <a:gd name="T37" fmla="*/ 2147483647 h 955"/>
                      <a:gd name="T38" fmla="*/ 2147483647 w 581"/>
                      <a:gd name="T39" fmla="*/ 2147483647 h 955"/>
                      <a:gd name="T40" fmla="*/ 2147483647 w 581"/>
                      <a:gd name="T41" fmla="*/ 2147483647 h 955"/>
                      <a:gd name="T42" fmla="*/ 2147483647 w 581"/>
                      <a:gd name="T43" fmla="*/ 2147483647 h 955"/>
                      <a:gd name="T44" fmla="*/ 2147483647 w 581"/>
                      <a:gd name="T45" fmla="*/ 2147483647 h 955"/>
                      <a:gd name="T46" fmla="*/ 2147483647 w 581"/>
                      <a:gd name="T47" fmla="*/ 2147483647 h 955"/>
                      <a:gd name="T48" fmla="*/ 2147483647 w 581"/>
                      <a:gd name="T49" fmla="*/ 2147483647 h 955"/>
                      <a:gd name="T50" fmla="*/ 2147483647 w 581"/>
                      <a:gd name="T51" fmla="*/ 2147483647 h 955"/>
                      <a:gd name="T52" fmla="*/ 2147483647 w 581"/>
                      <a:gd name="T53" fmla="*/ 2147483647 h 955"/>
                      <a:gd name="T54" fmla="*/ 2147483647 w 581"/>
                      <a:gd name="T55" fmla="*/ 2147483647 h 955"/>
                      <a:gd name="T56" fmla="*/ 2147483647 w 581"/>
                      <a:gd name="T57" fmla="*/ 2147483647 h 955"/>
                      <a:gd name="T58" fmla="*/ 2147483647 w 581"/>
                      <a:gd name="T59" fmla="*/ 2147483647 h 955"/>
                      <a:gd name="T60" fmla="*/ 2147483647 w 581"/>
                      <a:gd name="T61" fmla="*/ 2147483647 h 955"/>
                      <a:gd name="T62" fmla="*/ 2147483647 w 581"/>
                      <a:gd name="T63" fmla="*/ 2147483647 h 955"/>
                      <a:gd name="T64" fmla="*/ 2147483647 w 581"/>
                      <a:gd name="T65" fmla="*/ 2147483647 h 955"/>
                      <a:gd name="T66" fmla="*/ 2147483647 w 581"/>
                      <a:gd name="T67" fmla="*/ 2147483647 h 955"/>
                      <a:gd name="T68" fmla="*/ 2147483647 w 581"/>
                      <a:gd name="T69" fmla="*/ 2147483647 h 955"/>
                      <a:gd name="T70" fmla="*/ 2147483647 w 581"/>
                      <a:gd name="T71" fmla="*/ 2147483647 h 955"/>
                      <a:gd name="T72" fmla="*/ 2147483647 w 581"/>
                      <a:gd name="T73" fmla="*/ 2147483647 h 955"/>
                      <a:gd name="T74" fmla="*/ 2147483647 w 581"/>
                      <a:gd name="T75" fmla="*/ 2147483647 h 955"/>
                      <a:gd name="T76" fmla="*/ 2147483647 w 581"/>
                      <a:gd name="T77" fmla="*/ 2147483647 h 955"/>
                      <a:gd name="T78" fmla="*/ 2147483647 w 581"/>
                      <a:gd name="T79" fmla="*/ 2147483647 h 955"/>
                      <a:gd name="T80" fmla="*/ 2147483647 w 581"/>
                      <a:gd name="T81" fmla="*/ 2147483647 h 955"/>
                      <a:gd name="T82" fmla="*/ 2147483647 w 581"/>
                      <a:gd name="T83" fmla="*/ 2147483647 h 955"/>
                      <a:gd name="T84" fmla="*/ 2147483647 w 581"/>
                      <a:gd name="T85" fmla="*/ 2147483647 h 955"/>
                      <a:gd name="T86" fmla="*/ 2147483647 w 581"/>
                      <a:gd name="T87" fmla="*/ 2147483647 h 955"/>
                      <a:gd name="T88" fmla="*/ 2147483647 w 581"/>
                      <a:gd name="T89" fmla="*/ 2147483647 h 955"/>
                      <a:gd name="T90" fmla="*/ 2147483647 w 581"/>
                      <a:gd name="T91" fmla="*/ 2147483647 h 955"/>
                      <a:gd name="T92" fmla="*/ 2147483647 w 581"/>
                      <a:gd name="T93" fmla="*/ 2147483647 h 955"/>
                      <a:gd name="T94" fmla="*/ 2147483647 w 581"/>
                      <a:gd name="T95" fmla="*/ 2147483647 h 955"/>
                      <a:gd name="T96" fmla="*/ 2147483647 w 581"/>
                      <a:gd name="T97" fmla="*/ 2147483647 h 955"/>
                      <a:gd name="T98" fmla="*/ 2147483647 w 581"/>
                      <a:gd name="T99" fmla="*/ 2147483647 h 955"/>
                      <a:gd name="T100" fmla="*/ 2147483647 w 581"/>
                      <a:gd name="T101" fmla="*/ 0 h 955"/>
                      <a:gd name="T102" fmla="*/ 2147483647 w 581"/>
                      <a:gd name="T103" fmla="*/ 2147483647 h 955"/>
                      <a:gd name="T104" fmla="*/ 2147483647 w 581"/>
                      <a:gd name="T105" fmla="*/ 2147483647 h 955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w 581"/>
                      <a:gd name="T160" fmla="*/ 0 h 955"/>
                      <a:gd name="T161" fmla="*/ 581 w 581"/>
                      <a:gd name="T162" fmla="*/ 955 h 955"/>
                    </a:gdLst>
                    <a:ahLst/>
                    <a:cxnLst>
                      <a:cxn ang="T106">
                        <a:pos x="T0" y="T1"/>
                      </a:cxn>
                      <a:cxn ang="T107">
                        <a:pos x="T2" y="T3"/>
                      </a:cxn>
                      <a:cxn ang="T108">
                        <a:pos x="T4" y="T5"/>
                      </a:cxn>
                      <a:cxn ang="T109">
                        <a:pos x="T6" y="T7"/>
                      </a:cxn>
                      <a:cxn ang="T110">
                        <a:pos x="T8" y="T9"/>
                      </a:cxn>
                      <a:cxn ang="T111">
                        <a:pos x="T10" y="T11"/>
                      </a:cxn>
                      <a:cxn ang="T112">
                        <a:pos x="T12" y="T13"/>
                      </a:cxn>
                      <a:cxn ang="T113">
                        <a:pos x="T14" y="T15"/>
                      </a:cxn>
                      <a:cxn ang="T114">
                        <a:pos x="T16" y="T17"/>
                      </a:cxn>
                      <a:cxn ang="T115">
                        <a:pos x="T18" y="T19"/>
                      </a:cxn>
                      <a:cxn ang="T116">
                        <a:pos x="T20" y="T21"/>
                      </a:cxn>
                      <a:cxn ang="T117">
                        <a:pos x="T22" y="T23"/>
                      </a:cxn>
                      <a:cxn ang="T118">
                        <a:pos x="T24" y="T25"/>
                      </a:cxn>
                      <a:cxn ang="T119">
                        <a:pos x="T26" y="T27"/>
                      </a:cxn>
                      <a:cxn ang="T120">
                        <a:pos x="T28" y="T29"/>
                      </a:cxn>
                      <a:cxn ang="T121">
                        <a:pos x="T30" y="T31"/>
                      </a:cxn>
                      <a:cxn ang="T122">
                        <a:pos x="T32" y="T33"/>
                      </a:cxn>
                      <a:cxn ang="T123">
                        <a:pos x="T34" y="T35"/>
                      </a:cxn>
                      <a:cxn ang="T124">
                        <a:pos x="T36" y="T37"/>
                      </a:cxn>
                      <a:cxn ang="T125">
                        <a:pos x="T38" y="T39"/>
                      </a:cxn>
                      <a:cxn ang="T126">
                        <a:pos x="T40" y="T41"/>
                      </a:cxn>
                      <a:cxn ang="T127">
                        <a:pos x="T42" y="T43"/>
                      </a:cxn>
                      <a:cxn ang="T128">
                        <a:pos x="T44" y="T45"/>
                      </a:cxn>
                      <a:cxn ang="T129">
                        <a:pos x="T46" y="T47"/>
                      </a:cxn>
                      <a:cxn ang="T130">
                        <a:pos x="T48" y="T49"/>
                      </a:cxn>
                      <a:cxn ang="T131">
                        <a:pos x="T50" y="T51"/>
                      </a:cxn>
                      <a:cxn ang="T132">
                        <a:pos x="T52" y="T53"/>
                      </a:cxn>
                      <a:cxn ang="T133">
                        <a:pos x="T54" y="T55"/>
                      </a:cxn>
                      <a:cxn ang="T134">
                        <a:pos x="T56" y="T57"/>
                      </a:cxn>
                      <a:cxn ang="T135">
                        <a:pos x="T58" y="T59"/>
                      </a:cxn>
                      <a:cxn ang="T136">
                        <a:pos x="T60" y="T61"/>
                      </a:cxn>
                      <a:cxn ang="T137">
                        <a:pos x="T62" y="T63"/>
                      </a:cxn>
                      <a:cxn ang="T138">
                        <a:pos x="T64" y="T65"/>
                      </a:cxn>
                      <a:cxn ang="T139">
                        <a:pos x="T66" y="T67"/>
                      </a:cxn>
                      <a:cxn ang="T140">
                        <a:pos x="T68" y="T69"/>
                      </a:cxn>
                      <a:cxn ang="T141">
                        <a:pos x="T70" y="T71"/>
                      </a:cxn>
                      <a:cxn ang="T142">
                        <a:pos x="T72" y="T73"/>
                      </a:cxn>
                      <a:cxn ang="T143">
                        <a:pos x="T74" y="T75"/>
                      </a:cxn>
                      <a:cxn ang="T144">
                        <a:pos x="T76" y="T77"/>
                      </a:cxn>
                      <a:cxn ang="T145">
                        <a:pos x="T78" y="T79"/>
                      </a:cxn>
                      <a:cxn ang="T146">
                        <a:pos x="T80" y="T81"/>
                      </a:cxn>
                      <a:cxn ang="T147">
                        <a:pos x="T82" y="T83"/>
                      </a:cxn>
                      <a:cxn ang="T148">
                        <a:pos x="T84" y="T85"/>
                      </a:cxn>
                      <a:cxn ang="T149">
                        <a:pos x="T86" y="T87"/>
                      </a:cxn>
                      <a:cxn ang="T150">
                        <a:pos x="T88" y="T89"/>
                      </a:cxn>
                      <a:cxn ang="T151">
                        <a:pos x="T90" y="T91"/>
                      </a:cxn>
                      <a:cxn ang="T152">
                        <a:pos x="T92" y="T93"/>
                      </a:cxn>
                      <a:cxn ang="T153">
                        <a:pos x="T94" y="T95"/>
                      </a:cxn>
                      <a:cxn ang="T154">
                        <a:pos x="T96" y="T97"/>
                      </a:cxn>
                      <a:cxn ang="T155">
                        <a:pos x="T98" y="T99"/>
                      </a:cxn>
                      <a:cxn ang="T156">
                        <a:pos x="T100" y="T101"/>
                      </a:cxn>
                      <a:cxn ang="T157">
                        <a:pos x="T102" y="T103"/>
                      </a:cxn>
                      <a:cxn ang="T158">
                        <a:pos x="T104" y="T105"/>
                      </a:cxn>
                    </a:cxnLst>
                    <a:rect l="T159" t="T160" r="T161" b="T162"/>
                    <a:pathLst>
                      <a:path w="581" h="955">
                        <a:moveTo>
                          <a:pt x="69" y="24"/>
                        </a:moveTo>
                        <a:lnTo>
                          <a:pt x="69" y="97"/>
                        </a:lnTo>
                        <a:lnTo>
                          <a:pt x="81" y="115"/>
                        </a:lnTo>
                        <a:lnTo>
                          <a:pt x="91" y="129"/>
                        </a:lnTo>
                        <a:lnTo>
                          <a:pt x="99" y="141"/>
                        </a:lnTo>
                        <a:lnTo>
                          <a:pt x="104" y="152"/>
                        </a:lnTo>
                        <a:lnTo>
                          <a:pt x="107" y="163"/>
                        </a:lnTo>
                        <a:lnTo>
                          <a:pt x="110" y="172"/>
                        </a:lnTo>
                        <a:lnTo>
                          <a:pt x="111" y="180"/>
                        </a:lnTo>
                        <a:lnTo>
                          <a:pt x="110" y="186"/>
                        </a:lnTo>
                        <a:lnTo>
                          <a:pt x="102" y="209"/>
                        </a:lnTo>
                        <a:lnTo>
                          <a:pt x="95" y="234"/>
                        </a:lnTo>
                        <a:lnTo>
                          <a:pt x="96" y="276"/>
                        </a:lnTo>
                        <a:lnTo>
                          <a:pt x="96" y="309"/>
                        </a:lnTo>
                        <a:lnTo>
                          <a:pt x="96" y="325"/>
                        </a:lnTo>
                        <a:lnTo>
                          <a:pt x="96" y="339"/>
                        </a:lnTo>
                        <a:lnTo>
                          <a:pt x="95" y="351"/>
                        </a:lnTo>
                        <a:lnTo>
                          <a:pt x="93" y="363"/>
                        </a:lnTo>
                        <a:lnTo>
                          <a:pt x="91" y="374"/>
                        </a:lnTo>
                        <a:lnTo>
                          <a:pt x="87" y="386"/>
                        </a:lnTo>
                        <a:lnTo>
                          <a:pt x="82" y="396"/>
                        </a:lnTo>
                        <a:lnTo>
                          <a:pt x="76" y="407"/>
                        </a:lnTo>
                        <a:lnTo>
                          <a:pt x="69" y="418"/>
                        </a:lnTo>
                        <a:lnTo>
                          <a:pt x="59" y="429"/>
                        </a:lnTo>
                        <a:lnTo>
                          <a:pt x="48" y="442"/>
                        </a:lnTo>
                        <a:lnTo>
                          <a:pt x="36" y="455"/>
                        </a:lnTo>
                        <a:lnTo>
                          <a:pt x="31" y="461"/>
                        </a:lnTo>
                        <a:lnTo>
                          <a:pt x="26" y="467"/>
                        </a:lnTo>
                        <a:lnTo>
                          <a:pt x="22" y="474"/>
                        </a:lnTo>
                        <a:lnTo>
                          <a:pt x="17" y="481"/>
                        </a:lnTo>
                        <a:lnTo>
                          <a:pt x="12" y="496"/>
                        </a:lnTo>
                        <a:lnTo>
                          <a:pt x="8" y="512"/>
                        </a:lnTo>
                        <a:lnTo>
                          <a:pt x="2" y="542"/>
                        </a:lnTo>
                        <a:lnTo>
                          <a:pt x="0" y="568"/>
                        </a:lnTo>
                        <a:lnTo>
                          <a:pt x="29" y="578"/>
                        </a:lnTo>
                        <a:lnTo>
                          <a:pt x="69" y="616"/>
                        </a:lnTo>
                        <a:lnTo>
                          <a:pt x="51" y="632"/>
                        </a:lnTo>
                        <a:lnTo>
                          <a:pt x="60" y="633"/>
                        </a:lnTo>
                        <a:lnTo>
                          <a:pt x="69" y="634"/>
                        </a:lnTo>
                        <a:lnTo>
                          <a:pt x="70" y="643"/>
                        </a:lnTo>
                        <a:lnTo>
                          <a:pt x="72" y="653"/>
                        </a:lnTo>
                        <a:lnTo>
                          <a:pt x="74" y="665"/>
                        </a:lnTo>
                        <a:lnTo>
                          <a:pt x="76" y="677"/>
                        </a:lnTo>
                        <a:lnTo>
                          <a:pt x="74" y="686"/>
                        </a:lnTo>
                        <a:lnTo>
                          <a:pt x="74" y="696"/>
                        </a:lnTo>
                        <a:lnTo>
                          <a:pt x="74" y="705"/>
                        </a:lnTo>
                        <a:lnTo>
                          <a:pt x="76" y="715"/>
                        </a:lnTo>
                        <a:lnTo>
                          <a:pt x="78" y="733"/>
                        </a:lnTo>
                        <a:lnTo>
                          <a:pt x="82" y="749"/>
                        </a:lnTo>
                        <a:lnTo>
                          <a:pt x="88" y="764"/>
                        </a:lnTo>
                        <a:lnTo>
                          <a:pt x="94" y="778"/>
                        </a:lnTo>
                        <a:lnTo>
                          <a:pt x="98" y="783"/>
                        </a:lnTo>
                        <a:lnTo>
                          <a:pt x="102" y="788"/>
                        </a:lnTo>
                        <a:lnTo>
                          <a:pt x="105" y="792"/>
                        </a:lnTo>
                        <a:lnTo>
                          <a:pt x="109" y="794"/>
                        </a:lnTo>
                        <a:lnTo>
                          <a:pt x="92" y="794"/>
                        </a:lnTo>
                        <a:lnTo>
                          <a:pt x="68" y="794"/>
                        </a:lnTo>
                        <a:lnTo>
                          <a:pt x="56" y="796"/>
                        </a:lnTo>
                        <a:lnTo>
                          <a:pt x="46" y="799"/>
                        </a:lnTo>
                        <a:lnTo>
                          <a:pt x="42" y="802"/>
                        </a:lnTo>
                        <a:lnTo>
                          <a:pt x="38" y="805"/>
                        </a:lnTo>
                        <a:lnTo>
                          <a:pt x="36" y="808"/>
                        </a:lnTo>
                        <a:lnTo>
                          <a:pt x="36" y="812"/>
                        </a:lnTo>
                        <a:lnTo>
                          <a:pt x="36" y="824"/>
                        </a:lnTo>
                        <a:lnTo>
                          <a:pt x="38" y="834"/>
                        </a:lnTo>
                        <a:lnTo>
                          <a:pt x="42" y="842"/>
                        </a:lnTo>
                        <a:lnTo>
                          <a:pt x="46" y="850"/>
                        </a:lnTo>
                        <a:lnTo>
                          <a:pt x="57" y="863"/>
                        </a:lnTo>
                        <a:lnTo>
                          <a:pt x="69" y="876"/>
                        </a:lnTo>
                        <a:lnTo>
                          <a:pt x="76" y="884"/>
                        </a:lnTo>
                        <a:lnTo>
                          <a:pt x="81" y="891"/>
                        </a:lnTo>
                        <a:lnTo>
                          <a:pt x="87" y="899"/>
                        </a:lnTo>
                        <a:lnTo>
                          <a:pt x="92" y="907"/>
                        </a:lnTo>
                        <a:lnTo>
                          <a:pt x="96" y="917"/>
                        </a:lnTo>
                        <a:lnTo>
                          <a:pt x="100" y="927"/>
                        </a:lnTo>
                        <a:lnTo>
                          <a:pt x="102" y="941"/>
                        </a:lnTo>
                        <a:lnTo>
                          <a:pt x="102" y="955"/>
                        </a:lnTo>
                        <a:lnTo>
                          <a:pt x="156" y="955"/>
                        </a:lnTo>
                        <a:lnTo>
                          <a:pt x="166" y="949"/>
                        </a:lnTo>
                        <a:lnTo>
                          <a:pt x="177" y="945"/>
                        </a:lnTo>
                        <a:lnTo>
                          <a:pt x="189" y="942"/>
                        </a:lnTo>
                        <a:lnTo>
                          <a:pt x="201" y="939"/>
                        </a:lnTo>
                        <a:lnTo>
                          <a:pt x="225" y="935"/>
                        </a:lnTo>
                        <a:lnTo>
                          <a:pt x="248" y="929"/>
                        </a:lnTo>
                        <a:lnTo>
                          <a:pt x="259" y="927"/>
                        </a:lnTo>
                        <a:lnTo>
                          <a:pt x="270" y="924"/>
                        </a:lnTo>
                        <a:lnTo>
                          <a:pt x="279" y="921"/>
                        </a:lnTo>
                        <a:lnTo>
                          <a:pt x="286" y="916"/>
                        </a:lnTo>
                        <a:lnTo>
                          <a:pt x="293" y="911"/>
                        </a:lnTo>
                        <a:lnTo>
                          <a:pt x="297" y="904"/>
                        </a:lnTo>
                        <a:lnTo>
                          <a:pt x="300" y="901"/>
                        </a:lnTo>
                        <a:lnTo>
                          <a:pt x="301" y="896"/>
                        </a:lnTo>
                        <a:lnTo>
                          <a:pt x="302" y="892"/>
                        </a:lnTo>
                        <a:lnTo>
                          <a:pt x="302" y="887"/>
                        </a:lnTo>
                        <a:lnTo>
                          <a:pt x="302" y="877"/>
                        </a:lnTo>
                        <a:lnTo>
                          <a:pt x="302" y="868"/>
                        </a:lnTo>
                        <a:lnTo>
                          <a:pt x="315" y="870"/>
                        </a:lnTo>
                        <a:lnTo>
                          <a:pt x="327" y="871"/>
                        </a:lnTo>
                        <a:lnTo>
                          <a:pt x="338" y="871"/>
                        </a:lnTo>
                        <a:lnTo>
                          <a:pt x="348" y="870"/>
                        </a:lnTo>
                        <a:lnTo>
                          <a:pt x="358" y="868"/>
                        </a:lnTo>
                        <a:lnTo>
                          <a:pt x="367" y="866"/>
                        </a:lnTo>
                        <a:lnTo>
                          <a:pt x="374" y="863"/>
                        </a:lnTo>
                        <a:lnTo>
                          <a:pt x="382" y="860"/>
                        </a:lnTo>
                        <a:lnTo>
                          <a:pt x="389" y="856"/>
                        </a:lnTo>
                        <a:lnTo>
                          <a:pt x="394" y="852"/>
                        </a:lnTo>
                        <a:lnTo>
                          <a:pt x="401" y="847"/>
                        </a:lnTo>
                        <a:lnTo>
                          <a:pt x="405" y="842"/>
                        </a:lnTo>
                        <a:lnTo>
                          <a:pt x="415" y="831"/>
                        </a:lnTo>
                        <a:lnTo>
                          <a:pt x="424" y="818"/>
                        </a:lnTo>
                        <a:lnTo>
                          <a:pt x="432" y="807"/>
                        </a:lnTo>
                        <a:lnTo>
                          <a:pt x="440" y="795"/>
                        </a:lnTo>
                        <a:lnTo>
                          <a:pt x="449" y="783"/>
                        </a:lnTo>
                        <a:lnTo>
                          <a:pt x="460" y="773"/>
                        </a:lnTo>
                        <a:lnTo>
                          <a:pt x="465" y="769"/>
                        </a:lnTo>
                        <a:lnTo>
                          <a:pt x="471" y="764"/>
                        </a:lnTo>
                        <a:lnTo>
                          <a:pt x="477" y="760"/>
                        </a:lnTo>
                        <a:lnTo>
                          <a:pt x="485" y="757"/>
                        </a:lnTo>
                        <a:lnTo>
                          <a:pt x="493" y="754"/>
                        </a:lnTo>
                        <a:lnTo>
                          <a:pt x="502" y="752"/>
                        </a:lnTo>
                        <a:lnTo>
                          <a:pt x="510" y="751"/>
                        </a:lnTo>
                        <a:lnTo>
                          <a:pt x="521" y="751"/>
                        </a:lnTo>
                        <a:lnTo>
                          <a:pt x="521" y="745"/>
                        </a:lnTo>
                        <a:lnTo>
                          <a:pt x="511" y="729"/>
                        </a:lnTo>
                        <a:lnTo>
                          <a:pt x="505" y="713"/>
                        </a:lnTo>
                        <a:lnTo>
                          <a:pt x="499" y="697"/>
                        </a:lnTo>
                        <a:lnTo>
                          <a:pt x="494" y="682"/>
                        </a:lnTo>
                        <a:lnTo>
                          <a:pt x="490" y="667"/>
                        </a:lnTo>
                        <a:lnTo>
                          <a:pt x="484" y="653"/>
                        </a:lnTo>
                        <a:lnTo>
                          <a:pt x="476" y="640"/>
                        </a:lnTo>
                        <a:lnTo>
                          <a:pt x="468" y="628"/>
                        </a:lnTo>
                        <a:lnTo>
                          <a:pt x="472" y="623"/>
                        </a:lnTo>
                        <a:lnTo>
                          <a:pt x="476" y="619"/>
                        </a:lnTo>
                        <a:lnTo>
                          <a:pt x="479" y="614"/>
                        </a:lnTo>
                        <a:lnTo>
                          <a:pt x="481" y="610"/>
                        </a:lnTo>
                        <a:lnTo>
                          <a:pt x="484" y="599"/>
                        </a:lnTo>
                        <a:lnTo>
                          <a:pt x="486" y="589"/>
                        </a:lnTo>
                        <a:lnTo>
                          <a:pt x="487" y="579"/>
                        </a:lnTo>
                        <a:lnTo>
                          <a:pt x="488" y="567"/>
                        </a:lnTo>
                        <a:lnTo>
                          <a:pt x="491" y="555"/>
                        </a:lnTo>
                        <a:lnTo>
                          <a:pt x="494" y="541"/>
                        </a:lnTo>
                        <a:lnTo>
                          <a:pt x="497" y="533"/>
                        </a:lnTo>
                        <a:lnTo>
                          <a:pt x="501" y="526"/>
                        </a:lnTo>
                        <a:lnTo>
                          <a:pt x="505" y="519"/>
                        </a:lnTo>
                        <a:lnTo>
                          <a:pt x="509" y="512"/>
                        </a:lnTo>
                        <a:lnTo>
                          <a:pt x="520" y="499"/>
                        </a:lnTo>
                        <a:lnTo>
                          <a:pt x="532" y="486"/>
                        </a:lnTo>
                        <a:lnTo>
                          <a:pt x="546" y="476"/>
                        </a:lnTo>
                        <a:lnTo>
                          <a:pt x="558" y="468"/>
                        </a:lnTo>
                        <a:lnTo>
                          <a:pt x="570" y="461"/>
                        </a:lnTo>
                        <a:lnTo>
                          <a:pt x="581" y="455"/>
                        </a:lnTo>
                        <a:lnTo>
                          <a:pt x="581" y="234"/>
                        </a:lnTo>
                        <a:lnTo>
                          <a:pt x="129" y="0"/>
                        </a:lnTo>
                        <a:lnTo>
                          <a:pt x="116" y="1"/>
                        </a:lnTo>
                        <a:lnTo>
                          <a:pt x="106" y="3"/>
                        </a:lnTo>
                        <a:lnTo>
                          <a:pt x="98" y="5"/>
                        </a:lnTo>
                        <a:lnTo>
                          <a:pt x="89" y="6"/>
                        </a:lnTo>
                        <a:lnTo>
                          <a:pt x="79" y="15"/>
                        </a:lnTo>
                        <a:lnTo>
                          <a:pt x="69" y="24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84" name="Freeform 437"/>
                  <p:cNvSpPr>
                    <a:spLocks/>
                  </p:cNvSpPr>
                  <p:nvPr>
                    <p:custDataLst>
                      <p:tags r:id="rId268"/>
                    </p:custDataLst>
                  </p:nvPr>
                </p:nvSpPr>
                <p:spPr bwMode="auto">
                  <a:xfrm>
                    <a:off x="4030663" y="2586038"/>
                    <a:ext cx="15875" cy="57150"/>
                  </a:xfrm>
                  <a:custGeom>
                    <a:avLst/>
                    <a:gdLst>
                      <a:gd name="T0" fmla="*/ 2147483647 w 45"/>
                      <a:gd name="T1" fmla="*/ 0 h 36"/>
                      <a:gd name="T2" fmla="*/ 0 w 45"/>
                      <a:gd name="T3" fmla="*/ 2147483647 h 36"/>
                      <a:gd name="T4" fmla="*/ 2147483647 w 45"/>
                      <a:gd name="T5" fmla="*/ 2147483647 h 36"/>
                      <a:gd name="T6" fmla="*/ 2147483647 w 45"/>
                      <a:gd name="T7" fmla="*/ 2147483647 h 36"/>
                      <a:gd name="T8" fmla="*/ 2147483647 w 45"/>
                      <a:gd name="T9" fmla="*/ 0 h 36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45"/>
                      <a:gd name="T16" fmla="*/ 0 h 36"/>
                      <a:gd name="T17" fmla="*/ 45 w 45"/>
                      <a:gd name="T18" fmla="*/ 36 h 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45" h="36">
                        <a:moveTo>
                          <a:pt x="26" y="0"/>
                        </a:moveTo>
                        <a:lnTo>
                          <a:pt x="0" y="18"/>
                        </a:lnTo>
                        <a:lnTo>
                          <a:pt x="23" y="36"/>
                        </a:lnTo>
                        <a:lnTo>
                          <a:pt x="45" y="15"/>
                        </a:lnTo>
                        <a:lnTo>
                          <a:pt x="26" y="0"/>
                        </a:lnTo>
                        <a:close/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85" name="Freeform 442"/>
                  <p:cNvSpPr>
                    <a:spLocks/>
                  </p:cNvSpPr>
                  <p:nvPr>
                    <p:custDataLst>
                      <p:tags r:id="rId269"/>
                    </p:custDataLst>
                  </p:nvPr>
                </p:nvSpPr>
                <p:spPr bwMode="auto">
                  <a:xfrm>
                    <a:off x="5040313" y="2598738"/>
                    <a:ext cx="123825" cy="109537"/>
                  </a:xfrm>
                  <a:custGeom>
                    <a:avLst/>
                    <a:gdLst>
                      <a:gd name="T0" fmla="*/ 2147483647 w 279"/>
                      <a:gd name="T1" fmla="*/ 2147483647 h 204"/>
                      <a:gd name="T2" fmla="*/ 2147483647 w 279"/>
                      <a:gd name="T3" fmla="*/ 2147483647 h 204"/>
                      <a:gd name="T4" fmla="*/ 2147483647 w 279"/>
                      <a:gd name="T5" fmla="*/ 2147483647 h 204"/>
                      <a:gd name="T6" fmla="*/ 2147483647 w 279"/>
                      <a:gd name="T7" fmla="*/ 2147483647 h 204"/>
                      <a:gd name="T8" fmla="*/ 2147483647 w 279"/>
                      <a:gd name="T9" fmla="*/ 2147483647 h 204"/>
                      <a:gd name="T10" fmla="*/ 2147483647 w 279"/>
                      <a:gd name="T11" fmla="*/ 2147483647 h 204"/>
                      <a:gd name="T12" fmla="*/ 2147483647 w 279"/>
                      <a:gd name="T13" fmla="*/ 2147483647 h 204"/>
                      <a:gd name="T14" fmla="*/ 2147483647 w 279"/>
                      <a:gd name="T15" fmla="*/ 2147483647 h 204"/>
                      <a:gd name="T16" fmla="*/ 2147483647 w 279"/>
                      <a:gd name="T17" fmla="*/ 2147483647 h 204"/>
                      <a:gd name="T18" fmla="*/ 2147483647 w 279"/>
                      <a:gd name="T19" fmla="*/ 2147483647 h 204"/>
                      <a:gd name="T20" fmla="*/ 2147483647 w 279"/>
                      <a:gd name="T21" fmla="*/ 2147483647 h 204"/>
                      <a:gd name="T22" fmla="*/ 2147483647 w 279"/>
                      <a:gd name="T23" fmla="*/ 2147483647 h 204"/>
                      <a:gd name="T24" fmla="*/ 2147483647 w 279"/>
                      <a:gd name="T25" fmla="*/ 2147483647 h 204"/>
                      <a:gd name="T26" fmla="*/ 2147483647 w 279"/>
                      <a:gd name="T27" fmla="*/ 2147483647 h 204"/>
                      <a:gd name="T28" fmla="*/ 2147483647 w 279"/>
                      <a:gd name="T29" fmla="*/ 2147483647 h 204"/>
                      <a:gd name="T30" fmla="*/ 2147483647 w 279"/>
                      <a:gd name="T31" fmla="*/ 2147483647 h 204"/>
                      <a:gd name="T32" fmla="*/ 2147483647 w 279"/>
                      <a:gd name="T33" fmla="*/ 2147483647 h 204"/>
                      <a:gd name="T34" fmla="*/ 2147483647 w 279"/>
                      <a:gd name="T35" fmla="*/ 2147483647 h 204"/>
                      <a:gd name="T36" fmla="*/ 2147483647 w 279"/>
                      <a:gd name="T37" fmla="*/ 2147483647 h 204"/>
                      <a:gd name="T38" fmla="*/ 2147483647 w 279"/>
                      <a:gd name="T39" fmla="*/ 2147483647 h 204"/>
                      <a:gd name="T40" fmla="*/ 2147483647 w 279"/>
                      <a:gd name="T41" fmla="*/ 2147483647 h 204"/>
                      <a:gd name="T42" fmla="*/ 2147483647 w 279"/>
                      <a:gd name="T43" fmla="*/ 2147483647 h 204"/>
                      <a:gd name="T44" fmla="*/ 2147483647 w 279"/>
                      <a:gd name="T45" fmla="*/ 2147483647 h 204"/>
                      <a:gd name="T46" fmla="*/ 2147483647 w 279"/>
                      <a:gd name="T47" fmla="*/ 2147483647 h 204"/>
                      <a:gd name="T48" fmla="*/ 2147483647 w 279"/>
                      <a:gd name="T49" fmla="*/ 2147483647 h 204"/>
                      <a:gd name="T50" fmla="*/ 2147483647 w 279"/>
                      <a:gd name="T51" fmla="*/ 2147483647 h 204"/>
                      <a:gd name="T52" fmla="*/ 2147483647 w 279"/>
                      <a:gd name="T53" fmla="*/ 2147483647 h 204"/>
                      <a:gd name="T54" fmla="*/ 2147483647 w 279"/>
                      <a:gd name="T55" fmla="*/ 2147483647 h 204"/>
                      <a:gd name="T56" fmla="*/ 2147483647 w 279"/>
                      <a:gd name="T57" fmla="*/ 2147483647 h 204"/>
                      <a:gd name="T58" fmla="*/ 2147483647 w 279"/>
                      <a:gd name="T59" fmla="*/ 2147483647 h 204"/>
                      <a:gd name="T60" fmla="*/ 2147483647 w 279"/>
                      <a:gd name="T61" fmla="*/ 2147483647 h 204"/>
                      <a:gd name="T62" fmla="*/ 2147483647 w 279"/>
                      <a:gd name="T63" fmla="*/ 2147483647 h 204"/>
                      <a:gd name="T64" fmla="*/ 0 w 279"/>
                      <a:gd name="T65" fmla="*/ 2147483647 h 204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279"/>
                      <a:gd name="T100" fmla="*/ 0 h 204"/>
                      <a:gd name="T101" fmla="*/ 279 w 279"/>
                      <a:gd name="T102" fmla="*/ 204 h 204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279" h="204">
                        <a:moveTo>
                          <a:pt x="0" y="56"/>
                        </a:moveTo>
                        <a:lnTo>
                          <a:pt x="33" y="87"/>
                        </a:lnTo>
                        <a:lnTo>
                          <a:pt x="46" y="123"/>
                        </a:lnTo>
                        <a:lnTo>
                          <a:pt x="59" y="142"/>
                        </a:lnTo>
                        <a:lnTo>
                          <a:pt x="59" y="173"/>
                        </a:lnTo>
                        <a:lnTo>
                          <a:pt x="59" y="179"/>
                        </a:lnTo>
                        <a:lnTo>
                          <a:pt x="80" y="188"/>
                        </a:lnTo>
                        <a:lnTo>
                          <a:pt x="102" y="196"/>
                        </a:lnTo>
                        <a:lnTo>
                          <a:pt x="112" y="199"/>
                        </a:lnTo>
                        <a:lnTo>
                          <a:pt x="122" y="202"/>
                        </a:lnTo>
                        <a:lnTo>
                          <a:pt x="130" y="203"/>
                        </a:lnTo>
                        <a:lnTo>
                          <a:pt x="139" y="204"/>
                        </a:lnTo>
                        <a:lnTo>
                          <a:pt x="142" y="203"/>
                        </a:lnTo>
                        <a:lnTo>
                          <a:pt x="146" y="201"/>
                        </a:lnTo>
                        <a:lnTo>
                          <a:pt x="148" y="198"/>
                        </a:lnTo>
                        <a:lnTo>
                          <a:pt x="151" y="194"/>
                        </a:lnTo>
                        <a:lnTo>
                          <a:pt x="156" y="183"/>
                        </a:lnTo>
                        <a:lnTo>
                          <a:pt x="160" y="172"/>
                        </a:lnTo>
                        <a:lnTo>
                          <a:pt x="165" y="160"/>
                        </a:lnTo>
                        <a:lnTo>
                          <a:pt x="172" y="149"/>
                        </a:lnTo>
                        <a:lnTo>
                          <a:pt x="176" y="145"/>
                        </a:lnTo>
                        <a:lnTo>
                          <a:pt x="181" y="141"/>
                        </a:lnTo>
                        <a:lnTo>
                          <a:pt x="186" y="138"/>
                        </a:lnTo>
                        <a:lnTo>
                          <a:pt x="192" y="136"/>
                        </a:lnTo>
                        <a:lnTo>
                          <a:pt x="201" y="137"/>
                        </a:lnTo>
                        <a:lnTo>
                          <a:pt x="209" y="138"/>
                        </a:lnTo>
                        <a:lnTo>
                          <a:pt x="215" y="140"/>
                        </a:lnTo>
                        <a:lnTo>
                          <a:pt x="220" y="142"/>
                        </a:lnTo>
                        <a:lnTo>
                          <a:pt x="225" y="145"/>
                        </a:lnTo>
                        <a:lnTo>
                          <a:pt x="228" y="148"/>
                        </a:lnTo>
                        <a:lnTo>
                          <a:pt x="230" y="151"/>
                        </a:lnTo>
                        <a:lnTo>
                          <a:pt x="231" y="154"/>
                        </a:lnTo>
                        <a:lnTo>
                          <a:pt x="234" y="160"/>
                        </a:lnTo>
                        <a:lnTo>
                          <a:pt x="234" y="164"/>
                        </a:lnTo>
                        <a:lnTo>
                          <a:pt x="232" y="167"/>
                        </a:lnTo>
                        <a:lnTo>
                          <a:pt x="231" y="167"/>
                        </a:lnTo>
                        <a:lnTo>
                          <a:pt x="232" y="160"/>
                        </a:lnTo>
                        <a:lnTo>
                          <a:pt x="234" y="153"/>
                        </a:lnTo>
                        <a:lnTo>
                          <a:pt x="236" y="147"/>
                        </a:lnTo>
                        <a:lnTo>
                          <a:pt x="238" y="140"/>
                        </a:lnTo>
                        <a:lnTo>
                          <a:pt x="243" y="127"/>
                        </a:lnTo>
                        <a:lnTo>
                          <a:pt x="245" y="117"/>
                        </a:lnTo>
                        <a:lnTo>
                          <a:pt x="250" y="117"/>
                        </a:lnTo>
                        <a:lnTo>
                          <a:pt x="254" y="115"/>
                        </a:lnTo>
                        <a:lnTo>
                          <a:pt x="260" y="113"/>
                        </a:lnTo>
                        <a:lnTo>
                          <a:pt x="264" y="110"/>
                        </a:lnTo>
                        <a:lnTo>
                          <a:pt x="272" y="104"/>
                        </a:lnTo>
                        <a:lnTo>
                          <a:pt x="279" y="99"/>
                        </a:lnTo>
                        <a:lnTo>
                          <a:pt x="265" y="87"/>
                        </a:lnTo>
                        <a:lnTo>
                          <a:pt x="252" y="75"/>
                        </a:lnTo>
                        <a:lnTo>
                          <a:pt x="239" y="66"/>
                        </a:lnTo>
                        <a:lnTo>
                          <a:pt x="227" y="58"/>
                        </a:lnTo>
                        <a:lnTo>
                          <a:pt x="215" y="51"/>
                        </a:lnTo>
                        <a:lnTo>
                          <a:pt x="204" y="44"/>
                        </a:lnTo>
                        <a:lnTo>
                          <a:pt x="194" y="38"/>
                        </a:lnTo>
                        <a:lnTo>
                          <a:pt x="185" y="31"/>
                        </a:lnTo>
                        <a:lnTo>
                          <a:pt x="172" y="31"/>
                        </a:lnTo>
                        <a:lnTo>
                          <a:pt x="146" y="68"/>
                        </a:lnTo>
                        <a:lnTo>
                          <a:pt x="112" y="50"/>
                        </a:lnTo>
                        <a:lnTo>
                          <a:pt x="79" y="25"/>
                        </a:lnTo>
                        <a:lnTo>
                          <a:pt x="33" y="0"/>
                        </a:lnTo>
                        <a:lnTo>
                          <a:pt x="52" y="12"/>
                        </a:lnTo>
                        <a:lnTo>
                          <a:pt x="72" y="74"/>
                        </a:lnTo>
                        <a:lnTo>
                          <a:pt x="46" y="62"/>
                        </a:lnTo>
                        <a:lnTo>
                          <a:pt x="19" y="50"/>
                        </a:lnTo>
                        <a:lnTo>
                          <a:pt x="0" y="56"/>
                        </a:lnTo>
                      </a:path>
                    </a:pathLst>
                  </a:custGeom>
                  <a:solidFill>
                    <a:srgbClr val="92D05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86" name="Freeform 443"/>
                  <p:cNvSpPr>
                    <a:spLocks/>
                  </p:cNvSpPr>
                  <p:nvPr>
                    <p:custDataLst>
                      <p:tags r:id="rId270"/>
                    </p:custDataLst>
                  </p:nvPr>
                </p:nvSpPr>
                <p:spPr bwMode="auto">
                  <a:xfrm>
                    <a:off x="4506913" y="2171700"/>
                    <a:ext cx="209550" cy="150813"/>
                  </a:xfrm>
                  <a:custGeom>
                    <a:avLst/>
                    <a:gdLst>
                      <a:gd name="T0" fmla="*/ 2147483647 w 485"/>
                      <a:gd name="T1" fmla="*/ 2147483647 h 291"/>
                      <a:gd name="T2" fmla="*/ 2147483647 w 485"/>
                      <a:gd name="T3" fmla="*/ 2147483647 h 291"/>
                      <a:gd name="T4" fmla="*/ 2147483647 w 485"/>
                      <a:gd name="T5" fmla="*/ 2147483647 h 291"/>
                      <a:gd name="T6" fmla="*/ 2147483647 w 485"/>
                      <a:gd name="T7" fmla="*/ 2147483647 h 291"/>
                      <a:gd name="T8" fmla="*/ 2147483647 w 485"/>
                      <a:gd name="T9" fmla="*/ 2147483647 h 291"/>
                      <a:gd name="T10" fmla="*/ 2147483647 w 485"/>
                      <a:gd name="T11" fmla="*/ 2147483647 h 291"/>
                      <a:gd name="T12" fmla="*/ 2147483647 w 485"/>
                      <a:gd name="T13" fmla="*/ 2147483647 h 291"/>
                      <a:gd name="T14" fmla="*/ 2147483647 w 485"/>
                      <a:gd name="T15" fmla="*/ 2147483647 h 291"/>
                      <a:gd name="T16" fmla="*/ 2147483647 w 485"/>
                      <a:gd name="T17" fmla="*/ 2147483647 h 291"/>
                      <a:gd name="T18" fmla="*/ 2147483647 w 485"/>
                      <a:gd name="T19" fmla="*/ 2147483647 h 291"/>
                      <a:gd name="T20" fmla="*/ 2147483647 w 485"/>
                      <a:gd name="T21" fmla="*/ 2147483647 h 291"/>
                      <a:gd name="T22" fmla="*/ 2147483647 w 485"/>
                      <a:gd name="T23" fmla="*/ 2147483647 h 291"/>
                      <a:gd name="T24" fmla="*/ 2147483647 w 485"/>
                      <a:gd name="T25" fmla="*/ 2147483647 h 291"/>
                      <a:gd name="T26" fmla="*/ 2147483647 w 485"/>
                      <a:gd name="T27" fmla="*/ 2147483647 h 291"/>
                      <a:gd name="T28" fmla="*/ 2147483647 w 485"/>
                      <a:gd name="T29" fmla="*/ 2147483647 h 291"/>
                      <a:gd name="T30" fmla="*/ 0 w 485"/>
                      <a:gd name="T31" fmla="*/ 2147483647 h 291"/>
                      <a:gd name="T32" fmla="*/ 2147483647 w 485"/>
                      <a:gd name="T33" fmla="*/ 2147483647 h 291"/>
                      <a:gd name="T34" fmla="*/ 2147483647 w 485"/>
                      <a:gd name="T35" fmla="*/ 2147483647 h 291"/>
                      <a:gd name="T36" fmla="*/ 2147483647 w 485"/>
                      <a:gd name="T37" fmla="*/ 2147483647 h 291"/>
                      <a:gd name="T38" fmla="*/ 2147483647 w 485"/>
                      <a:gd name="T39" fmla="*/ 2147483647 h 291"/>
                      <a:gd name="T40" fmla="*/ 2147483647 w 485"/>
                      <a:gd name="T41" fmla="*/ 2147483647 h 291"/>
                      <a:gd name="T42" fmla="*/ 2147483647 w 485"/>
                      <a:gd name="T43" fmla="*/ 2147483647 h 291"/>
                      <a:gd name="T44" fmla="*/ 2147483647 w 485"/>
                      <a:gd name="T45" fmla="*/ 2147483647 h 291"/>
                      <a:gd name="T46" fmla="*/ 2147483647 w 485"/>
                      <a:gd name="T47" fmla="*/ 2147483647 h 291"/>
                      <a:gd name="T48" fmla="*/ 2147483647 w 485"/>
                      <a:gd name="T49" fmla="*/ 2147483647 h 291"/>
                      <a:gd name="T50" fmla="*/ 2147483647 w 485"/>
                      <a:gd name="T51" fmla="*/ 2147483647 h 291"/>
                      <a:gd name="T52" fmla="*/ 2147483647 w 485"/>
                      <a:gd name="T53" fmla="*/ 2147483647 h 291"/>
                      <a:gd name="T54" fmla="*/ 2147483647 w 485"/>
                      <a:gd name="T55" fmla="*/ 2147483647 h 291"/>
                      <a:gd name="T56" fmla="*/ 2147483647 w 485"/>
                      <a:gd name="T57" fmla="*/ 2147483647 h 291"/>
                      <a:gd name="T58" fmla="*/ 2147483647 w 485"/>
                      <a:gd name="T59" fmla="*/ 2147483647 h 291"/>
                      <a:gd name="T60" fmla="*/ 2147483647 w 485"/>
                      <a:gd name="T61" fmla="*/ 2147483647 h 291"/>
                      <a:gd name="T62" fmla="*/ 2147483647 w 485"/>
                      <a:gd name="T63" fmla="*/ 2147483647 h 291"/>
                      <a:gd name="T64" fmla="*/ 2147483647 w 485"/>
                      <a:gd name="T65" fmla="*/ 2147483647 h 291"/>
                      <a:gd name="T66" fmla="*/ 2147483647 w 485"/>
                      <a:gd name="T67" fmla="*/ 2147483647 h 291"/>
                      <a:gd name="T68" fmla="*/ 2147483647 w 485"/>
                      <a:gd name="T69" fmla="*/ 2147483647 h 291"/>
                      <a:gd name="T70" fmla="*/ 2147483647 w 485"/>
                      <a:gd name="T71" fmla="*/ 2147483647 h 291"/>
                      <a:gd name="T72" fmla="*/ 2147483647 w 485"/>
                      <a:gd name="T73" fmla="*/ 2147483647 h 291"/>
                      <a:gd name="T74" fmla="*/ 2147483647 w 485"/>
                      <a:gd name="T75" fmla="*/ 0 h 291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w 485"/>
                      <a:gd name="T115" fmla="*/ 0 h 291"/>
                      <a:gd name="T116" fmla="*/ 485 w 485"/>
                      <a:gd name="T117" fmla="*/ 291 h 291"/>
                    </a:gdLst>
                    <a:ahLst/>
                    <a:cxnLst>
                      <a:cxn ang="T76">
                        <a:pos x="T0" y="T1"/>
                      </a:cxn>
                      <a:cxn ang="T77">
                        <a:pos x="T2" y="T3"/>
                      </a:cxn>
                      <a:cxn ang="T78">
                        <a:pos x="T4" y="T5"/>
                      </a:cxn>
                      <a:cxn ang="T79">
                        <a:pos x="T6" y="T7"/>
                      </a:cxn>
                      <a:cxn ang="T80">
                        <a:pos x="T8" y="T9"/>
                      </a:cxn>
                      <a:cxn ang="T81">
                        <a:pos x="T10" y="T11"/>
                      </a:cxn>
                      <a:cxn ang="T82">
                        <a:pos x="T12" y="T13"/>
                      </a:cxn>
                      <a:cxn ang="T83">
                        <a:pos x="T14" y="T15"/>
                      </a:cxn>
                      <a:cxn ang="T84">
                        <a:pos x="T16" y="T17"/>
                      </a:cxn>
                      <a:cxn ang="T85">
                        <a:pos x="T18" y="T19"/>
                      </a:cxn>
                      <a:cxn ang="T86">
                        <a:pos x="T20" y="T21"/>
                      </a:cxn>
                      <a:cxn ang="T87">
                        <a:pos x="T22" y="T23"/>
                      </a:cxn>
                      <a:cxn ang="T88">
                        <a:pos x="T24" y="T25"/>
                      </a:cxn>
                      <a:cxn ang="T89">
                        <a:pos x="T26" y="T27"/>
                      </a:cxn>
                      <a:cxn ang="T90">
                        <a:pos x="T28" y="T29"/>
                      </a:cxn>
                      <a:cxn ang="T91">
                        <a:pos x="T30" y="T31"/>
                      </a:cxn>
                      <a:cxn ang="T92">
                        <a:pos x="T32" y="T33"/>
                      </a:cxn>
                      <a:cxn ang="T93">
                        <a:pos x="T34" y="T35"/>
                      </a:cxn>
                      <a:cxn ang="T94">
                        <a:pos x="T36" y="T37"/>
                      </a:cxn>
                      <a:cxn ang="T95">
                        <a:pos x="T38" y="T39"/>
                      </a:cxn>
                      <a:cxn ang="T96">
                        <a:pos x="T40" y="T41"/>
                      </a:cxn>
                      <a:cxn ang="T97">
                        <a:pos x="T42" y="T43"/>
                      </a:cxn>
                      <a:cxn ang="T98">
                        <a:pos x="T44" y="T45"/>
                      </a:cxn>
                      <a:cxn ang="T99">
                        <a:pos x="T46" y="T47"/>
                      </a:cxn>
                      <a:cxn ang="T100">
                        <a:pos x="T48" y="T49"/>
                      </a:cxn>
                      <a:cxn ang="T101">
                        <a:pos x="T50" y="T51"/>
                      </a:cxn>
                      <a:cxn ang="T102">
                        <a:pos x="T52" y="T53"/>
                      </a:cxn>
                      <a:cxn ang="T103">
                        <a:pos x="T54" y="T55"/>
                      </a:cxn>
                      <a:cxn ang="T104">
                        <a:pos x="T56" y="T57"/>
                      </a:cxn>
                      <a:cxn ang="T105">
                        <a:pos x="T58" y="T59"/>
                      </a:cxn>
                      <a:cxn ang="T106">
                        <a:pos x="T60" y="T61"/>
                      </a:cxn>
                      <a:cxn ang="T107">
                        <a:pos x="T62" y="T63"/>
                      </a:cxn>
                      <a:cxn ang="T108">
                        <a:pos x="T64" y="T65"/>
                      </a:cxn>
                      <a:cxn ang="T109">
                        <a:pos x="T66" y="T67"/>
                      </a:cxn>
                      <a:cxn ang="T110">
                        <a:pos x="T68" y="T69"/>
                      </a:cxn>
                      <a:cxn ang="T111">
                        <a:pos x="T70" y="T71"/>
                      </a:cxn>
                      <a:cxn ang="T112">
                        <a:pos x="T72" y="T73"/>
                      </a:cxn>
                      <a:cxn ang="T113">
                        <a:pos x="T74" y="T75"/>
                      </a:cxn>
                    </a:cxnLst>
                    <a:rect l="T114" t="T115" r="T116" b="T117"/>
                    <a:pathLst>
                      <a:path w="485" h="291">
                        <a:moveTo>
                          <a:pt x="206" y="6"/>
                        </a:moveTo>
                        <a:lnTo>
                          <a:pt x="252" y="20"/>
                        </a:lnTo>
                        <a:lnTo>
                          <a:pt x="292" y="20"/>
                        </a:lnTo>
                        <a:lnTo>
                          <a:pt x="300" y="44"/>
                        </a:lnTo>
                        <a:lnTo>
                          <a:pt x="339" y="32"/>
                        </a:lnTo>
                        <a:lnTo>
                          <a:pt x="372" y="44"/>
                        </a:lnTo>
                        <a:lnTo>
                          <a:pt x="379" y="93"/>
                        </a:lnTo>
                        <a:lnTo>
                          <a:pt x="425" y="131"/>
                        </a:lnTo>
                        <a:lnTo>
                          <a:pt x="459" y="149"/>
                        </a:lnTo>
                        <a:lnTo>
                          <a:pt x="485" y="167"/>
                        </a:lnTo>
                        <a:lnTo>
                          <a:pt x="459" y="186"/>
                        </a:lnTo>
                        <a:lnTo>
                          <a:pt x="412" y="173"/>
                        </a:lnTo>
                        <a:lnTo>
                          <a:pt x="418" y="198"/>
                        </a:lnTo>
                        <a:lnTo>
                          <a:pt x="433" y="210"/>
                        </a:lnTo>
                        <a:lnTo>
                          <a:pt x="433" y="241"/>
                        </a:lnTo>
                        <a:lnTo>
                          <a:pt x="392" y="241"/>
                        </a:lnTo>
                        <a:lnTo>
                          <a:pt x="385" y="266"/>
                        </a:lnTo>
                        <a:lnTo>
                          <a:pt x="385" y="291"/>
                        </a:lnTo>
                        <a:lnTo>
                          <a:pt x="339" y="278"/>
                        </a:lnTo>
                        <a:lnTo>
                          <a:pt x="285" y="266"/>
                        </a:lnTo>
                        <a:lnTo>
                          <a:pt x="239" y="272"/>
                        </a:lnTo>
                        <a:lnTo>
                          <a:pt x="173" y="254"/>
                        </a:lnTo>
                        <a:lnTo>
                          <a:pt x="113" y="254"/>
                        </a:lnTo>
                        <a:lnTo>
                          <a:pt x="60" y="266"/>
                        </a:lnTo>
                        <a:lnTo>
                          <a:pt x="20" y="278"/>
                        </a:lnTo>
                        <a:lnTo>
                          <a:pt x="15" y="271"/>
                        </a:lnTo>
                        <a:lnTo>
                          <a:pt x="11" y="264"/>
                        </a:lnTo>
                        <a:lnTo>
                          <a:pt x="8" y="257"/>
                        </a:lnTo>
                        <a:lnTo>
                          <a:pt x="5" y="251"/>
                        </a:lnTo>
                        <a:lnTo>
                          <a:pt x="3" y="244"/>
                        </a:lnTo>
                        <a:lnTo>
                          <a:pt x="1" y="237"/>
                        </a:lnTo>
                        <a:lnTo>
                          <a:pt x="0" y="229"/>
                        </a:lnTo>
                        <a:lnTo>
                          <a:pt x="0" y="222"/>
                        </a:lnTo>
                        <a:lnTo>
                          <a:pt x="5" y="219"/>
                        </a:lnTo>
                        <a:lnTo>
                          <a:pt x="10" y="214"/>
                        </a:lnTo>
                        <a:lnTo>
                          <a:pt x="14" y="207"/>
                        </a:lnTo>
                        <a:lnTo>
                          <a:pt x="20" y="198"/>
                        </a:lnTo>
                        <a:lnTo>
                          <a:pt x="23" y="189"/>
                        </a:lnTo>
                        <a:lnTo>
                          <a:pt x="27" y="178"/>
                        </a:lnTo>
                        <a:lnTo>
                          <a:pt x="31" y="166"/>
                        </a:lnTo>
                        <a:lnTo>
                          <a:pt x="33" y="155"/>
                        </a:lnTo>
                        <a:lnTo>
                          <a:pt x="41" y="137"/>
                        </a:lnTo>
                        <a:lnTo>
                          <a:pt x="44" y="131"/>
                        </a:lnTo>
                        <a:lnTo>
                          <a:pt x="48" y="126"/>
                        </a:lnTo>
                        <a:lnTo>
                          <a:pt x="54" y="123"/>
                        </a:lnTo>
                        <a:lnTo>
                          <a:pt x="60" y="119"/>
                        </a:lnTo>
                        <a:lnTo>
                          <a:pt x="75" y="115"/>
                        </a:lnTo>
                        <a:lnTo>
                          <a:pt x="87" y="111"/>
                        </a:lnTo>
                        <a:lnTo>
                          <a:pt x="87" y="109"/>
                        </a:lnTo>
                        <a:lnTo>
                          <a:pt x="89" y="106"/>
                        </a:lnTo>
                        <a:lnTo>
                          <a:pt x="91" y="103"/>
                        </a:lnTo>
                        <a:lnTo>
                          <a:pt x="94" y="100"/>
                        </a:lnTo>
                        <a:lnTo>
                          <a:pt x="98" y="97"/>
                        </a:lnTo>
                        <a:lnTo>
                          <a:pt x="101" y="95"/>
                        </a:lnTo>
                        <a:lnTo>
                          <a:pt x="103" y="94"/>
                        </a:lnTo>
                        <a:lnTo>
                          <a:pt x="106" y="93"/>
                        </a:lnTo>
                        <a:lnTo>
                          <a:pt x="106" y="81"/>
                        </a:lnTo>
                        <a:lnTo>
                          <a:pt x="106" y="76"/>
                        </a:lnTo>
                        <a:lnTo>
                          <a:pt x="107" y="72"/>
                        </a:lnTo>
                        <a:lnTo>
                          <a:pt x="109" y="70"/>
                        </a:lnTo>
                        <a:lnTo>
                          <a:pt x="110" y="68"/>
                        </a:lnTo>
                        <a:lnTo>
                          <a:pt x="113" y="67"/>
                        </a:lnTo>
                        <a:lnTo>
                          <a:pt x="117" y="68"/>
                        </a:lnTo>
                        <a:lnTo>
                          <a:pt x="122" y="69"/>
                        </a:lnTo>
                        <a:lnTo>
                          <a:pt x="126" y="69"/>
                        </a:lnTo>
                        <a:lnTo>
                          <a:pt x="128" y="69"/>
                        </a:lnTo>
                        <a:lnTo>
                          <a:pt x="129" y="68"/>
                        </a:lnTo>
                        <a:lnTo>
                          <a:pt x="132" y="66"/>
                        </a:lnTo>
                        <a:lnTo>
                          <a:pt x="133" y="62"/>
                        </a:lnTo>
                        <a:lnTo>
                          <a:pt x="134" y="56"/>
                        </a:lnTo>
                        <a:lnTo>
                          <a:pt x="137" y="48"/>
                        </a:lnTo>
                        <a:lnTo>
                          <a:pt x="139" y="44"/>
                        </a:lnTo>
                        <a:lnTo>
                          <a:pt x="142" y="41"/>
                        </a:lnTo>
                        <a:lnTo>
                          <a:pt x="144" y="39"/>
                        </a:lnTo>
                        <a:lnTo>
                          <a:pt x="146" y="38"/>
                        </a:lnTo>
                        <a:lnTo>
                          <a:pt x="213" y="0"/>
                        </a:lnTo>
                        <a:lnTo>
                          <a:pt x="206" y="6"/>
                        </a:lnTo>
                      </a:path>
                    </a:pathLst>
                  </a:custGeom>
                  <a:solidFill>
                    <a:srgbClr val="92D05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87" name="Freeform 444"/>
                  <p:cNvSpPr>
                    <a:spLocks/>
                  </p:cNvSpPr>
                  <p:nvPr>
                    <p:custDataLst>
                      <p:tags r:id="rId271"/>
                    </p:custDataLst>
                  </p:nvPr>
                </p:nvSpPr>
                <p:spPr bwMode="auto">
                  <a:xfrm>
                    <a:off x="4364038" y="2503488"/>
                    <a:ext cx="82550" cy="87312"/>
                  </a:xfrm>
                  <a:custGeom>
                    <a:avLst/>
                    <a:gdLst>
                      <a:gd name="T0" fmla="*/ 2147483647 w 186"/>
                      <a:gd name="T1" fmla="*/ 2147483647 h 166"/>
                      <a:gd name="T2" fmla="*/ 2147483647 w 186"/>
                      <a:gd name="T3" fmla="*/ 2147483647 h 166"/>
                      <a:gd name="T4" fmla="*/ 2147483647 w 186"/>
                      <a:gd name="T5" fmla="*/ 2147483647 h 166"/>
                      <a:gd name="T6" fmla="*/ 2147483647 w 186"/>
                      <a:gd name="T7" fmla="*/ 2147483647 h 166"/>
                      <a:gd name="T8" fmla="*/ 2147483647 w 186"/>
                      <a:gd name="T9" fmla="*/ 2147483647 h 166"/>
                      <a:gd name="T10" fmla="*/ 2147483647 w 186"/>
                      <a:gd name="T11" fmla="*/ 2147483647 h 166"/>
                      <a:gd name="T12" fmla="*/ 2147483647 w 186"/>
                      <a:gd name="T13" fmla="*/ 2147483647 h 166"/>
                      <a:gd name="T14" fmla="*/ 2147483647 w 186"/>
                      <a:gd name="T15" fmla="*/ 2147483647 h 166"/>
                      <a:gd name="T16" fmla="*/ 2147483647 w 186"/>
                      <a:gd name="T17" fmla="*/ 2147483647 h 166"/>
                      <a:gd name="T18" fmla="*/ 2147483647 w 186"/>
                      <a:gd name="T19" fmla="*/ 2147483647 h 166"/>
                      <a:gd name="T20" fmla="*/ 0 w 186"/>
                      <a:gd name="T21" fmla="*/ 2147483647 h 166"/>
                      <a:gd name="T22" fmla="*/ 0 w 186"/>
                      <a:gd name="T23" fmla="*/ 0 h 166"/>
                      <a:gd name="T24" fmla="*/ 2147483647 w 186"/>
                      <a:gd name="T25" fmla="*/ 2147483647 h 166"/>
                      <a:gd name="T26" fmla="*/ 2147483647 w 186"/>
                      <a:gd name="T27" fmla="*/ 2147483647 h 166"/>
                      <a:gd name="T28" fmla="*/ 2147483647 w 186"/>
                      <a:gd name="T29" fmla="*/ 2147483647 h 166"/>
                      <a:gd name="T30" fmla="*/ 2147483647 w 186"/>
                      <a:gd name="T31" fmla="*/ 2147483647 h 166"/>
                      <a:gd name="T32" fmla="*/ 2147483647 w 186"/>
                      <a:gd name="T33" fmla="*/ 2147483647 h 166"/>
                      <a:gd name="T34" fmla="*/ 2147483647 w 186"/>
                      <a:gd name="T35" fmla="*/ 2147483647 h 166"/>
                      <a:gd name="T36" fmla="*/ 2147483647 w 186"/>
                      <a:gd name="T37" fmla="*/ 2147483647 h 166"/>
                      <a:gd name="T38" fmla="*/ 2147483647 w 186"/>
                      <a:gd name="T39" fmla="*/ 0 h 166"/>
                      <a:gd name="T40" fmla="*/ 2147483647 w 186"/>
                      <a:gd name="T41" fmla="*/ 2147483647 h 166"/>
                      <a:gd name="T42" fmla="*/ 2147483647 w 186"/>
                      <a:gd name="T43" fmla="*/ 2147483647 h 166"/>
                      <a:gd name="T44" fmla="*/ 2147483647 w 186"/>
                      <a:gd name="T45" fmla="*/ 2147483647 h 166"/>
                      <a:gd name="T46" fmla="*/ 2147483647 w 186"/>
                      <a:gd name="T47" fmla="*/ 2147483647 h 166"/>
                      <a:gd name="T48" fmla="*/ 2147483647 w 186"/>
                      <a:gd name="T49" fmla="*/ 2147483647 h 166"/>
                      <a:gd name="T50" fmla="*/ 2147483647 w 186"/>
                      <a:gd name="T51" fmla="*/ 2147483647 h 166"/>
                      <a:gd name="T52" fmla="*/ 2147483647 w 186"/>
                      <a:gd name="T53" fmla="*/ 2147483647 h 166"/>
                      <a:gd name="T54" fmla="*/ 2147483647 w 186"/>
                      <a:gd name="T55" fmla="*/ 2147483647 h 166"/>
                      <a:gd name="T56" fmla="*/ 2147483647 w 186"/>
                      <a:gd name="T57" fmla="*/ 2147483647 h 166"/>
                      <a:gd name="T58" fmla="*/ 2147483647 w 186"/>
                      <a:gd name="T59" fmla="*/ 2147483647 h 166"/>
                      <a:gd name="T60" fmla="*/ 2147483647 w 186"/>
                      <a:gd name="T61" fmla="*/ 2147483647 h 16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w 186"/>
                      <a:gd name="T94" fmla="*/ 0 h 166"/>
                      <a:gd name="T95" fmla="*/ 186 w 186"/>
                      <a:gd name="T96" fmla="*/ 166 h 166"/>
                    </a:gdLst>
                    <a:ahLst/>
                    <a:cxnLst>
                      <a:cxn ang="T62">
                        <a:pos x="T0" y="T1"/>
                      </a:cxn>
                      <a:cxn ang="T63">
                        <a:pos x="T2" y="T3"/>
                      </a:cxn>
                      <a:cxn ang="T64">
                        <a:pos x="T4" y="T5"/>
                      </a:cxn>
                      <a:cxn ang="T65">
                        <a:pos x="T6" y="T7"/>
                      </a:cxn>
                      <a:cxn ang="T66">
                        <a:pos x="T8" y="T9"/>
                      </a:cxn>
                      <a:cxn ang="T67">
                        <a:pos x="T10" y="T11"/>
                      </a:cxn>
                      <a:cxn ang="T68">
                        <a:pos x="T12" y="T13"/>
                      </a:cxn>
                      <a:cxn ang="T69">
                        <a:pos x="T14" y="T15"/>
                      </a:cxn>
                      <a:cxn ang="T70">
                        <a:pos x="T16" y="T17"/>
                      </a:cxn>
                      <a:cxn ang="T71">
                        <a:pos x="T18" y="T19"/>
                      </a:cxn>
                      <a:cxn ang="T72">
                        <a:pos x="T20" y="T21"/>
                      </a:cxn>
                      <a:cxn ang="T73">
                        <a:pos x="T22" y="T23"/>
                      </a:cxn>
                      <a:cxn ang="T74">
                        <a:pos x="T24" y="T25"/>
                      </a:cxn>
                      <a:cxn ang="T75">
                        <a:pos x="T26" y="T27"/>
                      </a:cxn>
                      <a:cxn ang="T76">
                        <a:pos x="T28" y="T29"/>
                      </a:cxn>
                      <a:cxn ang="T77">
                        <a:pos x="T30" y="T31"/>
                      </a:cxn>
                      <a:cxn ang="T78">
                        <a:pos x="T32" y="T33"/>
                      </a:cxn>
                      <a:cxn ang="T79">
                        <a:pos x="T34" y="T35"/>
                      </a:cxn>
                      <a:cxn ang="T80">
                        <a:pos x="T36" y="T37"/>
                      </a:cxn>
                      <a:cxn ang="T81">
                        <a:pos x="T38" y="T39"/>
                      </a:cxn>
                      <a:cxn ang="T82">
                        <a:pos x="T40" y="T41"/>
                      </a:cxn>
                      <a:cxn ang="T83">
                        <a:pos x="T42" y="T43"/>
                      </a:cxn>
                      <a:cxn ang="T84">
                        <a:pos x="T44" y="T45"/>
                      </a:cxn>
                      <a:cxn ang="T85">
                        <a:pos x="T46" y="T47"/>
                      </a:cxn>
                      <a:cxn ang="T86">
                        <a:pos x="T48" y="T49"/>
                      </a:cxn>
                      <a:cxn ang="T87">
                        <a:pos x="T50" y="T51"/>
                      </a:cxn>
                      <a:cxn ang="T88">
                        <a:pos x="T52" y="T53"/>
                      </a:cxn>
                      <a:cxn ang="T89">
                        <a:pos x="T54" y="T55"/>
                      </a:cxn>
                      <a:cxn ang="T90">
                        <a:pos x="T56" y="T57"/>
                      </a:cxn>
                      <a:cxn ang="T91">
                        <a:pos x="T58" y="T59"/>
                      </a:cxn>
                      <a:cxn ang="T92">
                        <a:pos x="T60" y="T61"/>
                      </a:cxn>
                    </a:cxnLst>
                    <a:rect l="T93" t="T94" r="T95" b="T96"/>
                    <a:pathLst>
                      <a:path w="186" h="166">
                        <a:moveTo>
                          <a:pt x="86" y="147"/>
                        </a:moveTo>
                        <a:lnTo>
                          <a:pt x="83" y="136"/>
                        </a:lnTo>
                        <a:lnTo>
                          <a:pt x="78" y="127"/>
                        </a:lnTo>
                        <a:lnTo>
                          <a:pt x="74" y="118"/>
                        </a:lnTo>
                        <a:lnTo>
                          <a:pt x="70" y="110"/>
                        </a:lnTo>
                        <a:lnTo>
                          <a:pt x="60" y="95"/>
                        </a:lnTo>
                        <a:lnTo>
                          <a:pt x="49" y="82"/>
                        </a:lnTo>
                        <a:lnTo>
                          <a:pt x="37" y="70"/>
                        </a:lnTo>
                        <a:lnTo>
                          <a:pt x="25" y="56"/>
                        </a:lnTo>
                        <a:lnTo>
                          <a:pt x="13" y="38"/>
                        </a:lnTo>
                        <a:lnTo>
                          <a:pt x="0" y="18"/>
                        </a:lnTo>
                        <a:lnTo>
                          <a:pt x="0" y="0"/>
                        </a:lnTo>
                        <a:lnTo>
                          <a:pt x="7" y="2"/>
                        </a:lnTo>
                        <a:lnTo>
                          <a:pt x="14" y="3"/>
                        </a:lnTo>
                        <a:lnTo>
                          <a:pt x="20" y="4"/>
                        </a:lnTo>
                        <a:lnTo>
                          <a:pt x="27" y="4"/>
                        </a:lnTo>
                        <a:lnTo>
                          <a:pt x="33" y="4"/>
                        </a:lnTo>
                        <a:lnTo>
                          <a:pt x="40" y="3"/>
                        </a:lnTo>
                        <a:lnTo>
                          <a:pt x="47" y="2"/>
                        </a:lnTo>
                        <a:lnTo>
                          <a:pt x="53" y="0"/>
                        </a:lnTo>
                        <a:lnTo>
                          <a:pt x="140" y="12"/>
                        </a:lnTo>
                        <a:lnTo>
                          <a:pt x="186" y="91"/>
                        </a:lnTo>
                        <a:lnTo>
                          <a:pt x="171" y="112"/>
                        </a:lnTo>
                        <a:lnTo>
                          <a:pt x="155" y="129"/>
                        </a:lnTo>
                        <a:lnTo>
                          <a:pt x="149" y="137"/>
                        </a:lnTo>
                        <a:lnTo>
                          <a:pt x="144" y="145"/>
                        </a:lnTo>
                        <a:lnTo>
                          <a:pt x="142" y="150"/>
                        </a:lnTo>
                        <a:lnTo>
                          <a:pt x="141" y="156"/>
                        </a:lnTo>
                        <a:lnTo>
                          <a:pt x="140" y="161"/>
                        </a:lnTo>
                        <a:lnTo>
                          <a:pt x="140" y="166"/>
                        </a:lnTo>
                        <a:lnTo>
                          <a:pt x="86" y="147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88" name="Freeform 445"/>
                  <p:cNvSpPr>
                    <a:spLocks/>
                  </p:cNvSpPr>
                  <p:nvPr>
                    <p:custDataLst>
                      <p:tags r:id="rId272"/>
                    </p:custDataLst>
                  </p:nvPr>
                </p:nvSpPr>
                <p:spPr bwMode="auto">
                  <a:xfrm>
                    <a:off x="2728913" y="3940175"/>
                    <a:ext cx="82550" cy="57150"/>
                  </a:xfrm>
                  <a:custGeom>
                    <a:avLst/>
                    <a:gdLst>
                      <a:gd name="T0" fmla="*/ 153 w 186"/>
                      <a:gd name="T1" fmla="*/ 21 h 104"/>
                      <a:gd name="T2" fmla="*/ 146 w 186"/>
                      <a:gd name="T3" fmla="*/ 21 h 104"/>
                      <a:gd name="T4" fmla="*/ 141 w 186"/>
                      <a:gd name="T5" fmla="*/ 20 h 104"/>
                      <a:gd name="T6" fmla="*/ 136 w 186"/>
                      <a:gd name="T7" fmla="*/ 18 h 104"/>
                      <a:gd name="T8" fmla="*/ 133 w 186"/>
                      <a:gd name="T9" fmla="*/ 15 h 104"/>
                      <a:gd name="T10" fmla="*/ 130 w 186"/>
                      <a:gd name="T11" fmla="*/ 13 h 104"/>
                      <a:gd name="T12" fmla="*/ 125 w 186"/>
                      <a:gd name="T13" fmla="*/ 11 h 104"/>
                      <a:gd name="T14" fmla="*/ 120 w 186"/>
                      <a:gd name="T15" fmla="*/ 10 h 104"/>
                      <a:gd name="T16" fmla="*/ 113 w 186"/>
                      <a:gd name="T17" fmla="*/ 9 h 104"/>
                      <a:gd name="T18" fmla="*/ 100 w 186"/>
                      <a:gd name="T19" fmla="*/ 8 h 104"/>
                      <a:gd name="T20" fmla="*/ 88 w 186"/>
                      <a:gd name="T21" fmla="*/ 6 h 104"/>
                      <a:gd name="T22" fmla="*/ 75 w 186"/>
                      <a:gd name="T23" fmla="*/ 3 h 104"/>
                      <a:gd name="T24" fmla="*/ 64 w 186"/>
                      <a:gd name="T25" fmla="*/ 1 h 104"/>
                      <a:gd name="T26" fmla="*/ 60 w 186"/>
                      <a:gd name="T27" fmla="*/ 0 h 104"/>
                      <a:gd name="T28" fmla="*/ 54 w 186"/>
                      <a:gd name="T29" fmla="*/ 0 h 104"/>
                      <a:gd name="T30" fmla="*/ 51 w 186"/>
                      <a:gd name="T31" fmla="*/ 1 h 104"/>
                      <a:gd name="T32" fmla="*/ 46 w 186"/>
                      <a:gd name="T33" fmla="*/ 2 h 104"/>
                      <a:gd name="T34" fmla="*/ 44 w 186"/>
                      <a:gd name="T35" fmla="*/ 4 h 104"/>
                      <a:gd name="T36" fmla="*/ 42 w 186"/>
                      <a:gd name="T37" fmla="*/ 6 h 104"/>
                      <a:gd name="T38" fmla="*/ 41 w 186"/>
                      <a:gd name="T39" fmla="*/ 10 h 104"/>
                      <a:gd name="T40" fmla="*/ 40 w 186"/>
                      <a:gd name="T41" fmla="*/ 15 h 104"/>
                      <a:gd name="T42" fmla="*/ 34 w 186"/>
                      <a:gd name="T43" fmla="*/ 27 h 104"/>
                      <a:gd name="T44" fmla="*/ 20 w 186"/>
                      <a:gd name="T45" fmla="*/ 47 h 104"/>
                      <a:gd name="T46" fmla="*/ 7 w 186"/>
                      <a:gd name="T47" fmla="*/ 66 h 104"/>
                      <a:gd name="T48" fmla="*/ 0 w 186"/>
                      <a:gd name="T49" fmla="*/ 77 h 104"/>
                      <a:gd name="T50" fmla="*/ 8 w 186"/>
                      <a:gd name="T51" fmla="*/ 77 h 104"/>
                      <a:gd name="T52" fmla="*/ 16 w 186"/>
                      <a:gd name="T53" fmla="*/ 78 h 104"/>
                      <a:gd name="T54" fmla="*/ 21 w 186"/>
                      <a:gd name="T55" fmla="*/ 79 h 104"/>
                      <a:gd name="T56" fmla="*/ 25 w 186"/>
                      <a:gd name="T57" fmla="*/ 81 h 104"/>
                      <a:gd name="T58" fmla="*/ 33 w 186"/>
                      <a:gd name="T59" fmla="*/ 85 h 104"/>
                      <a:gd name="T60" fmla="*/ 40 w 186"/>
                      <a:gd name="T61" fmla="*/ 89 h 104"/>
                      <a:gd name="T62" fmla="*/ 45 w 186"/>
                      <a:gd name="T63" fmla="*/ 94 h 104"/>
                      <a:gd name="T64" fmla="*/ 52 w 186"/>
                      <a:gd name="T65" fmla="*/ 98 h 104"/>
                      <a:gd name="T66" fmla="*/ 56 w 186"/>
                      <a:gd name="T67" fmla="*/ 100 h 104"/>
                      <a:gd name="T68" fmla="*/ 61 w 186"/>
                      <a:gd name="T69" fmla="*/ 101 h 104"/>
                      <a:gd name="T70" fmla="*/ 66 w 186"/>
                      <a:gd name="T71" fmla="*/ 102 h 104"/>
                      <a:gd name="T72" fmla="*/ 74 w 186"/>
                      <a:gd name="T73" fmla="*/ 102 h 104"/>
                      <a:gd name="T74" fmla="*/ 107 w 186"/>
                      <a:gd name="T75" fmla="*/ 103 h 104"/>
                      <a:gd name="T76" fmla="*/ 131 w 186"/>
                      <a:gd name="T77" fmla="*/ 104 h 104"/>
                      <a:gd name="T78" fmla="*/ 135 w 186"/>
                      <a:gd name="T79" fmla="*/ 103 h 104"/>
                      <a:gd name="T80" fmla="*/ 139 w 186"/>
                      <a:gd name="T81" fmla="*/ 102 h 104"/>
                      <a:gd name="T82" fmla="*/ 142 w 186"/>
                      <a:gd name="T83" fmla="*/ 100 h 104"/>
                      <a:gd name="T84" fmla="*/ 145 w 186"/>
                      <a:gd name="T85" fmla="*/ 97 h 104"/>
                      <a:gd name="T86" fmla="*/ 147 w 186"/>
                      <a:gd name="T87" fmla="*/ 94 h 104"/>
                      <a:gd name="T88" fmla="*/ 150 w 186"/>
                      <a:gd name="T89" fmla="*/ 88 h 104"/>
                      <a:gd name="T90" fmla="*/ 152 w 186"/>
                      <a:gd name="T91" fmla="*/ 83 h 104"/>
                      <a:gd name="T92" fmla="*/ 153 w 186"/>
                      <a:gd name="T93" fmla="*/ 77 h 104"/>
                      <a:gd name="T94" fmla="*/ 186 w 186"/>
                      <a:gd name="T95" fmla="*/ 27 h 104"/>
                      <a:gd name="T96" fmla="*/ 153 w 186"/>
                      <a:gd name="T97" fmla="*/ 21 h 104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w 186"/>
                      <a:gd name="T148" fmla="*/ 0 h 104"/>
                      <a:gd name="T149" fmla="*/ 186 w 186"/>
                      <a:gd name="T150" fmla="*/ 104 h 104"/>
                    </a:gdLst>
                    <a:ahLst/>
                    <a:cxnLst>
                      <a:cxn ang="T98">
                        <a:pos x="T0" y="T1"/>
                      </a:cxn>
                      <a:cxn ang="T99">
                        <a:pos x="T2" y="T3"/>
                      </a:cxn>
                      <a:cxn ang="T100">
                        <a:pos x="T4" y="T5"/>
                      </a:cxn>
                      <a:cxn ang="T101">
                        <a:pos x="T6" y="T7"/>
                      </a:cxn>
                      <a:cxn ang="T102">
                        <a:pos x="T8" y="T9"/>
                      </a:cxn>
                      <a:cxn ang="T103">
                        <a:pos x="T10" y="T11"/>
                      </a:cxn>
                      <a:cxn ang="T104">
                        <a:pos x="T12" y="T13"/>
                      </a:cxn>
                      <a:cxn ang="T105">
                        <a:pos x="T14" y="T15"/>
                      </a:cxn>
                      <a:cxn ang="T106">
                        <a:pos x="T16" y="T17"/>
                      </a:cxn>
                      <a:cxn ang="T107">
                        <a:pos x="T18" y="T19"/>
                      </a:cxn>
                      <a:cxn ang="T108">
                        <a:pos x="T20" y="T21"/>
                      </a:cxn>
                      <a:cxn ang="T109">
                        <a:pos x="T22" y="T23"/>
                      </a:cxn>
                      <a:cxn ang="T110">
                        <a:pos x="T24" y="T25"/>
                      </a:cxn>
                      <a:cxn ang="T111">
                        <a:pos x="T26" y="T27"/>
                      </a:cxn>
                      <a:cxn ang="T112">
                        <a:pos x="T28" y="T29"/>
                      </a:cxn>
                      <a:cxn ang="T113">
                        <a:pos x="T30" y="T31"/>
                      </a:cxn>
                      <a:cxn ang="T114">
                        <a:pos x="T32" y="T33"/>
                      </a:cxn>
                      <a:cxn ang="T115">
                        <a:pos x="T34" y="T35"/>
                      </a:cxn>
                      <a:cxn ang="T116">
                        <a:pos x="T36" y="T37"/>
                      </a:cxn>
                      <a:cxn ang="T117">
                        <a:pos x="T38" y="T39"/>
                      </a:cxn>
                      <a:cxn ang="T118">
                        <a:pos x="T40" y="T41"/>
                      </a:cxn>
                      <a:cxn ang="T119">
                        <a:pos x="T42" y="T43"/>
                      </a:cxn>
                      <a:cxn ang="T120">
                        <a:pos x="T44" y="T45"/>
                      </a:cxn>
                      <a:cxn ang="T121">
                        <a:pos x="T46" y="T47"/>
                      </a:cxn>
                      <a:cxn ang="T122">
                        <a:pos x="T48" y="T49"/>
                      </a:cxn>
                      <a:cxn ang="T123">
                        <a:pos x="T50" y="T51"/>
                      </a:cxn>
                      <a:cxn ang="T124">
                        <a:pos x="T52" y="T53"/>
                      </a:cxn>
                      <a:cxn ang="T125">
                        <a:pos x="T54" y="T55"/>
                      </a:cxn>
                      <a:cxn ang="T126">
                        <a:pos x="T56" y="T57"/>
                      </a:cxn>
                      <a:cxn ang="T127">
                        <a:pos x="T58" y="T59"/>
                      </a:cxn>
                      <a:cxn ang="T128">
                        <a:pos x="T60" y="T61"/>
                      </a:cxn>
                      <a:cxn ang="T129">
                        <a:pos x="T62" y="T63"/>
                      </a:cxn>
                      <a:cxn ang="T130">
                        <a:pos x="T64" y="T65"/>
                      </a:cxn>
                      <a:cxn ang="T131">
                        <a:pos x="T66" y="T67"/>
                      </a:cxn>
                      <a:cxn ang="T132">
                        <a:pos x="T68" y="T69"/>
                      </a:cxn>
                      <a:cxn ang="T133">
                        <a:pos x="T70" y="T71"/>
                      </a:cxn>
                      <a:cxn ang="T134">
                        <a:pos x="T72" y="T73"/>
                      </a:cxn>
                      <a:cxn ang="T135">
                        <a:pos x="T74" y="T75"/>
                      </a:cxn>
                      <a:cxn ang="T136">
                        <a:pos x="T76" y="T77"/>
                      </a:cxn>
                      <a:cxn ang="T137">
                        <a:pos x="T78" y="T79"/>
                      </a:cxn>
                      <a:cxn ang="T138">
                        <a:pos x="T80" y="T81"/>
                      </a:cxn>
                      <a:cxn ang="T139">
                        <a:pos x="T82" y="T83"/>
                      </a:cxn>
                      <a:cxn ang="T140">
                        <a:pos x="T84" y="T85"/>
                      </a:cxn>
                      <a:cxn ang="T141">
                        <a:pos x="T86" y="T87"/>
                      </a:cxn>
                      <a:cxn ang="T142">
                        <a:pos x="T88" y="T89"/>
                      </a:cxn>
                      <a:cxn ang="T143">
                        <a:pos x="T90" y="T91"/>
                      </a:cxn>
                      <a:cxn ang="T144">
                        <a:pos x="T92" y="T93"/>
                      </a:cxn>
                      <a:cxn ang="T145">
                        <a:pos x="T94" y="T95"/>
                      </a:cxn>
                      <a:cxn ang="T146">
                        <a:pos x="T96" y="T97"/>
                      </a:cxn>
                    </a:cxnLst>
                    <a:rect l="T147" t="T148" r="T149" b="T150"/>
                    <a:pathLst>
                      <a:path w="186" h="104">
                        <a:moveTo>
                          <a:pt x="153" y="21"/>
                        </a:moveTo>
                        <a:lnTo>
                          <a:pt x="146" y="21"/>
                        </a:lnTo>
                        <a:lnTo>
                          <a:pt x="141" y="20"/>
                        </a:lnTo>
                        <a:lnTo>
                          <a:pt x="136" y="18"/>
                        </a:lnTo>
                        <a:lnTo>
                          <a:pt x="133" y="15"/>
                        </a:lnTo>
                        <a:lnTo>
                          <a:pt x="130" y="13"/>
                        </a:lnTo>
                        <a:lnTo>
                          <a:pt x="125" y="11"/>
                        </a:lnTo>
                        <a:lnTo>
                          <a:pt x="120" y="10"/>
                        </a:lnTo>
                        <a:lnTo>
                          <a:pt x="113" y="9"/>
                        </a:lnTo>
                        <a:lnTo>
                          <a:pt x="100" y="8"/>
                        </a:lnTo>
                        <a:lnTo>
                          <a:pt x="88" y="6"/>
                        </a:lnTo>
                        <a:lnTo>
                          <a:pt x="75" y="3"/>
                        </a:lnTo>
                        <a:lnTo>
                          <a:pt x="64" y="1"/>
                        </a:lnTo>
                        <a:lnTo>
                          <a:pt x="60" y="0"/>
                        </a:lnTo>
                        <a:lnTo>
                          <a:pt x="54" y="0"/>
                        </a:lnTo>
                        <a:lnTo>
                          <a:pt x="51" y="1"/>
                        </a:lnTo>
                        <a:lnTo>
                          <a:pt x="46" y="2"/>
                        </a:lnTo>
                        <a:lnTo>
                          <a:pt x="44" y="4"/>
                        </a:lnTo>
                        <a:lnTo>
                          <a:pt x="42" y="6"/>
                        </a:lnTo>
                        <a:lnTo>
                          <a:pt x="41" y="10"/>
                        </a:lnTo>
                        <a:lnTo>
                          <a:pt x="40" y="15"/>
                        </a:lnTo>
                        <a:lnTo>
                          <a:pt x="34" y="27"/>
                        </a:lnTo>
                        <a:lnTo>
                          <a:pt x="20" y="47"/>
                        </a:lnTo>
                        <a:lnTo>
                          <a:pt x="7" y="66"/>
                        </a:lnTo>
                        <a:lnTo>
                          <a:pt x="0" y="77"/>
                        </a:lnTo>
                        <a:lnTo>
                          <a:pt x="8" y="77"/>
                        </a:lnTo>
                        <a:lnTo>
                          <a:pt x="16" y="78"/>
                        </a:lnTo>
                        <a:lnTo>
                          <a:pt x="21" y="79"/>
                        </a:lnTo>
                        <a:lnTo>
                          <a:pt x="25" y="81"/>
                        </a:lnTo>
                        <a:lnTo>
                          <a:pt x="33" y="85"/>
                        </a:lnTo>
                        <a:lnTo>
                          <a:pt x="40" y="89"/>
                        </a:lnTo>
                        <a:lnTo>
                          <a:pt x="45" y="94"/>
                        </a:lnTo>
                        <a:lnTo>
                          <a:pt x="52" y="98"/>
                        </a:lnTo>
                        <a:lnTo>
                          <a:pt x="56" y="100"/>
                        </a:lnTo>
                        <a:lnTo>
                          <a:pt x="61" y="101"/>
                        </a:lnTo>
                        <a:lnTo>
                          <a:pt x="66" y="102"/>
                        </a:lnTo>
                        <a:lnTo>
                          <a:pt x="74" y="102"/>
                        </a:lnTo>
                        <a:lnTo>
                          <a:pt x="107" y="103"/>
                        </a:lnTo>
                        <a:lnTo>
                          <a:pt x="131" y="104"/>
                        </a:lnTo>
                        <a:lnTo>
                          <a:pt x="135" y="103"/>
                        </a:lnTo>
                        <a:lnTo>
                          <a:pt x="139" y="102"/>
                        </a:lnTo>
                        <a:lnTo>
                          <a:pt x="142" y="100"/>
                        </a:lnTo>
                        <a:lnTo>
                          <a:pt x="145" y="97"/>
                        </a:lnTo>
                        <a:lnTo>
                          <a:pt x="147" y="94"/>
                        </a:lnTo>
                        <a:lnTo>
                          <a:pt x="150" y="88"/>
                        </a:lnTo>
                        <a:lnTo>
                          <a:pt x="152" y="83"/>
                        </a:lnTo>
                        <a:lnTo>
                          <a:pt x="153" y="77"/>
                        </a:lnTo>
                        <a:lnTo>
                          <a:pt x="186" y="27"/>
                        </a:lnTo>
                        <a:lnTo>
                          <a:pt x="153" y="21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89" name="Freeform 446"/>
                  <p:cNvSpPr>
                    <a:spLocks/>
                  </p:cNvSpPr>
                  <p:nvPr>
                    <p:custDataLst>
                      <p:tags r:id="rId273"/>
                    </p:custDataLst>
                  </p:nvPr>
                </p:nvSpPr>
                <p:spPr bwMode="auto">
                  <a:xfrm>
                    <a:off x="4522788" y="2538413"/>
                    <a:ext cx="133350" cy="96837"/>
                  </a:xfrm>
                  <a:custGeom>
                    <a:avLst/>
                    <a:gdLst>
                      <a:gd name="T0" fmla="*/ 2147483647 w 311"/>
                      <a:gd name="T1" fmla="*/ 2147483647 h 179"/>
                      <a:gd name="T2" fmla="*/ 2147483647 w 311"/>
                      <a:gd name="T3" fmla="*/ 2147483647 h 179"/>
                      <a:gd name="T4" fmla="*/ 2147483647 w 311"/>
                      <a:gd name="T5" fmla="*/ 2147483647 h 179"/>
                      <a:gd name="T6" fmla="*/ 2147483647 w 311"/>
                      <a:gd name="T7" fmla="*/ 2147483647 h 179"/>
                      <a:gd name="T8" fmla="*/ 2147483647 w 311"/>
                      <a:gd name="T9" fmla="*/ 0 h 179"/>
                      <a:gd name="T10" fmla="*/ 2147483647 w 311"/>
                      <a:gd name="T11" fmla="*/ 2147483647 h 179"/>
                      <a:gd name="T12" fmla="*/ 2147483647 w 311"/>
                      <a:gd name="T13" fmla="*/ 2147483647 h 179"/>
                      <a:gd name="T14" fmla="*/ 2147483647 w 311"/>
                      <a:gd name="T15" fmla="*/ 2147483647 h 179"/>
                      <a:gd name="T16" fmla="*/ 2147483647 w 311"/>
                      <a:gd name="T17" fmla="*/ 2147483647 h 179"/>
                      <a:gd name="T18" fmla="*/ 2147483647 w 311"/>
                      <a:gd name="T19" fmla="*/ 2147483647 h 179"/>
                      <a:gd name="T20" fmla="*/ 2147483647 w 311"/>
                      <a:gd name="T21" fmla="*/ 2147483647 h 179"/>
                      <a:gd name="T22" fmla="*/ 2147483647 w 311"/>
                      <a:gd name="T23" fmla="*/ 2147483647 h 179"/>
                      <a:gd name="T24" fmla="*/ 2147483647 w 311"/>
                      <a:gd name="T25" fmla="*/ 2147483647 h 179"/>
                      <a:gd name="T26" fmla="*/ 2147483647 w 311"/>
                      <a:gd name="T27" fmla="*/ 2147483647 h 179"/>
                      <a:gd name="T28" fmla="*/ 2147483647 w 311"/>
                      <a:gd name="T29" fmla="*/ 2147483647 h 179"/>
                      <a:gd name="T30" fmla="*/ 2147483647 w 311"/>
                      <a:gd name="T31" fmla="*/ 2147483647 h 179"/>
                      <a:gd name="T32" fmla="*/ 2147483647 w 311"/>
                      <a:gd name="T33" fmla="*/ 2147483647 h 179"/>
                      <a:gd name="T34" fmla="*/ 2147483647 w 311"/>
                      <a:gd name="T35" fmla="*/ 2147483647 h 179"/>
                      <a:gd name="T36" fmla="*/ 2147483647 w 311"/>
                      <a:gd name="T37" fmla="*/ 2147483647 h 179"/>
                      <a:gd name="T38" fmla="*/ 2147483647 w 311"/>
                      <a:gd name="T39" fmla="*/ 2147483647 h 179"/>
                      <a:gd name="T40" fmla="*/ 2147483647 w 311"/>
                      <a:gd name="T41" fmla="*/ 2147483647 h 179"/>
                      <a:gd name="T42" fmla="*/ 2147483647 w 311"/>
                      <a:gd name="T43" fmla="*/ 2147483647 h 179"/>
                      <a:gd name="T44" fmla="*/ 2147483647 w 311"/>
                      <a:gd name="T45" fmla="*/ 2147483647 h 179"/>
                      <a:gd name="T46" fmla="*/ 2147483647 w 311"/>
                      <a:gd name="T47" fmla="*/ 2147483647 h 179"/>
                      <a:gd name="T48" fmla="*/ 2147483647 w 311"/>
                      <a:gd name="T49" fmla="*/ 2147483647 h 179"/>
                      <a:gd name="T50" fmla="*/ 2147483647 w 311"/>
                      <a:gd name="T51" fmla="*/ 2147483647 h 179"/>
                      <a:gd name="T52" fmla="*/ 2147483647 w 311"/>
                      <a:gd name="T53" fmla="*/ 2147483647 h 179"/>
                      <a:gd name="T54" fmla="*/ 2147483647 w 311"/>
                      <a:gd name="T55" fmla="*/ 2147483647 h 179"/>
                      <a:gd name="T56" fmla="*/ 2147483647 w 311"/>
                      <a:gd name="T57" fmla="*/ 2147483647 h 179"/>
                      <a:gd name="T58" fmla="*/ 2147483647 w 311"/>
                      <a:gd name="T59" fmla="*/ 2147483647 h 179"/>
                      <a:gd name="T60" fmla="*/ 2147483647 w 311"/>
                      <a:gd name="T61" fmla="*/ 2147483647 h 179"/>
                      <a:gd name="T62" fmla="*/ 2147483647 w 311"/>
                      <a:gd name="T63" fmla="*/ 2147483647 h 179"/>
                      <a:gd name="T64" fmla="*/ 2147483647 w 311"/>
                      <a:gd name="T65" fmla="*/ 2147483647 h 179"/>
                      <a:gd name="T66" fmla="*/ 2147483647 w 311"/>
                      <a:gd name="T67" fmla="*/ 2147483647 h 179"/>
                      <a:gd name="T68" fmla="*/ 2147483647 w 311"/>
                      <a:gd name="T69" fmla="*/ 2147483647 h 179"/>
                      <a:gd name="T70" fmla="*/ 2147483647 w 311"/>
                      <a:gd name="T71" fmla="*/ 2147483647 h 179"/>
                      <a:gd name="T72" fmla="*/ 2147483647 w 311"/>
                      <a:gd name="T73" fmla="*/ 2147483647 h 179"/>
                      <a:gd name="T74" fmla="*/ 0 w 311"/>
                      <a:gd name="T75" fmla="*/ 2147483647 h 179"/>
                      <a:gd name="T76" fmla="*/ 0 w 311"/>
                      <a:gd name="T77" fmla="*/ 2147483647 h 179"/>
                      <a:gd name="T78" fmla="*/ 2147483647 w 311"/>
                      <a:gd name="T79" fmla="*/ 2147483647 h 179"/>
                      <a:gd name="T80" fmla="*/ 2147483647 w 311"/>
                      <a:gd name="T81" fmla="*/ 2147483647 h 179"/>
                      <a:gd name="T82" fmla="*/ 2147483647 w 311"/>
                      <a:gd name="T83" fmla="*/ 2147483647 h 179"/>
                      <a:gd name="T84" fmla="*/ 2147483647 w 311"/>
                      <a:gd name="T85" fmla="*/ 2147483647 h 179"/>
                      <a:gd name="T86" fmla="*/ 2147483647 w 311"/>
                      <a:gd name="T87" fmla="*/ 2147483647 h 179"/>
                      <a:gd name="T88" fmla="*/ 2147483647 w 311"/>
                      <a:gd name="T89" fmla="*/ 2147483647 h 179"/>
                      <a:gd name="T90" fmla="*/ 2147483647 w 311"/>
                      <a:gd name="T91" fmla="*/ 2147483647 h 179"/>
                      <a:gd name="T92" fmla="*/ 2147483647 w 311"/>
                      <a:gd name="T93" fmla="*/ 2147483647 h 179"/>
                      <a:gd name="T94" fmla="*/ 2147483647 w 311"/>
                      <a:gd name="T95" fmla="*/ 2147483647 h 179"/>
                      <a:gd name="T96" fmla="*/ 2147483647 w 311"/>
                      <a:gd name="T97" fmla="*/ 2147483647 h 179"/>
                      <a:gd name="T98" fmla="*/ 2147483647 w 311"/>
                      <a:gd name="T99" fmla="*/ 2147483647 h 179"/>
                      <a:gd name="T100" fmla="*/ 0 w 311"/>
                      <a:gd name="T101" fmla="*/ 2147483647 h 179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w 311"/>
                      <a:gd name="T154" fmla="*/ 0 h 179"/>
                      <a:gd name="T155" fmla="*/ 311 w 311"/>
                      <a:gd name="T156" fmla="*/ 179 h 179"/>
                    </a:gdLst>
                    <a:ahLst/>
                    <a:cxnLst>
                      <a:cxn ang="T102">
                        <a:pos x="T0" y="T1"/>
                      </a:cxn>
                      <a:cxn ang="T103">
                        <a:pos x="T2" y="T3"/>
                      </a:cxn>
                      <a:cxn ang="T104">
                        <a:pos x="T4" y="T5"/>
                      </a:cxn>
                      <a:cxn ang="T105">
                        <a:pos x="T6" y="T7"/>
                      </a:cxn>
                      <a:cxn ang="T106">
                        <a:pos x="T8" y="T9"/>
                      </a:cxn>
                      <a:cxn ang="T107">
                        <a:pos x="T10" y="T11"/>
                      </a:cxn>
                      <a:cxn ang="T108">
                        <a:pos x="T12" y="T13"/>
                      </a:cxn>
                      <a:cxn ang="T109">
                        <a:pos x="T14" y="T15"/>
                      </a:cxn>
                      <a:cxn ang="T110">
                        <a:pos x="T16" y="T17"/>
                      </a:cxn>
                      <a:cxn ang="T111">
                        <a:pos x="T18" y="T19"/>
                      </a:cxn>
                      <a:cxn ang="T112">
                        <a:pos x="T20" y="T21"/>
                      </a:cxn>
                      <a:cxn ang="T113">
                        <a:pos x="T22" y="T23"/>
                      </a:cxn>
                      <a:cxn ang="T114">
                        <a:pos x="T24" y="T25"/>
                      </a:cxn>
                      <a:cxn ang="T115">
                        <a:pos x="T26" y="T27"/>
                      </a:cxn>
                      <a:cxn ang="T116">
                        <a:pos x="T28" y="T29"/>
                      </a:cxn>
                      <a:cxn ang="T117">
                        <a:pos x="T30" y="T31"/>
                      </a:cxn>
                      <a:cxn ang="T118">
                        <a:pos x="T32" y="T33"/>
                      </a:cxn>
                      <a:cxn ang="T119">
                        <a:pos x="T34" y="T35"/>
                      </a:cxn>
                      <a:cxn ang="T120">
                        <a:pos x="T36" y="T37"/>
                      </a:cxn>
                      <a:cxn ang="T121">
                        <a:pos x="T38" y="T39"/>
                      </a:cxn>
                      <a:cxn ang="T122">
                        <a:pos x="T40" y="T41"/>
                      </a:cxn>
                      <a:cxn ang="T123">
                        <a:pos x="T42" y="T43"/>
                      </a:cxn>
                      <a:cxn ang="T124">
                        <a:pos x="T44" y="T45"/>
                      </a:cxn>
                      <a:cxn ang="T125">
                        <a:pos x="T46" y="T47"/>
                      </a:cxn>
                      <a:cxn ang="T126">
                        <a:pos x="T48" y="T49"/>
                      </a:cxn>
                      <a:cxn ang="T127">
                        <a:pos x="T50" y="T51"/>
                      </a:cxn>
                      <a:cxn ang="T128">
                        <a:pos x="T52" y="T53"/>
                      </a:cxn>
                      <a:cxn ang="T129">
                        <a:pos x="T54" y="T55"/>
                      </a:cxn>
                      <a:cxn ang="T130">
                        <a:pos x="T56" y="T57"/>
                      </a:cxn>
                      <a:cxn ang="T131">
                        <a:pos x="T58" y="T59"/>
                      </a:cxn>
                      <a:cxn ang="T132">
                        <a:pos x="T60" y="T61"/>
                      </a:cxn>
                      <a:cxn ang="T133">
                        <a:pos x="T62" y="T63"/>
                      </a:cxn>
                      <a:cxn ang="T134">
                        <a:pos x="T64" y="T65"/>
                      </a:cxn>
                      <a:cxn ang="T135">
                        <a:pos x="T66" y="T67"/>
                      </a:cxn>
                      <a:cxn ang="T136">
                        <a:pos x="T68" y="T69"/>
                      </a:cxn>
                      <a:cxn ang="T137">
                        <a:pos x="T70" y="T71"/>
                      </a:cxn>
                      <a:cxn ang="T138">
                        <a:pos x="T72" y="T73"/>
                      </a:cxn>
                      <a:cxn ang="T139">
                        <a:pos x="T74" y="T75"/>
                      </a:cxn>
                      <a:cxn ang="T140">
                        <a:pos x="T76" y="T77"/>
                      </a:cxn>
                      <a:cxn ang="T141">
                        <a:pos x="T78" y="T79"/>
                      </a:cxn>
                      <a:cxn ang="T142">
                        <a:pos x="T80" y="T81"/>
                      </a:cxn>
                      <a:cxn ang="T143">
                        <a:pos x="T82" y="T83"/>
                      </a:cxn>
                      <a:cxn ang="T144">
                        <a:pos x="T84" y="T85"/>
                      </a:cxn>
                      <a:cxn ang="T145">
                        <a:pos x="T86" y="T87"/>
                      </a:cxn>
                      <a:cxn ang="T146">
                        <a:pos x="T88" y="T89"/>
                      </a:cxn>
                      <a:cxn ang="T147">
                        <a:pos x="T90" y="T91"/>
                      </a:cxn>
                      <a:cxn ang="T148">
                        <a:pos x="T92" y="T93"/>
                      </a:cxn>
                      <a:cxn ang="T149">
                        <a:pos x="T94" y="T95"/>
                      </a:cxn>
                      <a:cxn ang="T150">
                        <a:pos x="T96" y="T97"/>
                      </a:cxn>
                      <a:cxn ang="T151">
                        <a:pos x="T98" y="T99"/>
                      </a:cxn>
                      <a:cxn ang="T152">
                        <a:pos x="T100" y="T101"/>
                      </a:cxn>
                    </a:cxnLst>
                    <a:rect l="T153" t="T154" r="T155" b="T156"/>
                    <a:pathLst>
                      <a:path w="311" h="179">
                        <a:moveTo>
                          <a:pt x="0" y="6"/>
                        </a:moveTo>
                        <a:lnTo>
                          <a:pt x="79" y="38"/>
                        </a:lnTo>
                        <a:lnTo>
                          <a:pt x="97" y="33"/>
                        </a:lnTo>
                        <a:lnTo>
                          <a:pt x="115" y="26"/>
                        </a:lnTo>
                        <a:lnTo>
                          <a:pt x="132" y="20"/>
                        </a:lnTo>
                        <a:lnTo>
                          <a:pt x="148" y="14"/>
                        </a:lnTo>
                        <a:lnTo>
                          <a:pt x="163" y="9"/>
                        </a:lnTo>
                        <a:lnTo>
                          <a:pt x="178" y="4"/>
                        </a:lnTo>
                        <a:lnTo>
                          <a:pt x="195" y="1"/>
                        </a:lnTo>
                        <a:lnTo>
                          <a:pt x="211" y="0"/>
                        </a:lnTo>
                        <a:lnTo>
                          <a:pt x="224" y="1"/>
                        </a:lnTo>
                        <a:lnTo>
                          <a:pt x="236" y="2"/>
                        </a:lnTo>
                        <a:lnTo>
                          <a:pt x="247" y="4"/>
                        </a:lnTo>
                        <a:lnTo>
                          <a:pt x="256" y="6"/>
                        </a:lnTo>
                        <a:lnTo>
                          <a:pt x="275" y="10"/>
                        </a:lnTo>
                        <a:lnTo>
                          <a:pt x="292" y="12"/>
                        </a:lnTo>
                        <a:lnTo>
                          <a:pt x="290" y="21"/>
                        </a:lnTo>
                        <a:lnTo>
                          <a:pt x="287" y="28"/>
                        </a:lnTo>
                        <a:lnTo>
                          <a:pt x="283" y="36"/>
                        </a:lnTo>
                        <a:lnTo>
                          <a:pt x="278" y="42"/>
                        </a:lnTo>
                        <a:lnTo>
                          <a:pt x="273" y="48"/>
                        </a:lnTo>
                        <a:lnTo>
                          <a:pt x="269" y="53"/>
                        </a:lnTo>
                        <a:lnTo>
                          <a:pt x="266" y="57"/>
                        </a:lnTo>
                        <a:lnTo>
                          <a:pt x="265" y="62"/>
                        </a:lnTo>
                        <a:lnTo>
                          <a:pt x="265" y="64"/>
                        </a:lnTo>
                        <a:lnTo>
                          <a:pt x="266" y="66"/>
                        </a:lnTo>
                        <a:lnTo>
                          <a:pt x="269" y="69"/>
                        </a:lnTo>
                        <a:lnTo>
                          <a:pt x="271" y="71"/>
                        </a:lnTo>
                        <a:lnTo>
                          <a:pt x="277" y="75"/>
                        </a:lnTo>
                        <a:lnTo>
                          <a:pt x="285" y="79"/>
                        </a:lnTo>
                        <a:lnTo>
                          <a:pt x="301" y="87"/>
                        </a:lnTo>
                        <a:lnTo>
                          <a:pt x="311" y="93"/>
                        </a:lnTo>
                        <a:lnTo>
                          <a:pt x="298" y="100"/>
                        </a:lnTo>
                        <a:lnTo>
                          <a:pt x="287" y="107"/>
                        </a:lnTo>
                        <a:lnTo>
                          <a:pt x="283" y="110"/>
                        </a:lnTo>
                        <a:lnTo>
                          <a:pt x="281" y="115"/>
                        </a:lnTo>
                        <a:lnTo>
                          <a:pt x="278" y="121"/>
                        </a:lnTo>
                        <a:lnTo>
                          <a:pt x="278" y="129"/>
                        </a:lnTo>
                        <a:lnTo>
                          <a:pt x="271" y="131"/>
                        </a:lnTo>
                        <a:lnTo>
                          <a:pt x="252" y="136"/>
                        </a:lnTo>
                        <a:lnTo>
                          <a:pt x="230" y="143"/>
                        </a:lnTo>
                        <a:lnTo>
                          <a:pt x="211" y="148"/>
                        </a:lnTo>
                        <a:lnTo>
                          <a:pt x="202" y="158"/>
                        </a:lnTo>
                        <a:lnTo>
                          <a:pt x="191" y="168"/>
                        </a:lnTo>
                        <a:lnTo>
                          <a:pt x="185" y="172"/>
                        </a:lnTo>
                        <a:lnTo>
                          <a:pt x="178" y="176"/>
                        </a:lnTo>
                        <a:lnTo>
                          <a:pt x="172" y="178"/>
                        </a:lnTo>
                        <a:lnTo>
                          <a:pt x="165" y="179"/>
                        </a:lnTo>
                        <a:lnTo>
                          <a:pt x="158" y="178"/>
                        </a:lnTo>
                        <a:lnTo>
                          <a:pt x="151" y="175"/>
                        </a:lnTo>
                        <a:lnTo>
                          <a:pt x="144" y="171"/>
                        </a:lnTo>
                        <a:lnTo>
                          <a:pt x="137" y="167"/>
                        </a:lnTo>
                        <a:lnTo>
                          <a:pt x="129" y="162"/>
                        </a:lnTo>
                        <a:lnTo>
                          <a:pt x="120" y="158"/>
                        </a:lnTo>
                        <a:lnTo>
                          <a:pt x="110" y="156"/>
                        </a:lnTo>
                        <a:lnTo>
                          <a:pt x="98" y="155"/>
                        </a:lnTo>
                        <a:lnTo>
                          <a:pt x="83" y="155"/>
                        </a:lnTo>
                        <a:lnTo>
                          <a:pt x="66" y="155"/>
                        </a:lnTo>
                        <a:lnTo>
                          <a:pt x="59" y="156"/>
                        </a:lnTo>
                        <a:lnTo>
                          <a:pt x="51" y="157"/>
                        </a:lnTo>
                        <a:lnTo>
                          <a:pt x="45" y="159"/>
                        </a:lnTo>
                        <a:lnTo>
                          <a:pt x="39" y="161"/>
                        </a:lnTo>
                        <a:lnTo>
                          <a:pt x="38" y="151"/>
                        </a:lnTo>
                        <a:lnTo>
                          <a:pt x="36" y="142"/>
                        </a:lnTo>
                        <a:lnTo>
                          <a:pt x="34" y="132"/>
                        </a:lnTo>
                        <a:lnTo>
                          <a:pt x="32" y="123"/>
                        </a:lnTo>
                        <a:lnTo>
                          <a:pt x="26" y="126"/>
                        </a:lnTo>
                        <a:lnTo>
                          <a:pt x="21" y="128"/>
                        </a:lnTo>
                        <a:lnTo>
                          <a:pt x="17" y="129"/>
                        </a:lnTo>
                        <a:lnTo>
                          <a:pt x="13" y="129"/>
                        </a:lnTo>
                        <a:lnTo>
                          <a:pt x="9" y="128"/>
                        </a:lnTo>
                        <a:lnTo>
                          <a:pt x="7" y="126"/>
                        </a:lnTo>
                        <a:lnTo>
                          <a:pt x="5" y="124"/>
                        </a:lnTo>
                        <a:lnTo>
                          <a:pt x="3" y="121"/>
                        </a:lnTo>
                        <a:lnTo>
                          <a:pt x="1" y="114"/>
                        </a:lnTo>
                        <a:lnTo>
                          <a:pt x="0" y="105"/>
                        </a:lnTo>
                        <a:lnTo>
                          <a:pt x="0" y="96"/>
                        </a:lnTo>
                        <a:lnTo>
                          <a:pt x="0" y="87"/>
                        </a:lnTo>
                        <a:lnTo>
                          <a:pt x="1" y="84"/>
                        </a:lnTo>
                        <a:lnTo>
                          <a:pt x="3" y="82"/>
                        </a:lnTo>
                        <a:lnTo>
                          <a:pt x="7" y="80"/>
                        </a:lnTo>
                        <a:lnTo>
                          <a:pt x="13" y="78"/>
                        </a:lnTo>
                        <a:lnTo>
                          <a:pt x="17" y="76"/>
                        </a:lnTo>
                        <a:lnTo>
                          <a:pt x="21" y="72"/>
                        </a:lnTo>
                        <a:lnTo>
                          <a:pt x="23" y="70"/>
                        </a:lnTo>
                        <a:lnTo>
                          <a:pt x="25" y="68"/>
                        </a:lnTo>
                        <a:lnTo>
                          <a:pt x="25" y="65"/>
                        </a:lnTo>
                        <a:lnTo>
                          <a:pt x="26" y="62"/>
                        </a:lnTo>
                        <a:lnTo>
                          <a:pt x="25" y="56"/>
                        </a:lnTo>
                        <a:lnTo>
                          <a:pt x="24" y="51"/>
                        </a:lnTo>
                        <a:lnTo>
                          <a:pt x="21" y="47"/>
                        </a:lnTo>
                        <a:lnTo>
                          <a:pt x="19" y="43"/>
                        </a:lnTo>
                        <a:lnTo>
                          <a:pt x="14" y="36"/>
                        </a:lnTo>
                        <a:lnTo>
                          <a:pt x="8" y="29"/>
                        </a:lnTo>
                        <a:lnTo>
                          <a:pt x="3" y="24"/>
                        </a:lnTo>
                        <a:lnTo>
                          <a:pt x="1" y="18"/>
                        </a:lnTo>
                        <a:lnTo>
                          <a:pt x="0" y="16"/>
                        </a:lnTo>
                        <a:lnTo>
                          <a:pt x="1" y="13"/>
                        </a:lnTo>
                        <a:lnTo>
                          <a:pt x="3" y="10"/>
                        </a:lnTo>
                        <a:lnTo>
                          <a:pt x="6" y="6"/>
                        </a:lnTo>
                        <a:lnTo>
                          <a:pt x="3" y="6"/>
                        </a:lnTo>
                        <a:lnTo>
                          <a:pt x="0" y="6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90" name="Freeform 447"/>
                  <p:cNvSpPr>
                    <a:spLocks/>
                  </p:cNvSpPr>
                  <p:nvPr>
                    <p:custDataLst>
                      <p:tags r:id="rId274"/>
                    </p:custDataLst>
                  </p:nvPr>
                </p:nvSpPr>
                <p:spPr bwMode="auto">
                  <a:xfrm>
                    <a:off x="3878263" y="3465513"/>
                    <a:ext cx="177800" cy="165100"/>
                  </a:xfrm>
                  <a:custGeom>
                    <a:avLst/>
                    <a:gdLst>
                      <a:gd name="T0" fmla="*/ 6 w 405"/>
                      <a:gd name="T1" fmla="*/ 260 h 314"/>
                      <a:gd name="T2" fmla="*/ 13 w 405"/>
                      <a:gd name="T3" fmla="*/ 237 h 314"/>
                      <a:gd name="T4" fmla="*/ 17 w 405"/>
                      <a:gd name="T5" fmla="*/ 202 h 314"/>
                      <a:gd name="T6" fmla="*/ 23 w 405"/>
                      <a:gd name="T7" fmla="*/ 173 h 314"/>
                      <a:gd name="T8" fmla="*/ 32 w 405"/>
                      <a:gd name="T9" fmla="*/ 162 h 314"/>
                      <a:gd name="T10" fmla="*/ 48 w 405"/>
                      <a:gd name="T11" fmla="*/ 150 h 314"/>
                      <a:gd name="T12" fmla="*/ 72 w 405"/>
                      <a:gd name="T13" fmla="*/ 141 h 314"/>
                      <a:gd name="T14" fmla="*/ 93 w 405"/>
                      <a:gd name="T15" fmla="*/ 134 h 314"/>
                      <a:gd name="T16" fmla="*/ 104 w 405"/>
                      <a:gd name="T17" fmla="*/ 125 h 314"/>
                      <a:gd name="T18" fmla="*/ 113 w 405"/>
                      <a:gd name="T19" fmla="*/ 114 h 314"/>
                      <a:gd name="T20" fmla="*/ 123 w 405"/>
                      <a:gd name="T21" fmla="*/ 93 h 314"/>
                      <a:gd name="T22" fmla="*/ 136 w 405"/>
                      <a:gd name="T23" fmla="*/ 69 h 314"/>
                      <a:gd name="T24" fmla="*/ 147 w 405"/>
                      <a:gd name="T25" fmla="*/ 55 h 314"/>
                      <a:gd name="T26" fmla="*/ 155 w 405"/>
                      <a:gd name="T27" fmla="*/ 51 h 314"/>
                      <a:gd name="T28" fmla="*/ 170 w 405"/>
                      <a:gd name="T29" fmla="*/ 51 h 314"/>
                      <a:gd name="T30" fmla="*/ 189 w 405"/>
                      <a:gd name="T31" fmla="*/ 48 h 314"/>
                      <a:gd name="T32" fmla="*/ 213 w 405"/>
                      <a:gd name="T33" fmla="*/ 35 h 314"/>
                      <a:gd name="T34" fmla="*/ 237 w 405"/>
                      <a:gd name="T35" fmla="*/ 20 h 314"/>
                      <a:gd name="T36" fmla="*/ 257 w 405"/>
                      <a:gd name="T37" fmla="*/ 11 h 314"/>
                      <a:gd name="T38" fmla="*/ 282 w 405"/>
                      <a:gd name="T39" fmla="*/ 4 h 314"/>
                      <a:gd name="T40" fmla="*/ 314 w 405"/>
                      <a:gd name="T41" fmla="*/ 0 h 314"/>
                      <a:gd name="T42" fmla="*/ 332 w 405"/>
                      <a:gd name="T43" fmla="*/ 14 h 314"/>
                      <a:gd name="T44" fmla="*/ 337 w 405"/>
                      <a:gd name="T45" fmla="*/ 34 h 314"/>
                      <a:gd name="T46" fmla="*/ 343 w 405"/>
                      <a:gd name="T47" fmla="*/ 50 h 314"/>
                      <a:gd name="T48" fmla="*/ 352 w 405"/>
                      <a:gd name="T49" fmla="*/ 62 h 314"/>
                      <a:gd name="T50" fmla="*/ 368 w 405"/>
                      <a:gd name="T51" fmla="*/ 74 h 314"/>
                      <a:gd name="T52" fmla="*/ 382 w 405"/>
                      <a:gd name="T53" fmla="*/ 85 h 314"/>
                      <a:gd name="T54" fmla="*/ 390 w 405"/>
                      <a:gd name="T55" fmla="*/ 93 h 314"/>
                      <a:gd name="T56" fmla="*/ 396 w 405"/>
                      <a:gd name="T57" fmla="*/ 115 h 314"/>
                      <a:gd name="T58" fmla="*/ 398 w 405"/>
                      <a:gd name="T59" fmla="*/ 143 h 314"/>
                      <a:gd name="T60" fmla="*/ 398 w 405"/>
                      <a:gd name="T61" fmla="*/ 170 h 314"/>
                      <a:gd name="T62" fmla="*/ 402 w 405"/>
                      <a:gd name="T63" fmla="*/ 196 h 314"/>
                      <a:gd name="T64" fmla="*/ 398 w 405"/>
                      <a:gd name="T65" fmla="*/ 217 h 314"/>
                      <a:gd name="T66" fmla="*/ 382 w 405"/>
                      <a:gd name="T67" fmla="*/ 226 h 314"/>
                      <a:gd name="T68" fmla="*/ 365 w 405"/>
                      <a:gd name="T69" fmla="*/ 241 h 314"/>
                      <a:gd name="T70" fmla="*/ 363 w 405"/>
                      <a:gd name="T71" fmla="*/ 237 h 314"/>
                      <a:gd name="T72" fmla="*/ 358 w 405"/>
                      <a:gd name="T73" fmla="*/ 233 h 314"/>
                      <a:gd name="T74" fmla="*/ 342 w 405"/>
                      <a:gd name="T75" fmla="*/ 227 h 314"/>
                      <a:gd name="T76" fmla="*/ 319 w 405"/>
                      <a:gd name="T77" fmla="*/ 223 h 314"/>
                      <a:gd name="T78" fmla="*/ 152 w 405"/>
                      <a:gd name="T79" fmla="*/ 241 h 314"/>
                      <a:gd name="T80" fmla="*/ 150 w 405"/>
                      <a:gd name="T81" fmla="*/ 257 h 314"/>
                      <a:gd name="T82" fmla="*/ 150 w 405"/>
                      <a:gd name="T83" fmla="*/ 274 h 314"/>
                      <a:gd name="T84" fmla="*/ 152 w 405"/>
                      <a:gd name="T85" fmla="*/ 314 h 314"/>
                      <a:gd name="T86" fmla="*/ 139 w 405"/>
                      <a:gd name="T87" fmla="*/ 312 h 314"/>
                      <a:gd name="T88" fmla="*/ 126 w 405"/>
                      <a:gd name="T89" fmla="*/ 305 h 314"/>
                      <a:gd name="T90" fmla="*/ 100 w 405"/>
                      <a:gd name="T91" fmla="*/ 290 h 314"/>
                      <a:gd name="T92" fmla="*/ 89 w 405"/>
                      <a:gd name="T93" fmla="*/ 307 h 314"/>
                      <a:gd name="T94" fmla="*/ 82 w 405"/>
                      <a:gd name="T95" fmla="*/ 312 h 314"/>
                      <a:gd name="T96" fmla="*/ 73 w 405"/>
                      <a:gd name="T97" fmla="*/ 314 h 314"/>
                      <a:gd name="T98" fmla="*/ 60 w 405"/>
                      <a:gd name="T99" fmla="*/ 311 h 314"/>
                      <a:gd name="T100" fmla="*/ 47 w 405"/>
                      <a:gd name="T101" fmla="*/ 302 h 314"/>
                      <a:gd name="T102" fmla="*/ 28 w 405"/>
                      <a:gd name="T103" fmla="*/ 291 h 314"/>
                      <a:gd name="T104" fmla="*/ 0 w 405"/>
                      <a:gd name="T105" fmla="*/ 284 h 314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w 405"/>
                      <a:gd name="T160" fmla="*/ 0 h 314"/>
                      <a:gd name="T161" fmla="*/ 405 w 405"/>
                      <a:gd name="T162" fmla="*/ 314 h 314"/>
                    </a:gdLst>
                    <a:ahLst/>
                    <a:cxnLst>
                      <a:cxn ang="T106">
                        <a:pos x="T0" y="T1"/>
                      </a:cxn>
                      <a:cxn ang="T107">
                        <a:pos x="T2" y="T3"/>
                      </a:cxn>
                      <a:cxn ang="T108">
                        <a:pos x="T4" y="T5"/>
                      </a:cxn>
                      <a:cxn ang="T109">
                        <a:pos x="T6" y="T7"/>
                      </a:cxn>
                      <a:cxn ang="T110">
                        <a:pos x="T8" y="T9"/>
                      </a:cxn>
                      <a:cxn ang="T111">
                        <a:pos x="T10" y="T11"/>
                      </a:cxn>
                      <a:cxn ang="T112">
                        <a:pos x="T12" y="T13"/>
                      </a:cxn>
                      <a:cxn ang="T113">
                        <a:pos x="T14" y="T15"/>
                      </a:cxn>
                      <a:cxn ang="T114">
                        <a:pos x="T16" y="T17"/>
                      </a:cxn>
                      <a:cxn ang="T115">
                        <a:pos x="T18" y="T19"/>
                      </a:cxn>
                      <a:cxn ang="T116">
                        <a:pos x="T20" y="T21"/>
                      </a:cxn>
                      <a:cxn ang="T117">
                        <a:pos x="T22" y="T23"/>
                      </a:cxn>
                      <a:cxn ang="T118">
                        <a:pos x="T24" y="T25"/>
                      </a:cxn>
                      <a:cxn ang="T119">
                        <a:pos x="T26" y="T27"/>
                      </a:cxn>
                      <a:cxn ang="T120">
                        <a:pos x="T28" y="T29"/>
                      </a:cxn>
                      <a:cxn ang="T121">
                        <a:pos x="T30" y="T31"/>
                      </a:cxn>
                      <a:cxn ang="T122">
                        <a:pos x="T32" y="T33"/>
                      </a:cxn>
                      <a:cxn ang="T123">
                        <a:pos x="T34" y="T35"/>
                      </a:cxn>
                      <a:cxn ang="T124">
                        <a:pos x="T36" y="T37"/>
                      </a:cxn>
                      <a:cxn ang="T125">
                        <a:pos x="T38" y="T39"/>
                      </a:cxn>
                      <a:cxn ang="T126">
                        <a:pos x="T40" y="T41"/>
                      </a:cxn>
                      <a:cxn ang="T127">
                        <a:pos x="T42" y="T43"/>
                      </a:cxn>
                      <a:cxn ang="T128">
                        <a:pos x="T44" y="T45"/>
                      </a:cxn>
                      <a:cxn ang="T129">
                        <a:pos x="T46" y="T47"/>
                      </a:cxn>
                      <a:cxn ang="T130">
                        <a:pos x="T48" y="T49"/>
                      </a:cxn>
                      <a:cxn ang="T131">
                        <a:pos x="T50" y="T51"/>
                      </a:cxn>
                      <a:cxn ang="T132">
                        <a:pos x="T52" y="T53"/>
                      </a:cxn>
                      <a:cxn ang="T133">
                        <a:pos x="T54" y="T55"/>
                      </a:cxn>
                      <a:cxn ang="T134">
                        <a:pos x="T56" y="T57"/>
                      </a:cxn>
                      <a:cxn ang="T135">
                        <a:pos x="T58" y="T59"/>
                      </a:cxn>
                      <a:cxn ang="T136">
                        <a:pos x="T60" y="T61"/>
                      </a:cxn>
                      <a:cxn ang="T137">
                        <a:pos x="T62" y="T63"/>
                      </a:cxn>
                      <a:cxn ang="T138">
                        <a:pos x="T64" y="T65"/>
                      </a:cxn>
                      <a:cxn ang="T139">
                        <a:pos x="T66" y="T67"/>
                      </a:cxn>
                      <a:cxn ang="T140">
                        <a:pos x="T68" y="T69"/>
                      </a:cxn>
                      <a:cxn ang="T141">
                        <a:pos x="T70" y="T71"/>
                      </a:cxn>
                      <a:cxn ang="T142">
                        <a:pos x="T72" y="T73"/>
                      </a:cxn>
                      <a:cxn ang="T143">
                        <a:pos x="T74" y="T75"/>
                      </a:cxn>
                      <a:cxn ang="T144">
                        <a:pos x="T76" y="T77"/>
                      </a:cxn>
                      <a:cxn ang="T145">
                        <a:pos x="T78" y="T79"/>
                      </a:cxn>
                      <a:cxn ang="T146">
                        <a:pos x="T80" y="T81"/>
                      </a:cxn>
                      <a:cxn ang="T147">
                        <a:pos x="T82" y="T83"/>
                      </a:cxn>
                      <a:cxn ang="T148">
                        <a:pos x="T84" y="T85"/>
                      </a:cxn>
                      <a:cxn ang="T149">
                        <a:pos x="T86" y="T87"/>
                      </a:cxn>
                      <a:cxn ang="T150">
                        <a:pos x="T88" y="T89"/>
                      </a:cxn>
                      <a:cxn ang="T151">
                        <a:pos x="T90" y="T91"/>
                      </a:cxn>
                      <a:cxn ang="T152">
                        <a:pos x="T92" y="T93"/>
                      </a:cxn>
                      <a:cxn ang="T153">
                        <a:pos x="T94" y="T95"/>
                      </a:cxn>
                      <a:cxn ang="T154">
                        <a:pos x="T96" y="T97"/>
                      </a:cxn>
                      <a:cxn ang="T155">
                        <a:pos x="T98" y="T99"/>
                      </a:cxn>
                      <a:cxn ang="T156">
                        <a:pos x="T100" y="T101"/>
                      </a:cxn>
                      <a:cxn ang="T157">
                        <a:pos x="T102" y="T103"/>
                      </a:cxn>
                      <a:cxn ang="T158">
                        <a:pos x="T104" y="T105"/>
                      </a:cxn>
                    </a:cxnLst>
                    <a:rect l="T159" t="T160" r="T161" b="T162"/>
                    <a:pathLst>
                      <a:path w="405" h="314">
                        <a:moveTo>
                          <a:pt x="0" y="272"/>
                        </a:moveTo>
                        <a:lnTo>
                          <a:pt x="6" y="260"/>
                        </a:lnTo>
                        <a:lnTo>
                          <a:pt x="11" y="248"/>
                        </a:lnTo>
                        <a:lnTo>
                          <a:pt x="13" y="237"/>
                        </a:lnTo>
                        <a:lnTo>
                          <a:pt x="15" y="226"/>
                        </a:lnTo>
                        <a:lnTo>
                          <a:pt x="17" y="202"/>
                        </a:lnTo>
                        <a:lnTo>
                          <a:pt x="20" y="179"/>
                        </a:lnTo>
                        <a:lnTo>
                          <a:pt x="23" y="173"/>
                        </a:lnTo>
                        <a:lnTo>
                          <a:pt x="26" y="167"/>
                        </a:lnTo>
                        <a:lnTo>
                          <a:pt x="32" y="162"/>
                        </a:lnTo>
                        <a:lnTo>
                          <a:pt x="36" y="158"/>
                        </a:lnTo>
                        <a:lnTo>
                          <a:pt x="48" y="150"/>
                        </a:lnTo>
                        <a:lnTo>
                          <a:pt x="60" y="145"/>
                        </a:lnTo>
                        <a:lnTo>
                          <a:pt x="72" y="141"/>
                        </a:lnTo>
                        <a:lnTo>
                          <a:pt x="83" y="137"/>
                        </a:lnTo>
                        <a:lnTo>
                          <a:pt x="93" y="134"/>
                        </a:lnTo>
                        <a:lnTo>
                          <a:pt x="100" y="130"/>
                        </a:lnTo>
                        <a:lnTo>
                          <a:pt x="104" y="125"/>
                        </a:lnTo>
                        <a:lnTo>
                          <a:pt x="109" y="120"/>
                        </a:lnTo>
                        <a:lnTo>
                          <a:pt x="113" y="114"/>
                        </a:lnTo>
                        <a:lnTo>
                          <a:pt x="116" y="107"/>
                        </a:lnTo>
                        <a:lnTo>
                          <a:pt x="123" y="93"/>
                        </a:lnTo>
                        <a:lnTo>
                          <a:pt x="129" y="81"/>
                        </a:lnTo>
                        <a:lnTo>
                          <a:pt x="136" y="69"/>
                        </a:lnTo>
                        <a:lnTo>
                          <a:pt x="143" y="59"/>
                        </a:lnTo>
                        <a:lnTo>
                          <a:pt x="147" y="55"/>
                        </a:lnTo>
                        <a:lnTo>
                          <a:pt x="150" y="53"/>
                        </a:lnTo>
                        <a:lnTo>
                          <a:pt x="155" y="51"/>
                        </a:lnTo>
                        <a:lnTo>
                          <a:pt x="159" y="50"/>
                        </a:lnTo>
                        <a:lnTo>
                          <a:pt x="170" y="51"/>
                        </a:lnTo>
                        <a:lnTo>
                          <a:pt x="180" y="50"/>
                        </a:lnTo>
                        <a:lnTo>
                          <a:pt x="189" y="48"/>
                        </a:lnTo>
                        <a:lnTo>
                          <a:pt x="196" y="44"/>
                        </a:lnTo>
                        <a:lnTo>
                          <a:pt x="213" y="35"/>
                        </a:lnTo>
                        <a:lnTo>
                          <a:pt x="228" y="25"/>
                        </a:lnTo>
                        <a:lnTo>
                          <a:pt x="237" y="20"/>
                        </a:lnTo>
                        <a:lnTo>
                          <a:pt x="247" y="15"/>
                        </a:lnTo>
                        <a:lnTo>
                          <a:pt x="257" y="11"/>
                        </a:lnTo>
                        <a:lnTo>
                          <a:pt x="269" y="7"/>
                        </a:lnTo>
                        <a:lnTo>
                          <a:pt x="282" y="4"/>
                        </a:lnTo>
                        <a:lnTo>
                          <a:pt x="296" y="1"/>
                        </a:lnTo>
                        <a:lnTo>
                          <a:pt x="314" y="0"/>
                        </a:lnTo>
                        <a:lnTo>
                          <a:pt x="332" y="1"/>
                        </a:lnTo>
                        <a:lnTo>
                          <a:pt x="332" y="14"/>
                        </a:lnTo>
                        <a:lnTo>
                          <a:pt x="335" y="25"/>
                        </a:lnTo>
                        <a:lnTo>
                          <a:pt x="337" y="34"/>
                        </a:lnTo>
                        <a:lnTo>
                          <a:pt x="340" y="43"/>
                        </a:lnTo>
                        <a:lnTo>
                          <a:pt x="343" y="50"/>
                        </a:lnTo>
                        <a:lnTo>
                          <a:pt x="348" y="56"/>
                        </a:lnTo>
                        <a:lnTo>
                          <a:pt x="352" y="62"/>
                        </a:lnTo>
                        <a:lnTo>
                          <a:pt x="357" y="66"/>
                        </a:lnTo>
                        <a:lnTo>
                          <a:pt x="368" y="74"/>
                        </a:lnTo>
                        <a:lnTo>
                          <a:pt x="378" y="81"/>
                        </a:lnTo>
                        <a:lnTo>
                          <a:pt x="382" y="85"/>
                        </a:lnTo>
                        <a:lnTo>
                          <a:pt x="385" y="89"/>
                        </a:lnTo>
                        <a:lnTo>
                          <a:pt x="390" y="93"/>
                        </a:lnTo>
                        <a:lnTo>
                          <a:pt x="392" y="100"/>
                        </a:lnTo>
                        <a:lnTo>
                          <a:pt x="396" y="115"/>
                        </a:lnTo>
                        <a:lnTo>
                          <a:pt x="398" y="129"/>
                        </a:lnTo>
                        <a:lnTo>
                          <a:pt x="398" y="143"/>
                        </a:lnTo>
                        <a:lnTo>
                          <a:pt x="398" y="157"/>
                        </a:lnTo>
                        <a:lnTo>
                          <a:pt x="398" y="170"/>
                        </a:lnTo>
                        <a:lnTo>
                          <a:pt x="399" y="183"/>
                        </a:lnTo>
                        <a:lnTo>
                          <a:pt x="402" y="196"/>
                        </a:lnTo>
                        <a:lnTo>
                          <a:pt x="405" y="211"/>
                        </a:lnTo>
                        <a:lnTo>
                          <a:pt x="398" y="217"/>
                        </a:lnTo>
                        <a:lnTo>
                          <a:pt x="390" y="221"/>
                        </a:lnTo>
                        <a:lnTo>
                          <a:pt x="382" y="226"/>
                        </a:lnTo>
                        <a:lnTo>
                          <a:pt x="374" y="233"/>
                        </a:lnTo>
                        <a:lnTo>
                          <a:pt x="365" y="241"/>
                        </a:lnTo>
                        <a:lnTo>
                          <a:pt x="365" y="239"/>
                        </a:lnTo>
                        <a:lnTo>
                          <a:pt x="363" y="237"/>
                        </a:lnTo>
                        <a:lnTo>
                          <a:pt x="361" y="235"/>
                        </a:lnTo>
                        <a:lnTo>
                          <a:pt x="358" y="233"/>
                        </a:lnTo>
                        <a:lnTo>
                          <a:pt x="351" y="230"/>
                        </a:lnTo>
                        <a:lnTo>
                          <a:pt x="342" y="227"/>
                        </a:lnTo>
                        <a:lnTo>
                          <a:pt x="326" y="224"/>
                        </a:lnTo>
                        <a:lnTo>
                          <a:pt x="319" y="223"/>
                        </a:lnTo>
                        <a:lnTo>
                          <a:pt x="300" y="241"/>
                        </a:lnTo>
                        <a:lnTo>
                          <a:pt x="152" y="241"/>
                        </a:lnTo>
                        <a:lnTo>
                          <a:pt x="151" y="249"/>
                        </a:lnTo>
                        <a:lnTo>
                          <a:pt x="150" y="257"/>
                        </a:lnTo>
                        <a:lnTo>
                          <a:pt x="150" y="266"/>
                        </a:lnTo>
                        <a:lnTo>
                          <a:pt x="150" y="274"/>
                        </a:lnTo>
                        <a:lnTo>
                          <a:pt x="152" y="291"/>
                        </a:lnTo>
                        <a:lnTo>
                          <a:pt x="152" y="314"/>
                        </a:lnTo>
                        <a:lnTo>
                          <a:pt x="146" y="314"/>
                        </a:lnTo>
                        <a:lnTo>
                          <a:pt x="139" y="312"/>
                        </a:lnTo>
                        <a:lnTo>
                          <a:pt x="133" y="308"/>
                        </a:lnTo>
                        <a:lnTo>
                          <a:pt x="126" y="305"/>
                        </a:lnTo>
                        <a:lnTo>
                          <a:pt x="114" y="297"/>
                        </a:lnTo>
                        <a:lnTo>
                          <a:pt x="100" y="290"/>
                        </a:lnTo>
                        <a:lnTo>
                          <a:pt x="94" y="299"/>
                        </a:lnTo>
                        <a:lnTo>
                          <a:pt x="89" y="307"/>
                        </a:lnTo>
                        <a:lnTo>
                          <a:pt x="85" y="310"/>
                        </a:lnTo>
                        <a:lnTo>
                          <a:pt x="82" y="312"/>
                        </a:lnTo>
                        <a:lnTo>
                          <a:pt x="78" y="314"/>
                        </a:lnTo>
                        <a:lnTo>
                          <a:pt x="73" y="314"/>
                        </a:lnTo>
                        <a:lnTo>
                          <a:pt x="66" y="313"/>
                        </a:lnTo>
                        <a:lnTo>
                          <a:pt x="60" y="311"/>
                        </a:lnTo>
                        <a:lnTo>
                          <a:pt x="54" y="306"/>
                        </a:lnTo>
                        <a:lnTo>
                          <a:pt x="47" y="302"/>
                        </a:lnTo>
                        <a:lnTo>
                          <a:pt x="38" y="296"/>
                        </a:lnTo>
                        <a:lnTo>
                          <a:pt x="28" y="291"/>
                        </a:lnTo>
                        <a:lnTo>
                          <a:pt x="16" y="287"/>
                        </a:lnTo>
                        <a:lnTo>
                          <a:pt x="0" y="284"/>
                        </a:lnTo>
                        <a:lnTo>
                          <a:pt x="0" y="272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91" name="Freeform 448"/>
                  <p:cNvSpPr>
                    <a:spLocks/>
                  </p:cNvSpPr>
                  <p:nvPr>
                    <p:custDataLst>
                      <p:tags r:id="rId275"/>
                    </p:custDataLst>
                  </p:nvPr>
                </p:nvSpPr>
                <p:spPr bwMode="auto">
                  <a:xfrm>
                    <a:off x="4225925" y="3533775"/>
                    <a:ext cx="193675" cy="349250"/>
                  </a:xfrm>
                  <a:custGeom>
                    <a:avLst/>
                    <a:gdLst>
                      <a:gd name="T0" fmla="*/ 335 w 453"/>
                      <a:gd name="T1" fmla="*/ 36 h 661"/>
                      <a:gd name="T2" fmla="*/ 321 w 453"/>
                      <a:gd name="T3" fmla="*/ 98 h 661"/>
                      <a:gd name="T4" fmla="*/ 277 w 453"/>
                      <a:gd name="T5" fmla="*/ 162 h 661"/>
                      <a:gd name="T6" fmla="*/ 253 w 453"/>
                      <a:gd name="T7" fmla="*/ 219 h 661"/>
                      <a:gd name="T8" fmla="*/ 232 w 453"/>
                      <a:gd name="T9" fmla="*/ 272 h 661"/>
                      <a:gd name="T10" fmla="*/ 209 w 453"/>
                      <a:gd name="T11" fmla="*/ 329 h 661"/>
                      <a:gd name="T12" fmla="*/ 196 w 453"/>
                      <a:gd name="T13" fmla="*/ 362 h 661"/>
                      <a:gd name="T14" fmla="*/ 180 w 453"/>
                      <a:gd name="T15" fmla="*/ 380 h 661"/>
                      <a:gd name="T16" fmla="*/ 167 w 453"/>
                      <a:gd name="T17" fmla="*/ 390 h 661"/>
                      <a:gd name="T18" fmla="*/ 141 w 453"/>
                      <a:gd name="T19" fmla="*/ 382 h 661"/>
                      <a:gd name="T20" fmla="*/ 121 w 453"/>
                      <a:gd name="T21" fmla="*/ 370 h 661"/>
                      <a:gd name="T22" fmla="*/ 94 w 453"/>
                      <a:gd name="T23" fmla="*/ 367 h 661"/>
                      <a:gd name="T24" fmla="*/ 64 w 453"/>
                      <a:gd name="T25" fmla="*/ 380 h 661"/>
                      <a:gd name="T26" fmla="*/ 44 w 453"/>
                      <a:gd name="T27" fmla="*/ 403 h 661"/>
                      <a:gd name="T28" fmla="*/ 21 w 453"/>
                      <a:gd name="T29" fmla="*/ 454 h 661"/>
                      <a:gd name="T30" fmla="*/ 7 w 453"/>
                      <a:gd name="T31" fmla="*/ 482 h 661"/>
                      <a:gd name="T32" fmla="*/ 1 w 453"/>
                      <a:gd name="T33" fmla="*/ 500 h 661"/>
                      <a:gd name="T34" fmla="*/ 8 w 453"/>
                      <a:gd name="T35" fmla="*/ 517 h 661"/>
                      <a:gd name="T36" fmla="*/ 20 w 453"/>
                      <a:gd name="T37" fmla="*/ 526 h 661"/>
                      <a:gd name="T38" fmla="*/ 55 w 453"/>
                      <a:gd name="T39" fmla="*/ 526 h 661"/>
                      <a:gd name="T40" fmla="*/ 71 w 453"/>
                      <a:gd name="T41" fmla="*/ 548 h 661"/>
                      <a:gd name="T42" fmla="*/ 73 w 453"/>
                      <a:gd name="T43" fmla="*/ 590 h 661"/>
                      <a:gd name="T44" fmla="*/ 67 w 453"/>
                      <a:gd name="T45" fmla="*/ 630 h 661"/>
                      <a:gd name="T46" fmla="*/ 433 w 453"/>
                      <a:gd name="T47" fmla="*/ 661 h 661"/>
                      <a:gd name="T48" fmla="*/ 442 w 453"/>
                      <a:gd name="T49" fmla="*/ 582 h 661"/>
                      <a:gd name="T50" fmla="*/ 415 w 453"/>
                      <a:gd name="T51" fmla="*/ 568 h 661"/>
                      <a:gd name="T52" fmla="*/ 373 w 453"/>
                      <a:gd name="T53" fmla="*/ 557 h 661"/>
                      <a:gd name="T54" fmla="*/ 353 w 453"/>
                      <a:gd name="T55" fmla="*/ 549 h 661"/>
                      <a:gd name="T56" fmla="*/ 340 w 453"/>
                      <a:gd name="T57" fmla="*/ 537 h 661"/>
                      <a:gd name="T58" fmla="*/ 333 w 453"/>
                      <a:gd name="T59" fmla="*/ 515 h 661"/>
                      <a:gd name="T60" fmla="*/ 333 w 453"/>
                      <a:gd name="T61" fmla="*/ 464 h 661"/>
                      <a:gd name="T62" fmla="*/ 337 w 453"/>
                      <a:gd name="T63" fmla="*/ 428 h 661"/>
                      <a:gd name="T64" fmla="*/ 351 w 453"/>
                      <a:gd name="T65" fmla="*/ 397 h 661"/>
                      <a:gd name="T66" fmla="*/ 373 w 453"/>
                      <a:gd name="T67" fmla="*/ 364 h 661"/>
                      <a:gd name="T68" fmla="*/ 392 w 453"/>
                      <a:gd name="T69" fmla="*/ 330 h 661"/>
                      <a:gd name="T70" fmla="*/ 399 w 453"/>
                      <a:gd name="T71" fmla="*/ 297 h 661"/>
                      <a:gd name="T72" fmla="*/ 389 w 453"/>
                      <a:gd name="T73" fmla="*/ 267 h 661"/>
                      <a:gd name="T74" fmla="*/ 373 w 453"/>
                      <a:gd name="T75" fmla="*/ 246 h 661"/>
                      <a:gd name="T76" fmla="*/ 343 w 453"/>
                      <a:gd name="T77" fmla="*/ 217 h 661"/>
                      <a:gd name="T78" fmla="*/ 333 w 453"/>
                      <a:gd name="T79" fmla="*/ 192 h 661"/>
                      <a:gd name="T80" fmla="*/ 335 w 453"/>
                      <a:gd name="T81" fmla="*/ 173 h 661"/>
                      <a:gd name="T82" fmla="*/ 353 w 453"/>
                      <a:gd name="T83" fmla="*/ 164 h 661"/>
                      <a:gd name="T84" fmla="*/ 406 w 453"/>
                      <a:gd name="T85" fmla="*/ 162 h 661"/>
                      <a:gd name="T86" fmla="*/ 395 w 453"/>
                      <a:gd name="T87" fmla="*/ 151 h 661"/>
                      <a:gd name="T88" fmla="*/ 379 w 453"/>
                      <a:gd name="T89" fmla="*/ 117 h 661"/>
                      <a:gd name="T90" fmla="*/ 371 w 453"/>
                      <a:gd name="T91" fmla="*/ 73 h 661"/>
                      <a:gd name="T92" fmla="*/ 373 w 453"/>
                      <a:gd name="T93" fmla="*/ 45 h 661"/>
                      <a:gd name="T94" fmla="*/ 367 w 453"/>
                      <a:gd name="T95" fmla="*/ 11 h 661"/>
                      <a:gd name="T96" fmla="*/ 347 w 453"/>
                      <a:gd name="T97" fmla="*/ 0 h 661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w 453"/>
                      <a:gd name="T148" fmla="*/ 0 h 661"/>
                      <a:gd name="T149" fmla="*/ 453 w 453"/>
                      <a:gd name="T150" fmla="*/ 661 h 661"/>
                    </a:gdLst>
                    <a:ahLst/>
                    <a:cxnLst>
                      <a:cxn ang="T98">
                        <a:pos x="T0" y="T1"/>
                      </a:cxn>
                      <a:cxn ang="T99">
                        <a:pos x="T2" y="T3"/>
                      </a:cxn>
                      <a:cxn ang="T100">
                        <a:pos x="T4" y="T5"/>
                      </a:cxn>
                      <a:cxn ang="T101">
                        <a:pos x="T6" y="T7"/>
                      </a:cxn>
                      <a:cxn ang="T102">
                        <a:pos x="T8" y="T9"/>
                      </a:cxn>
                      <a:cxn ang="T103">
                        <a:pos x="T10" y="T11"/>
                      </a:cxn>
                      <a:cxn ang="T104">
                        <a:pos x="T12" y="T13"/>
                      </a:cxn>
                      <a:cxn ang="T105">
                        <a:pos x="T14" y="T15"/>
                      </a:cxn>
                      <a:cxn ang="T106">
                        <a:pos x="T16" y="T17"/>
                      </a:cxn>
                      <a:cxn ang="T107">
                        <a:pos x="T18" y="T19"/>
                      </a:cxn>
                      <a:cxn ang="T108">
                        <a:pos x="T20" y="T21"/>
                      </a:cxn>
                      <a:cxn ang="T109">
                        <a:pos x="T22" y="T23"/>
                      </a:cxn>
                      <a:cxn ang="T110">
                        <a:pos x="T24" y="T25"/>
                      </a:cxn>
                      <a:cxn ang="T111">
                        <a:pos x="T26" y="T27"/>
                      </a:cxn>
                      <a:cxn ang="T112">
                        <a:pos x="T28" y="T29"/>
                      </a:cxn>
                      <a:cxn ang="T113">
                        <a:pos x="T30" y="T31"/>
                      </a:cxn>
                      <a:cxn ang="T114">
                        <a:pos x="T32" y="T33"/>
                      </a:cxn>
                      <a:cxn ang="T115">
                        <a:pos x="T34" y="T35"/>
                      </a:cxn>
                      <a:cxn ang="T116">
                        <a:pos x="T36" y="T37"/>
                      </a:cxn>
                      <a:cxn ang="T117">
                        <a:pos x="T38" y="T39"/>
                      </a:cxn>
                      <a:cxn ang="T118">
                        <a:pos x="T40" y="T41"/>
                      </a:cxn>
                      <a:cxn ang="T119">
                        <a:pos x="T42" y="T43"/>
                      </a:cxn>
                      <a:cxn ang="T120">
                        <a:pos x="T44" y="T45"/>
                      </a:cxn>
                      <a:cxn ang="T121">
                        <a:pos x="T46" y="T47"/>
                      </a:cxn>
                      <a:cxn ang="T122">
                        <a:pos x="T48" y="T49"/>
                      </a:cxn>
                      <a:cxn ang="T123">
                        <a:pos x="T50" y="T51"/>
                      </a:cxn>
                      <a:cxn ang="T124">
                        <a:pos x="T52" y="T53"/>
                      </a:cxn>
                      <a:cxn ang="T125">
                        <a:pos x="T54" y="T55"/>
                      </a:cxn>
                      <a:cxn ang="T126">
                        <a:pos x="T56" y="T57"/>
                      </a:cxn>
                      <a:cxn ang="T127">
                        <a:pos x="T58" y="T59"/>
                      </a:cxn>
                      <a:cxn ang="T128">
                        <a:pos x="T60" y="T61"/>
                      </a:cxn>
                      <a:cxn ang="T129">
                        <a:pos x="T62" y="T63"/>
                      </a:cxn>
                      <a:cxn ang="T130">
                        <a:pos x="T64" y="T65"/>
                      </a:cxn>
                      <a:cxn ang="T131">
                        <a:pos x="T66" y="T67"/>
                      </a:cxn>
                      <a:cxn ang="T132">
                        <a:pos x="T68" y="T69"/>
                      </a:cxn>
                      <a:cxn ang="T133">
                        <a:pos x="T70" y="T71"/>
                      </a:cxn>
                      <a:cxn ang="T134">
                        <a:pos x="T72" y="T73"/>
                      </a:cxn>
                      <a:cxn ang="T135">
                        <a:pos x="T74" y="T75"/>
                      </a:cxn>
                      <a:cxn ang="T136">
                        <a:pos x="T76" y="T77"/>
                      </a:cxn>
                      <a:cxn ang="T137">
                        <a:pos x="T78" y="T79"/>
                      </a:cxn>
                      <a:cxn ang="T138">
                        <a:pos x="T80" y="T81"/>
                      </a:cxn>
                      <a:cxn ang="T139">
                        <a:pos x="T82" y="T83"/>
                      </a:cxn>
                      <a:cxn ang="T140">
                        <a:pos x="T84" y="T85"/>
                      </a:cxn>
                      <a:cxn ang="T141">
                        <a:pos x="T86" y="T87"/>
                      </a:cxn>
                      <a:cxn ang="T142">
                        <a:pos x="T88" y="T89"/>
                      </a:cxn>
                      <a:cxn ang="T143">
                        <a:pos x="T90" y="T91"/>
                      </a:cxn>
                      <a:cxn ang="T144">
                        <a:pos x="T92" y="T93"/>
                      </a:cxn>
                      <a:cxn ang="T145">
                        <a:pos x="T94" y="T95"/>
                      </a:cxn>
                      <a:cxn ang="T146">
                        <a:pos x="T96" y="T97"/>
                      </a:cxn>
                    </a:cxnLst>
                    <a:rect l="T147" t="T148" r="T149" b="T150"/>
                    <a:pathLst>
                      <a:path w="453" h="661">
                        <a:moveTo>
                          <a:pt x="330" y="9"/>
                        </a:moveTo>
                        <a:lnTo>
                          <a:pt x="332" y="23"/>
                        </a:lnTo>
                        <a:lnTo>
                          <a:pt x="335" y="36"/>
                        </a:lnTo>
                        <a:lnTo>
                          <a:pt x="340" y="50"/>
                        </a:lnTo>
                        <a:lnTo>
                          <a:pt x="346" y="63"/>
                        </a:lnTo>
                        <a:lnTo>
                          <a:pt x="321" y="98"/>
                        </a:lnTo>
                        <a:lnTo>
                          <a:pt x="298" y="129"/>
                        </a:lnTo>
                        <a:lnTo>
                          <a:pt x="287" y="145"/>
                        </a:lnTo>
                        <a:lnTo>
                          <a:pt x="277" y="162"/>
                        </a:lnTo>
                        <a:lnTo>
                          <a:pt x="268" y="179"/>
                        </a:lnTo>
                        <a:lnTo>
                          <a:pt x="259" y="200"/>
                        </a:lnTo>
                        <a:lnTo>
                          <a:pt x="253" y="219"/>
                        </a:lnTo>
                        <a:lnTo>
                          <a:pt x="245" y="237"/>
                        </a:lnTo>
                        <a:lnTo>
                          <a:pt x="239" y="255"/>
                        </a:lnTo>
                        <a:lnTo>
                          <a:pt x="232" y="272"/>
                        </a:lnTo>
                        <a:lnTo>
                          <a:pt x="225" y="289"/>
                        </a:lnTo>
                        <a:lnTo>
                          <a:pt x="218" y="309"/>
                        </a:lnTo>
                        <a:lnTo>
                          <a:pt x="209" y="329"/>
                        </a:lnTo>
                        <a:lnTo>
                          <a:pt x="200" y="353"/>
                        </a:lnTo>
                        <a:lnTo>
                          <a:pt x="199" y="356"/>
                        </a:lnTo>
                        <a:lnTo>
                          <a:pt x="196" y="362"/>
                        </a:lnTo>
                        <a:lnTo>
                          <a:pt x="191" y="368"/>
                        </a:lnTo>
                        <a:lnTo>
                          <a:pt x="186" y="374"/>
                        </a:lnTo>
                        <a:lnTo>
                          <a:pt x="180" y="380"/>
                        </a:lnTo>
                        <a:lnTo>
                          <a:pt x="175" y="385"/>
                        </a:lnTo>
                        <a:lnTo>
                          <a:pt x="171" y="389"/>
                        </a:lnTo>
                        <a:lnTo>
                          <a:pt x="167" y="390"/>
                        </a:lnTo>
                        <a:lnTo>
                          <a:pt x="157" y="389"/>
                        </a:lnTo>
                        <a:lnTo>
                          <a:pt x="149" y="386"/>
                        </a:lnTo>
                        <a:lnTo>
                          <a:pt x="141" y="382"/>
                        </a:lnTo>
                        <a:lnTo>
                          <a:pt x="134" y="378"/>
                        </a:lnTo>
                        <a:lnTo>
                          <a:pt x="128" y="374"/>
                        </a:lnTo>
                        <a:lnTo>
                          <a:pt x="121" y="370"/>
                        </a:lnTo>
                        <a:lnTo>
                          <a:pt x="115" y="367"/>
                        </a:lnTo>
                        <a:lnTo>
                          <a:pt x="107" y="366"/>
                        </a:lnTo>
                        <a:lnTo>
                          <a:pt x="94" y="367"/>
                        </a:lnTo>
                        <a:lnTo>
                          <a:pt x="83" y="370"/>
                        </a:lnTo>
                        <a:lnTo>
                          <a:pt x="73" y="374"/>
                        </a:lnTo>
                        <a:lnTo>
                          <a:pt x="64" y="380"/>
                        </a:lnTo>
                        <a:lnTo>
                          <a:pt x="56" y="387"/>
                        </a:lnTo>
                        <a:lnTo>
                          <a:pt x="50" y="395"/>
                        </a:lnTo>
                        <a:lnTo>
                          <a:pt x="44" y="403"/>
                        </a:lnTo>
                        <a:lnTo>
                          <a:pt x="39" y="413"/>
                        </a:lnTo>
                        <a:lnTo>
                          <a:pt x="30" y="434"/>
                        </a:lnTo>
                        <a:lnTo>
                          <a:pt x="21" y="454"/>
                        </a:lnTo>
                        <a:lnTo>
                          <a:pt x="17" y="463"/>
                        </a:lnTo>
                        <a:lnTo>
                          <a:pt x="11" y="473"/>
                        </a:lnTo>
                        <a:lnTo>
                          <a:pt x="7" y="482"/>
                        </a:lnTo>
                        <a:lnTo>
                          <a:pt x="0" y="489"/>
                        </a:lnTo>
                        <a:lnTo>
                          <a:pt x="1" y="494"/>
                        </a:lnTo>
                        <a:lnTo>
                          <a:pt x="1" y="500"/>
                        </a:lnTo>
                        <a:lnTo>
                          <a:pt x="4" y="506"/>
                        </a:lnTo>
                        <a:lnTo>
                          <a:pt x="6" y="512"/>
                        </a:lnTo>
                        <a:lnTo>
                          <a:pt x="8" y="517"/>
                        </a:lnTo>
                        <a:lnTo>
                          <a:pt x="11" y="521"/>
                        </a:lnTo>
                        <a:lnTo>
                          <a:pt x="16" y="524"/>
                        </a:lnTo>
                        <a:lnTo>
                          <a:pt x="20" y="526"/>
                        </a:lnTo>
                        <a:lnTo>
                          <a:pt x="28" y="526"/>
                        </a:lnTo>
                        <a:lnTo>
                          <a:pt x="40" y="526"/>
                        </a:lnTo>
                        <a:lnTo>
                          <a:pt x="55" y="526"/>
                        </a:lnTo>
                        <a:lnTo>
                          <a:pt x="74" y="526"/>
                        </a:lnTo>
                        <a:lnTo>
                          <a:pt x="72" y="537"/>
                        </a:lnTo>
                        <a:lnTo>
                          <a:pt x="71" y="548"/>
                        </a:lnTo>
                        <a:lnTo>
                          <a:pt x="71" y="558"/>
                        </a:lnTo>
                        <a:lnTo>
                          <a:pt x="72" y="569"/>
                        </a:lnTo>
                        <a:lnTo>
                          <a:pt x="73" y="590"/>
                        </a:lnTo>
                        <a:lnTo>
                          <a:pt x="74" y="612"/>
                        </a:lnTo>
                        <a:lnTo>
                          <a:pt x="71" y="621"/>
                        </a:lnTo>
                        <a:lnTo>
                          <a:pt x="67" y="630"/>
                        </a:lnTo>
                        <a:lnTo>
                          <a:pt x="167" y="630"/>
                        </a:lnTo>
                        <a:lnTo>
                          <a:pt x="273" y="630"/>
                        </a:lnTo>
                        <a:lnTo>
                          <a:pt x="433" y="661"/>
                        </a:lnTo>
                        <a:lnTo>
                          <a:pt x="453" y="594"/>
                        </a:lnTo>
                        <a:lnTo>
                          <a:pt x="447" y="588"/>
                        </a:lnTo>
                        <a:lnTo>
                          <a:pt x="442" y="582"/>
                        </a:lnTo>
                        <a:lnTo>
                          <a:pt x="435" y="577"/>
                        </a:lnTo>
                        <a:lnTo>
                          <a:pt x="430" y="573"/>
                        </a:lnTo>
                        <a:lnTo>
                          <a:pt x="415" y="568"/>
                        </a:lnTo>
                        <a:lnTo>
                          <a:pt x="402" y="564"/>
                        </a:lnTo>
                        <a:lnTo>
                          <a:pt x="387" y="561"/>
                        </a:lnTo>
                        <a:lnTo>
                          <a:pt x="373" y="557"/>
                        </a:lnTo>
                        <a:lnTo>
                          <a:pt x="366" y="555"/>
                        </a:lnTo>
                        <a:lnTo>
                          <a:pt x="359" y="552"/>
                        </a:lnTo>
                        <a:lnTo>
                          <a:pt x="353" y="549"/>
                        </a:lnTo>
                        <a:lnTo>
                          <a:pt x="346" y="544"/>
                        </a:lnTo>
                        <a:lnTo>
                          <a:pt x="343" y="541"/>
                        </a:lnTo>
                        <a:lnTo>
                          <a:pt x="340" y="537"/>
                        </a:lnTo>
                        <a:lnTo>
                          <a:pt x="337" y="532"/>
                        </a:lnTo>
                        <a:lnTo>
                          <a:pt x="335" y="527"/>
                        </a:lnTo>
                        <a:lnTo>
                          <a:pt x="333" y="515"/>
                        </a:lnTo>
                        <a:lnTo>
                          <a:pt x="332" y="504"/>
                        </a:lnTo>
                        <a:lnTo>
                          <a:pt x="332" y="482"/>
                        </a:lnTo>
                        <a:lnTo>
                          <a:pt x="333" y="464"/>
                        </a:lnTo>
                        <a:lnTo>
                          <a:pt x="333" y="451"/>
                        </a:lnTo>
                        <a:lnTo>
                          <a:pt x="335" y="439"/>
                        </a:lnTo>
                        <a:lnTo>
                          <a:pt x="337" y="428"/>
                        </a:lnTo>
                        <a:lnTo>
                          <a:pt x="342" y="417"/>
                        </a:lnTo>
                        <a:lnTo>
                          <a:pt x="345" y="406"/>
                        </a:lnTo>
                        <a:lnTo>
                          <a:pt x="351" y="397"/>
                        </a:lnTo>
                        <a:lnTo>
                          <a:pt x="355" y="389"/>
                        </a:lnTo>
                        <a:lnTo>
                          <a:pt x="362" y="380"/>
                        </a:lnTo>
                        <a:lnTo>
                          <a:pt x="373" y="364"/>
                        </a:lnTo>
                        <a:lnTo>
                          <a:pt x="384" y="347"/>
                        </a:lnTo>
                        <a:lnTo>
                          <a:pt x="388" y="338"/>
                        </a:lnTo>
                        <a:lnTo>
                          <a:pt x="392" y="330"/>
                        </a:lnTo>
                        <a:lnTo>
                          <a:pt x="397" y="320"/>
                        </a:lnTo>
                        <a:lnTo>
                          <a:pt x="399" y="310"/>
                        </a:lnTo>
                        <a:lnTo>
                          <a:pt x="399" y="297"/>
                        </a:lnTo>
                        <a:lnTo>
                          <a:pt x="397" y="286"/>
                        </a:lnTo>
                        <a:lnTo>
                          <a:pt x="393" y="276"/>
                        </a:lnTo>
                        <a:lnTo>
                          <a:pt x="389" y="267"/>
                        </a:lnTo>
                        <a:lnTo>
                          <a:pt x="384" y="260"/>
                        </a:lnTo>
                        <a:lnTo>
                          <a:pt x="378" y="253"/>
                        </a:lnTo>
                        <a:lnTo>
                          <a:pt x="373" y="246"/>
                        </a:lnTo>
                        <a:lnTo>
                          <a:pt x="366" y="240"/>
                        </a:lnTo>
                        <a:lnTo>
                          <a:pt x="354" y="229"/>
                        </a:lnTo>
                        <a:lnTo>
                          <a:pt x="343" y="217"/>
                        </a:lnTo>
                        <a:lnTo>
                          <a:pt x="339" y="209"/>
                        </a:lnTo>
                        <a:lnTo>
                          <a:pt x="335" y="201"/>
                        </a:lnTo>
                        <a:lnTo>
                          <a:pt x="333" y="192"/>
                        </a:lnTo>
                        <a:lnTo>
                          <a:pt x="333" y="180"/>
                        </a:lnTo>
                        <a:lnTo>
                          <a:pt x="333" y="176"/>
                        </a:lnTo>
                        <a:lnTo>
                          <a:pt x="335" y="173"/>
                        </a:lnTo>
                        <a:lnTo>
                          <a:pt x="339" y="170"/>
                        </a:lnTo>
                        <a:lnTo>
                          <a:pt x="343" y="167"/>
                        </a:lnTo>
                        <a:lnTo>
                          <a:pt x="353" y="164"/>
                        </a:lnTo>
                        <a:lnTo>
                          <a:pt x="365" y="162"/>
                        </a:lnTo>
                        <a:lnTo>
                          <a:pt x="389" y="162"/>
                        </a:lnTo>
                        <a:lnTo>
                          <a:pt x="406" y="162"/>
                        </a:lnTo>
                        <a:lnTo>
                          <a:pt x="402" y="160"/>
                        </a:lnTo>
                        <a:lnTo>
                          <a:pt x="399" y="156"/>
                        </a:lnTo>
                        <a:lnTo>
                          <a:pt x="395" y="151"/>
                        </a:lnTo>
                        <a:lnTo>
                          <a:pt x="391" y="146"/>
                        </a:lnTo>
                        <a:lnTo>
                          <a:pt x="385" y="132"/>
                        </a:lnTo>
                        <a:lnTo>
                          <a:pt x="379" y="117"/>
                        </a:lnTo>
                        <a:lnTo>
                          <a:pt x="375" y="101"/>
                        </a:lnTo>
                        <a:lnTo>
                          <a:pt x="373" y="83"/>
                        </a:lnTo>
                        <a:lnTo>
                          <a:pt x="371" y="73"/>
                        </a:lnTo>
                        <a:lnTo>
                          <a:pt x="371" y="64"/>
                        </a:lnTo>
                        <a:lnTo>
                          <a:pt x="371" y="54"/>
                        </a:lnTo>
                        <a:lnTo>
                          <a:pt x="373" y="45"/>
                        </a:lnTo>
                        <a:lnTo>
                          <a:pt x="371" y="33"/>
                        </a:lnTo>
                        <a:lnTo>
                          <a:pt x="369" y="21"/>
                        </a:lnTo>
                        <a:lnTo>
                          <a:pt x="367" y="11"/>
                        </a:lnTo>
                        <a:lnTo>
                          <a:pt x="366" y="2"/>
                        </a:lnTo>
                        <a:lnTo>
                          <a:pt x="357" y="1"/>
                        </a:lnTo>
                        <a:lnTo>
                          <a:pt x="347" y="0"/>
                        </a:lnTo>
                        <a:lnTo>
                          <a:pt x="346" y="2"/>
                        </a:lnTo>
                        <a:lnTo>
                          <a:pt x="330" y="9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92" name="Freeform 449"/>
                  <p:cNvSpPr>
                    <a:spLocks/>
                  </p:cNvSpPr>
                  <p:nvPr>
                    <p:custDataLst>
                      <p:tags r:id="rId276"/>
                    </p:custDataLst>
                  </p:nvPr>
                </p:nvSpPr>
                <p:spPr bwMode="auto">
                  <a:xfrm>
                    <a:off x="6677025" y="3292475"/>
                    <a:ext cx="55563" cy="57150"/>
                  </a:xfrm>
                  <a:custGeom>
                    <a:avLst/>
                    <a:gdLst>
                      <a:gd name="T0" fmla="*/ 0 w 126"/>
                      <a:gd name="T1" fmla="*/ 56 h 105"/>
                      <a:gd name="T2" fmla="*/ 4 w 126"/>
                      <a:gd name="T3" fmla="*/ 49 h 105"/>
                      <a:gd name="T4" fmla="*/ 10 w 126"/>
                      <a:gd name="T5" fmla="*/ 41 h 105"/>
                      <a:gd name="T6" fmla="*/ 16 w 126"/>
                      <a:gd name="T7" fmla="*/ 33 h 105"/>
                      <a:gd name="T8" fmla="*/ 24 w 126"/>
                      <a:gd name="T9" fmla="*/ 25 h 105"/>
                      <a:gd name="T10" fmla="*/ 37 w 126"/>
                      <a:gd name="T11" fmla="*/ 11 h 105"/>
                      <a:gd name="T12" fmla="*/ 47 w 126"/>
                      <a:gd name="T13" fmla="*/ 0 h 105"/>
                      <a:gd name="T14" fmla="*/ 113 w 126"/>
                      <a:gd name="T15" fmla="*/ 0 h 105"/>
                      <a:gd name="T16" fmla="*/ 114 w 126"/>
                      <a:gd name="T17" fmla="*/ 4 h 105"/>
                      <a:gd name="T18" fmla="*/ 115 w 126"/>
                      <a:gd name="T19" fmla="*/ 8 h 105"/>
                      <a:gd name="T20" fmla="*/ 117 w 126"/>
                      <a:gd name="T21" fmla="*/ 12 h 105"/>
                      <a:gd name="T22" fmla="*/ 119 w 126"/>
                      <a:gd name="T23" fmla="*/ 14 h 105"/>
                      <a:gd name="T24" fmla="*/ 124 w 126"/>
                      <a:gd name="T25" fmla="*/ 20 h 105"/>
                      <a:gd name="T26" fmla="*/ 126 w 126"/>
                      <a:gd name="T27" fmla="*/ 24 h 105"/>
                      <a:gd name="T28" fmla="*/ 126 w 126"/>
                      <a:gd name="T29" fmla="*/ 32 h 105"/>
                      <a:gd name="T30" fmla="*/ 125 w 126"/>
                      <a:gd name="T31" fmla="*/ 41 h 105"/>
                      <a:gd name="T32" fmla="*/ 124 w 126"/>
                      <a:gd name="T33" fmla="*/ 48 h 105"/>
                      <a:gd name="T34" fmla="*/ 122 w 126"/>
                      <a:gd name="T35" fmla="*/ 55 h 105"/>
                      <a:gd name="T36" fmla="*/ 119 w 126"/>
                      <a:gd name="T37" fmla="*/ 62 h 105"/>
                      <a:gd name="T38" fmla="*/ 116 w 126"/>
                      <a:gd name="T39" fmla="*/ 69 h 105"/>
                      <a:gd name="T40" fmla="*/ 112 w 126"/>
                      <a:gd name="T41" fmla="*/ 75 h 105"/>
                      <a:gd name="T42" fmla="*/ 108 w 126"/>
                      <a:gd name="T43" fmla="*/ 81 h 105"/>
                      <a:gd name="T44" fmla="*/ 104 w 126"/>
                      <a:gd name="T45" fmla="*/ 86 h 105"/>
                      <a:gd name="T46" fmla="*/ 99 w 126"/>
                      <a:gd name="T47" fmla="*/ 90 h 105"/>
                      <a:gd name="T48" fmla="*/ 93 w 126"/>
                      <a:gd name="T49" fmla="*/ 94 h 105"/>
                      <a:gd name="T50" fmla="*/ 88 w 126"/>
                      <a:gd name="T51" fmla="*/ 99 h 105"/>
                      <a:gd name="T52" fmla="*/ 81 w 126"/>
                      <a:gd name="T53" fmla="*/ 101 h 105"/>
                      <a:gd name="T54" fmla="*/ 74 w 126"/>
                      <a:gd name="T55" fmla="*/ 103 h 105"/>
                      <a:gd name="T56" fmla="*/ 67 w 126"/>
                      <a:gd name="T57" fmla="*/ 105 h 105"/>
                      <a:gd name="T58" fmla="*/ 60 w 126"/>
                      <a:gd name="T59" fmla="*/ 105 h 105"/>
                      <a:gd name="T60" fmla="*/ 48 w 126"/>
                      <a:gd name="T61" fmla="*/ 104 h 105"/>
                      <a:gd name="T62" fmla="*/ 38 w 126"/>
                      <a:gd name="T63" fmla="*/ 102 h 105"/>
                      <a:gd name="T64" fmla="*/ 31 w 126"/>
                      <a:gd name="T65" fmla="*/ 98 h 105"/>
                      <a:gd name="T66" fmla="*/ 24 w 126"/>
                      <a:gd name="T67" fmla="*/ 92 h 105"/>
                      <a:gd name="T68" fmla="*/ 20 w 126"/>
                      <a:gd name="T69" fmla="*/ 86 h 105"/>
                      <a:gd name="T70" fmla="*/ 16 w 126"/>
                      <a:gd name="T71" fmla="*/ 78 h 105"/>
                      <a:gd name="T72" fmla="*/ 14 w 126"/>
                      <a:gd name="T73" fmla="*/ 70 h 105"/>
                      <a:gd name="T74" fmla="*/ 13 w 126"/>
                      <a:gd name="T75" fmla="*/ 62 h 105"/>
                      <a:gd name="T76" fmla="*/ 0 w 126"/>
                      <a:gd name="T77" fmla="*/ 56 h 105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w 126"/>
                      <a:gd name="T118" fmla="*/ 0 h 105"/>
                      <a:gd name="T119" fmla="*/ 126 w 126"/>
                      <a:gd name="T120" fmla="*/ 105 h 105"/>
                    </a:gdLst>
                    <a:ahLst/>
                    <a:cxnLst>
                      <a:cxn ang="T78">
                        <a:pos x="T0" y="T1"/>
                      </a:cxn>
                      <a:cxn ang="T79">
                        <a:pos x="T2" y="T3"/>
                      </a:cxn>
                      <a:cxn ang="T80">
                        <a:pos x="T4" y="T5"/>
                      </a:cxn>
                      <a:cxn ang="T81">
                        <a:pos x="T6" y="T7"/>
                      </a:cxn>
                      <a:cxn ang="T82">
                        <a:pos x="T8" y="T9"/>
                      </a:cxn>
                      <a:cxn ang="T83">
                        <a:pos x="T10" y="T11"/>
                      </a:cxn>
                      <a:cxn ang="T84">
                        <a:pos x="T12" y="T13"/>
                      </a:cxn>
                      <a:cxn ang="T85">
                        <a:pos x="T14" y="T15"/>
                      </a:cxn>
                      <a:cxn ang="T86">
                        <a:pos x="T16" y="T17"/>
                      </a:cxn>
                      <a:cxn ang="T87">
                        <a:pos x="T18" y="T19"/>
                      </a:cxn>
                      <a:cxn ang="T88">
                        <a:pos x="T20" y="T21"/>
                      </a:cxn>
                      <a:cxn ang="T89">
                        <a:pos x="T22" y="T23"/>
                      </a:cxn>
                      <a:cxn ang="T90">
                        <a:pos x="T24" y="T25"/>
                      </a:cxn>
                      <a:cxn ang="T91">
                        <a:pos x="T26" y="T27"/>
                      </a:cxn>
                      <a:cxn ang="T92">
                        <a:pos x="T28" y="T29"/>
                      </a:cxn>
                      <a:cxn ang="T93">
                        <a:pos x="T30" y="T31"/>
                      </a:cxn>
                      <a:cxn ang="T94">
                        <a:pos x="T32" y="T33"/>
                      </a:cxn>
                      <a:cxn ang="T95">
                        <a:pos x="T34" y="T35"/>
                      </a:cxn>
                      <a:cxn ang="T96">
                        <a:pos x="T36" y="T37"/>
                      </a:cxn>
                      <a:cxn ang="T97">
                        <a:pos x="T38" y="T39"/>
                      </a:cxn>
                      <a:cxn ang="T98">
                        <a:pos x="T40" y="T41"/>
                      </a:cxn>
                      <a:cxn ang="T99">
                        <a:pos x="T42" y="T43"/>
                      </a:cxn>
                      <a:cxn ang="T100">
                        <a:pos x="T44" y="T45"/>
                      </a:cxn>
                      <a:cxn ang="T101">
                        <a:pos x="T46" y="T47"/>
                      </a:cxn>
                      <a:cxn ang="T102">
                        <a:pos x="T48" y="T49"/>
                      </a:cxn>
                      <a:cxn ang="T103">
                        <a:pos x="T50" y="T51"/>
                      </a:cxn>
                      <a:cxn ang="T104">
                        <a:pos x="T52" y="T53"/>
                      </a:cxn>
                      <a:cxn ang="T105">
                        <a:pos x="T54" y="T55"/>
                      </a:cxn>
                      <a:cxn ang="T106">
                        <a:pos x="T56" y="T57"/>
                      </a:cxn>
                      <a:cxn ang="T107">
                        <a:pos x="T58" y="T59"/>
                      </a:cxn>
                      <a:cxn ang="T108">
                        <a:pos x="T60" y="T61"/>
                      </a:cxn>
                      <a:cxn ang="T109">
                        <a:pos x="T62" y="T63"/>
                      </a:cxn>
                      <a:cxn ang="T110">
                        <a:pos x="T64" y="T65"/>
                      </a:cxn>
                      <a:cxn ang="T111">
                        <a:pos x="T66" y="T67"/>
                      </a:cxn>
                      <a:cxn ang="T112">
                        <a:pos x="T68" y="T69"/>
                      </a:cxn>
                      <a:cxn ang="T113">
                        <a:pos x="T70" y="T71"/>
                      </a:cxn>
                      <a:cxn ang="T114">
                        <a:pos x="T72" y="T73"/>
                      </a:cxn>
                      <a:cxn ang="T115">
                        <a:pos x="T74" y="T75"/>
                      </a:cxn>
                      <a:cxn ang="T116">
                        <a:pos x="T76" y="T77"/>
                      </a:cxn>
                    </a:cxnLst>
                    <a:rect l="T117" t="T118" r="T119" b="T120"/>
                    <a:pathLst>
                      <a:path w="126" h="105">
                        <a:moveTo>
                          <a:pt x="0" y="56"/>
                        </a:moveTo>
                        <a:lnTo>
                          <a:pt x="4" y="49"/>
                        </a:lnTo>
                        <a:lnTo>
                          <a:pt x="10" y="41"/>
                        </a:lnTo>
                        <a:lnTo>
                          <a:pt x="16" y="33"/>
                        </a:lnTo>
                        <a:lnTo>
                          <a:pt x="24" y="25"/>
                        </a:lnTo>
                        <a:lnTo>
                          <a:pt x="37" y="11"/>
                        </a:lnTo>
                        <a:lnTo>
                          <a:pt x="47" y="0"/>
                        </a:lnTo>
                        <a:lnTo>
                          <a:pt x="113" y="0"/>
                        </a:lnTo>
                        <a:lnTo>
                          <a:pt x="114" y="4"/>
                        </a:lnTo>
                        <a:lnTo>
                          <a:pt x="115" y="8"/>
                        </a:lnTo>
                        <a:lnTo>
                          <a:pt x="117" y="12"/>
                        </a:lnTo>
                        <a:lnTo>
                          <a:pt x="119" y="14"/>
                        </a:lnTo>
                        <a:lnTo>
                          <a:pt x="124" y="20"/>
                        </a:lnTo>
                        <a:lnTo>
                          <a:pt x="126" y="24"/>
                        </a:lnTo>
                        <a:lnTo>
                          <a:pt x="126" y="32"/>
                        </a:lnTo>
                        <a:lnTo>
                          <a:pt x="125" y="41"/>
                        </a:lnTo>
                        <a:lnTo>
                          <a:pt x="124" y="48"/>
                        </a:lnTo>
                        <a:lnTo>
                          <a:pt x="122" y="55"/>
                        </a:lnTo>
                        <a:lnTo>
                          <a:pt x="119" y="62"/>
                        </a:lnTo>
                        <a:lnTo>
                          <a:pt x="116" y="69"/>
                        </a:lnTo>
                        <a:lnTo>
                          <a:pt x="112" y="75"/>
                        </a:lnTo>
                        <a:lnTo>
                          <a:pt x="108" y="81"/>
                        </a:lnTo>
                        <a:lnTo>
                          <a:pt x="104" y="86"/>
                        </a:lnTo>
                        <a:lnTo>
                          <a:pt x="99" y="90"/>
                        </a:lnTo>
                        <a:lnTo>
                          <a:pt x="93" y="94"/>
                        </a:lnTo>
                        <a:lnTo>
                          <a:pt x="88" y="99"/>
                        </a:lnTo>
                        <a:lnTo>
                          <a:pt x="81" y="101"/>
                        </a:lnTo>
                        <a:lnTo>
                          <a:pt x="74" y="103"/>
                        </a:lnTo>
                        <a:lnTo>
                          <a:pt x="67" y="105"/>
                        </a:lnTo>
                        <a:lnTo>
                          <a:pt x="60" y="105"/>
                        </a:lnTo>
                        <a:lnTo>
                          <a:pt x="48" y="104"/>
                        </a:lnTo>
                        <a:lnTo>
                          <a:pt x="38" y="102"/>
                        </a:lnTo>
                        <a:lnTo>
                          <a:pt x="31" y="98"/>
                        </a:lnTo>
                        <a:lnTo>
                          <a:pt x="24" y="92"/>
                        </a:lnTo>
                        <a:lnTo>
                          <a:pt x="20" y="86"/>
                        </a:lnTo>
                        <a:lnTo>
                          <a:pt x="16" y="78"/>
                        </a:lnTo>
                        <a:lnTo>
                          <a:pt x="14" y="70"/>
                        </a:lnTo>
                        <a:lnTo>
                          <a:pt x="13" y="62"/>
                        </a:lnTo>
                        <a:lnTo>
                          <a:pt x="0" y="56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93" name="Freeform 450"/>
                  <p:cNvSpPr>
                    <a:spLocks/>
                  </p:cNvSpPr>
                  <p:nvPr>
                    <p:custDataLst>
                      <p:tags r:id="rId277"/>
                    </p:custDataLst>
                  </p:nvPr>
                </p:nvSpPr>
                <p:spPr bwMode="auto">
                  <a:xfrm>
                    <a:off x="2032000" y="3556000"/>
                    <a:ext cx="298450" cy="523875"/>
                  </a:xfrm>
                  <a:custGeom>
                    <a:avLst/>
                    <a:gdLst>
                      <a:gd name="T0" fmla="*/ 671 w 684"/>
                      <a:gd name="T1" fmla="*/ 573 h 998"/>
                      <a:gd name="T2" fmla="*/ 680 w 684"/>
                      <a:gd name="T3" fmla="*/ 550 h 998"/>
                      <a:gd name="T4" fmla="*/ 671 w 684"/>
                      <a:gd name="T5" fmla="*/ 491 h 998"/>
                      <a:gd name="T6" fmla="*/ 659 w 684"/>
                      <a:gd name="T7" fmla="*/ 423 h 998"/>
                      <a:gd name="T8" fmla="*/ 678 w 684"/>
                      <a:gd name="T9" fmla="*/ 389 h 998"/>
                      <a:gd name="T10" fmla="*/ 557 w 684"/>
                      <a:gd name="T11" fmla="*/ 361 h 998"/>
                      <a:gd name="T12" fmla="*/ 533 w 684"/>
                      <a:gd name="T13" fmla="*/ 326 h 998"/>
                      <a:gd name="T14" fmla="*/ 462 w 684"/>
                      <a:gd name="T15" fmla="*/ 310 h 998"/>
                      <a:gd name="T16" fmla="*/ 402 w 684"/>
                      <a:gd name="T17" fmla="*/ 270 h 998"/>
                      <a:gd name="T18" fmla="*/ 375 w 684"/>
                      <a:gd name="T19" fmla="*/ 201 h 998"/>
                      <a:gd name="T20" fmla="*/ 375 w 684"/>
                      <a:gd name="T21" fmla="*/ 133 h 998"/>
                      <a:gd name="T22" fmla="*/ 395 w 684"/>
                      <a:gd name="T23" fmla="*/ 84 h 998"/>
                      <a:gd name="T24" fmla="*/ 435 w 684"/>
                      <a:gd name="T25" fmla="*/ 48 h 998"/>
                      <a:gd name="T26" fmla="*/ 463 w 684"/>
                      <a:gd name="T27" fmla="*/ 11 h 998"/>
                      <a:gd name="T28" fmla="*/ 389 w 684"/>
                      <a:gd name="T29" fmla="*/ 39 h 998"/>
                      <a:gd name="T30" fmla="*/ 335 w 684"/>
                      <a:gd name="T31" fmla="*/ 68 h 998"/>
                      <a:gd name="T32" fmla="*/ 304 w 684"/>
                      <a:gd name="T33" fmla="*/ 78 h 998"/>
                      <a:gd name="T34" fmla="*/ 278 w 684"/>
                      <a:gd name="T35" fmla="*/ 84 h 998"/>
                      <a:gd name="T36" fmla="*/ 241 w 684"/>
                      <a:gd name="T37" fmla="*/ 81 h 998"/>
                      <a:gd name="T38" fmla="*/ 217 w 684"/>
                      <a:gd name="T39" fmla="*/ 108 h 998"/>
                      <a:gd name="T40" fmla="*/ 196 w 684"/>
                      <a:gd name="T41" fmla="*/ 175 h 998"/>
                      <a:gd name="T42" fmla="*/ 157 w 684"/>
                      <a:gd name="T43" fmla="*/ 227 h 998"/>
                      <a:gd name="T44" fmla="*/ 107 w 684"/>
                      <a:gd name="T45" fmla="*/ 284 h 998"/>
                      <a:gd name="T46" fmla="*/ 90 w 684"/>
                      <a:gd name="T47" fmla="*/ 317 h 998"/>
                      <a:gd name="T48" fmla="*/ 86 w 684"/>
                      <a:gd name="T49" fmla="*/ 356 h 998"/>
                      <a:gd name="T50" fmla="*/ 97 w 684"/>
                      <a:gd name="T51" fmla="*/ 382 h 998"/>
                      <a:gd name="T52" fmla="*/ 97 w 684"/>
                      <a:gd name="T53" fmla="*/ 451 h 998"/>
                      <a:gd name="T54" fmla="*/ 95 w 684"/>
                      <a:gd name="T55" fmla="*/ 525 h 998"/>
                      <a:gd name="T56" fmla="*/ 72 w 684"/>
                      <a:gd name="T57" fmla="*/ 563 h 998"/>
                      <a:gd name="T58" fmla="*/ 37 w 684"/>
                      <a:gd name="T59" fmla="*/ 592 h 998"/>
                      <a:gd name="T60" fmla="*/ 11 w 684"/>
                      <a:gd name="T61" fmla="*/ 612 h 998"/>
                      <a:gd name="T62" fmla="*/ 30 w 684"/>
                      <a:gd name="T63" fmla="*/ 668 h 998"/>
                      <a:gd name="T64" fmla="*/ 123 w 684"/>
                      <a:gd name="T65" fmla="*/ 725 h 998"/>
                      <a:gd name="T66" fmla="*/ 175 w 684"/>
                      <a:gd name="T67" fmla="*/ 728 h 998"/>
                      <a:gd name="T68" fmla="*/ 234 w 684"/>
                      <a:gd name="T69" fmla="*/ 746 h 998"/>
                      <a:gd name="T70" fmla="*/ 299 w 684"/>
                      <a:gd name="T71" fmla="*/ 795 h 998"/>
                      <a:gd name="T72" fmla="*/ 337 w 684"/>
                      <a:gd name="T73" fmla="*/ 850 h 998"/>
                      <a:gd name="T74" fmla="*/ 367 w 684"/>
                      <a:gd name="T75" fmla="*/ 881 h 998"/>
                      <a:gd name="T76" fmla="*/ 412 w 684"/>
                      <a:gd name="T77" fmla="*/ 886 h 998"/>
                      <a:gd name="T78" fmla="*/ 462 w 684"/>
                      <a:gd name="T79" fmla="*/ 876 h 998"/>
                      <a:gd name="T80" fmla="*/ 492 w 684"/>
                      <a:gd name="T81" fmla="*/ 878 h 998"/>
                      <a:gd name="T82" fmla="*/ 515 w 684"/>
                      <a:gd name="T83" fmla="*/ 904 h 998"/>
                      <a:gd name="T84" fmla="*/ 513 w 684"/>
                      <a:gd name="T85" fmla="*/ 922 h 998"/>
                      <a:gd name="T86" fmla="*/ 488 w 684"/>
                      <a:gd name="T87" fmla="*/ 937 h 998"/>
                      <a:gd name="T88" fmla="*/ 488 w 684"/>
                      <a:gd name="T89" fmla="*/ 963 h 998"/>
                      <a:gd name="T90" fmla="*/ 511 w 684"/>
                      <a:gd name="T91" fmla="*/ 994 h 998"/>
                      <a:gd name="T92" fmla="*/ 542 w 684"/>
                      <a:gd name="T93" fmla="*/ 962 h 998"/>
                      <a:gd name="T94" fmla="*/ 566 w 684"/>
                      <a:gd name="T95" fmla="*/ 861 h 998"/>
                      <a:gd name="T96" fmla="*/ 571 w 684"/>
                      <a:gd name="T97" fmla="*/ 803 h 998"/>
                      <a:gd name="T98" fmla="*/ 555 w 684"/>
                      <a:gd name="T99" fmla="*/ 771 h 998"/>
                      <a:gd name="T100" fmla="*/ 523 w 684"/>
                      <a:gd name="T101" fmla="*/ 749 h 998"/>
                      <a:gd name="T102" fmla="*/ 521 w 684"/>
                      <a:gd name="T103" fmla="*/ 723 h 998"/>
                      <a:gd name="T104" fmla="*/ 566 w 684"/>
                      <a:gd name="T105" fmla="*/ 700 h 998"/>
                      <a:gd name="T106" fmla="*/ 556 w 684"/>
                      <a:gd name="T107" fmla="*/ 665 h 998"/>
                      <a:gd name="T108" fmla="*/ 556 w 684"/>
                      <a:gd name="T109" fmla="*/ 649 h 998"/>
                      <a:gd name="T110" fmla="*/ 655 w 684"/>
                      <a:gd name="T111" fmla="*/ 628 h 998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w 684"/>
                      <a:gd name="T169" fmla="*/ 0 h 998"/>
                      <a:gd name="T170" fmla="*/ 684 w 684"/>
                      <a:gd name="T171" fmla="*/ 998 h 998"/>
                    </a:gdLst>
                    <a:ahLst/>
                    <a:cxnLst>
                      <a:cxn ang="T112">
                        <a:pos x="T0" y="T1"/>
                      </a:cxn>
                      <a:cxn ang="T113">
                        <a:pos x="T2" y="T3"/>
                      </a:cxn>
                      <a:cxn ang="T114">
                        <a:pos x="T4" y="T5"/>
                      </a:cxn>
                      <a:cxn ang="T115">
                        <a:pos x="T6" y="T7"/>
                      </a:cxn>
                      <a:cxn ang="T116">
                        <a:pos x="T8" y="T9"/>
                      </a:cxn>
                      <a:cxn ang="T117">
                        <a:pos x="T10" y="T11"/>
                      </a:cxn>
                      <a:cxn ang="T118">
                        <a:pos x="T12" y="T13"/>
                      </a:cxn>
                      <a:cxn ang="T119">
                        <a:pos x="T14" y="T15"/>
                      </a:cxn>
                      <a:cxn ang="T120">
                        <a:pos x="T16" y="T17"/>
                      </a:cxn>
                      <a:cxn ang="T121">
                        <a:pos x="T18" y="T19"/>
                      </a:cxn>
                      <a:cxn ang="T122">
                        <a:pos x="T20" y="T21"/>
                      </a:cxn>
                      <a:cxn ang="T123">
                        <a:pos x="T22" y="T23"/>
                      </a:cxn>
                      <a:cxn ang="T124">
                        <a:pos x="T24" y="T25"/>
                      </a:cxn>
                      <a:cxn ang="T125">
                        <a:pos x="T26" y="T27"/>
                      </a:cxn>
                      <a:cxn ang="T126">
                        <a:pos x="T28" y="T29"/>
                      </a:cxn>
                      <a:cxn ang="T127">
                        <a:pos x="T30" y="T31"/>
                      </a:cxn>
                      <a:cxn ang="T128">
                        <a:pos x="T32" y="T33"/>
                      </a:cxn>
                      <a:cxn ang="T129">
                        <a:pos x="T34" y="T35"/>
                      </a:cxn>
                      <a:cxn ang="T130">
                        <a:pos x="T36" y="T37"/>
                      </a:cxn>
                      <a:cxn ang="T131">
                        <a:pos x="T38" y="T39"/>
                      </a:cxn>
                      <a:cxn ang="T132">
                        <a:pos x="T40" y="T41"/>
                      </a:cxn>
                      <a:cxn ang="T133">
                        <a:pos x="T42" y="T43"/>
                      </a:cxn>
                      <a:cxn ang="T134">
                        <a:pos x="T44" y="T45"/>
                      </a:cxn>
                      <a:cxn ang="T135">
                        <a:pos x="T46" y="T47"/>
                      </a:cxn>
                      <a:cxn ang="T136">
                        <a:pos x="T48" y="T49"/>
                      </a:cxn>
                      <a:cxn ang="T137">
                        <a:pos x="T50" y="T51"/>
                      </a:cxn>
                      <a:cxn ang="T138">
                        <a:pos x="T52" y="T53"/>
                      </a:cxn>
                      <a:cxn ang="T139">
                        <a:pos x="T54" y="T55"/>
                      </a:cxn>
                      <a:cxn ang="T140">
                        <a:pos x="T56" y="T57"/>
                      </a:cxn>
                      <a:cxn ang="T141">
                        <a:pos x="T58" y="T59"/>
                      </a:cxn>
                      <a:cxn ang="T142">
                        <a:pos x="T60" y="T61"/>
                      </a:cxn>
                      <a:cxn ang="T143">
                        <a:pos x="T62" y="T63"/>
                      </a:cxn>
                      <a:cxn ang="T144">
                        <a:pos x="T64" y="T65"/>
                      </a:cxn>
                      <a:cxn ang="T145">
                        <a:pos x="T66" y="T67"/>
                      </a:cxn>
                      <a:cxn ang="T146">
                        <a:pos x="T68" y="T69"/>
                      </a:cxn>
                      <a:cxn ang="T147">
                        <a:pos x="T70" y="T71"/>
                      </a:cxn>
                      <a:cxn ang="T148">
                        <a:pos x="T72" y="T73"/>
                      </a:cxn>
                      <a:cxn ang="T149">
                        <a:pos x="T74" y="T75"/>
                      </a:cxn>
                      <a:cxn ang="T150">
                        <a:pos x="T76" y="T77"/>
                      </a:cxn>
                      <a:cxn ang="T151">
                        <a:pos x="T78" y="T79"/>
                      </a:cxn>
                      <a:cxn ang="T152">
                        <a:pos x="T80" y="T81"/>
                      </a:cxn>
                      <a:cxn ang="T153">
                        <a:pos x="T82" y="T83"/>
                      </a:cxn>
                      <a:cxn ang="T154">
                        <a:pos x="T84" y="T85"/>
                      </a:cxn>
                      <a:cxn ang="T155">
                        <a:pos x="T86" y="T87"/>
                      </a:cxn>
                      <a:cxn ang="T156">
                        <a:pos x="T88" y="T89"/>
                      </a:cxn>
                      <a:cxn ang="T157">
                        <a:pos x="T90" y="T91"/>
                      </a:cxn>
                      <a:cxn ang="T158">
                        <a:pos x="T92" y="T93"/>
                      </a:cxn>
                      <a:cxn ang="T159">
                        <a:pos x="T94" y="T95"/>
                      </a:cxn>
                      <a:cxn ang="T160">
                        <a:pos x="T96" y="T97"/>
                      </a:cxn>
                      <a:cxn ang="T161">
                        <a:pos x="T98" y="T99"/>
                      </a:cxn>
                      <a:cxn ang="T162">
                        <a:pos x="T100" y="T101"/>
                      </a:cxn>
                      <a:cxn ang="T163">
                        <a:pos x="T102" y="T103"/>
                      </a:cxn>
                      <a:cxn ang="T164">
                        <a:pos x="T104" y="T105"/>
                      </a:cxn>
                      <a:cxn ang="T165">
                        <a:pos x="T106" y="T107"/>
                      </a:cxn>
                      <a:cxn ang="T166">
                        <a:pos x="T108" y="T109"/>
                      </a:cxn>
                      <a:cxn ang="T167">
                        <a:pos x="T110" y="T111"/>
                      </a:cxn>
                    </a:cxnLst>
                    <a:rect l="T168" t="T169" r="T170" b="T171"/>
                    <a:pathLst>
                      <a:path w="684" h="998">
                        <a:moveTo>
                          <a:pt x="684" y="622"/>
                        </a:moveTo>
                        <a:lnTo>
                          <a:pt x="680" y="609"/>
                        </a:lnTo>
                        <a:lnTo>
                          <a:pt x="676" y="596"/>
                        </a:lnTo>
                        <a:lnTo>
                          <a:pt x="672" y="583"/>
                        </a:lnTo>
                        <a:lnTo>
                          <a:pt x="671" y="573"/>
                        </a:lnTo>
                        <a:lnTo>
                          <a:pt x="671" y="568"/>
                        </a:lnTo>
                        <a:lnTo>
                          <a:pt x="673" y="564"/>
                        </a:lnTo>
                        <a:lnTo>
                          <a:pt x="676" y="559"/>
                        </a:lnTo>
                        <a:lnTo>
                          <a:pt x="678" y="555"/>
                        </a:lnTo>
                        <a:lnTo>
                          <a:pt x="680" y="550"/>
                        </a:lnTo>
                        <a:lnTo>
                          <a:pt x="682" y="546"/>
                        </a:lnTo>
                        <a:lnTo>
                          <a:pt x="683" y="541"/>
                        </a:lnTo>
                        <a:lnTo>
                          <a:pt x="684" y="537"/>
                        </a:lnTo>
                        <a:lnTo>
                          <a:pt x="680" y="519"/>
                        </a:lnTo>
                        <a:lnTo>
                          <a:pt x="671" y="491"/>
                        </a:lnTo>
                        <a:lnTo>
                          <a:pt x="666" y="475"/>
                        </a:lnTo>
                        <a:lnTo>
                          <a:pt x="662" y="459"/>
                        </a:lnTo>
                        <a:lnTo>
                          <a:pt x="659" y="444"/>
                        </a:lnTo>
                        <a:lnTo>
                          <a:pt x="658" y="432"/>
                        </a:lnTo>
                        <a:lnTo>
                          <a:pt x="659" y="423"/>
                        </a:lnTo>
                        <a:lnTo>
                          <a:pt x="661" y="415"/>
                        </a:lnTo>
                        <a:lnTo>
                          <a:pt x="665" y="409"/>
                        </a:lnTo>
                        <a:lnTo>
                          <a:pt x="669" y="403"/>
                        </a:lnTo>
                        <a:lnTo>
                          <a:pt x="673" y="396"/>
                        </a:lnTo>
                        <a:lnTo>
                          <a:pt x="678" y="389"/>
                        </a:lnTo>
                        <a:lnTo>
                          <a:pt x="681" y="381"/>
                        </a:lnTo>
                        <a:lnTo>
                          <a:pt x="684" y="370"/>
                        </a:lnTo>
                        <a:lnTo>
                          <a:pt x="571" y="370"/>
                        </a:lnTo>
                        <a:lnTo>
                          <a:pt x="564" y="366"/>
                        </a:lnTo>
                        <a:lnTo>
                          <a:pt x="557" y="361"/>
                        </a:lnTo>
                        <a:lnTo>
                          <a:pt x="550" y="355"/>
                        </a:lnTo>
                        <a:lnTo>
                          <a:pt x="544" y="347"/>
                        </a:lnTo>
                        <a:lnTo>
                          <a:pt x="539" y="340"/>
                        </a:lnTo>
                        <a:lnTo>
                          <a:pt x="535" y="333"/>
                        </a:lnTo>
                        <a:lnTo>
                          <a:pt x="533" y="326"/>
                        </a:lnTo>
                        <a:lnTo>
                          <a:pt x="532" y="321"/>
                        </a:lnTo>
                        <a:lnTo>
                          <a:pt x="512" y="320"/>
                        </a:lnTo>
                        <a:lnTo>
                          <a:pt x="494" y="318"/>
                        </a:lnTo>
                        <a:lnTo>
                          <a:pt x="477" y="315"/>
                        </a:lnTo>
                        <a:lnTo>
                          <a:pt x="462" y="310"/>
                        </a:lnTo>
                        <a:lnTo>
                          <a:pt x="447" y="304"/>
                        </a:lnTo>
                        <a:lnTo>
                          <a:pt x="434" y="298"/>
                        </a:lnTo>
                        <a:lnTo>
                          <a:pt x="423" y="290"/>
                        </a:lnTo>
                        <a:lnTo>
                          <a:pt x="412" y="281"/>
                        </a:lnTo>
                        <a:lnTo>
                          <a:pt x="402" y="270"/>
                        </a:lnTo>
                        <a:lnTo>
                          <a:pt x="395" y="259"/>
                        </a:lnTo>
                        <a:lnTo>
                          <a:pt x="388" y="246"/>
                        </a:lnTo>
                        <a:lnTo>
                          <a:pt x="382" y="232"/>
                        </a:lnTo>
                        <a:lnTo>
                          <a:pt x="378" y="218"/>
                        </a:lnTo>
                        <a:lnTo>
                          <a:pt x="375" y="201"/>
                        </a:lnTo>
                        <a:lnTo>
                          <a:pt x="373" y="184"/>
                        </a:lnTo>
                        <a:lnTo>
                          <a:pt x="373" y="167"/>
                        </a:lnTo>
                        <a:lnTo>
                          <a:pt x="373" y="155"/>
                        </a:lnTo>
                        <a:lnTo>
                          <a:pt x="374" y="144"/>
                        </a:lnTo>
                        <a:lnTo>
                          <a:pt x="375" y="133"/>
                        </a:lnTo>
                        <a:lnTo>
                          <a:pt x="377" y="123"/>
                        </a:lnTo>
                        <a:lnTo>
                          <a:pt x="380" y="113"/>
                        </a:lnTo>
                        <a:lnTo>
                          <a:pt x="385" y="103"/>
                        </a:lnTo>
                        <a:lnTo>
                          <a:pt x="389" y="94"/>
                        </a:lnTo>
                        <a:lnTo>
                          <a:pt x="395" y="84"/>
                        </a:lnTo>
                        <a:lnTo>
                          <a:pt x="401" y="76"/>
                        </a:lnTo>
                        <a:lnTo>
                          <a:pt x="408" y="68"/>
                        </a:lnTo>
                        <a:lnTo>
                          <a:pt x="416" y="61"/>
                        </a:lnTo>
                        <a:lnTo>
                          <a:pt x="425" y="54"/>
                        </a:lnTo>
                        <a:lnTo>
                          <a:pt x="435" y="48"/>
                        </a:lnTo>
                        <a:lnTo>
                          <a:pt x="446" y="42"/>
                        </a:lnTo>
                        <a:lnTo>
                          <a:pt x="458" y="36"/>
                        </a:lnTo>
                        <a:lnTo>
                          <a:pt x="471" y="31"/>
                        </a:lnTo>
                        <a:lnTo>
                          <a:pt x="471" y="18"/>
                        </a:lnTo>
                        <a:lnTo>
                          <a:pt x="463" y="11"/>
                        </a:lnTo>
                        <a:lnTo>
                          <a:pt x="455" y="7"/>
                        </a:lnTo>
                        <a:lnTo>
                          <a:pt x="447" y="4"/>
                        </a:lnTo>
                        <a:lnTo>
                          <a:pt x="438" y="0"/>
                        </a:lnTo>
                        <a:lnTo>
                          <a:pt x="414" y="19"/>
                        </a:lnTo>
                        <a:lnTo>
                          <a:pt x="389" y="39"/>
                        </a:lnTo>
                        <a:lnTo>
                          <a:pt x="378" y="48"/>
                        </a:lnTo>
                        <a:lnTo>
                          <a:pt x="367" y="56"/>
                        </a:lnTo>
                        <a:lnTo>
                          <a:pt x="356" y="63"/>
                        </a:lnTo>
                        <a:lnTo>
                          <a:pt x="345" y="68"/>
                        </a:lnTo>
                        <a:lnTo>
                          <a:pt x="335" y="68"/>
                        </a:lnTo>
                        <a:lnTo>
                          <a:pt x="326" y="68"/>
                        </a:lnTo>
                        <a:lnTo>
                          <a:pt x="319" y="68"/>
                        </a:lnTo>
                        <a:lnTo>
                          <a:pt x="312" y="68"/>
                        </a:lnTo>
                        <a:lnTo>
                          <a:pt x="309" y="74"/>
                        </a:lnTo>
                        <a:lnTo>
                          <a:pt x="304" y="78"/>
                        </a:lnTo>
                        <a:lnTo>
                          <a:pt x="299" y="81"/>
                        </a:lnTo>
                        <a:lnTo>
                          <a:pt x="295" y="83"/>
                        </a:lnTo>
                        <a:lnTo>
                          <a:pt x="289" y="85"/>
                        </a:lnTo>
                        <a:lnTo>
                          <a:pt x="284" y="85"/>
                        </a:lnTo>
                        <a:lnTo>
                          <a:pt x="278" y="84"/>
                        </a:lnTo>
                        <a:lnTo>
                          <a:pt x="273" y="84"/>
                        </a:lnTo>
                        <a:lnTo>
                          <a:pt x="262" y="82"/>
                        </a:lnTo>
                        <a:lnTo>
                          <a:pt x="251" y="81"/>
                        </a:lnTo>
                        <a:lnTo>
                          <a:pt x="245" y="81"/>
                        </a:lnTo>
                        <a:lnTo>
                          <a:pt x="241" y="81"/>
                        </a:lnTo>
                        <a:lnTo>
                          <a:pt x="236" y="83"/>
                        </a:lnTo>
                        <a:lnTo>
                          <a:pt x="233" y="86"/>
                        </a:lnTo>
                        <a:lnTo>
                          <a:pt x="225" y="94"/>
                        </a:lnTo>
                        <a:lnTo>
                          <a:pt x="221" y="101"/>
                        </a:lnTo>
                        <a:lnTo>
                          <a:pt x="217" y="108"/>
                        </a:lnTo>
                        <a:lnTo>
                          <a:pt x="213" y="114"/>
                        </a:lnTo>
                        <a:lnTo>
                          <a:pt x="209" y="128"/>
                        </a:lnTo>
                        <a:lnTo>
                          <a:pt x="206" y="143"/>
                        </a:lnTo>
                        <a:lnTo>
                          <a:pt x="201" y="159"/>
                        </a:lnTo>
                        <a:lnTo>
                          <a:pt x="196" y="175"/>
                        </a:lnTo>
                        <a:lnTo>
                          <a:pt x="192" y="183"/>
                        </a:lnTo>
                        <a:lnTo>
                          <a:pt x="187" y="191"/>
                        </a:lnTo>
                        <a:lnTo>
                          <a:pt x="180" y="200"/>
                        </a:lnTo>
                        <a:lnTo>
                          <a:pt x="173" y="210"/>
                        </a:lnTo>
                        <a:lnTo>
                          <a:pt x="157" y="227"/>
                        </a:lnTo>
                        <a:lnTo>
                          <a:pt x="140" y="244"/>
                        </a:lnTo>
                        <a:lnTo>
                          <a:pt x="131" y="253"/>
                        </a:lnTo>
                        <a:lnTo>
                          <a:pt x="122" y="263"/>
                        </a:lnTo>
                        <a:lnTo>
                          <a:pt x="115" y="273"/>
                        </a:lnTo>
                        <a:lnTo>
                          <a:pt x="107" y="284"/>
                        </a:lnTo>
                        <a:lnTo>
                          <a:pt x="102" y="288"/>
                        </a:lnTo>
                        <a:lnTo>
                          <a:pt x="98" y="294"/>
                        </a:lnTo>
                        <a:lnTo>
                          <a:pt x="96" y="299"/>
                        </a:lnTo>
                        <a:lnTo>
                          <a:pt x="94" y="305"/>
                        </a:lnTo>
                        <a:lnTo>
                          <a:pt x="90" y="317"/>
                        </a:lnTo>
                        <a:lnTo>
                          <a:pt x="86" y="327"/>
                        </a:lnTo>
                        <a:lnTo>
                          <a:pt x="85" y="331"/>
                        </a:lnTo>
                        <a:lnTo>
                          <a:pt x="84" y="338"/>
                        </a:lnTo>
                        <a:lnTo>
                          <a:pt x="84" y="347"/>
                        </a:lnTo>
                        <a:lnTo>
                          <a:pt x="86" y="356"/>
                        </a:lnTo>
                        <a:lnTo>
                          <a:pt x="88" y="366"/>
                        </a:lnTo>
                        <a:lnTo>
                          <a:pt x="91" y="375"/>
                        </a:lnTo>
                        <a:lnTo>
                          <a:pt x="93" y="378"/>
                        </a:lnTo>
                        <a:lnTo>
                          <a:pt x="95" y="380"/>
                        </a:lnTo>
                        <a:lnTo>
                          <a:pt x="97" y="382"/>
                        </a:lnTo>
                        <a:lnTo>
                          <a:pt x="100" y="382"/>
                        </a:lnTo>
                        <a:lnTo>
                          <a:pt x="98" y="397"/>
                        </a:lnTo>
                        <a:lnTo>
                          <a:pt x="97" y="414"/>
                        </a:lnTo>
                        <a:lnTo>
                          <a:pt x="97" y="433"/>
                        </a:lnTo>
                        <a:lnTo>
                          <a:pt x="97" y="451"/>
                        </a:lnTo>
                        <a:lnTo>
                          <a:pt x="99" y="484"/>
                        </a:lnTo>
                        <a:lnTo>
                          <a:pt x="100" y="505"/>
                        </a:lnTo>
                        <a:lnTo>
                          <a:pt x="99" y="511"/>
                        </a:lnTo>
                        <a:lnTo>
                          <a:pt x="98" y="518"/>
                        </a:lnTo>
                        <a:lnTo>
                          <a:pt x="95" y="525"/>
                        </a:lnTo>
                        <a:lnTo>
                          <a:pt x="91" y="532"/>
                        </a:lnTo>
                        <a:lnTo>
                          <a:pt x="88" y="541"/>
                        </a:lnTo>
                        <a:lnTo>
                          <a:pt x="83" y="548"/>
                        </a:lnTo>
                        <a:lnTo>
                          <a:pt x="77" y="556"/>
                        </a:lnTo>
                        <a:lnTo>
                          <a:pt x="72" y="563"/>
                        </a:lnTo>
                        <a:lnTo>
                          <a:pt x="65" y="570"/>
                        </a:lnTo>
                        <a:lnTo>
                          <a:pt x="59" y="576"/>
                        </a:lnTo>
                        <a:lnTo>
                          <a:pt x="51" y="582"/>
                        </a:lnTo>
                        <a:lnTo>
                          <a:pt x="43" y="587"/>
                        </a:lnTo>
                        <a:lnTo>
                          <a:pt x="37" y="592"/>
                        </a:lnTo>
                        <a:lnTo>
                          <a:pt x="29" y="596"/>
                        </a:lnTo>
                        <a:lnTo>
                          <a:pt x="21" y="598"/>
                        </a:lnTo>
                        <a:lnTo>
                          <a:pt x="14" y="598"/>
                        </a:lnTo>
                        <a:lnTo>
                          <a:pt x="12" y="605"/>
                        </a:lnTo>
                        <a:lnTo>
                          <a:pt x="11" y="612"/>
                        </a:lnTo>
                        <a:lnTo>
                          <a:pt x="9" y="618"/>
                        </a:lnTo>
                        <a:lnTo>
                          <a:pt x="7" y="625"/>
                        </a:lnTo>
                        <a:lnTo>
                          <a:pt x="3" y="637"/>
                        </a:lnTo>
                        <a:lnTo>
                          <a:pt x="0" y="648"/>
                        </a:lnTo>
                        <a:lnTo>
                          <a:pt x="30" y="668"/>
                        </a:lnTo>
                        <a:lnTo>
                          <a:pt x="67" y="694"/>
                        </a:lnTo>
                        <a:lnTo>
                          <a:pt x="87" y="707"/>
                        </a:lnTo>
                        <a:lnTo>
                          <a:pt x="106" y="718"/>
                        </a:lnTo>
                        <a:lnTo>
                          <a:pt x="115" y="722"/>
                        </a:lnTo>
                        <a:lnTo>
                          <a:pt x="123" y="725"/>
                        </a:lnTo>
                        <a:lnTo>
                          <a:pt x="132" y="727"/>
                        </a:lnTo>
                        <a:lnTo>
                          <a:pt x="140" y="727"/>
                        </a:lnTo>
                        <a:lnTo>
                          <a:pt x="153" y="727"/>
                        </a:lnTo>
                        <a:lnTo>
                          <a:pt x="166" y="727"/>
                        </a:lnTo>
                        <a:lnTo>
                          <a:pt x="175" y="728"/>
                        </a:lnTo>
                        <a:lnTo>
                          <a:pt x="184" y="729"/>
                        </a:lnTo>
                        <a:lnTo>
                          <a:pt x="192" y="730"/>
                        </a:lnTo>
                        <a:lnTo>
                          <a:pt x="201" y="732"/>
                        </a:lnTo>
                        <a:lnTo>
                          <a:pt x="218" y="738"/>
                        </a:lnTo>
                        <a:lnTo>
                          <a:pt x="234" y="746"/>
                        </a:lnTo>
                        <a:lnTo>
                          <a:pt x="250" y="755"/>
                        </a:lnTo>
                        <a:lnTo>
                          <a:pt x="265" y="767"/>
                        </a:lnTo>
                        <a:lnTo>
                          <a:pt x="279" y="778"/>
                        </a:lnTo>
                        <a:lnTo>
                          <a:pt x="292" y="789"/>
                        </a:lnTo>
                        <a:lnTo>
                          <a:pt x="299" y="795"/>
                        </a:lnTo>
                        <a:lnTo>
                          <a:pt x="306" y="802"/>
                        </a:lnTo>
                        <a:lnTo>
                          <a:pt x="312" y="809"/>
                        </a:lnTo>
                        <a:lnTo>
                          <a:pt x="318" y="818"/>
                        </a:lnTo>
                        <a:lnTo>
                          <a:pt x="328" y="834"/>
                        </a:lnTo>
                        <a:lnTo>
                          <a:pt x="337" y="850"/>
                        </a:lnTo>
                        <a:lnTo>
                          <a:pt x="342" y="857"/>
                        </a:lnTo>
                        <a:lnTo>
                          <a:pt x="347" y="864"/>
                        </a:lnTo>
                        <a:lnTo>
                          <a:pt x="354" y="871"/>
                        </a:lnTo>
                        <a:lnTo>
                          <a:pt x="359" y="877"/>
                        </a:lnTo>
                        <a:lnTo>
                          <a:pt x="367" y="881"/>
                        </a:lnTo>
                        <a:lnTo>
                          <a:pt x="374" y="885"/>
                        </a:lnTo>
                        <a:lnTo>
                          <a:pt x="382" y="887"/>
                        </a:lnTo>
                        <a:lnTo>
                          <a:pt x="392" y="888"/>
                        </a:lnTo>
                        <a:lnTo>
                          <a:pt x="402" y="887"/>
                        </a:lnTo>
                        <a:lnTo>
                          <a:pt x="412" y="886"/>
                        </a:lnTo>
                        <a:lnTo>
                          <a:pt x="422" y="884"/>
                        </a:lnTo>
                        <a:lnTo>
                          <a:pt x="432" y="882"/>
                        </a:lnTo>
                        <a:lnTo>
                          <a:pt x="442" y="879"/>
                        </a:lnTo>
                        <a:lnTo>
                          <a:pt x="452" y="877"/>
                        </a:lnTo>
                        <a:lnTo>
                          <a:pt x="462" y="876"/>
                        </a:lnTo>
                        <a:lnTo>
                          <a:pt x="471" y="875"/>
                        </a:lnTo>
                        <a:lnTo>
                          <a:pt x="478" y="876"/>
                        </a:lnTo>
                        <a:lnTo>
                          <a:pt x="485" y="878"/>
                        </a:lnTo>
                        <a:lnTo>
                          <a:pt x="489" y="878"/>
                        </a:lnTo>
                        <a:lnTo>
                          <a:pt x="492" y="878"/>
                        </a:lnTo>
                        <a:lnTo>
                          <a:pt x="496" y="877"/>
                        </a:lnTo>
                        <a:lnTo>
                          <a:pt x="499" y="875"/>
                        </a:lnTo>
                        <a:lnTo>
                          <a:pt x="501" y="883"/>
                        </a:lnTo>
                        <a:lnTo>
                          <a:pt x="509" y="894"/>
                        </a:lnTo>
                        <a:lnTo>
                          <a:pt x="515" y="904"/>
                        </a:lnTo>
                        <a:lnTo>
                          <a:pt x="519" y="912"/>
                        </a:lnTo>
                        <a:lnTo>
                          <a:pt x="518" y="915"/>
                        </a:lnTo>
                        <a:lnTo>
                          <a:pt x="516" y="918"/>
                        </a:lnTo>
                        <a:lnTo>
                          <a:pt x="515" y="920"/>
                        </a:lnTo>
                        <a:lnTo>
                          <a:pt x="513" y="922"/>
                        </a:lnTo>
                        <a:lnTo>
                          <a:pt x="508" y="927"/>
                        </a:lnTo>
                        <a:lnTo>
                          <a:pt x="502" y="930"/>
                        </a:lnTo>
                        <a:lnTo>
                          <a:pt x="496" y="933"/>
                        </a:lnTo>
                        <a:lnTo>
                          <a:pt x="490" y="936"/>
                        </a:lnTo>
                        <a:lnTo>
                          <a:pt x="488" y="937"/>
                        </a:lnTo>
                        <a:lnTo>
                          <a:pt x="487" y="939"/>
                        </a:lnTo>
                        <a:lnTo>
                          <a:pt x="486" y="941"/>
                        </a:lnTo>
                        <a:lnTo>
                          <a:pt x="485" y="943"/>
                        </a:lnTo>
                        <a:lnTo>
                          <a:pt x="486" y="954"/>
                        </a:lnTo>
                        <a:lnTo>
                          <a:pt x="488" y="963"/>
                        </a:lnTo>
                        <a:lnTo>
                          <a:pt x="490" y="970"/>
                        </a:lnTo>
                        <a:lnTo>
                          <a:pt x="494" y="977"/>
                        </a:lnTo>
                        <a:lnTo>
                          <a:pt x="499" y="984"/>
                        </a:lnTo>
                        <a:lnTo>
                          <a:pt x="504" y="989"/>
                        </a:lnTo>
                        <a:lnTo>
                          <a:pt x="511" y="994"/>
                        </a:lnTo>
                        <a:lnTo>
                          <a:pt x="519" y="998"/>
                        </a:lnTo>
                        <a:lnTo>
                          <a:pt x="538" y="998"/>
                        </a:lnTo>
                        <a:lnTo>
                          <a:pt x="538" y="986"/>
                        </a:lnTo>
                        <a:lnTo>
                          <a:pt x="539" y="973"/>
                        </a:lnTo>
                        <a:lnTo>
                          <a:pt x="542" y="962"/>
                        </a:lnTo>
                        <a:lnTo>
                          <a:pt x="544" y="950"/>
                        </a:lnTo>
                        <a:lnTo>
                          <a:pt x="548" y="928"/>
                        </a:lnTo>
                        <a:lnTo>
                          <a:pt x="555" y="906"/>
                        </a:lnTo>
                        <a:lnTo>
                          <a:pt x="561" y="884"/>
                        </a:lnTo>
                        <a:lnTo>
                          <a:pt x="566" y="861"/>
                        </a:lnTo>
                        <a:lnTo>
                          <a:pt x="568" y="850"/>
                        </a:lnTo>
                        <a:lnTo>
                          <a:pt x="570" y="838"/>
                        </a:lnTo>
                        <a:lnTo>
                          <a:pt x="571" y="826"/>
                        </a:lnTo>
                        <a:lnTo>
                          <a:pt x="571" y="813"/>
                        </a:lnTo>
                        <a:lnTo>
                          <a:pt x="571" y="803"/>
                        </a:lnTo>
                        <a:lnTo>
                          <a:pt x="569" y="794"/>
                        </a:lnTo>
                        <a:lnTo>
                          <a:pt x="567" y="786"/>
                        </a:lnTo>
                        <a:lnTo>
                          <a:pt x="564" y="780"/>
                        </a:lnTo>
                        <a:lnTo>
                          <a:pt x="559" y="775"/>
                        </a:lnTo>
                        <a:lnTo>
                          <a:pt x="555" y="771"/>
                        </a:lnTo>
                        <a:lnTo>
                          <a:pt x="549" y="768"/>
                        </a:lnTo>
                        <a:lnTo>
                          <a:pt x="545" y="765"/>
                        </a:lnTo>
                        <a:lnTo>
                          <a:pt x="535" y="759"/>
                        </a:lnTo>
                        <a:lnTo>
                          <a:pt x="526" y="752"/>
                        </a:lnTo>
                        <a:lnTo>
                          <a:pt x="523" y="749"/>
                        </a:lnTo>
                        <a:lnTo>
                          <a:pt x="521" y="745"/>
                        </a:lnTo>
                        <a:lnTo>
                          <a:pt x="519" y="740"/>
                        </a:lnTo>
                        <a:lnTo>
                          <a:pt x="519" y="733"/>
                        </a:lnTo>
                        <a:lnTo>
                          <a:pt x="519" y="728"/>
                        </a:lnTo>
                        <a:lnTo>
                          <a:pt x="521" y="723"/>
                        </a:lnTo>
                        <a:lnTo>
                          <a:pt x="523" y="719"/>
                        </a:lnTo>
                        <a:lnTo>
                          <a:pt x="526" y="716"/>
                        </a:lnTo>
                        <a:lnTo>
                          <a:pt x="535" y="710"/>
                        </a:lnTo>
                        <a:lnTo>
                          <a:pt x="546" y="706"/>
                        </a:lnTo>
                        <a:lnTo>
                          <a:pt x="566" y="700"/>
                        </a:lnTo>
                        <a:lnTo>
                          <a:pt x="578" y="696"/>
                        </a:lnTo>
                        <a:lnTo>
                          <a:pt x="578" y="678"/>
                        </a:lnTo>
                        <a:lnTo>
                          <a:pt x="568" y="673"/>
                        </a:lnTo>
                        <a:lnTo>
                          <a:pt x="560" y="668"/>
                        </a:lnTo>
                        <a:lnTo>
                          <a:pt x="556" y="665"/>
                        </a:lnTo>
                        <a:lnTo>
                          <a:pt x="554" y="662"/>
                        </a:lnTo>
                        <a:lnTo>
                          <a:pt x="552" y="658"/>
                        </a:lnTo>
                        <a:lnTo>
                          <a:pt x="552" y="654"/>
                        </a:lnTo>
                        <a:lnTo>
                          <a:pt x="553" y="651"/>
                        </a:lnTo>
                        <a:lnTo>
                          <a:pt x="556" y="649"/>
                        </a:lnTo>
                        <a:lnTo>
                          <a:pt x="563" y="646"/>
                        </a:lnTo>
                        <a:lnTo>
                          <a:pt x="569" y="644"/>
                        </a:lnTo>
                        <a:lnTo>
                          <a:pt x="588" y="639"/>
                        </a:lnTo>
                        <a:lnTo>
                          <a:pt x="611" y="635"/>
                        </a:lnTo>
                        <a:lnTo>
                          <a:pt x="655" y="628"/>
                        </a:lnTo>
                        <a:lnTo>
                          <a:pt x="684" y="622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294" name="Freeform 451"/>
                  <p:cNvSpPr>
                    <a:spLocks/>
                  </p:cNvSpPr>
                  <p:nvPr>
                    <p:custDataLst>
                      <p:tags r:id="rId278"/>
                    </p:custDataLst>
                  </p:nvPr>
                </p:nvSpPr>
                <p:spPr bwMode="auto">
                  <a:xfrm>
                    <a:off x="4284663" y="3824288"/>
                    <a:ext cx="187325" cy="274637"/>
                  </a:xfrm>
                  <a:custGeom>
                    <a:avLst/>
                    <a:gdLst>
                      <a:gd name="T0" fmla="*/ 2147483647 w 429"/>
                      <a:gd name="T1" fmla="*/ 2147483647 h 524"/>
                      <a:gd name="T2" fmla="*/ 2147483647 w 429"/>
                      <a:gd name="T3" fmla="*/ 2147483647 h 524"/>
                      <a:gd name="T4" fmla="*/ 2147483647 w 429"/>
                      <a:gd name="T5" fmla="*/ 2147483647 h 524"/>
                      <a:gd name="T6" fmla="*/ 2147483647 w 429"/>
                      <a:gd name="T7" fmla="*/ 2147483647 h 524"/>
                      <a:gd name="T8" fmla="*/ 2147483647 w 429"/>
                      <a:gd name="T9" fmla="*/ 2147483647 h 524"/>
                      <a:gd name="T10" fmla="*/ 2147483647 w 429"/>
                      <a:gd name="T11" fmla="*/ 2147483647 h 524"/>
                      <a:gd name="T12" fmla="*/ 2147483647 w 429"/>
                      <a:gd name="T13" fmla="*/ 2147483647 h 524"/>
                      <a:gd name="T14" fmla="*/ 2147483647 w 429"/>
                      <a:gd name="T15" fmla="*/ 2147483647 h 524"/>
                      <a:gd name="T16" fmla="*/ 2147483647 w 429"/>
                      <a:gd name="T17" fmla="*/ 2147483647 h 524"/>
                      <a:gd name="T18" fmla="*/ 2147483647 w 429"/>
                      <a:gd name="T19" fmla="*/ 2147483647 h 524"/>
                      <a:gd name="T20" fmla="*/ 2147483647 w 429"/>
                      <a:gd name="T21" fmla="*/ 2147483647 h 524"/>
                      <a:gd name="T22" fmla="*/ 2147483647 w 429"/>
                      <a:gd name="T23" fmla="*/ 2147483647 h 524"/>
                      <a:gd name="T24" fmla="*/ 2147483647 w 429"/>
                      <a:gd name="T25" fmla="*/ 2147483647 h 524"/>
                      <a:gd name="T26" fmla="*/ 2147483647 w 429"/>
                      <a:gd name="T27" fmla="*/ 2147483647 h 524"/>
                      <a:gd name="T28" fmla="*/ 2147483647 w 429"/>
                      <a:gd name="T29" fmla="*/ 2147483647 h 524"/>
                      <a:gd name="T30" fmla="*/ 2147483647 w 429"/>
                      <a:gd name="T31" fmla="*/ 2147483647 h 524"/>
                      <a:gd name="T32" fmla="*/ 2147483647 w 429"/>
                      <a:gd name="T33" fmla="*/ 2147483647 h 524"/>
                      <a:gd name="T34" fmla="*/ 2147483647 w 429"/>
                      <a:gd name="T35" fmla="*/ 2147483647 h 524"/>
                      <a:gd name="T36" fmla="*/ 2147483647 w 429"/>
                      <a:gd name="T37" fmla="*/ 2147483647 h 524"/>
                      <a:gd name="T38" fmla="*/ 2147483647 w 429"/>
                      <a:gd name="T39" fmla="*/ 2147483647 h 524"/>
                      <a:gd name="T40" fmla="*/ 2147483647 w 429"/>
                      <a:gd name="T41" fmla="*/ 2147483647 h 524"/>
                      <a:gd name="T42" fmla="*/ 2147483647 w 429"/>
                      <a:gd name="T43" fmla="*/ 2147483647 h 524"/>
                      <a:gd name="T44" fmla="*/ 2147483647 w 429"/>
                      <a:gd name="T45" fmla="*/ 2147483647 h 524"/>
                      <a:gd name="T46" fmla="*/ 2147483647 w 429"/>
                      <a:gd name="T47" fmla="*/ 2147483647 h 524"/>
                      <a:gd name="T48" fmla="*/ 2147483647 w 429"/>
                      <a:gd name="T49" fmla="*/ 2147483647 h 524"/>
                      <a:gd name="T50" fmla="*/ 2147483647 w 429"/>
                      <a:gd name="T51" fmla="*/ 2147483647 h 524"/>
                      <a:gd name="T52" fmla="*/ 2147483647 w 429"/>
                      <a:gd name="T53" fmla="*/ 2147483647 h 524"/>
                      <a:gd name="T54" fmla="*/ 2147483647 w 429"/>
                      <a:gd name="T55" fmla="*/ 2147483647 h 524"/>
                      <a:gd name="T56" fmla="*/ 2147483647 w 429"/>
                      <a:gd name="T57" fmla="*/ 2147483647 h 524"/>
                      <a:gd name="T58" fmla="*/ 2147483647 w 429"/>
                      <a:gd name="T59" fmla="*/ 2147483647 h 524"/>
                      <a:gd name="T60" fmla="*/ 2147483647 w 429"/>
                      <a:gd name="T61" fmla="*/ 2147483647 h 524"/>
                      <a:gd name="T62" fmla="*/ 2147483647 w 429"/>
                      <a:gd name="T63" fmla="*/ 2147483647 h 524"/>
                      <a:gd name="T64" fmla="*/ 2147483647 w 429"/>
                      <a:gd name="T65" fmla="*/ 2147483647 h 524"/>
                      <a:gd name="T66" fmla="*/ 2147483647 w 429"/>
                      <a:gd name="T67" fmla="*/ 2147483647 h 524"/>
                      <a:gd name="T68" fmla="*/ 2147483647 w 429"/>
                      <a:gd name="T69" fmla="*/ 2147483647 h 524"/>
                      <a:gd name="T70" fmla="*/ 2147483647 w 429"/>
                      <a:gd name="T71" fmla="*/ 2147483647 h 524"/>
                      <a:gd name="T72" fmla="*/ 2147483647 w 429"/>
                      <a:gd name="T73" fmla="*/ 2147483647 h 524"/>
                      <a:gd name="T74" fmla="*/ 2147483647 w 429"/>
                      <a:gd name="T75" fmla="*/ 2147483647 h 524"/>
                      <a:gd name="T76" fmla="*/ 2147483647 w 429"/>
                      <a:gd name="T77" fmla="*/ 2147483647 h 524"/>
                      <a:gd name="T78" fmla="*/ 2147483647 w 429"/>
                      <a:gd name="T79" fmla="*/ 2147483647 h 524"/>
                      <a:gd name="T80" fmla="*/ 2147483647 w 429"/>
                      <a:gd name="T81" fmla="*/ 2147483647 h 524"/>
                      <a:gd name="T82" fmla="*/ 2147483647 w 429"/>
                      <a:gd name="T83" fmla="*/ 2147483647 h 524"/>
                      <a:gd name="T84" fmla="*/ 2147483647 w 429"/>
                      <a:gd name="T85" fmla="*/ 2147483647 h 524"/>
                      <a:gd name="T86" fmla="*/ 2147483647 w 429"/>
                      <a:gd name="T87" fmla="*/ 2147483647 h 524"/>
                      <a:gd name="T88" fmla="*/ 2147483647 w 429"/>
                      <a:gd name="T89" fmla="*/ 2147483647 h 524"/>
                      <a:gd name="T90" fmla="*/ 2147483647 w 429"/>
                      <a:gd name="T91" fmla="*/ 2147483647 h 524"/>
                      <a:gd name="T92" fmla="*/ 2147483647 w 429"/>
                      <a:gd name="T93" fmla="*/ 2147483647 h 524"/>
                      <a:gd name="T94" fmla="*/ 2147483647 w 429"/>
                      <a:gd name="T95" fmla="*/ 2147483647 h 524"/>
                      <a:gd name="T96" fmla="*/ 2147483647 w 429"/>
                      <a:gd name="T97" fmla="*/ 2147483647 h 524"/>
                      <a:gd name="T98" fmla="*/ 2147483647 w 429"/>
                      <a:gd name="T99" fmla="*/ 2147483647 h 524"/>
                      <a:gd name="T100" fmla="*/ 2147483647 w 429"/>
                      <a:gd name="T101" fmla="*/ 2147483647 h 524"/>
                      <a:gd name="T102" fmla="*/ 2147483647 w 429"/>
                      <a:gd name="T103" fmla="*/ 2147483647 h 524"/>
                      <a:gd name="T104" fmla="*/ 2147483647 w 429"/>
                      <a:gd name="T105" fmla="*/ 2147483647 h 524"/>
                      <a:gd name="T106" fmla="*/ 2147483647 w 429"/>
                      <a:gd name="T107" fmla="*/ 2147483647 h 524"/>
                      <a:gd name="T108" fmla="*/ 2147483647 w 429"/>
                      <a:gd name="T109" fmla="*/ 2147483647 h 524"/>
                      <a:gd name="T110" fmla="*/ 2147483647 w 429"/>
                      <a:gd name="T111" fmla="*/ 2147483647 h 524"/>
                      <a:gd name="T112" fmla="*/ 2147483647 w 429"/>
                      <a:gd name="T113" fmla="*/ 2147483647 h 524"/>
                      <a:gd name="T114" fmla="*/ 2147483647 w 429"/>
                      <a:gd name="T115" fmla="*/ 2147483647 h 524"/>
                      <a:gd name="T116" fmla="*/ 2147483647 w 429"/>
                      <a:gd name="T117" fmla="*/ 2147483647 h 524"/>
                      <a:gd name="T118" fmla="*/ 2147483647 w 429"/>
                      <a:gd name="T119" fmla="*/ 2147483647 h 524"/>
                      <a:gd name="T120" fmla="*/ 2147483647 w 429"/>
                      <a:gd name="T121" fmla="*/ 2147483647 h 524"/>
                      <a:gd name="T122" fmla="*/ 2147483647 w 429"/>
                      <a:gd name="T123" fmla="*/ 2147483647 h 524"/>
                      <a:gd name="T124" fmla="*/ 2147483647 w 429"/>
                      <a:gd name="T125" fmla="*/ 2147483647 h 524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60000 65536"/>
                      <a:gd name="T187" fmla="*/ 0 60000 65536"/>
                      <a:gd name="T188" fmla="*/ 0 60000 65536"/>
                      <a:gd name="T189" fmla="*/ 0 w 429"/>
                      <a:gd name="T190" fmla="*/ 0 h 524"/>
                      <a:gd name="T191" fmla="*/ 429 w 429"/>
                      <a:gd name="T192" fmla="*/ 524 h 524"/>
                    </a:gdLst>
                    <a:ahLst/>
                    <a:cxnLst>
                      <a:cxn ang="T126">
                        <a:pos x="T0" y="T1"/>
                      </a:cxn>
                      <a:cxn ang="T127">
                        <a:pos x="T2" y="T3"/>
                      </a:cxn>
                      <a:cxn ang="T128">
                        <a:pos x="T4" y="T5"/>
                      </a:cxn>
                      <a:cxn ang="T129">
                        <a:pos x="T6" y="T7"/>
                      </a:cxn>
                      <a:cxn ang="T130">
                        <a:pos x="T8" y="T9"/>
                      </a:cxn>
                      <a:cxn ang="T131">
                        <a:pos x="T10" y="T11"/>
                      </a:cxn>
                      <a:cxn ang="T132">
                        <a:pos x="T12" y="T13"/>
                      </a:cxn>
                      <a:cxn ang="T133">
                        <a:pos x="T14" y="T15"/>
                      </a:cxn>
                      <a:cxn ang="T134">
                        <a:pos x="T16" y="T17"/>
                      </a:cxn>
                      <a:cxn ang="T135">
                        <a:pos x="T18" y="T19"/>
                      </a:cxn>
                      <a:cxn ang="T136">
                        <a:pos x="T20" y="T21"/>
                      </a:cxn>
                      <a:cxn ang="T137">
                        <a:pos x="T22" y="T23"/>
                      </a:cxn>
                      <a:cxn ang="T138">
                        <a:pos x="T24" y="T25"/>
                      </a:cxn>
                      <a:cxn ang="T139">
                        <a:pos x="T26" y="T27"/>
                      </a:cxn>
                      <a:cxn ang="T140">
                        <a:pos x="T28" y="T29"/>
                      </a:cxn>
                      <a:cxn ang="T141">
                        <a:pos x="T30" y="T31"/>
                      </a:cxn>
                      <a:cxn ang="T142">
                        <a:pos x="T32" y="T33"/>
                      </a:cxn>
                      <a:cxn ang="T143">
                        <a:pos x="T34" y="T35"/>
                      </a:cxn>
                      <a:cxn ang="T144">
                        <a:pos x="T36" y="T37"/>
                      </a:cxn>
                      <a:cxn ang="T145">
                        <a:pos x="T38" y="T39"/>
                      </a:cxn>
                      <a:cxn ang="T146">
                        <a:pos x="T40" y="T41"/>
                      </a:cxn>
                      <a:cxn ang="T147">
                        <a:pos x="T42" y="T43"/>
                      </a:cxn>
                      <a:cxn ang="T148">
                        <a:pos x="T44" y="T45"/>
                      </a:cxn>
                      <a:cxn ang="T149">
                        <a:pos x="T46" y="T47"/>
                      </a:cxn>
                      <a:cxn ang="T150">
                        <a:pos x="T48" y="T49"/>
                      </a:cxn>
                      <a:cxn ang="T151">
                        <a:pos x="T50" y="T51"/>
                      </a:cxn>
                      <a:cxn ang="T152">
                        <a:pos x="T52" y="T53"/>
                      </a:cxn>
                      <a:cxn ang="T153">
                        <a:pos x="T54" y="T55"/>
                      </a:cxn>
                      <a:cxn ang="T154">
                        <a:pos x="T56" y="T57"/>
                      </a:cxn>
                      <a:cxn ang="T155">
                        <a:pos x="T58" y="T59"/>
                      </a:cxn>
                      <a:cxn ang="T156">
                        <a:pos x="T60" y="T61"/>
                      </a:cxn>
                      <a:cxn ang="T157">
                        <a:pos x="T62" y="T63"/>
                      </a:cxn>
                      <a:cxn ang="T158">
                        <a:pos x="T64" y="T65"/>
                      </a:cxn>
                      <a:cxn ang="T159">
                        <a:pos x="T66" y="T67"/>
                      </a:cxn>
                      <a:cxn ang="T160">
                        <a:pos x="T68" y="T69"/>
                      </a:cxn>
                      <a:cxn ang="T161">
                        <a:pos x="T70" y="T71"/>
                      </a:cxn>
                      <a:cxn ang="T162">
                        <a:pos x="T72" y="T73"/>
                      </a:cxn>
                      <a:cxn ang="T163">
                        <a:pos x="T74" y="T75"/>
                      </a:cxn>
                      <a:cxn ang="T164">
                        <a:pos x="T76" y="T77"/>
                      </a:cxn>
                      <a:cxn ang="T165">
                        <a:pos x="T78" y="T79"/>
                      </a:cxn>
                      <a:cxn ang="T166">
                        <a:pos x="T80" y="T81"/>
                      </a:cxn>
                      <a:cxn ang="T167">
                        <a:pos x="T82" y="T83"/>
                      </a:cxn>
                      <a:cxn ang="T168">
                        <a:pos x="T84" y="T85"/>
                      </a:cxn>
                      <a:cxn ang="T169">
                        <a:pos x="T86" y="T87"/>
                      </a:cxn>
                      <a:cxn ang="T170">
                        <a:pos x="T88" y="T89"/>
                      </a:cxn>
                      <a:cxn ang="T171">
                        <a:pos x="T90" y="T91"/>
                      </a:cxn>
                      <a:cxn ang="T172">
                        <a:pos x="T92" y="T93"/>
                      </a:cxn>
                      <a:cxn ang="T173">
                        <a:pos x="T94" y="T95"/>
                      </a:cxn>
                      <a:cxn ang="T174">
                        <a:pos x="T96" y="T97"/>
                      </a:cxn>
                      <a:cxn ang="T175">
                        <a:pos x="T98" y="T99"/>
                      </a:cxn>
                      <a:cxn ang="T176">
                        <a:pos x="T100" y="T101"/>
                      </a:cxn>
                      <a:cxn ang="T177">
                        <a:pos x="T102" y="T103"/>
                      </a:cxn>
                      <a:cxn ang="T178">
                        <a:pos x="T104" y="T105"/>
                      </a:cxn>
                      <a:cxn ang="T179">
                        <a:pos x="T106" y="T107"/>
                      </a:cxn>
                      <a:cxn ang="T180">
                        <a:pos x="T108" y="T109"/>
                      </a:cxn>
                      <a:cxn ang="T181">
                        <a:pos x="T110" y="T111"/>
                      </a:cxn>
                      <a:cxn ang="T182">
                        <a:pos x="T112" y="T113"/>
                      </a:cxn>
                      <a:cxn ang="T183">
                        <a:pos x="T114" y="T115"/>
                      </a:cxn>
                      <a:cxn ang="T184">
                        <a:pos x="T116" y="T117"/>
                      </a:cxn>
                      <a:cxn ang="T185">
                        <a:pos x="T118" y="T119"/>
                      </a:cxn>
                      <a:cxn ang="T186">
                        <a:pos x="T120" y="T121"/>
                      </a:cxn>
                      <a:cxn ang="T187">
                        <a:pos x="T122" y="T123"/>
                      </a:cxn>
                      <a:cxn ang="T188">
                        <a:pos x="T124" y="T125"/>
                      </a:cxn>
                    </a:cxnLst>
                    <a:rect l="T189" t="T190" r="T191" b="T192"/>
                    <a:pathLst>
                      <a:path w="429" h="524">
                        <a:moveTo>
                          <a:pt x="426" y="0"/>
                        </a:moveTo>
                        <a:lnTo>
                          <a:pt x="427" y="12"/>
                        </a:lnTo>
                        <a:lnTo>
                          <a:pt x="429" y="22"/>
                        </a:lnTo>
                        <a:lnTo>
                          <a:pt x="429" y="31"/>
                        </a:lnTo>
                        <a:lnTo>
                          <a:pt x="429" y="38"/>
                        </a:lnTo>
                        <a:lnTo>
                          <a:pt x="428" y="43"/>
                        </a:lnTo>
                        <a:lnTo>
                          <a:pt x="427" y="48"/>
                        </a:lnTo>
                        <a:lnTo>
                          <a:pt x="426" y="51"/>
                        </a:lnTo>
                        <a:lnTo>
                          <a:pt x="424" y="54"/>
                        </a:lnTo>
                        <a:lnTo>
                          <a:pt x="419" y="60"/>
                        </a:lnTo>
                        <a:lnTo>
                          <a:pt x="416" y="64"/>
                        </a:lnTo>
                        <a:lnTo>
                          <a:pt x="415" y="67"/>
                        </a:lnTo>
                        <a:lnTo>
                          <a:pt x="413" y="71"/>
                        </a:lnTo>
                        <a:lnTo>
                          <a:pt x="413" y="75"/>
                        </a:lnTo>
                        <a:lnTo>
                          <a:pt x="413" y="81"/>
                        </a:lnTo>
                        <a:lnTo>
                          <a:pt x="413" y="109"/>
                        </a:lnTo>
                        <a:lnTo>
                          <a:pt x="414" y="135"/>
                        </a:lnTo>
                        <a:lnTo>
                          <a:pt x="414" y="160"/>
                        </a:lnTo>
                        <a:lnTo>
                          <a:pt x="413" y="183"/>
                        </a:lnTo>
                        <a:lnTo>
                          <a:pt x="410" y="196"/>
                        </a:lnTo>
                        <a:lnTo>
                          <a:pt x="408" y="207"/>
                        </a:lnTo>
                        <a:lnTo>
                          <a:pt x="405" y="218"/>
                        </a:lnTo>
                        <a:lnTo>
                          <a:pt x="401" y="229"/>
                        </a:lnTo>
                        <a:lnTo>
                          <a:pt x="396" y="241"/>
                        </a:lnTo>
                        <a:lnTo>
                          <a:pt x="390" y="254"/>
                        </a:lnTo>
                        <a:lnTo>
                          <a:pt x="382" y="266"/>
                        </a:lnTo>
                        <a:lnTo>
                          <a:pt x="372" y="278"/>
                        </a:lnTo>
                        <a:lnTo>
                          <a:pt x="360" y="288"/>
                        </a:lnTo>
                        <a:lnTo>
                          <a:pt x="346" y="300"/>
                        </a:lnTo>
                        <a:lnTo>
                          <a:pt x="338" y="309"/>
                        </a:lnTo>
                        <a:lnTo>
                          <a:pt x="331" y="316"/>
                        </a:lnTo>
                        <a:lnTo>
                          <a:pt x="325" y="324"/>
                        </a:lnTo>
                        <a:lnTo>
                          <a:pt x="319" y="333"/>
                        </a:lnTo>
                        <a:lnTo>
                          <a:pt x="318" y="361"/>
                        </a:lnTo>
                        <a:lnTo>
                          <a:pt x="314" y="395"/>
                        </a:lnTo>
                        <a:lnTo>
                          <a:pt x="312" y="412"/>
                        </a:lnTo>
                        <a:lnTo>
                          <a:pt x="308" y="428"/>
                        </a:lnTo>
                        <a:lnTo>
                          <a:pt x="306" y="434"/>
                        </a:lnTo>
                        <a:lnTo>
                          <a:pt x="304" y="439"/>
                        </a:lnTo>
                        <a:lnTo>
                          <a:pt x="302" y="442"/>
                        </a:lnTo>
                        <a:lnTo>
                          <a:pt x="300" y="444"/>
                        </a:lnTo>
                        <a:lnTo>
                          <a:pt x="290" y="448"/>
                        </a:lnTo>
                        <a:lnTo>
                          <a:pt x="280" y="451"/>
                        </a:lnTo>
                        <a:lnTo>
                          <a:pt x="274" y="453"/>
                        </a:lnTo>
                        <a:lnTo>
                          <a:pt x="269" y="455"/>
                        </a:lnTo>
                        <a:lnTo>
                          <a:pt x="264" y="458"/>
                        </a:lnTo>
                        <a:lnTo>
                          <a:pt x="259" y="462"/>
                        </a:lnTo>
                        <a:lnTo>
                          <a:pt x="253" y="472"/>
                        </a:lnTo>
                        <a:lnTo>
                          <a:pt x="245" y="487"/>
                        </a:lnTo>
                        <a:lnTo>
                          <a:pt x="239" y="494"/>
                        </a:lnTo>
                        <a:lnTo>
                          <a:pt x="234" y="500"/>
                        </a:lnTo>
                        <a:lnTo>
                          <a:pt x="230" y="502"/>
                        </a:lnTo>
                        <a:lnTo>
                          <a:pt x="227" y="504"/>
                        </a:lnTo>
                        <a:lnTo>
                          <a:pt x="223" y="505"/>
                        </a:lnTo>
                        <a:lnTo>
                          <a:pt x="219" y="506"/>
                        </a:lnTo>
                        <a:lnTo>
                          <a:pt x="210" y="505"/>
                        </a:lnTo>
                        <a:lnTo>
                          <a:pt x="201" y="504"/>
                        </a:lnTo>
                        <a:lnTo>
                          <a:pt x="196" y="503"/>
                        </a:lnTo>
                        <a:lnTo>
                          <a:pt x="192" y="501"/>
                        </a:lnTo>
                        <a:lnTo>
                          <a:pt x="189" y="498"/>
                        </a:lnTo>
                        <a:lnTo>
                          <a:pt x="186" y="494"/>
                        </a:lnTo>
                        <a:lnTo>
                          <a:pt x="166" y="496"/>
                        </a:lnTo>
                        <a:lnTo>
                          <a:pt x="145" y="500"/>
                        </a:lnTo>
                        <a:lnTo>
                          <a:pt x="135" y="502"/>
                        </a:lnTo>
                        <a:lnTo>
                          <a:pt x="126" y="501"/>
                        </a:lnTo>
                        <a:lnTo>
                          <a:pt x="123" y="500"/>
                        </a:lnTo>
                        <a:lnTo>
                          <a:pt x="119" y="499"/>
                        </a:lnTo>
                        <a:lnTo>
                          <a:pt x="116" y="497"/>
                        </a:lnTo>
                        <a:lnTo>
                          <a:pt x="113" y="494"/>
                        </a:lnTo>
                        <a:lnTo>
                          <a:pt x="106" y="493"/>
                        </a:lnTo>
                        <a:lnTo>
                          <a:pt x="100" y="493"/>
                        </a:lnTo>
                        <a:lnTo>
                          <a:pt x="95" y="493"/>
                        </a:lnTo>
                        <a:lnTo>
                          <a:pt x="91" y="494"/>
                        </a:lnTo>
                        <a:lnTo>
                          <a:pt x="83" y="497"/>
                        </a:lnTo>
                        <a:lnTo>
                          <a:pt x="78" y="502"/>
                        </a:lnTo>
                        <a:lnTo>
                          <a:pt x="73" y="507"/>
                        </a:lnTo>
                        <a:lnTo>
                          <a:pt x="68" y="513"/>
                        </a:lnTo>
                        <a:lnTo>
                          <a:pt x="62" y="519"/>
                        </a:lnTo>
                        <a:lnTo>
                          <a:pt x="54" y="524"/>
                        </a:lnTo>
                        <a:lnTo>
                          <a:pt x="39" y="507"/>
                        </a:lnTo>
                        <a:lnTo>
                          <a:pt x="27" y="491"/>
                        </a:lnTo>
                        <a:lnTo>
                          <a:pt x="14" y="474"/>
                        </a:lnTo>
                        <a:lnTo>
                          <a:pt x="0" y="456"/>
                        </a:lnTo>
                        <a:lnTo>
                          <a:pt x="6" y="447"/>
                        </a:lnTo>
                        <a:lnTo>
                          <a:pt x="13" y="440"/>
                        </a:lnTo>
                        <a:lnTo>
                          <a:pt x="18" y="434"/>
                        </a:lnTo>
                        <a:lnTo>
                          <a:pt x="25" y="430"/>
                        </a:lnTo>
                        <a:lnTo>
                          <a:pt x="31" y="427"/>
                        </a:lnTo>
                        <a:lnTo>
                          <a:pt x="36" y="425"/>
                        </a:lnTo>
                        <a:lnTo>
                          <a:pt x="42" y="424"/>
                        </a:lnTo>
                        <a:lnTo>
                          <a:pt x="46" y="424"/>
                        </a:lnTo>
                        <a:lnTo>
                          <a:pt x="55" y="425"/>
                        </a:lnTo>
                        <a:lnTo>
                          <a:pt x="61" y="428"/>
                        </a:lnTo>
                        <a:lnTo>
                          <a:pt x="65" y="431"/>
                        </a:lnTo>
                        <a:lnTo>
                          <a:pt x="67" y="432"/>
                        </a:lnTo>
                        <a:lnTo>
                          <a:pt x="58" y="418"/>
                        </a:lnTo>
                        <a:lnTo>
                          <a:pt x="51" y="405"/>
                        </a:lnTo>
                        <a:lnTo>
                          <a:pt x="47" y="395"/>
                        </a:lnTo>
                        <a:lnTo>
                          <a:pt x="45" y="386"/>
                        </a:lnTo>
                        <a:lnTo>
                          <a:pt x="45" y="378"/>
                        </a:lnTo>
                        <a:lnTo>
                          <a:pt x="45" y="372"/>
                        </a:lnTo>
                        <a:lnTo>
                          <a:pt x="47" y="366"/>
                        </a:lnTo>
                        <a:lnTo>
                          <a:pt x="50" y="362"/>
                        </a:lnTo>
                        <a:lnTo>
                          <a:pt x="54" y="359"/>
                        </a:lnTo>
                        <a:lnTo>
                          <a:pt x="57" y="356"/>
                        </a:lnTo>
                        <a:lnTo>
                          <a:pt x="61" y="354"/>
                        </a:lnTo>
                        <a:lnTo>
                          <a:pt x="65" y="353"/>
                        </a:lnTo>
                        <a:lnTo>
                          <a:pt x="71" y="352"/>
                        </a:lnTo>
                        <a:lnTo>
                          <a:pt x="73" y="351"/>
                        </a:lnTo>
                        <a:lnTo>
                          <a:pt x="81" y="343"/>
                        </a:lnTo>
                        <a:lnTo>
                          <a:pt x="89" y="337"/>
                        </a:lnTo>
                        <a:lnTo>
                          <a:pt x="94" y="334"/>
                        </a:lnTo>
                        <a:lnTo>
                          <a:pt x="100" y="333"/>
                        </a:lnTo>
                        <a:lnTo>
                          <a:pt x="104" y="333"/>
                        </a:lnTo>
                        <a:lnTo>
                          <a:pt x="109" y="335"/>
                        </a:lnTo>
                        <a:lnTo>
                          <a:pt x="112" y="339"/>
                        </a:lnTo>
                        <a:lnTo>
                          <a:pt x="115" y="342"/>
                        </a:lnTo>
                        <a:lnTo>
                          <a:pt x="123" y="350"/>
                        </a:lnTo>
                        <a:lnTo>
                          <a:pt x="130" y="356"/>
                        </a:lnTo>
                        <a:lnTo>
                          <a:pt x="135" y="359"/>
                        </a:lnTo>
                        <a:lnTo>
                          <a:pt x="140" y="359"/>
                        </a:lnTo>
                        <a:lnTo>
                          <a:pt x="146" y="356"/>
                        </a:lnTo>
                        <a:lnTo>
                          <a:pt x="154" y="351"/>
                        </a:lnTo>
                        <a:lnTo>
                          <a:pt x="163" y="354"/>
                        </a:lnTo>
                        <a:lnTo>
                          <a:pt x="172" y="354"/>
                        </a:lnTo>
                        <a:lnTo>
                          <a:pt x="181" y="353"/>
                        </a:lnTo>
                        <a:lnTo>
                          <a:pt x="188" y="350"/>
                        </a:lnTo>
                        <a:lnTo>
                          <a:pt x="193" y="345"/>
                        </a:lnTo>
                        <a:lnTo>
                          <a:pt x="199" y="340"/>
                        </a:lnTo>
                        <a:lnTo>
                          <a:pt x="202" y="334"/>
                        </a:lnTo>
                        <a:lnTo>
                          <a:pt x="205" y="328"/>
                        </a:lnTo>
                        <a:lnTo>
                          <a:pt x="210" y="315"/>
                        </a:lnTo>
                        <a:lnTo>
                          <a:pt x="212" y="302"/>
                        </a:lnTo>
                        <a:lnTo>
                          <a:pt x="213" y="293"/>
                        </a:lnTo>
                        <a:lnTo>
                          <a:pt x="213" y="290"/>
                        </a:lnTo>
                        <a:lnTo>
                          <a:pt x="215" y="283"/>
                        </a:lnTo>
                        <a:lnTo>
                          <a:pt x="215" y="276"/>
                        </a:lnTo>
                        <a:lnTo>
                          <a:pt x="215" y="269"/>
                        </a:lnTo>
                        <a:lnTo>
                          <a:pt x="213" y="262"/>
                        </a:lnTo>
                        <a:lnTo>
                          <a:pt x="208" y="249"/>
                        </a:lnTo>
                        <a:lnTo>
                          <a:pt x="201" y="236"/>
                        </a:lnTo>
                        <a:lnTo>
                          <a:pt x="186" y="217"/>
                        </a:lnTo>
                        <a:lnTo>
                          <a:pt x="180" y="210"/>
                        </a:lnTo>
                        <a:lnTo>
                          <a:pt x="188" y="203"/>
                        </a:lnTo>
                        <a:lnTo>
                          <a:pt x="202" y="187"/>
                        </a:lnTo>
                        <a:lnTo>
                          <a:pt x="205" y="182"/>
                        </a:lnTo>
                        <a:lnTo>
                          <a:pt x="207" y="177"/>
                        </a:lnTo>
                        <a:lnTo>
                          <a:pt x="210" y="173"/>
                        </a:lnTo>
                        <a:lnTo>
                          <a:pt x="211" y="168"/>
                        </a:lnTo>
                        <a:lnTo>
                          <a:pt x="210" y="164"/>
                        </a:lnTo>
                        <a:lnTo>
                          <a:pt x="208" y="161"/>
                        </a:lnTo>
                        <a:lnTo>
                          <a:pt x="205" y="157"/>
                        </a:lnTo>
                        <a:lnTo>
                          <a:pt x="200" y="155"/>
                        </a:lnTo>
                        <a:lnTo>
                          <a:pt x="200" y="148"/>
                        </a:lnTo>
                        <a:lnTo>
                          <a:pt x="200" y="142"/>
                        </a:lnTo>
                        <a:lnTo>
                          <a:pt x="197" y="137"/>
                        </a:lnTo>
                        <a:lnTo>
                          <a:pt x="195" y="133"/>
                        </a:lnTo>
                        <a:lnTo>
                          <a:pt x="192" y="131"/>
                        </a:lnTo>
                        <a:lnTo>
                          <a:pt x="188" y="129"/>
                        </a:lnTo>
                        <a:lnTo>
                          <a:pt x="183" y="129"/>
                        </a:lnTo>
                        <a:lnTo>
                          <a:pt x="179" y="129"/>
                        </a:lnTo>
                        <a:lnTo>
                          <a:pt x="161" y="132"/>
                        </a:lnTo>
                        <a:lnTo>
                          <a:pt x="154" y="137"/>
                        </a:lnTo>
                        <a:lnTo>
                          <a:pt x="144" y="134"/>
                        </a:lnTo>
                        <a:lnTo>
                          <a:pt x="137" y="131"/>
                        </a:lnTo>
                        <a:lnTo>
                          <a:pt x="132" y="128"/>
                        </a:lnTo>
                        <a:lnTo>
                          <a:pt x="127" y="124"/>
                        </a:lnTo>
                        <a:lnTo>
                          <a:pt x="125" y="119"/>
                        </a:lnTo>
                        <a:lnTo>
                          <a:pt x="123" y="114"/>
                        </a:lnTo>
                        <a:lnTo>
                          <a:pt x="123" y="109"/>
                        </a:lnTo>
                        <a:lnTo>
                          <a:pt x="123" y="103"/>
                        </a:lnTo>
                        <a:lnTo>
                          <a:pt x="125" y="93"/>
                        </a:lnTo>
                        <a:lnTo>
                          <a:pt x="128" y="84"/>
                        </a:lnTo>
                        <a:lnTo>
                          <a:pt x="132" y="76"/>
                        </a:lnTo>
                        <a:lnTo>
                          <a:pt x="133" y="74"/>
                        </a:lnTo>
                        <a:lnTo>
                          <a:pt x="293" y="105"/>
                        </a:lnTo>
                        <a:lnTo>
                          <a:pt x="306" y="38"/>
                        </a:lnTo>
                        <a:lnTo>
                          <a:pt x="311" y="30"/>
                        </a:lnTo>
                        <a:lnTo>
                          <a:pt x="317" y="22"/>
                        </a:lnTo>
                        <a:lnTo>
                          <a:pt x="323" y="17"/>
                        </a:lnTo>
                        <a:lnTo>
                          <a:pt x="329" y="12"/>
                        </a:lnTo>
                        <a:lnTo>
                          <a:pt x="336" y="9"/>
                        </a:lnTo>
                        <a:lnTo>
                          <a:pt x="343" y="7"/>
                        </a:lnTo>
                        <a:lnTo>
                          <a:pt x="350" y="6"/>
                        </a:lnTo>
                        <a:lnTo>
                          <a:pt x="358" y="5"/>
                        </a:lnTo>
                        <a:lnTo>
                          <a:pt x="374" y="5"/>
                        </a:lnTo>
                        <a:lnTo>
                          <a:pt x="391" y="4"/>
                        </a:lnTo>
                        <a:lnTo>
                          <a:pt x="399" y="4"/>
                        </a:lnTo>
                        <a:lnTo>
                          <a:pt x="408" y="4"/>
                        </a:lnTo>
                        <a:lnTo>
                          <a:pt x="417" y="2"/>
                        </a:lnTo>
                        <a:lnTo>
                          <a:pt x="426" y="0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95" name="Freeform 452"/>
                  <p:cNvSpPr>
                    <a:spLocks/>
                  </p:cNvSpPr>
                  <p:nvPr>
                    <p:custDataLst>
                      <p:tags r:id="rId279"/>
                    </p:custDataLst>
                  </p:nvPr>
                </p:nvSpPr>
                <p:spPr bwMode="auto">
                  <a:xfrm>
                    <a:off x="4316413" y="2466975"/>
                    <a:ext cx="127000" cy="114300"/>
                  </a:xfrm>
                  <a:custGeom>
                    <a:avLst/>
                    <a:gdLst>
                      <a:gd name="T0" fmla="*/ 2147483647 w 292"/>
                      <a:gd name="T1" fmla="*/ 2147483647 h 223"/>
                      <a:gd name="T2" fmla="*/ 2147483647 w 292"/>
                      <a:gd name="T3" fmla="*/ 2147483647 h 223"/>
                      <a:gd name="T4" fmla="*/ 2147483647 w 292"/>
                      <a:gd name="T5" fmla="*/ 2147483647 h 223"/>
                      <a:gd name="T6" fmla="*/ 2147483647 w 292"/>
                      <a:gd name="T7" fmla="*/ 2147483647 h 223"/>
                      <a:gd name="T8" fmla="*/ 2147483647 w 292"/>
                      <a:gd name="T9" fmla="*/ 2147483647 h 223"/>
                      <a:gd name="T10" fmla="*/ 2147483647 w 292"/>
                      <a:gd name="T11" fmla="*/ 2147483647 h 223"/>
                      <a:gd name="T12" fmla="*/ 2147483647 w 292"/>
                      <a:gd name="T13" fmla="*/ 2147483647 h 223"/>
                      <a:gd name="T14" fmla="*/ 2147483647 w 292"/>
                      <a:gd name="T15" fmla="*/ 2147483647 h 223"/>
                      <a:gd name="T16" fmla="*/ 2147483647 w 292"/>
                      <a:gd name="T17" fmla="*/ 2147483647 h 223"/>
                      <a:gd name="T18" fmla="*/ 2147483647 w 292"/>
                      <a:gd name="T19" fmla="*/ 2147483647 h 223"/>
                      <a:gd name="T20" fmla="*/ 2147483647 w 292"/>
                      <a:gd name="T21" fmla="*/ 2147483647 h 223"/>
                      <a:gd name="T22" fmla="*/ 2147483647 w 292"/>
                      <a:gd name="T23" fmla="*/ 2147483647 h 223"/>
                      <a:gd name="T24" fmla="*/ 2147483647 w 292"/>
                      <a:gd name="T25" fmla="*/ 2147483647 h 223"/>
                      <a:gd name="T26" fmla="*/ 2147483647 w 292"/>
                      <a:gd name="T27" fmla="*/ 2147483647 h 223"/>
                      <a:gd name="T28" fmla="*/ 2147483647 w 292"/>
                      <a:gd name="T29" fmla="*/ 2147483647 h 223"/>
                      <a:gd name="T30" fmla="*/ 2147483647 w 292"/>
                      <a:gd name="T31" fmla="*/ 2147483647 h 223"/>
                      <a:gd name="T32" fmla="*/ 2147483647 w 292"/>
                      <a:gd name="T33" fmla="*/ 2147483647 h 223"/>
                      <a:gd name="T34" fmla="*/ 2147483647 w 292"/>
                      <a:gd name="T35" fmla="*/ 2147483647 h 223"/>
                      <a:gd name="T36" fmla="*/ 2147483647 w 292"/>
                      <a:gd name="T37" fmla="*/ 2147483647 h 223"/>
                      <a:gd name="T38" fmla="*/ 2147483647 w 292"/>
                      <a:gd name="T39" fmla="*/ 2147483647 h 223"/>
                      <a:gd name="T40" fmla="*/ 2147483647 w 292"/>
                      <a:gd name="T41" fmla="*/ 2147483647 h 223"/>
                      <a:gd name="T42" fmla="*/ 2147483647 w 292"/>
                      <a:gd name="T43" fmla="*/ 2147483647 h 223"/>
                      <a:gd name="T44" fmla="*/ 2147483647 w 292"/>
                      <a:gd name="T45" fmla="*/ 2147483647 h 223"/>
                      <a:gd name="T46" fmla="*/ 2147483647 w 292"/>
                      <a:gd name="T47" fmla="*/ 2147483647 h 223"/>
                      <a:gd name="T48" fmla="*/ 2147483647 w 292"/>
                      <a:gd name="T49" fmla="*/ 2147483647 h 223"/>
                      <a:gd name="T50" fmla="*/ 2147483647 w 292"/>
                      <a:gd name="T51" fmla="*/ 2147483647 h 223"/>
                      <a:gd name="T52" fmla="*/ 0 w 292"/>
                      <a:gd name="T53" fmla="*/ 2147483647 h 223"/>
                      <a:gd name="T54" fmla="*/ 2147483647 w 292"/>
                      <a:gd name="T55" fmla="*/ 2147483647 h 223"/>
                      <a:gd name="T56" fmla="*/ 2147483647 w 292"/>
                      <a:gd name="T57" fmla="*/ 2147483647 h 223"/>
                      <a:gd name="T58" fmla="*/ 2147483647 w 292"/>
                      <a:gd name="T59" fmla="*/ 2147483647 h 223"/>
                      <a:gd name="T60" fmla="*/ 2147483647 w 292"/>
                      <a:gd name="T61" fmla="*/ 2147483647 h 223"/>
                      <a:gd name="T62" fmla="*/ 2147483647 w 292"/>
                      <a:gd name="T63" fmla="*/ 2147483647 h 223"/>
                      <a:gd name="T64" fmla="*/ 2147483647 w 292"/>
                      <a:gd name="T65" fmla="*/ 2147483647 h 223"/>
                      <a:gd name="T66" fmla="*/ 2147483647 w 292"/>
                      <a:gd name="T67" fmla="*/ 0 h 223"/>
                      <a:gd name="T68" fmla="*/ 2147483647 w 292"/>
                      <a:gd name="T69" fmla="*/ 2147483647 h 223"/>
                      <a:gd name="T70" fmla="*/ 2147483647 w 292"/>
                      <a:gd name="T71" fmla="*/ 2147483647 h 223"/>
                      <a:gd name="T72" fmla="*/ 2147483647 w 292"/>
                      <a:gd name="T73" fmla="*/ 2147483647 h 223"/>
                      <a:gd name="T74" fmla="*/ 2147483647 w 292"/>
                      <a:gd name="T75" fmla="*/ 2147483647 h 223"/>
                      <a:gd name="T76" fmla="*/ 2147483647 w 292"/>
                      <a:gd name="T77" fmla="*/ 2147483647 h 223"/>
                      <a:gd name="T78" fmla="*/ 2147483647 w 292"/>
                      <a:gd name="T79" fmla="*/ 2147483647 h 223"/>
                      <a:gd name="T80" fmla="*/ 2147483647 w 292"/>
                      <a:gd name="T81" fmla="*/ 2147483647 h 223"/>
                      <a:gd name="T82" fmla="*/ 2147483647 w 292"/>
                      <a:gd name="T83" fmla="*/ 2147483647 h 223"/>
                      <a:gd name="T84" fmla="*/ 2147483647 w 292"/>
                      <a:gd name="T85" fmla="*/ 2147483647 h 223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292"/>
                      <a:gd name="T130" fmla="*/ 0 h 223"/>
                      <a:gd name="T131" fmla="*/ 292 w 292"/>
                      <a:gd name="T132" fmla="*/ 223 h 223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292" h="223">
                        <a:moveTo>
                          <a:pt x="292" y="69"/>
                        </a:moveTo>
                        <a:lnTo>
                          <a:pt x="259" y="93"/>
                        </a:lnTo>
                        <a:lnTo>
                          <a:pt x="172" y="75"/>
                        </a:lnTo>
                        <a:lnTo>
                          <a:pt x="166" y="77"/>
                        </a:lnTo>
                        <a:lnTo>
                          <a:pt x="159" y="78"/>
                        </a:lnTo>
                        <a:lnTo>
                          <a:pt x="152" y="79"/>
                        </a:lnTo>
                        <a:lnTo>
                          <a:pt x="146" y="79"/>
                        </a:lnTo>
                        <a:lnTo>
                          <a:pt x="139" y="79"/>
                        </a:lnTo>
                        <a:lnTo>
                          <a:pt x="133" y="78"/>
                        </a:lnTo>
                        <a:lnTo>
                          <a:pt x="126" y="77"/>
                        </a:lnTo>
                        <a:lnTo>
                          <a:pt x="119" y="75"/>
                        </a:lnTo>
                        <a:lnTo>
                          <a:pt x="119" y="93"/>
                        </a:lnTo>
                        <a:lnTo>
                          <a:pt x="132" y="113"/>
                        </a:lnTo>
                        <a:lnTo>
                          <a:pt x="144" y="131"/>
                        </a:lnTo>
                        <a:lnTo>
                          <a:pt x="156" y="145"/>
                        </a:lnTo>
                        <a:lnTo>
                          <a:pt x="168" y="157"/>
                        </a:lnTo>
                        <a:lnTo>
                          <a:pt x="179" y="170"/>
                        </a:lnTo>
                        <a:lnTo>
                          <a:pt x="189" y="185"/>
                        </a:lnTo>
                        <a:lnTo>
                          <a:pt x="193" y="193"/>
                        </a:lnTo>
                        <a:lnTo>
                          <a:pt x="197" y="202"/>
                        </a:lnTo>
                        <a:lnTo>
                          <a:pt x="202" y="211"/>
                        </a:lnTo>
                        <a:lnTo>
                          <a:pt x="205" y="222"/>
                        </a:lnTo>
                        <a:lnTo>
                          <a:pt x="191" y="223"/>
                        </a:lnTo>
                        <a:lnTo>
                          <a:pt x="175" y="223"/>
                        </a:lnTo>
                        <a:lnTo>
                          <a:pt x="168" y="223"/>
                        </a:lnTo>
                        <a:lnTo>
                          <a:pt x="161" y="222"/>
                        </a:lnTo>
                        <a:lnTo>
                          <a:pt x="154" y="220"/>
                        </a:lnTo>
                        <a:lnTo>
                          <a:pt x="146" y="216"/>
                        </a:lnTo>
                        <a:lnTo>
                          <a:pt x="139" y="213"/>
                        </a:lnTo>
                        <a:lnTo>
                          <a:pt x="134" y="209"/>
                        </a:lnTo>
                        <a:lnTo>
                          <a:pt x="130" y="203"/>
                        </a:lnTo>
                        <a:lnTo>
                          <a:pt x="127" y="198"/>
                        </a:lnTo>
                        <a:lnTo>
                          <a:pt x="124" y="192"/>
                        </a:lnTo>
                        <a:lnTo>
                          <a:pt x="121" y="187"/>
                        </a:lnTo>
                        <a:lnTo>
                          <a:pt x="117" y="183"/>
                        </a:lnTo>
                        <a:lnTo>
                          <a:pt x="113" y="180"/>
                        </a:lnTo>
                        <a:lnTo>
                          <a:pt x="102" y="162"/>
                        </a:lnTo>
                        <a:lnTo>
                          <a:pt x="91" y="145"/>
                        </a:lnTo>
                        <a:lnTo>
                          <a:pt x="80" y="129"/>
                        </a:lnTo>
                        <a:lnTo>
                          <a:pt x="68" y="113"/>
                        </a:lnTo>
                        <a:lnTo>
                          <a:pt x="61" y="105"/>
                        </a:lnTo>
                        <a:lnTo>
                          <a:pt x="55" y="99"/>
                        </a:lnTo>
                        <a:lnTo>
                          <a:pt x="48" y="93"/>
                        </a:lnTo>
                        <a:lnTo>
                          <a:pt x="42" y="87"/>
                        </a:lnTo>
                        <a:lnTo>
                          <a:pt x="35" y="83"/>
                        </a:lnTo>
                        <a:lnTo>
                          <a:pt x="27" y="79"/>
                        </a:lnTo>
                        <a:lnTo>
                          <a:pt x="21" y="76"/>
                        </a:lnTo>
                        <a:lnTo>
                          <a:pt x="13" y="75"/>
                        </a:lnTo>
                        <a:lnTo>
                          <a:pt x="9" y="70"/>
                        </a:lnTo>
                        <a:lnTo>
                          <a:pt x="4" y="65"/>
                        </a:lnTo>
                        <a:lnTo>
                          <a:pt x="2" y="62"/>
                        </a:lnTo>
                        <a:lnTo>
                          <a:pt x="1" y="58"/>
                        </a:lnTo>
                        <a:lnTo>
                          <a:pt x="0" y="54"/>
                        </a:lnTo>
                        <a:lnTo>
                          <a:pt x="0" y="49"/>
                        </a:lnTo>
                        <a:lnTo>
                          <a:pt x="22" y="53"/>
                        </a:lnTo>
                        <a:lnTo>
                          <a:pt x="40" y="55"/>
                        </a:lnTo>
                        <a:lnTo>
                          <a:pt x="57" y="56"/>
                        </a:lnTo>
                        <a:lnTo>
                          <a:pt x="70" y="55"/>
                        </a:lnTo>
                        <a:lnTo>
                          <a:pt x="82" y="53"/>
                        </a:lnTo>
                        <a:lnTo>
                          <a:pt x="91" y="50"/>
                        </a:lnTo>
                        <a:lnTo>
                          <a:pt x="99" y="46"/>
                        </a:lnTo>
                        <a:lnTo>
                          <a:pt x="106" y="41"/>
                        </a:lnTo>
                        <a:lnTo>
                          <a:pt x="117" y="31"/>
                        </a:lnTo>
                        <a:lnTo>
                          <a:pt x="127" y="20"/>
                        </a:lnTo>
                        <a:lnTo>
                          <a:pt x="132" y="14"/>
                        </a:lnTo>
                        <a:lnTo>
                          <a:pt x="138" y="9"/>
                        </a:lnTo>
                        <a:lnTo>
                          <a:pt x="145" y="4"/>
                        </a:lnTo>
                        <a:lnTo>
                          <a:pt x="152" y="0"/>
                        </a:lnTo>
                        <a:lnTo>
                          <a:pt x="162" y="8"/>
                        </a:lnTo>
                        <a:lnTo>
                          <a:pt x="172" y="14"/>
                        </a:lnTo>
                        <a:lnTo>
                          <a:pt x="183" y="21"/>
                        </a:lnTo>
                        <a:lnTo>
                          <a:pt x="194" y="26"/>
                        </a:lnTo>
                        <a:lnTo>
                          <a:pt x="205" y="31"/>
                        </a:lnTo>
                        <a:lnTo>
                          <a:pt x="218" y="34"/>
                        </a:lnTo>
                        <a:lnTo>
                          <a:pt x="231" y="37"/>
                        </a:lnTo>
                        <a:lnTo>
                          <a:pt x="246" y="37"/>
                        </a:lnTo>
                        <a:lnTo>
                          <a:pt x="255" y="36"/>
                        </a:lnTo>
                        <a:lnTo>
                          <a:pt x="262" y="34"/>
                        </a:lnTo>
                        <a:lnTo>
                          <a:pt x="270" y="32"/>
                        </a:lnTo>
                        <a:lnTo>
                          <a:pt x="279" y="31"/>
                        </a:lnTo>
                        <a:lnTo>
                          <a:pt x="283" y="42"/>
                        </a:lnTo>
                        <a:lnTo>
                          <a:pt x="285" y="47"/>
                        </a:lnTo>
                        <a:lnTo>
                          <a:pt x="287" y="49"/>
                        </a:lnTo>
                        <a:lnTo>
                          <a:pt x="289" y="52"/>
                        </a:lnTo>
                        <a:lnTo>
                          <a:pt x="292" y="69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96" name="Freeform 453"/>
                  <p:cNvSpPr>
                    <a:spLocks/>
                  </p:cNvSpPr>
                  <p:nvPr>
                    <p:custDataLst>
                      <p:tags r:id="rId280"/>
                    </p:custDataLst>
                  </p:nvPr>
                </p:nvSpPr>
                <p:spPr bwMode="auto">
                  <a:xfrm>
                    <a:off x="4267200" y="2325688"/>
                    <a:ext cx="168275" cy="77787"/>
                  </a:xfrm>
                  <a:custGeom>
                    <a:avLst/>
                    <a:gdLst>
                      <a:gd name="T0" fmla="*/ 2147483647 w 379"/>
                      <a:gd name="T1" fmla="*/ 2147483647 h 147"/>
                      <a:gd name="T2" fmla="*/ 2147483647 w 379"/>
                      <a:gd name="T3" fmla="*/ 2147483647 h 147"/>
                      <a:gd name="T4" fmla="*/ 2147483647 w 379"/>
                      <a:gd name="T5" fmla="*/ 2147483647 h 147"/>
                      <a:gd name="T6" fmla="*/ 2147483647 w 379"/>
                      <a:gd name="T7" fmla="*/ 2147483647 h 147"/>
                      <a:gd name="T8" fmla="*/ 2147483647 w 379"/>
                      <a:gd name="T9" fmla="*/ 2147483647 h 147"/>
                      <a:gd name="T10" fmla="*/ 2147483647 w 379"/>
                      <a:gd name="T11" fmla="*/ 2147483647 h 147"/>
                      <a:gd name="T12" fmla="*/ 2147483647 w 379"/>
                      <a:gd name="T13" fmla="*/ 2147483647 h 147"/>
                      <a:gd name="T14" fmla="*/ 2147483647 w 379"/>
                      <a:gd name="T15" fmla="*/ 2147483647 h 147"/>
                      <a:gd name="T16" fmla="*/ 2147483647 w 379"/>
                      <a:gd name="T17" fmla="*/ 2147483647 h 147"/>
                      <a:gd name="T18" fmla="*/ 2147483647 w 379"/>
                      <a:gd name="T19" fmla="*/ 2147483647 h 147"/>
                      <a:gd name="T20" fmla="*/ 2147483647 w 379"/>
                      <a:gd name="T21" fmla="*/ 2147483647 h 147"/>
                      <a:gd name="T22" fmla="*/ 2147483647 w 379"/>
                      <a:gd name="T23" fmla="*/ 2147483647 h 147"/>
                      <a:gd name="T24" fmla="*/ 2147483647 w 379"/>
                      <a:gd name="T25" fmla="*/ 2147483647 h 147"/>
                      <a:gd name="T26" fmla="*/ 2147483647 w 379"/>
                      <a:gd name="T27" fmla="*/ 2147483647 h 147"/>
                      <a:gd name="T28" fmla="*/ 2147483647 w 379"/>
                      <a:gd name="T29" fmla="*/ 2147483647 h 147"/>
                      <a:gd name="T30" fmla="*/ 2147483647 w 379"/>
                      <a:gd name="T31" fmla="*/ 2147483647 h 147"/>
                      <a:gd name="T32" fmla="*/ 2147483647 w 379"/>
                      <a:gd name="T33" fmla="*/ 2147483647 h 147"/>
                      <a:gd name="T34" fmla="*/ 2147483647 w 379"/>
                      <a:gd name="T35" fmla="*/ 2147483647 h 147"/>
                      <a:gd name="T36" fmla="*/ 2147483647 w 379"/>
                      <a:gd name="T37" fmla="*/ 2147483647 h 147"/>
                      <a:gd name="T38" fmla="*/ 2147483647 w 379"/>
                      <a:gd name="T39" fmla="*/ 2147483647 h 147"/>
                      <a:gd name="T40" fmla="*/ 2147483647 w 379"/>
                      <a:gd name="T41" fmla="*/ 2147483647 h 147"/>
                      <a:gd name="T42" fmla="*/ 2147483647 w 379"/>
                      <a:gd name="T43" fmla="*/ 2147483647 h 147"/>
                      <a:gd name="T44" fmla="*/ 2147483647 w 379"/>
                      <a:gd name="T45" fmla="*/ 2147483647 h 147"/>
                      <a:gd name="T46" fmla="*/ 2147483647 w 379"/>
                      <a:gd name="T47" fmla="*/ 2147483647 h 147"/>
                      <a:gd name="T48" fmla="*/ 0 w 379"/>
                      <a:gd name="T49" fmla="*/ 2147483647 h 147"/>
                      <a:gd name="T50" fmla="*/ 2147483647 w 379"/>
                      <a:gd name="T51" fmla="*/ 2147483647 h 147"/>
                      <a:gd name="T52" fmla="*/ 2147483647 w 379"/>
                      <a:gd name="T53" fmla="*/ 2147483647 h 147"/>
                      <a:gd name="T54" fmla="*/ 2147483647 w 379"/>
                      <a:gd name="T55" fmla="*/ 2147483647 h 147"/>
                      <a:gd name="T56" fmla="*/ 2147483647 w 379"/>
                      <a:gd name="T57" fmla="*/ 2147483647 h 147"/>
                      <a:gd name="T58" fmla="*/ 2147483647 w 379"/>
                      <a:gd name="T59" fmla="*/ 2147483647 h 147"/>
                      <a:gd name="T60" fmla="*/ 2147483647 w 379"/>
                      <a:gd name="T61" fmla="*/ 2147483647 h 147"/>
                      <a:gd name="T62" fmla="*/ 2147483647 w 379"/>
                      <a:gd name="T63" fmla="*/ 0 h 147"/>
                      <a:gd name="T64" fmla="*/ 2147483647 w 379"/>
                      <a:gd name="T65" fmla="*/ 2147483647 h 147"/>
                      <a:gd name="T66" fmla="*/ 2147483647 w 379"/>
                      <a:gd name="T67" fmla="*/ 2147483647 h 147"/>
                      <a:gd name="T68" fmla="*/ 2147483647 w 379"/>
                      <a:gd name="T69" fmla="*/ 2147483647 h 147"/>
                      <a:gd name="T70" fmla="*/ 2147483647 w 379"/>
                      <a:gd name="T71" fmla="*/ 2147483647 h 147"/>
                      <a:gd name="T72" fmla="*/ 2147483647 w 379"/>
                      <a:gd name="T73" fmla="*/ 2147483647 h 147"/>
                      <a:gd name="T74" fmla="*/ 2147483647 w 379"/>
                      <a:gd name="T75" fmla="*/ 2147483647 h 147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w 379"/>
                      <a:gd name="T115" fmla="*/ 0 h 147"/>
                      <a:gd name="T116" fmla="*/ 379 w 379"/>
                      <a:gd name="T117" fmla="*/ 147 h 147"/>
                    </a:gdLst>
                    <a:ahLst/>
                    <a:cxnLst>
                      <a:cxn ang="T76">
                        <a:pos x="T0" y="T1"/>
                      </a:cxn>
                      <a:cxn ang="T77">
                        <a:pos x="T2" y="T3"/>
                      </a:cxn>
                      <a:cxn ang="T78">
                        <a:pos x="T4" y="T5"/>
                      </a:cxn>
                      <a:cxn ang="T79">
                        <a:pos x="T6" y="T7"/>
                      </a:cxn>
                      <a:cxn ang="T80">
                        <a:pos x="T8" y="T9"/>
                      </a:cxn>
                      <a:cxn ang="T81">
                        <a:pos x="T10" y="T11"/>
                      </a:cxn>
                      <a:cxn ang="T82">
                        <a:pos x="T12" y="T13"/>
                      </a:cxn>
                      <a:cxn ang="T83">
                        <a:pos x="T14" y="T15"/>
                      </a:cxn>
                      <a:cxn ang="T84">
                        <a:pos x="T16" y="T17"/>
                      </a:cxn>
                      <a:cxn ang="T85">
                        <a:pos x="T18" y="T19"/>
                      </a:cxn>
                      <a:cxn ang="T86">
                        <a:pos x="T20" y="T21"/>
                      </a:cxn>
                      <a:cxn ang="T87">
                        <a:pos x="T22" y="T23"/>
                      </a:cxn>
                      <a:cxn ang="T88">
                        <a:pos x="T24" y="T25"/>
                      </a:cxn>
                      <a:cxn ang="T89">
                        <a:pos x="T26" y="T27"/>
                      </a:cxn>
                      <a:cxn ang="T90">
                        <a:pos x="T28" y="T29"/>
                      </a:cxn>
                      <a:cxn ang="T91">
                        <a:pos x="T30" y="T31"/>
                      </a:cxn>
                      <a:cxn ang="T92">
                        <a:pos x="T32" y="T33"/>
                      </a:cxn>
                      <a:cxn ang="T93">
                        <a:pos x="T34" y="T35"/>
                      </a:cxn>
                      <a:cxn ang="T94">
                        <a:pos x="T36" y="T37"/>
                      </a:cxn>
                      <a:cxn ang="T95">
                        <a:pos x="T38" y="T39"/>
                      </a:cxn>
                      <a:cxn ang="T96">
                        <a:pos x="T40" y="T41"/>
                      </a:cxn>
                      <a:cxn ang="T97">
                        <a:pos x="T42" y="T43"/>
                      </a:cxn>
                      <a:cxn ang="T98">
                        <a:pos x="T44" y="T45"/>
                      </a:cxn>
                      <a:cxn ang="T99">
                        <a:pos x="T46" y="T47"/>
                      </a:cxn>
                      <a:cxn ang="T100">
                        <a:pos x="T48" y="T49"/>
                      </a:cxn>
                      <a:cxn ang="T101">
                        <a:pos x="T50" y="T51"/>
                      </a:cxn>
                      <a:cxn ang="T102">
                        <a:pos x="T52" y="T53"/>
                      </a:cxn>
                      <a:cxn ang="T103">
                        <a:pos x="T54" y="T55"/>
                      </a:cxn>
                      <a:cxn ang="T104">
                        <a:pos x="T56" y="T57"/>
                      </a:cxn>
                      <a:cxn ang="T105">
                        <a:pos x="T58" y="T59"/>
                      </a:cxn>
                      <a:cxn ang="T106">
                        <a:pos x="T60" y="T61"/>
                      </a:cxn>
                      <a:cxn ang="T107">
                        <a:pos x="T62" y="T63"/>
                      </a:cxn>
                      <a:cxn ang="T108">
                        <a:pos x="T64" y="T65"/>
                      </a:cxn>
                      <a:cxn ang="T109">
                        <a:pos x="T66" y="T67"/>
                      </a:cxn>
                      <a:cxn ang="T110">
                        <a:pos x="T68" y="T69"/>
                      </a:cxn>
                      <a:cxn ang="T111">
                        <a:pos x="T70" y="T71"/>
                      </a:cxn>
                      <a:cxn ang="T112">
                        <a:pos x="T72" y="T73"/>
                      </a:cxn>
                      <a:cxn ang="T113">
                        <a:pos x="T74" y="T75"/>
                      </a:cxn>
                    </a:cxnLst>
                    <a:rect l="T114" t="T115" r="T116" b="T117"/>
                    <a:pathLst>
                      <a:path w="379" h="147">
                        <a:moveTo>
                          <a:pt x="379" y="92"/>
                        </a:moveTo>
                        <a:lnTo>
                          <a:pt x="375" y="94"/>
                        </a:lnTo>
                        <a:lnTo>
                          <a:pt x="366" y="98"/>
                        </a:lnTo>
                        <a:lnTo>
                          <a:pt x="360" y="101"/>
                        </a:lnTo>
                        <a:lnTo>
                          <a:pt x="357" y="105"/>
                        </a:lnTo>
                        <a:lnTo>
                          <a:pt x="354" y="108"/>
                        </a:lnTo>
                        <a:lnTo>
                          <a:pt x="353" y="111"/>
                        </a:lnTo>
                        <a:lnTo>
                          <a:pt x="347" y="117"/>
                        </a:lnTo>
                        <a:lnTo>
                          <a:pt x="341" y="123"/>
                        </a:lnTo>
                        <a:lnTo>
                          <a:pt x="333" y="127"/>
                        </a:lnTo>
                        <a:lnTo>
                          <a:pt x="324" y="130"/>
                        </a:lnTo>
                        <a:lnTo>
                          <a:pt x="320" y="131"/>
                        </a:lnTo>
                        <a:lnTo>
                          <a:pt x="315" y="132"/>
                        </a:lnTo>
                        <a:lnTo>
                          <a:pt x="311" y="132"/>
                        </a:lnTo>
                        <a:lnTo>
                          <a:pt x="306" y="131"/>
                        </a:lnTo>
                        <a:lnTo>
                          <a:pt x="301" y="130"/>
                        </a:lnTo>
                        <a:lnTo>
                          <a:pt x="296" y="128"/>
                        </a:lnTo>
                        <a:lnTo>
                          <a:pt x="291" y="126"/>
                        </a:lnTo>
                        <a:lnTo>
                          <a:pt x="286" y="123"/>
                        </a:lnTo>
                        <a:lnTo>
                          <a:pt x="281" y="119"/>
                        </a:lnTo>
                        <a:lnTo>
                          <a:pt x="277" y="117"/>
                        </a:lnTo>
                        <a:lnTo>
                          <a:pt x="275" y="116"/>
                        </a:lnTo>
                        <a:lnTo>
                          <a:pt x="271" y="116"/>
                        </a:lnTo>
                        <a:lnTo>
                          <a:pt x="269" y="118"/>
                        </a:lnTo>
                        <a:lnTo>
                          <a:pt x="268" y="120"/>
                        </a:lnTo>
                        <a:lnTo>
                          <a:pt x="267" y="123"/>
                        </a:lnTo>
                        <a:lnTo>
                          <a:pt x="266" y="126"/>
                        </a:lnTo>
                        <a:lnTo>
                          <a:pt x="266" y="140"/>
                        </a:lnTo>
                        <a:lnTo>
                          <a:pt x="266" y="147"/>
                        </a:lnTo>
                        <a:lnTo>
                          <a:pt x="257" y="145"/>
                        </a:lnTo>
                        <a:lnTo>
                          <a:pt x="251" y="143"/>
                        </a:lnTo>
                        <a:lnTo>
                          <a:pt x="244" y="140"/>
                        </a:lnTo>
                        <a:lnTo>
                          <a:pt x="240" y="137"/>
                        </a:lnTo>
                        <a:lnTo>
                          <a:pt x="229" y="131"/>
                        </a:lnTo>
                        <a:lnTo>
                          <a:pt x="213" y="123"/>
                        </a:lnTo>
                        <a:lnTo>
                          <a:pt x="113" y="141"/>
                        </a:lnTo>
                        <a:lnTo>
                          <a:pt x="95" y="132"/>
                        </a:lnTo>
                        <a:lnTo>
                          <a:pt x="80" y="124"/>
                        </a:lnTo>
                        <a:lnTo>
                          <a:pt x="68" y="116"/>
                        </a:lnTo>
                        <a:lnTo>
                          <a:pt x="58" y="109"/>
                        </a:lnTo>
                        <a:lnTo>
                          <a:pt x="51" y="101"/>
                        </a:lnTo>
                        <a:lnTo>
                          <a:pt x="45" y="94"/>
                        </a:lnTo>
                        <a:lnTo>
                          <a:pt x="40" y="88"/>
                        </a:lnTo>
                        <a:lnTo>
                          <a:pt x="37" y="82"/>
                        </a:lnTo>
                        <a:lnTo>
                          <a:pt x="31" y="70"/>
                        </a:lnTo>
                        <a:lnTo>
                          <a:pt x="26" y="59"/>
                        </a:lnTo>
                        <a:lnTo>
                          <a:pt x="21" y="54"/>
                        </a:lnTo>
                        <a:lnTo>
                          <a:pt x="16" y="48"/>
                        </a:lnTo>
                        <a:lnTo>
                          <a:pt x="9" y="42"/>
                        </a:lnTo>
                        <a:lnTo>
                          <a:pt x="0" y="36"/>
                        </a:lnTo>
                        <a:lnTo>
                          <a:pt x="16" y="39"/>
                        </a:lnTo>
                        <a:lnTo>
                          <a:pt x="29" y="40"/>
                        </a:lnTo>
                        <a:lnTo>
                          <a:pt x="41" y="40"/>
                        </a:lnTo>
                        <a:lnTo>
                          <a:pt x="52" y="38"/>
                        </a:lnTo>
                        <a:lnTo>
                          <a:pt x="62" y="36"/>
                        </a:lnTo>
                        <a:lnTo>
                          <a:pt x="72" y="33"/>
                        </a:lnTo>
                        <a:lnTo>
                          <a:pt x="79" y="29"/>
                        </a:lnTo>
                        <a:lnTo>
                          <a:pt x="87" y="25"/>
                        </a:lnTo>
                        <a:lnTo>
                          <a:pt x="102" y="16"/>
                        </a:lnTo>
                        <a:lnTo>
                          <a:pt x="119" y="8"/>
                        </a:lnTo>
                        <a:lnTo>
                          <a:pt x="128" y="5"/>
                        </a:lnTo>
                        <a:lnTo>
                          <a:pt x="138" y="2"/>
                        </a:lnTo>
                        <a:lnTo>
                          <a:pt x="149" y="1"/>
                        </a:lnTo>
                        <a:lnTo>
                          <a:pt x="159" y="0"/>
                        </a:lnTo>
                        <a:lnTo>
                          <a:pt x="179" y="11"/>
                        </a:lnTo>
                        <a:lnTo>
                          <a:pt x="200" y="23"/>
                        </a:lnTo>
                        <a:lnTo>
                          <a:pt x="222" y="34"/>
                        </a:lnTo>
                        <a:lnTo>
                          <a:pt x="244" y="45"/>
                        </a:lnTo>
                        <a:lnTo>
                          <a:pt x="278" y="61"/>
                        </a:lnTo>
                        <a:lnTo>
                          <a:pt x="292" y="67"/>
                        </a:lnTo>
                        <a:lnTo>
                          <a:pt x="314" y="73"/>
                        </a:lnTo>
                        <a:lnTo>
                          <a:pt x="333" y="80"/>
                        </a:lnTo>
                        <a:lnTo>
                          <a:pt x="343" y="83"/>
                        </a:lnTo>
                        <a:lnTo>
                          <a:pt x="354" y="86"/>
                        </a:lnTo>
                        <a:lnTo>
                          <a:pt x="365" y="89"/>
                        </a:lnTo>
                        <a:lnTo>
                          <a:pt x="379" y="92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97" name="Freeform 454"/>
                  <p:cNvSpPr>
                    <a:spLocks/>
                  </p:cNvSpPr>
                  <p:nvPr>
                    <p:custDataLst>
                      <p:tags r:id="rId281"/>
                    </p:custDataLst>
                  </p:nvPr>
                </p:nvSpPr>
                <p:spPr bwMode="auto">
                  <a:xfrm>
                    <a:off x="4230688" y="2181225"/>
                    <a:ext cx="30162" cy="60325"/>
                  </a:xfrm>
                  <a:custGeom>
                    <a:avLst/>
                    <a:gdLst>
                      <a:gd name="T0" fmla="*/ 0 w 61"/>
                      <a:gd name="T1" fmla="*/ 0 h 67"/>
                      <a:gd name="T2" fmla="*/ 0 w 61"/>
                      <a:gd name="T3" fmla="*/ 2147483647 h 67"/>
                      <a:gd name="T4" fmla="*/ 0 w 61"/>
                      <a:gd name="T5" fmla="*/ 2147483647 h 67"/>
                      <a:gd name="T6" fmla="*/ 2147483647 w 61"/>
                      <a:gd name="T7" fmla="*/ 2147483647 h 67"/>
                      <a:gd name="T8" fmla="*/ 2147483647 w 61"/>
                      <a:gd name="T9" fmla="*/ 2147483647 h 67"/>
                      <a:gd name="T10" fmla="*/ 2147483647 w 61"/>
                      <a:gd name="T11" fmla="*/ 2147483647 h 67"/>
                      <a:gd name="T12" fmla="*/ 2147483647 w 61"/>
                      <a:gd name="T13" fmla="*/ 2147483647 h 67"/>
                      <a:gd name="T14" fmla="*/ 2147483647 w 61"/>
                      <a:gd name="T15" fmla="*/ 2147483647 h 67"/>
                      <a:gd name="T16" fmla="*/ 2147483647 w 61"/>
                      <a:gd name="T17" fmla="*/ 2147483647 h 67"/>
                      <a:gd name="T18" fmla="*/ 2147483647 w 61"/>
                      <a:gd name="T19" fmla="*/ 2147483647 h 67"/>
                      <a:gd name="T20" fmla="*/ 2147483647 w 61"/>
                      <a:gd name="T21" fmla="*/ 2147483647 h 67"/>
                      <a:gd name="T22" fmla="*/ 2147483647 w 61"/>
                      <a:gd name="T23" fmla="*/ 2147483647 h 67"/>
                      <a:gd name="T24" fmla="*/ 2147483647 w 61"/>
                      <a:gd name="T25" fmla="*/ 2147483647 h 67"/>
                      <a:gd name="T26" fmla="*/ 2147483647 w 61"/>
                      <a:gd name="T27" fmla="*/ 2147483647 h 67"/>
                      <a:gd name="T28" fmla="*/ 2147483647 w 61"/>
                      <a:gd name="T29" fmla="*/ 2147483647 h 67"/>
                      <a:gd name="T30" fmla="*/ 2147483647 w 61"/>
                      <a:gd name="T31" fmla="*/ 2147483647 h 67"/>
                      <a:gd name="T32" fmla="*/ 2147483647 w 61"/>
                      <a:gd name="T33" fmla="*/ 2147483647 h 67"/>
                      <a:gd name="T34" fmla="*/ 2147483647 w 61"/>
                      <a:gd name="T35" fmla="*/ 2147483647 h 67"/>
                      <a:gd name="T36" fmla="*/ 2147483647 w 61"/>
                      <a:gd name="T37" fmla="*/ 0 h 67"/>
                      <a:gd name="T38" fmla="*/ 2147483647 w 61"/>
                      <a:gd name="T39" fmla="*/ 2147483647 h 67"/>
                      <a:gd name="T40" fmla="*/ 2147483647 w 61"/>
                      <a:gd name="T41" fmla="*/ 2147483647 h 67"/>
                      <a:gd name="T42" fmla="*/ 2147483647 w 61"/>
                      <a:gd name="T43" fmla="*/ 2147483647 h 67"/>
                      <a:gd name="T44" fmla="*/ 2147483647 w 61"/>
                      <a:gd name="T45" fmla="*/ 2147483647 h 67"/>
                      <a:gd name="T46" fmla="*/ 2147483647 w 61"/>
                      <a:gd name="T47" fmla="*/ 2147483647 h 67"/>
                      <a:gd name="T48" fmla="*/ 0 w 61"/>
                      <a:gd name="T49" fmla="*/ 0 h 67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w 61"/>
                      <a:gd name="T76" fmla="*/ 0 h 67"/>
                      <a:gd name="T77" fmla="*/ 61 w 61"/>
                      <a:gd name="T78" fmla="*/ 67 h 67"/>
                    </a:gdLst>
                    <a:ahLst/>
                    <a:cxnLst>
                      <a:cxn ang="T50">
                        <a:pos x="T0" y="T1"/>
                      </a:cxn>
                      <a:cxn ang="T51">
                        <a:pos x="T2" y="T3"/>
                      </a:cxn>
                      <a:cxn ang="T52">
                        <a:pos x="T4" y="T5"/>
                      </a:cxn>
                      <a:cxn ang="T53">
                        <a:pos x="T6" y="T7"/>
                      </a:cxn>
                      <a:cxn ang="T54">
                        <a:pos x="T8" y="T9"/>
                      </a:cxn>
                      <a:cxn ang="T55">
                        <a:pos x="T10" y="T11"/>
                      </a:cxn>
                      <a:cxn ang="T56">
                        <a:pos x="T12" y="T13"/>
                      </a:cxn>
                      <a:cxn ang="T57">
                        <a:pos x="T14" y="T15"/>
                      </a:cxn>
                      <a:cxn ang="T58">
                        <a:pos x="T16" y="T17"/>
                      </a:cxn>
                      <a:cxn ang="T59">
                        <a:pos x="T18" y="T19"/>
                      </a:cxn>
                      <a:cxn ang="T60">
                        <a:pos x="T20" y="T21"/>
                      </a:cxn>
                      <a:cxn ang="T61">
                        <a:pos x="T22" y="T23"/>
                      </a:cxn>
                      <a:cxn ang="T62">
                        <a:pos x="T24" y="T25"/>
                      </a:cxn>
                      <a:cxn ang="T63">
                        <a:pos x="T26" y="T27"/>
                      </a:cxn>
                      <a:cxn ang="T64">
                        <a:pos x="T28" y="T29"/>
                      </a:cxn>
                      <a:cxn ang="T65">
                        <a:pos x="T30" y="T31"/>
                      </a:cxn>
                      <a:cxn ang="T66">
                        <a:pos x="T32" y="T33"/>
                      </a:cxn>
                      <a:cxn ang="T67">
                        <a:pos x="T34" y="T35"/>
                      </a:cxn>
                      <a:cxn ang="T68">
                        <a:pos x="T36" y="T37"/>
                      </a:cxn>
                      <a:cxn ang="T69">
                        <a:pos x="T38" y="T39"/>
                      </a:cxn>
                      <a:cxn ang="T70">
                        <a:pos x="T40" y="T41"/>
                      </a:cxn>
                      <a:cxn ang="T71">
                        <a:pos x="T42" y="T43"/>
                      </a:cxn>
                      <a:cxn ang="T72">
                        <a:pos x="T44" y="T45"/>
                      </a:cxn>
                      <a:cxn ang="T73">
                        <a:pos x="T46" y="T47"/>
                      </a:cxn>
                      <a:cxn ang="T74">
                        <a:pos x="T48" y="T49"/>
                      </a:cxn>
                    </a:cxnLst>
                    <a:rect l="T75" t="T76" r="T77" b="T78"/>
                    <a:pathLst>
                      <a:path w="61" h="67">
                        <a:moveTo>
                          <a:pt x="0" y="0"/>
                        </a:moveTo>
                        <a:lnTo>
                          <a:pt x="0" y="9"/>
                        </a:lnTo>
                        <a:lnTo>
                          <a:pt x="0" y="18"/>
                        </a:lnTo>
                        <a:lnTo>
                          <a:pt x="1" y="24"/>
                        </a:lnTo>
                        <a:lnTo>
                          <a:pt x="2" y="30"/>
                        </a:lnTo>
                        <a:lnTo>
                          <a:pt x="3" y="36"/>
                        </a:lnTo>
                        <a:lnTo>
                          <a:pt x="6" y="42"/>
                        </a:lnTo>
                        <a:lnTo>
                          <a:pt x="12" y="55"/>
                        </a:lnTo>
                        <a:lnTo>
                          <a:pt x="21" y="67"/>
                        </a:lnTo>
                        <a:lnTo>
                          <a:pt x="28" y="65"/>
                        </a:lnTo>
                        <a:lnTo>
                          <a:pt x="35" y="61"/>
                        </a:lnTo>
                        <a:lnTo>
                          <a:pt x="42" y="58"/>
                        </a:lnTo>
                        <a:lnTo>
                          <a:pt x="48" y="53"/>
                        </a:lnTo>
                        <a:lnTo>
                          <a:pt x="53" y="47"/>
                        </a:lnTo>
                        <a:lnTo>
                          <a:pt x="57" y="40"/>
                        </a:lnTo>
                        <a:lnTo>
                          <a:pt x="59" y="32"/>
                        </a:lnTo>
                        <a:lnTo>
                          <a:pt x="61" y="24"/>
                        </a:lnTo>
                        <a:lnTo>
                          <a:pt x="53" y="14"/>
                        </a:lnTo>
                        <a:lnTo>
                          <a:pt x="41" y="0"/>
                        </a:lnTo>
                        <a:lnTo>
                          <a:pt x="28" y="3"/>
                        </a:lnTo>
                        <a:lnTo>
                          <a:pt x="18" y="4"/>
                        </a:lnTo>
                        <a:lnTo>
                          <a:pt x="13" y="4"/>
                        </a:lnTo>
                        <a:lnTo>
                          <a:pt x="10" y="3"/>
                        </a:lnTo>
                        <a:lnTo>
                          <a:pt x="6" y="2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98" name="Freeform 455"/>
                  <p:cNvSpPr>
                    <a:spLocks/>
                  </p:cNvSpPr>
                  <p:nvPr>
                    <p:custDataLst>
                      <p:tags r:id="rId282"/>
                    </p:custDataLst>
                  </p:nvPr>
                </p:nvSpPr>
                <p:spPr bwMode="auto">
                  <a:xfrm>
                    <a:off x="4202113" y="2185988"/>
                    <a:ext cx="25400" cy="58737"/>
                  </a:xfrm>
                  <a:custGeom>
                    <a:avLst/>
                    <a:gdLst>
                      <a:gd name="T0" fmla="*/ 0 w 60"/>
                      <a:gd name="T1" fmla="*/ 2147483647 h 55"/>
                      <a:gd name="T2" fmla="*/ 0 w 60"/>
                      <a:gd name="T3" fmla="*/ 2147483647 h 55"/>
                      <a:gd name="T4" fmla="*/ 2147483647 w 60"/>
                      <a:gd name="T5" fmla="*/ 2147483647 h 55"/>
                      <a:gd name="T6" fmla="*/ 2147483647 w 60"/>
                      <a:gd name="T7" fmla="*/ 2147483647 h 55"/>
                      <a:gd name="T8" fmla="*/ 2147483647 w 60"/>
                      <a:gd name="T9" fmla="*/ 2147483647 h 55"/>
                      <a:gd name="T10" fmla="*/ 2147483647 w 60"/>
                      <a:gd name="T11" fmla="*/ 2147483647 h 55"/>
                      <a:gd name="T12" fmla="*/ 2147483647 w 60"/>
                      <a:gd name="T13" fmla="*/ 2147483647 h 55"/>
                      <a:gd name="T14" fmla="*/ 2147483647 w 60"/>
                      <a:gd name="T15" fmla="*/ 2147483647 h 55"/>
                      <a:gd name="T16" fmla="*/ 2147483647 w 60"/>
                      <a:gd name="T17" fmla="*/ 2147483647 h 55"/>
                      <a:gd name="T18" fmla="*/ 2147483647 w 60"/>
                      <a:gd name="T19" fmla="*/ 2147483647 h 55"/>
                      <a:gd name="T20" fmla="*/ 2147483647 w 60"/>
                      <a:gd name="T21" fmla="*/ 2147483647 h 55"/>
                      <a:gd name="T22" fmla="*/ 2147483647 w 60"/>
                      <a:gd name="T23" fmla="*/ 2147483647 h 55"/>
                      <a:gd name="T24" fmla="*/ 2147483647 w 60"/>
                      <a:gd name="T25" fmla="*/ 2147483647 h 55"/>
                      <a:gd name="T26" fmla="*/ 2147483647 w 60"/>
                      <a:gd name="T27" fmla="*/ 2147483647 h 55"/>
                      <a:gd name="T28" fmla="*/ 2147483647 w 60"/>
                      <a:gd name="T29" fmla="*/ 2147483647 h 55"/>
                      <a:gd name="T30" fmla="*/ 2147483647 w 60"/>
                      <a:gd name="T31" fmla="*/ 2147483647 h 55"/>
                      <a:gd name="T32" fmla="*/ 2147483647 w 60"/>
                      <a:gd name="T33" fmla="*/ 2147483647 h 55"/>
                      <a:gd name="T34" fmla="*/ 2147483647 w 60"/>
                      <a:gd name="T35" fmla="*/ 0 h 55"/>
                      <a:gd name="T36" fmla="*/ 2147483647 w 60"/>
                      <a:gd name="T37" fmla="*/ 2147483647 h 55"/>
                      <a:gd name="T38" fmla="*/ 2147483647 w 60"/>
                      <a:gd name="T39" fmla="*/ 2147483647 h 55"/>
                      <a:gd name="T40" fmla="*/ 2147483647 w 60"/>
                      <a:gd name="T41" fmla="*/ 2147483647 h 55"/>
                      <a:gd name="T42" fmla="*/ 0 w 60"/>
                      <a:gd name="T43" fmla="*/ 2147483647 h 55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60"/>
                      <a:gd name="T67" fmla="*/ 0 h 55"/>
                      <a:gd name="T68" fmla="*/ 60 w 60"/>
                      <a:gd name="T69" fmla="*/ 55 h 55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60" h="55">
                        <a:moveTo>
                          <a:pt x="0" y="6"/>
                        </a:moveTo>
                        <a:lnTo>
                          <a:pt x="0" y="24"/>
                        </a:lnTo>
                        <a:lnTo>
                          <a:pt x="5" y="32"/>
                        </a:lnTo>
                        <a:lnTo>
                          <a:pt x="10" y="40"/>
                        </a:lnTo>
                        <a:lnTo>
                          <a:pt x="16" y="45"/>
                        </a:lnTo>
                        <a:lnTo>
                          <a:pt x="21" y="49"/>
                        </a:lnTo>
                        <a:lnTo>
                          <a:pt x="27" y="52"/>
                        </a:lnTo>
                        <a:lnTo>
                          <a:pt x="33" y="54"/>
                        </a:lnTo>
                        <a:lnTo>
                          <a:pt x="40" y="55"/>
                        </a:lnTo>
                        <a:lnTo>
                          <a:pt x="46" y="55"/>
                        </a:lnTo>
                        <a:lnTo>
                          <a:pt x="53" y="52"/>
                        </a:lnTo>
                        <a:lnTo>
                          <a:pt x="60" y="49"/>
                        </a:lnTo>
                        <a:lnTo>
                          <a:pt x="50" y="34"/>
                        </a:lnTo>
                        <a:lnTo>
                          <a:pt x="42" y="22"/>
                        </a:lnTo>
                        <a:lnTo>
                          <a:pt x="39" y="17"/>
                        </a:lnTo>
                        <a:lnTo>
                          <a:pt x="35" y="12"/>
                        </a:lnTo>
                        <a:lnTo>
                          <a:pt x="34" y="6"/>
                        </a:lnTo>
                        <a:lnTo>
                          <a:pt x="33" y="0"/>
                        </a:lnTo>
                        <a:lnTo>
                          <a:pt x="23" y="1"/>
                        </a:lnTo>
                        <a:lnTo>
                          <a:pt x="15" y="3"/>
                        </a:lnTo>
                        <a:lnTo>
                          <a:pt x="7" y="5"/>
                        </a:lnTo>
                        <a:lnTo>
                          <a:pt x="0" y="6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299" name="Freeform 456"/>
                  <p:cNvSpPr>
                    <a:spLocks/>
                  </p:cNvSpPr>
                  <p:nvPr>
                    <p:custDataLst>
                      <p:tags r:id="rId283"/>
                    </p:custDataLst>
                  </p:nvPr>
                </p:nvSpPr>
                <p:spPr bwMode="auto">
                  <a:xfrm>
                    <a:off x="4171950" y="2132013"/>
                    <a:ext cx="52388" cy="77787"/>
                  </a:xfrm>
                  <a:custGeom>
                    <a:avLst/>
                    <a:gdLst>
                      <a:gd name="T0" fmla="*/ 2147483647 w 120"/>
                      <a:gd name="T1" fmla="*/ 2147483647 h 148"/>
                      <a:gd name="T2" fmla="*/ 2147483647 w 120"/>
                      <a:gd name="T3" fmla="*/ 2147483647 h 148"/>
                      <a:gd name="T4" fmla="*/ 2147483647 w 120"/>
                      <a:gd name="T5" fmla="*/ 2147483647 h 148"/>
                      <a:gd name="T6" fmla="*/ 2147483647 w 120"/>
                      <a:gd name="T7" fmla="*/ 2147483647 h 148"/>
                      <a:gd name="T8" fmla="*/ 2147483647 w 120"/>
                      <a:gd name="T9" fmla="*/ 2147483647 h 148"/>
                      <a:gd name="T10" fmla="*/ 2147483647 w 120"/>
                      <a:gd name="T11" fmla="*/ 2147483647 h 148"/>
                      <a:gd name="T12" fmla="*/ 2147483647 w 120"/>
                      <a:gd name="T13" fmla="*/ 2147483647 h 148"/>
                      <a:gd name="T14" fmla="*/ 2147483647 w 120"/>
                      <a:gd name="T15" fmla="*/ 2147483647 h 148"/>
                      <a:gd name="T16" fmla="*/ 2147483647 w 120"/>
                      <a:gd name="T17" fmla="*/ 2147483647 h 148"/>
                      <a:gd name="T18" fmla="*/ 2147483647 w 120"/>
                      <a:gd name="T19" fmla="*/ 2147483647 h 148"/>
                      <a:gd name="T20" fmla="*/ 2147483647 w 120"/>
                      <a:gd name="T21" fmla="*/ 2147483647 h 148"/>
                      <a:gd name="T22" fmla="*/ 2147483647 w 120"/>
                      <a:gd name="T23" fmla="*/ 2147483647 h 148"/>
                      <a:gd name="T24" fmla="*/ 2147483647 w 120"/>
                      <a:gd name="T25" fmla="*/ 2147483647 h 148"/>
                      <a:gd name="T26" fmla="*/ 2147483647 w 120"/>
                      <a:gd name="T27" fmla="*/ 2147483647 h 148"/>
                      <a:gd name="T28" fmla="*/ 2147483647 w 120"/>
                      <a:gd name="T29" fmla="*/ 2147483647 h 148"/>
                      <a:gd name="T30" fmla="*/ 2147483647 w 120"/>
                      <a:gd name="T31" fmla="*/ 2147483647 h 148"/>
                      <a:gd name="T32" fmla="*/ 2147483647 w 120"/>
                      <a:gd name="T33" fmla="*/ 2147483647 h 148"/>
                      <a:gd name="T34" fmla="*/ 2147483647 w 120"/>
                      <a:gd name="T35" fmla="*/ 2147483647 h 148"/>
                      <a:gd name="T36" fmla="*/ 0 w 120"/>
                      <a:gd name="T37" fmla="*/ 2147483647 h 148"/>
                      <a:gd name="T38" fmla="*/ 2147483647 w 120"/>
                      <a:gd name="T39" fmla="*/ 2147483647 h 148"/>
                      <a:gd name="T40" fmla="*/ 2147483647 w 120"/>
                      <a:gd name="T41" fmla="*/ 2147483647 h 148"/>
                      <a:gd name="T42" fmla="*/ 2147483647 w 120"/>
                      <a:gd name="T43" fmla="*/ 2147483647 h 148"/>
                      <a:gd name="T44" fmla="*/ 2147483647 w 120"/>
                      <a:gd name="T45" fmla="*/ 2147483647 h 148"/>
                      <a:gd name="T46" fmla="*/ 2147483647 w 120"/>
                      <a:gd name="T47" fmla="*/ 2147483647 h 148"/>
                      <a:gd name="T48" fmla="*/ 2147483647 w 120"/>
                      <a:gd name="T49" fmla="*/ 2147483647 h 148"/>
                      <a:gd name="T50" fmla="*/ 2147483647 w 120"/>
                      <a:gd name="T51" fmla="*/ 2147483647 h 148"/>
                      <a:gd name="T52" fmla="*/ 2147483647 w 120"/>
                      <a:gd name="T53" fmla="*/ 2147483647 h 148"/>
                      <a:gd name="T54" fmla="*/ 2147483647 w 120"/>
                      <a:gd name="T55" fmla="*/ 2147483647 h 148"/>
                      <a:gd name="T56" fmla="*/ 2147483647 w 120"/>
                      <a:gd name="T57" fmla="*/ 0 h 148"/>
                      <a:gd name="T58" fmla="*/ 2147483647 w 120"/>
                      <a:gd name="T59" fmla="*/ 2147483647 h 148"/>
                      <a:gd name="T60" fmla="*/ 2147483647 w 120"/>
                      <a:gd name="T61" fmla="*/ 2147483647 h 148"/>
                      <a:gd name="T62" fmla="*/ 2147483647 w 120"/>
                      <a:gd name="T63" fmla="*/ 2147483647 h 148"/>
                      <a:gd name="T64" fmla="*/ 2147483647 w 120"/>
                      <a:gd name="T65" fmla="*/ 2147483647 h 148"/>
                      <a:gd name="T66" fmla="*/ 2147483647 w 120"/>
                      <a:gd name="T67" fmla="*/ 2147483647 h 148"/>
                      <a:gd name="T68" fmla="*/ 2147483647 w 120"/>
                      <a:gd name="T69" fmla="*/ 2147483647 h 148"/>
                      <a:gd name="T70" fmla="*/ 2147483647 w 120"/>
                      <a:gd name="T71" fmla="*/ 2147483647 h 148"/>
                      <a:gd name="T72" fmla="*/ 2147483647 w 120"/>
                      <a:gd name="T73" fmla="*/ 2147483647 h 148"/>
                      <a:gd name="T74" fmla="*/ 2147483647 w 120"/>
                      <a:gd name="T75" fmla="*/ 2147483647 h 148"/>
                      <a:gd name="T76" fmla="*/ 2147483647 w 120"/>
                      <a:gd name="T77" fmla="*/ 2147483647 h 148"/>
                      <a:gd name="T78" fmla="*/ 2147483647 w 120"/>
                      <a:gd name="T79" fmla="*/ 2147483647 h 148"/>
                      <a:gd name="T80" fmla="*/ 2147483647 w 120"/>
                      <a:gd name="T81" fmla="*/ 2147483647 h 148"/>
                      <a:gd name="T82" fmla="*/ 2147483647 w 120"/>
                      <a:gd name="T83" fmla="*/ 2147483647 h 148"/>
                      <a:gd name="T84" fmla="*/ 2147483647 w 120"/>
                      <a:gd name="T85" fmla="*/ 2147483647 h 148"/>
                      <a:gd name="T86" fmla="*/ 2147483647 w 120"/>
                      <a:gd name="T87" fmla="*/ 2147483647 h 148"/>
                      <a:gd name="T88" fmla="*/ 2147483647 w 120"/>
                      <a:gd name="T89" fmla="*/ 2147483647 h 148"/>
                      <a:gd name="T90" fmla="*/ 2147483647 w 120"/>
                      <a:gd name="T91" fmla="*/ 2147483647 h 148"/>
                      <a:gd name="T92" fmla="*/ 2147483647 w 120"/>
                      <a:gd name="T93" fmla="*/ 2147483647 h 148"/>
                      <a:gd name="T94" fmla="*/ 2147483647 w 120"/>
                      <a:gd name="T95" fmla="*/ 2147483647 h 148"/>
                      <a:gd name="T96" fmla="*/ 2147483647 w 120"/>
                      <a:gd name="T97" fmla="*/ 2147483647 h 148"/>
                      <a:gd name="T98" fmla="*/ 2147483647 w 120"/>
                      <a:gd name="T99" fmla="*/ 2147483647 h 148"/>
                      <a:gd name="T100" fmla="*/ 2147483647 w 120"/>
                      <a:gd name="T101" fmla="*/ 2147483647 h 148"/>
                      <a:gd name="T102" fmla="*/ 2147483647 w 120"/>
                      <a:gd name="T103" fmla="*/ 2147483647 h 148"/>
                      <a:gd name="T104" fmla="*/ 2147483647 w 120"/>
                      <a:gd name="T105" fmla="*/ 2147483647 h 148"/>
                      <a:gd name="T106" fmla="*/ 2147483647 w 120"/>
                      <a:gd name="T107" fmla="*/ 2147483647 h 148"/>
                      <a:gd name="T108" fmla="*/ 2147483647 w 120"/>
                      <a:gd name="T109" fmla="*/ 2147483647 h 148"/>
                      <a:gd name="T110" fmla="*/ 2147483647 w 120"/>
                      <a:gd name="T111" fmla="*/ 2147483647 h 148"/>
                      <a:gd name="T112" fmla="*/ 2147483647 w 120"/>
                      <a:gd name="T113" fmla="*/ 2147483647 h 148"/>
                      <a:gd name="T114" fmla="*/ 2147483647 w 120"/>
                      <a:gd name="T115" fmla="*/ 2147483647 h 148"/>
                      <a:gd name="T116" fmla="*/ 2147483647 w 120"/>
                      <a:gd name="T117" fmla="*/ 2147483647 h 148"/>
                      <a:gd name="T118" fmla="*/ 2147483647 w 120"/>
                      <a:gd name="T119" fmla="*/ 2147483647 h 148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w 120"/>
                      <a:gd name="T181" fmla="*/ 0 h 148"/>
                      <a:gd name="T182" fmla="*/ 120 w 120"/>
                      <a:gd name="T183" fmla="*/ 148 h 148"/>
                    </a:gdLst>
                    <a:ahLst/>
                    <a:cxnLst>
                      <a:cxn ang="T120">
                        <a:pos x="T0" y="T1"/>
                      </a:cxn>
                      <a:cxn ang="T121">
                        <a:pos x="T2" y="T3"/>
                      </a:cxn>
                      <a:cxn ang="T122">
                        <a:pos x="T4" y="T5"/>
                      </a:cxn>
                      <a:cxn ang="T123">
                        <a:pos x="T6" y="T7"/>
                      </a:cxn>
                      <a:cxn ang="T124">
                        <a:pos x="T8" y="T9"/>
                      </a:cxn>
                      <a:cxn ang="T125">
                        <a:pos x="T10" y="T11"/>
                      </a:cxn>
                      <a:cxn ang="T126">
                        <a:pos x="T12" y="T13"/>
                      </a:cxn>
                      <a:cxn ang="T127">
                        <a:pos x="T14" y="T15"/>
                      </a:cxn>
                      <a:cxn ang="T128">
                        <a:pos x="T16" y="T17"/>
                      </a:cxn>
                      <a:cxn ang="T129">
                        <a:pos x="T18" y="T19"/>
                      </a:cxn>
                      <a:cxn ang="T130">
                        <a:pos x="T20" y="T21"/>
                      </a:cxn>
                      <a:cxn ang="T131">
                        <a:pos x="T22" y="T23"/>
                      </a:cxn>
                      <a:cxn ang="T132">
                        <a:pos x="T24" y="T25"/>
                      </a:cxn>
                      <a:cxn ang="T133">
                        <a:pos x="T26" y="T27"/>
                      </a:cxn>
                      <a:cxn ang="T134">
                        <a:pos x="T28" y="T29"/>
                      </a:cxn>
                      <a:cxn ang="T135">
                        <a:pos x="T30" y="T31"/>
                      </a:cxn>
                      <a:cxn ang="T136">
                        <a:pos x="T32" y="T33"/>
                      </a:cxn>
                      <a:cxn ang="T137">
                        <a:pos x="T34" y="T35"/>
                      </a:cxn>
                      <a:cxn ang="T138">
                        <a:pos x="T36" y="T37"/>
                      </a:cxn>
                      <a:cxn ang="T139">
                        <a:pos x="T38" y="T39"/>
                      </a:cxn>
                      <a:cxn ang="T140">
                        <a:pos x="T40" y="T41"/>
                      </a:cxn>
                      <a:cxn ang="T141">
                        <a:pos x="T42" y="T43"/>
                      </a:cxn>
                      <a:cxn ang="T142">
                        <a:pos x="T44" y="T45"/>
                      </a:cxn>
                      <a:cxn ang="T143">
                        <a:pos x="T46" y="T47"/>
                      </a:cxn>
                      <a:cxn ang="T144">
                        <a:pos x="T48" y="T49"/>
                      </a:cxn>
                      <a:cxn ang="T145">
                        <a:pos x="T50" y="T51"/>
                      </a:cxn>
                      <a:cxn ang="T146">
                        <a:pos x="T52" y="T53"/>
                      </a:cxn>
                      <a:cxn ang="T147">
                        <a:pos x="T54" y="T55"/>
                      </a:cxn>
                      <a:cxn ang="T148">
                        <a:pos x="T56" y="T57"/>
                      </a:cxn>
                      <a:cxn ang="T149">
                        <a:pos x="T58" y="T59"/>
                      </a:cxn>
                      <a:cxn ang="T150">
                        <a:pos x="T60" y="T61"/>
                      </a:cxn>
                      <a:cxn ang="T151">
                        <a:pos x="T62" y="T63"/>
                      </a:cxn>
                      <a:cxn ang="T152">
                        <a:pos x="T64" y="T65"/>
                      </a:cxn>
                      <a:cxn ang="T153">
                        <a:pos x="T66" y="T67"/>
                      </a:cxn>
                      <a:cxn ang="T154">
                        <a:pos x="T68" y="T69"/>
                      </a:cxn>
                      <a:cxn ang="T155">
                        <a:pos x="T70" y="T71"/>
                      </a:cxn>
                      <a:cxn ang="T156">
                        <a:pos x="T72" y="T73"/>
                      </a:cxn>
                      <a:cxn ang="T157">
                        <a:pos x="T74" y="T75"/>
                      </a:cxn>
                      <a:cxn ang="T158">
                        <a:pos x="T76" y="T77"/>
                      </a:cxn>
                      <a:cxn ang="T159">
                        <a:pos x="T78" y="T79"/>
                      </a:cxn>
                      <a:cxn ang="T160">
                        <a:pos x="T80" y="T81"/>
                      </a:cxn>
                      <a:cxn ang="T161">
                        <a:pos x="T82" y="T83"/>
                      </a:cxn>
                      <a:cxn ang="T162">
                        <a:pos x="T84" y="T85"/>
                      </a:cxn>
                      <a:cxn ang="T163">
                        <a:pos x="T86" y="T87"/>
                      </a:cxn>
                      <a:cxn ang="T164">
                        <a:pos x="T88" y="T89"/>
                      </a:cxn>
                      <a:cxn ang="T165">
                        <a:pos x="T90" y="T91"/>
                      </a:cxn>
                      <a:cxn ang="T166">
                        <a:pos x="T92" y="T93"/>
                      </a:cxn>
                      <a:cxn ang="T167">
                        <a:pos x="T94" y="T95"/>
                      </a:cxn>
                      <a:cxn ang="T168">
                        <a:pos x="T96" y="T97"/>
                      </a:cxn>
                      <a:cxn ang="T169">
                        <a:pos x="T98" y="T99"/>
                      </a:cxn>
                      <a:cxn ang="T170">
                        <a:pos x="T100" y="T101"/>
                      </a:cxn>
                      <a:cxn ang="T171">
                        <a:pos x="T102" y="T103"/>
                      </a:cxn>
                      <a:cxn ang="T172">
                        <a:pos x="T104" y="T105"/>
                      </a:cxn>
                      <a:cxn ang="T173">
                        <a:pos x="T106" y="T107"/>
                      </a:cxn>
                      <a:cxn ang="T174">
                        <a:pos x="T108" y="T109"/>
                      </a:cxn>
                      <a:cxn ang="T175">
                        <a:pos x="T110" y="T111"/>
                      </a:cxn>
                      <a:cxn ang="T176">
                        <a:pos x="T112" y="T113"/>
                      </a:cxn>
                      <a:cxn ang="T177">
                        <a:pos x="T114" y="T115"/>
                      </a:cxn>
                      <a:cxn ang="T178">
                        <a:pos x="T116" y="T117"/>
                      </a:cxn>
                      <a:cxn ang="T179">
                        <a:pos x="T118" y="T119"/>
                      </a:cxn>
                    </a:cxnLst>
                    <a:rect l="T180" t="T181" r="T182" b="T183"/>
                    <a:pathLst>
                      <a:path w="120" h="148">
                        <a:moveTo>
                          <a:pt x="74" y="129"/>
                        </a:moveTo>
                        <a:lnTo>
                          <a:pt x="70" y="131"/>
                        </a:lnTo>
                        <a:lnTo>
                          <a:pt x="67" y="132"/>
                        </a:lnTo>
                        <a:lnTo>
                          <a:pt x="64" y="133"/>
                        </a:lnTo>
                        <a:lnTo>
                          <a:pt x="60" y="133"/>
                        </a:lnTo>
                        <a:lnTo>
                          <a:pt x="56" y="133"/>
                        </a:lnTo>
                        <a:lnTo>
                          <a:pt x="53" y="132"/>
                        </a:lnTo>
                        <a:lnTo>
                          <a:pt x="50" y="131"/>
                        </a:lnTo>
                        <a:lnTo>
                          <a:pt x="47" y="129"/>
                        </a:lnTo>
                        <a:lnTo>
                          <a:pt x="41" y="128"/>
                        </a:lnTo>
                        <a:lnTo>
                          <a:pt x="34" y="125"/>
                        </a:lnTo>
                        <a:lnTo>
                          <a:pt x="26" y="120"/>
                        </a:lnTo>
                        <a:lnTo>
                          <a:pt x="19" y="115"/>
                        </a:lnTo>
                        <a:lnTo>
                          <a:pt x="11" y="108"/>
                        </a:lnTo>
                        <a:lnTo>
                          <a:pt x="6" y="101"/>
                        </a:lnTo>
                        <a:lnTo>
                          <a:pt x="3" y="97"/>
                        </a:lnTo>
                        <a:lnTo>
                          <a:pt x="2" y="94"/>
                        </a:lnTo>
                        <a:lnTo>
                          <a:pt x="1" y="90"/>
                        </a:lnTo>
                        <a:lnTo>
                          <a:pt x="0" y="87"/>
                        </a:lnTo>
                        <a:lnTo>
                          <a:pt x="2" y="73"/>
                        </a:lnTo>
                        <a:lnTo>
                          <a:pt x="8" y="55"/>
                        </a:lnTo>
                        <a:lnTo>
                          <a:pt x="14" y="35"/>
                        </a:lnTo>
                        <a:lnTo>
                          <a:pt x="20" y="18"/>
                        </a:lnTo>
                        <a:lnTo>
                          <a:pt x="32" y="17"/>
                        </a:lnTo>
                        <a:lnTo>
                          <a:pt x="42" y="16"/>
                        </a:lnTo>
                        <a:lnTo>
                          <a:pt x="51" y="14"/>
                        </a:lnTo>
                        <a:lnTo>
                          <a:pt x="58" y="11"/>
                        </a:lnTo>
                        <a:lnTo>
                          <a:pt x="70" y="5"/>
                        </a:lnTo>
                        <a:lnTo>
                          <a:pt x="80" y="0"/>
                        </a:lnTo>
                        <a:lnTo>
                          <a:pt x="85" y="2"/>
                        </a:lnTo>
                        <a:lnTo>
                          <a:pt x="93" y="7"/>
                        </a:lnTo>
                        <a:lnTo>
                          <a:pt x="98" y="10"/>
                        </a:lnTo>
                        <a:lnTo>
                          <a:pt x="102" y="13"/>
                        </a:lnTo>
                        <a:lnTo>
                          <a:pt x="106" y="16"/>
                        </a:lnTo>
                        <a:lnTo>
                          <a:pt x="107" y="18"/>
                        </a:lnTo>
                        <a:lnTo>
                          <a:pt x="100" y="28"/>
                        </a:lnTo>
                        <a:lnTo>
                          <a:pt x="93" y="37"/>
                        </a:lnTo>
                        <a:lnTo>
                          <a:pt x="95" y="42"/>
                        </a:lnTo>
                        <a:lnTo>
                          <a:pt x="98" y="49"/>
                        </a:lnTo>
                        <a:lnTo>
                          <a:pt x="102" y="56"/>
                        </a:lnTo>
                        <a:lnTo>
                          <a:pt x="107" y="63"/>
                        </a:lnTo>
                        <a:lnTo>
                          <a:pt x="115" y="75"/>
                        </a:lnTo>
                        <a:lnTo>
                          <a:pt x="120" y="79"/>
                        </a:lnTo>
                        <a:lnTo>
                          <a:pt x="113" y="81"/>
                        </a:lnTo>
                        <a:lnTo>
                          <a:pt x="107" y="84"/>
                        </a:lnTo>
                        <a:lnTo>
                          <a:pt x="100" y="87"/>
                        </a:lnTo>
                        <a:lnTo>
                          <a:pt x="96" y="91"/>
                        </a:lnTo>
                        <a:lnTo>
                          <a:pt x="90" y="95"/>
                        </a:lnTo>
                        <a:lnTo>
                          <a:pt x="87" y="99"/>
                        </a:lnTo>
                        <a:lnTo>
                          <a:pt x="82" y="104"/>
                        </a:lnTo>
                        <a:lnTo>
                          <a:pt x="80" y="109"/>
                        </a:lnTo>
                        <a:lnTo>
                          <a:pt x="78" y="114"/>
                        </a:lnTo>
                        <a:lnTo>
                          <a:pt x="77" y="120"/>
                        </a:lnTo>
                        <a:lnTo>
                          <a:pt x="76" y="125"/>
                        </a:lnTo>
                        <a:lnTo>
                          <a:pt x="75" y="130"/>
                        </a:lnTo>
                        <a:lnTo>
                          <a:pt x="76" y="135"/>
                        </a:lnTo>
                        <a:lnTo>
                          <a:pt x="77" y="140"/>
                        </a:lnTo>
                        <a:lnTo>
                          <a:pt x="78" y="144"/>
                        </a:lnTo>
                        <a:lnTo>
                          <a:pt x="80" y="148"/>
                        </a:lnTo>
                        <a:lnTo>
                          <a:pt x="74" y="129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00" name="Freeform 457"/>
                  <p:cNvSpPr>
                    <a:spLocks/>
                  </p:cNvSpPr>
                  <p:nvPr>
                    <p:custDataLst>
                      <p:tags r:id="rId284"/>
                    </p:custDataLst>
                  </p:nvPr>
                </p:nvSpPr>
                <p:spPr bwMode="auto">
                  <a:xfrm>
                    <a:off x="4603750" y="2936875"/>
                    <a:ext cx="273050" cy="307975"/>
                  </a:xfrm>
                  <a:custGeom>
                    <a:avLst/>
                    <a:gdLst>
                      <a:gd name="T0" fmla="*/ 2147483647 w 631"/>
                      <a:gd name="T1" fmla="*/ 2147483647 h 592"/>
                      <a:gd name="T2" fmla="*/ 2147483647 w 631"/>
                      <a:gd name="T3" fmla="*/ 2147483647 h 592"/>
                      <a:gd name="T4" fmla="*/ 2147483647 w 631"/>
                      <a:gd name="T5" fmla="*/ 2147483647 h 592"/>
                      <a:gd name="T6" fmla="*/ 2147483647 w 631"/>
                      <a:gd name="T7" fmla="*/ 2147483647 h 592"/>
                      <a:gd name="T8" fmla="*/ 2147483647 w 631"/>
                      <a:gd name="T9" fmla="*/ 2147483647 h 592"/>
                      <a:gd name="T10" fmla="*/ 2147483647 w 631"/>
                      <a:gd name="T11" fmla="*/ 2147483647 h 592"/>
                      <a:gd name="T12" fmla="*/ 2147483647 w 631"/>
                      <a:gd name="T13" fmla="*/ 2147483647 h 592"/>
                      <a:gd name="T14" fmla="*/ 2147483647 w 631"/>
                      <a:gd name="T15" fmla="*/ 2147483647 h 592"/>
                      <a:gd name="T16" fmla="*/ 2147483647 w 631"/>
                      <a:gd name="T17" fmla="*/ 2147483647 h 592"/>
                      <a:gd name="T18" fmla="*/ 2147483647 w 631"/>
                      <a:gd name="T19" fmla="*/ 2147483647 h 592"/>
                      <a:gd name="T20" fmla="*/ 2147483647 w 631"/>
                      <a:gd name="T21" fmla="*/ 2147483647 h 592"/>
                      <a:gd name="T22" fmla="*/ 2147483647 w 631"/>
                      <a:gd name="T23" fmla="*/ 2147483647 h 592"/>
                      <a:gd name="T24" fmla="*/ 2147483647 w 631"/>
                      <a:gd name="T25" fmla="*/ 2147483647 h 592"/>
                      <a:gd name="T26" fmla="*/ 2147483647 w 631"/>
                      <a:gd name="T27" fmla="*/ 2147483647 h 592"/>
                      <a:gd name="T28" fmla="*/ 2147483647 w 631"/>
                      <a:gd name="T29" fmla="*/ 2147483647 h 592"/>
                      <a:gd name="T30" fmla="*/ 2147483647 w 631"/>
                      <a:gd name="T31" fmla="*/ 2147483647 h 592"/>
                      <a:gd name="T32" fmla="*/ 2147483647 w 631"/>
                      <a:gd name="T33" fmla="*/ 2147483647 h 592"/>
                      <a:gd name="T34" fmla="*/ 2147483647 w 631"/>
                      <a:gd name="T35" fmla="*/ 2147483647 h 592"/>
                      <a:gd name="T36" fmla="*/ 2147483647 w 631"/>
                      <a:gd name="T37" fmla="*/ 2147483647 h 592"/>
                      <a:gd name="T38" fmla="*/ 2147483647 w 631"/>
                      <a:gd name="T39" fmla="*/ 2147483647 h 592"/>
                      <a:gd name="T40" fmla="*/ 2147483647 w 631"/>
                      <a:gd name="T41" fmla="*/ 2147483647 h 592"/>
                      <a:gd name="T42" fmla="*/ 2147483647 w 631"/>
                      <a:gd name="T43" fmla="*/ 2147483647 h 592"/>
                      <a:gd name="T44" fmla="*/ 2147483647 w 631"/>
                      <a:gd name="T45" fmla="*/ 2147483647 h 592"/>
                      <a:gd name="T46" fmla="*/ 2147483647 w 631"/>
                      <a:gd name="T47" fmla="*/ 2147483647 h 592"/>
                      <a:gd name="T48" fmla="*/ 2147483647 w 631"/>
                      <a:gd name="T49" fmla="*/ 2147483647 h 592"/>
                      <a:gd name="T50" fmla="*/ 2147483647 w 631"/>
                      <a:gd name="T51" fmla="*/ 2147483647 h 592"/>
                      <a:gd name="T52" fmla="*/ 2147483647 w 631"/>
                      <a:gd name="T53" fmla="*/ 2147483647 h 592"/>
                      <a:gd name="T54" fmla="*/ 2147483647 w 631"/>
                      <a:gd name="T55" fmla="*/ 2147483647 h 592"/>
                      <a:gd name="T56" fmla="*/ 2147483647 w 631"/>
                      <a:gd name="T57" fmla="*/ 2147483647 h 592"/>
                      <a:gd name="T58" fmla="*/ 2147483647 w 631"/>
                      <a:gd name="T59" fmla="*/ 2147483647 h 592"/>
                      <a:gd name="T60" fmla="*/ 2147483647 w 631"/>
                      <a:gd name="T61" fmla="*/ 2147483647 h 592"/>
                      <a:gd name="T62" fmla="*/ 2147483647 w 631"/>
                      <a:gd name="T63" fmla="*/ 2147483647 h 592"/>
                      <a:gd name="T64" fmla="*/ 2147483647 w 631"/>
                      <a:gd name="T65" fmla="*/ 2147483647 h 592"/>
                      <a:gd name="T66" fmla="*/ 2147483647 w 631"/>
                      <a:gd name="T67" fmla="*/ 2147483647 h 592"/>
                      <a:gd name="T68" fmla="*/ 2147483647 w 631"/>
                      <a:gd name="T69" fmla="*/ 2147483647 h 592"/>
                      <a:gd name="T70" fmla="*/ 2147483647 w 631"/>
                      <a:gd name="T71" fmla="*/ 2147483647 h 592"/>
                      <a:gd name="T72" fmla="*/ 2147483647 w 631"/>
                      <a:gd name="T73" fmla="*/ 2147483647 h 592"/>
                      <a:gd name="T74" fmla="*/ 2147483647 w 631"/>
                      <a:gd name="T75" fmla="*/ 2147483647 h 592"/>
                      <a:gd name="T76" fmla="*/ 2147483647 w 631"/>
                      <a:gd name="T77" fmla="*/ 2147483647 h 592"/>
                      <a:gd name="T78" fmla="*/ 2147483647 w 631"/>
                      <a:gd name="T79" fmla="*/ 2147483647 h 592"/>
                      <a:gd name="T80" fmla="*/ 2147483647 w 631"/>
                      <a:gd name="T81" fmla="*/ 2147483647 h 592"/>
                      <a:gd name="T82" fmla="*/ 2147483647 w 631"/>
                      <a:gd name="T83" fmla="*/ 2147483647 h 592"/>
                      <a:gd name="T84" fmla="*/ 2147483647 w 631"/>
                      <a:gd name="T85" fmla="*/ 2147483647 h 592"/>
                      <a:gd name="T86" fmla="*/ 2147483647 w 631"/>
                      <a:gd name="T87" fmla="*/ 2147483647 h 592"/>
                      <a:gd name="T88" fmla="*/ 2147483647 w 631"/>
                      <a:gd name="T89" fmla="*/ 2147483647 h 592"/>
                      <a:gd name="T90" fmla="*/ 2147483647 w 631"/>
                      <a:gd name="T91" fmla="*/ 2147483647 h 592"/>
                      <a:gd name="T92" fmla="*/ 0 w 631"/>
                      <a:gd name="T93" fmla="*/ 2147483647 h 592"/>
                      <a:gd name="T94" fmla="*/ 2147483647 w 631"/>
                      <a:gd name="T95" fmla="*/ 2147483647 h 592"/>
                      <a:gd name="T96" fmla="*/ 2147483647 w 631"/>
                      <a:gd name="T97" fmla="*/ 2147483647 h 592"/>
                      <a:gd name="T98" fmla="*/ 2147483647 w 631"/>
                      <a:gd name="T99" fmla="*/ 2147483647 h 592"/>
                      <a:gd name="T100" fmla="*/ 2147483647 w 631"/>
                      <a:gd name="T101" fmla="*/ 2147483647 h 592"/>
                      <a:gd name="T102" fmla="*/ 2147483647 w 631"/>
                      <a:gd name="T103" fmla="*/ 2147483647 h 592"/>
                      <a:gd name="T104" fmla="*/ 2147483647 w 631"/>
                      <a:gd name="T105" fmla="*/ 2147483647 h 592"/>
                      <a:gd name="T106" fmla="*/ 2147483647 w 631"/>
                      <a:gd name="T107" fmla="*/ 2147483647 h 592"/>
                      <a:gd name="T108" fmla="*/ 2147483647 w 631"/>
                      <a:gd name="T109" fmla="*/ 2147483647 h 592"/>
                      <a:gd name="T110" fmla="*/ 2147483647 w 631"/>
                      <a:gd name="T111" fmla="*/ 0 h 592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w 631"/>
                      <a:gd name="T169" fmla="*/ 0 h 592"/>
                      <a:gd name="T170" fmla="*/ 631 w 631"/>
                      <a:gd name="T171" fmla="*/ 592 h 592"/>
                    </a:gdLst>
                    <a:ahLst/>
                    <a:cxnLst>
                      <a:cxn ang="T112">
                        <a:pos x="T0" y="T1"/>
                      </a:cxn>
                      <a:cxn ang="T113">
                        <a:pos x="T2" y="T3"/>
                      </a:cxn>
                      <a:cxn ang="T114">
                        <a:pos x="T4" y="T5"/>
                      </a:cxn>
                      <a:cxn ang="T115">
                        <a:pos x="T6" y="T7"/>
                      </a:cxn>
                      <a:cxn ang="T116">
                        <a:pos x="T8" y="T9"/>
                      </a:cxn>
                      <a:cxn ang="T117">
                        <a:pos x="T10" y="T11"/>
                      </a:cxn>
                      <a:cxn ang="T118">
                        <a:pos x="T12" y="T13"/>
                      </a:cxn>
                      <a:cxn ang="T119">
                        <a:pos x="T14" y="T15"/>
                      </a:cxn>
                      <a:cxn ang="T120">
                        <a:pos x="T16" y="T17"/>
                      </a:cxn>
                      <a:cxn ang="T121">
                        <a:pos x="T18" y="T19"/>
                      </a:cxn>
                      <a:cxn ang="T122">
                        <a:pos x="T20" y="T21"/>
                      </a:cxn>
                      <a:cxn ang="T123">
                        <a:pos x="T22" y="T23"/>
                      </a:cxn>
                      <a:cxn ang="T124">
                        <a:pos x="T24" y="T25"/>
                      </a:cxn>
                      <a:cxn ang="T125">
                        <a:pos x="T26" y="T27"/>
                      </a:cxn>
                      <a:cxn ang="T126">
                        <a:pos x="T28" y="T29"/>
                      </a:cxn>
                      <a:cxn ang="T127">
                        <a:pos x="T30" y="T31"/>
                      </a:cxn>
                      <a:cxn ang="T128">
                        <a:pos x="T32" y="T33"/>
                      </a:cxn>
                      <a:cxn ang="T129">
                        <a:pos x="T34" y="T35"/>
                      </a:cxn>
                      <a:cxn ang="T130">
                        <a:pos x="T36" y="T37"/>
                      </a:cxn>
                      <a:cxn ang="T131">
                        <a:pos x="T38" y="T39"/>
                      </a:cxn>
                      <a:cxn ang="T132">
                        <a:pos x="T40" y="T41"/>
                      </a:cxn>
                      <a:cxn ang="T133">
                        <a:pos x="T42" y="T43"/>
                      </a:cxn>
                      <a:cxn ang="T134">
                        <a:pos x="T44" y="T45"/>
                      </a:cxn>
                      <a:cxn ang="T135">
                        <a:pos x="T46" y="T47"/>
                      </a:cxn>
                      <a:cxn ang="T136">
                        <a:pos x="T48" y="T49"/>
                      </a:cxn>
                      <a:cxn ang="T137">
                        <a:pos x="T50" y="T51"/>
                      </a:cxn>
                      <a:cxn ang="T138">
                        <a:pos x="T52" y="T53"/>
                      </a:cxn>
                      <a:cxn ang="T139">
                        <a:pos x="T54" y="T55"/>
                      </a:cxn>
                      <a:cxn ang="T140">
                        <a:pos x="T56" y="T57"/>
                      </a:cxn>
                      <a:cxn ang="T141">
                        <a:pos x="T58" y="T59"/>
                      </a:cxn>
                      <a:cxn ang="T142">
                        <a:pos x="T60" y="T61"/>
                      </a:cxn>
                      <a:cxn ang="T143">
                        <a:pos x="T62" y="T63"/>
                      </a:cxn>
                      <a:cxn ang="T144">
                        <a:pos x="T64" y="T65"/>
                      </a:cxn>
                      <a:cxn ang="T145">
                        <a:pos x="T66" y="T67"/>
                      </a:cxn>
                      <a:cxn ang="T146">
                        <a:pos x="T68" y="T69"/>
                      </a:cxn>
                      <a:cxn ang="T147">
                        <a:pos x="T70" y="T71"/>
                      </a:cxn>
                      <a:cxn ang="T148">
                        <a:pos x="T72" y="T73"/>
                      </a:cxn>
                      <a:cxn ang="T149">
                        <a:pos x="T74" y="T75"/>
                      </a:cxn>
                      <a:cxn ang="T150">
                        <a:pos x="T76" y="T77"/>
                      </a:cxn>
                      <a:cxn ang="T151">
                        <a:pos x="T78" y="T79"/>
                      </a:cxn>
                      <a:cxn ang="T152">
                        <a:pos x="T80" y="T81"/>
                      </a:cxn>
                      <a:cxn ang="T153">
                        <a:pos x="T82" y="T83"/>
                      </a:cxn>
                      <a:cxn ang="T154">
                        <a:pos x="T84" y="T85"/>
                      </a:cxn>
                      <a:cxn ang="T155">
                        <a:pos x="T86" y="T87"/>
                      </a:cxn>
                      <a:cxn ang="T156">
                        <a:pos x="T88" y="T89"/>
                      </a:cxn>
                      <a:cxn ang="T157">
                        <a:pos x="T90" y="T91"/>
                      </a:cxn>
                      <a:cxn ang="T158">
                        <a:pos x="T92" y="T93"/>
                      </a:cxn>
                      <a:cxn ang="T159">
                        <a:pos x="T94" y="T95"/>
                      </a:cxn>
                      <a:cxn ang="T160">
                        <a:pos x="T96" y="T97"/>
                      </a:cxn>
                      <a:cxn ang="T161">
                        <a:pos x="T98" y="T99"/>
                      </a:cxn>
                      <a:cxn ang="T162">
                        <a:pos x="T100" y="T101"/>
                      </a:cxn>
                      <a:cxn ang="T163">
                        <a:pos x="T102" y="T103"/>
                      </a:cxn>
                      <a:cxn ang="T164">
                        <a:pos x="T104" y="T105"/>
                      </a:cxn>
                      <a:cxn ang="T165">
                        <a:pos x="T106" y="T107"/>
                      </a:cxn>
                      <a:cxn ang="T166">
                        <a:pos x="T108" y="T109"/>
                      </a:cxn>
                      <a:cxn ang="T167">
                        <a:pos x="T110" y="T111"/>
                      </a:cxn>
                    </a:cxnLst>
                    <a:rect l="T168" t="T169" r="T170" b="T171"/>
                    <a:pathLst>
                      <a:path w="631" h="592">
                        <a:moveTo>
                          <a:pt x="13" y="0"/>
                        </a:moveTo>
                        <a:lnTo>
                          <a:pt x="21" y="2"/>
                        </a:lnTo>
                        <a:lnTo>
                          <a:pt x="26" y="2"/>
                        </a:lnTo>
                        <a:lnTo>
                          <a:pt x="32" y="4"/>
                        </a:lnTo>
                        <a:lnTo>
                          <a:pt x="40" y="7"/>
                        </a:lnTo>
                        <a:lnTo>
                          <a:pt x="54" y="8"/>
                        </a:lnTo>
                        <a:lnTo>
                          <a:pt x="67" y="9"/>
                        </a:lnTo>
                        <a:lnTo>
                          <a:pt x="78" y="11"/>
                        </a:lnTo>
                        <a:lnTo>
                          <a:pt x="88" y="13"/>
                        </a:lnTo>
                        <a:lnTo>
                          <a:pt x="104" y="19"/>
                        </a:lnTo>
                        <a:lnTo>
                          <a:pt x="118" y="26"/>
                        </a:lnTo>
                        <a:lnTo>
                          <a:pt x="130" y="32"/>
                        </a:lnTo>
                        <a:lnTo>
                          <a:pt x="141" y="38"/>
                        </a:lnTo>
                        <a:lnTo>
                          <a:pt x="146" y="40"/>
                        </a:lnTo>
                        <a:lnTo>
                          <a:pt x="153" y="42"/>
                        </a:lnTo>
                        <a:lnTo>
                          <a:pt x="159" y="43"/>
                        </a:lnTo>
                        <a:lnTo>
                          <a:pt x="166" y="44"/>
                        </a:lnTo>
                        <a:lnTo>
                          <a:pt x="189" y="43"/>
                        </a:lnTo>
                        <a:lnTo>
                          <a:pt x="210" y="41"/>
                        </a:lnTo>
                        <a:lnTo>
                          <a:pt x="227" y="37"/>
                        </a:lnTo>
                        <a:lnTo>
                          <a:pt x="244" y="33"/>
                        </a:lnTo>
                        <a:lnTo>
                          <a:pt x="277" y="23"/>
                        </a:lnTo>
                        <a:lnTo>
                          <a:pt x="312" y="14"/>
                        </a:lnTo>
                        <a:lnTo>
                          <a:pt x="399" y="38"/>
                        </a:lnTo>
                        <a:lnTo>
                          <a:pt x="400" y="53"/>
                        </a:lnTo>
                        <a:lnTo>
                          <a:pt x="403" y="69"/>
                        </a:lnTo>
                        <a:lnTo>
                          <a:pt x="405" y="82"/>
                        </a:lnTo>
                        <a:lnTo>
                          <a:pt x="410" y="95"/>
                        </a:lnTo>
                        <a:lnTo>
                          <a:pt x="413" y="107"/>
                        </a:lnTo>
                        <a:lnTo>
                          <a:pt x="417" y="119"/>
                        </a:lnTo>
                        <a:lnTo>
                          <a:pt x="423" y="130"/>
                        </a:lnTo>
                        <a:lnTo>
                          <a:pt x="427" y="140"/>
                        </a:lnTo>
                        <a:lnTo>
                          <a:pt x="438" y="158"/>
                        </a:lnTo>
                        <a:lnTo>
                          <a:pt x="450" y="175"/>
                        </a:lnTo>
                        <a:lnTo>
                          <a:pt x="461" y="190"/>
                        </a:lnTo>
                        <a:lnTo>
                          <a:pt x="472" y="204"/>
                        </a:lnTo>
                        <a:lnTo>
                          <a:pt x="478" y="213"/>
                        </a:lnTo>
                        <a:lnTo>
                          <a:pt x="482" y="222"/>
                        </a:lnTo>
                        <a:lnTo>
                          <a:pt x="484" y="232"/>
                        </a:lnTo>
                        <a:lnTo>
                          <a:pt x="485" y="240"/>
                        </a:lnTo>
                        <a:lnTo>
                          <a:pt x="488" y="248"/>
                        </a:lnTo>
                        <a:lnTo>
                          <a:pt x="491" y="255"/>
                        </a:lnTo>
                        <a:lnTo>
                          <a:pt x="494" y="258"/>
                        </a:lnTo>
                        <a:lnTo>
                          <a:pt x="496" y="261"/>
                        </a:lnTo>
                        <a:lnTo>
                          <a:pt x="501" y="263"/>
                        </a:lnTo>
                        <a:lnTo>
                          <a:pt x="505" y="266"/>
                        </a:lnTo>
                        <a:lnTo>
                          <a:pt x="508" y="267"/>
                        </a:lnTo>
                        <a:lnTo>
                          <a:pt x="513" y="270"/>
                        </a:lnTo>
                        <a:lnTo>
                          <a:pt x="516" y="274"/>
                        </a:lnTo>
                        <a:lnTo>
                          <a:pt x="519" y="278"/>
                        </a:lnTo>
                        <a:lnTo>
                          <a:pt x="526" y="290"/>
                        </a:lnTo>
                        <a:lnTo>
                          <a:pt x="533" y="303"/>
                        </a:lnTo>
                        <a:lnTo>
                          <a:pt x="537" y="317"/>
                        </a:lnTo>
                        <a:lnTo>
                          <a:pt x="541" y="331"/>
                        </a:lnTo>
                        <a:lnTo>
                          <a:pt x="544" y="346"/>
                        </a:lnTo>
                        <a:lnTo>
                          <a:pt x="545" y="358"/>
                        </a:lnTo>
                        <a:lnTo>
                          <a:pt x="546" y="363"/>
                        </a:lnTo>
                        <a:lnTo>
                          <a:pt x="548" y="368"/>
                        </a:lnTo>
                        <a:lnTo>
                          <a:pt x="551" y="374"/>
                        </a:lnTo>
                        <a:lnTo>
                          <a:pt x="557" y="381"/>
                        </a:lnTo>
                        <a:lnTo>
                          <a:pt x="569" y="398"/>
                        </a:lnTo>
                        <a:lnTo>
                          <a:pt x="583" y="415"/>
                        </a:lnTo>
                        <a:lnTo>
                          <a:pt x="598" y="432"/>
                        </a:lnTo>
                        <a:lnTo>
                          <a:pt x="612" y="447"/>
                        </a:lnTo>
                        <a:lnTo>
                          <a:pt x="624" y="458"/>
                        </a:lnTo>
                        <a:lnTo>
                          <a:pt x="631" y="463"/>
                        </a:lnTo>
                        <a:lnTo>
                          <a:pt x="622" y="472"/>
                        </a:lnTo>
                        <a:lnTo>
                          <a:pt x="612" y="481"/>
                        </a:lnTo>
                        <a:lnTo>
                          <a:pt x="619" y="489"/>
                        </a:lnTo>
                        <a:lnTo>
                          <a:pt x="624" y="496"/>
                        </a:lnTo>
                        <a:lnTo>
                          <a:pt x="626" y="501"/>
                        </a:lnTo>
                        <a:lnTo>
                          <a:pt x="626" y="507"/>
                        </a:lnTo>
                        <a:lnTo>
                          <a:pt x="626" y="511"/>
                        </a:lnTo>
                        <a:lnTo>
                          <a:pt x="626" y="516"/>
                        </a:lnTo>
                        <a:lnTo>
                          <a:pt x="627" y="523"/>
                        </a:lnTo>
                        <a:lnTo>
                          <a:pt x="631" y="531"/>
                        </a:lnTo>
                        <a:lnTo>
                          <a:pt x="629" y="535"/>
                        </a:lnTo>
                        <a:lnTo>
                          <a:pt x="626" y="539"/>
                        </a:lnTo>
                        <a:lnTo>
                          <a:pt x="622" y="543"/>
                        </a:lnTo>
                        <a:lnTo>
                          <a:pt x="617" y="548"/>
                        </a:lnTo>
                        <a:lnTo>
                          <a:pt x="605" y="559"/>
                        </a:lnTo>
                        <a:lnTo>
                          <a:pt x="592" y="569"/>
                        </a:lnTo>
                        <a:lnTo>
                          <a:pt x="569" y="585"/>
                        </a:lnTo>
                        <a:lnTo>
                          <a:pt x="558" y="592"/>
                        </a:lnTo>
                        <a:lnTo>
                          <a:pt x="53" y="592"/>
                        </a:lnTo>
                        <a:lnTo>
                          <a:pt x="46" y="174"/>
                        </a:lnTo>
                        <a:lnTo>
                          <a:pt x="35" y="166"/>
                        </a:lnTo>
                        <a:lnTo>
                          <a:pt x="25" y="157"/>
                        </a:lnTo>
                        <a:lnTo>
                          <a:pt x="18" y="148"/>
                        </a:lnTo>
                        <a:lnTo>
                          <a:pt x="11" y="138"/>
                        </a:lnTo>
                        <a:lnTo>
                          <a:pt x="6" y="128"/>
                        </a:lnTo>
                        <a:lnTo>
                          <a:pt x="2" y="117"/>
                        </a:lnTo>
                        <a:lnTo>
                          <a:pt x="1" y="105"/>
                        </a:lnTo>
                        <a:lnTo>
                          <a:pt x="0" y="93"/>
                        </a:lnTo>
                        <a:lnTo>
                          <a:pt x="1" y="91"/>
                        </a:lnTo>
                        <a:lnTo>
                          <a:pt x="3" y="89"/>
                        </a:lnTo>
                        <a:lnTo>
                          <a:pt x="7" y="86"/>
                        </a:lnTo>
                        <a:lnTo>
                          <a:pt x="10" y="83"/>
                        </a:lnTo>
                        <a:lnTo>
                          <a:pt x="13" y="80"/>
                        </a:lnTo>
                        <a:lnTo>
                          <a:pt x="17" y="77"/>
                        </a:lnTo>
                        <a:lnTo>
                          <a:pt x="19" y="73"/>
                        </a:lnTo>
                        <a:lnTo>
                          <a:pt x="20" y="69"/>
                        </a:lnTo>
                        <a:lnTo>
                          <a:pt x="20" y="61"/>
                        </a:lnTo>
                        <a:lnTo>
                          <a:pt x="18" y="53"/>
                        </a:lnTo>
                        <a:lnTo>
                          <a:pt x="15" y="47"/>
                        </a:lnTo>
                        <a:lnTo>
                          <a:pt x="13" y="42"/>
                        </a:lnTo>
                        <a:lnTo>
                          <a:pt x="11" y="38"/>
                        </a:lnTo>
                        <a:lnTo>
                          <a:pt x="9" y="34"/>
                        </a:lnTo>
                        <a:lnTo>
                          <a:pt x="7" y="30"/>
                        </a:lnTo>
                        <a:lnTo>
                          <a:pt x="7" y="26"/>
                        </a:lnTo>
                        <a:lnTo>
                          <a:pt x="10" y="11"/>
                        </a:lnTo>
                        <a:lnTo>
                          <a:pt x="13" y="0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01" name="Freeform 458"/>
                  <p:cNvSpPr>
                    <a:spLocks/>
                  </p:cNvSpPr>
                  <p:nvPr>
                    <p:custDataLst>
                      <p:tags r:id="rId285"/>
                    </p:custDataLst>
                  </p:nvPr>
                </p:nvSpPr>
                <p:spPr bwMode="auto">
                  <a:xfrm>
                    <a:off x="4198938" y="2571750"/>
                    <a:ext cx="17462" cy="57150"/>
                  </a:xfrm>
                  <a:custGeom>
                    <a:avLst/>
                    <a:gdLst>
                      <a:gd name="T0" fmla="*/ 2147483647 w 40"/>
                      <a:gd name="T1" fmla="*/ 2147483647 h 93"/>
                      <a:gd name="T2" fmla="*/ 2147483647 w 40"/>
                      <a:gd name="T3" fmla="*/ 2147483647 h 93"/>
                      <a:gd name="T4" fmla="*/ 2147483647 w 40"/>
                      <a:gd name="T5" fmla="*/ 2147483647 h 93"/>
                      <a:gd name="T6" fmla="*/ 2147483647 w 40"/>
                      <a:gd name="T7" fmla="*/ 2147483647 h 93"/>
                      <a:gd name="T8" fmla="*/ 2147483647 w 40"/>
                      <a:gd name="T9" fmla="*/ 2147483647 h 93"/>
                      <a:gd name="T10" fmla="*/ 2147483647 w 40"/>
                      <a:gd name="T11" fmla="*/ 2147483647 h 93"/>
                      <a:gd name="T12" fmla="*/ 2147483647 w 40"/>
                      <a:gd name="T13" fmla="*/ 0 h 93"/>
                      <a:gd name="T14" fmla="*/ 2147483647 w 40"/>
                      <a:gd name="T15" fmla="*/ 2147483647 h 93"/>
                      <a:gd name="T16" fmla="*/ 2147483647 w 40"/>
                      <a:gd name="T17" fmla="*/ 2147483647 h 93"/>
                      <a:gd name="T18" fmla="*/ 2147483647 w 40"/>
                      <a:gd name="T19" fmla="*/ 2147483647 h 93"/>
                      <a:gd name="T20" fmla="*/ 2147483647 w 40"/>
                      <a:gd name="T21" fmla="*/ 2147483647 h 93"/>
                      <a:gd name="T22" fmla="*/ 2147483647 w 40"/>
                      <a:gd name="T23" fmla="*/ 2147483647 h 93"/>
                      <a:gd name="T24" fmla="*/ 2147483647 w 40"/>
                      <a:gd name="T25" fmla="*/ 2147483647 h 93"/>
                      <a:gd name="T26" fmla="*/ 2147483647 w 40"/>
                      <a:gd name="T27" fmla="*/ 2147483647 h 93"/>
                      <a:gd name="T28" fmla="*/ 2147483647 w 40"/>
                      <a:gd name="T29" fmla="*/ 2147483647 h 93"/>
                      <a:gd name="T30" fmla="*/ 2147483647 w 40"/>
                      <a:gd name="T31" fmla="*/ 2147483647 h 93"/>
                      <a:gd name="T32" fmla="*/ 2147483647 w 40"/>
                      <a:gd name="T33" fmla="*/ 2147483647 h 93"/>
                      <a:gd name="T34" fmla="*/ 2147483647 w 40"/>
                      <a:gd name="T35" fmla="*/ 2147483647 h 93"/>
                      <a:gd name="T36" fmla="*/ 2147483647 w 40"/>
                      <a:gd name="T37" fmla="*/ 2147483647 h 93"/>
                      <a:gd name="T38" fmla="*/ 2147483647 w 40"/>
                      <a:gd name="T39" fmla="*/ 2147483647 h 93"/>
                      <a:gd name="T40" fmla="*/ 2147483647 w 40"/>
                      <a:gd name="T41" fmla="*/ 2147483647 h 93"/>
                      <a:gd name="T42" fmla="*/ 2147483647 w 40"/>
                      <a:gd name="T43" fmla="*/ 2147483647 h 93"/>
                      <a:gd name="T44" fmla="*/ 0 w 40"/>
                      <a:gd name="T45" fmla="*/ 2147483647 h 93"/>
                      <a:gd name="T46" fmla="*/ 2147483647 w 40"/>
                      <a:gd name="T47" fmla="*/ 2147483647 h 93"/>
                      <a:gd name="T48" fmla="*/ 2147483647 w 40"/>
                      <a:gd name="T49" fmla="*/ 2147483647 h 93"/>
                      <a:gd name="T50" fmla="*/ 2147483647 w 40"/>
                      <a:gd name="T51" fmla="*/ 2147483647 h 93"/>
                      <a:gd name="T52" fmla="*/ 2147483647 w 40"/>
                      <a:gd name="T53" fmla="*/ 2147483647 h 93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w 40"/>
                      <a:gd name="T82" fmla="*/ 0 h 93"/>
                      <a:gd name="T83" fmla="*/ 40 w 40"/>
                      <a:gd name="T84" fmla="*/ 93 h 93"/>
                    </a:gdLst>
                    <a:ahLst/>
                    <a:cxnLst>
                      <a:cxn ang="T54">
                        <a:pos x="T0" y="T1"/>
                      </a:cxn>
                      <a:cxn ang="T55">
                        <a:pos x="T2" y="T3"/>
                      </a:cxn>
                      <a:cxn ang="T56">
                        <a:pos x="T4" y="T5"/>
                      </a:cxn>
                      <a:cxn ang="T57">
                        <a:pos x="T6" y="T7"/>
                      </a:cxn>
                      <a:cxn ang="T58">
                        <a:pos x="T8" y="T9"/>
                      </a:cxn>
                      <a:cxn ang="T59">
                        <a:pos x="T10" y="T11"/>
                      </a:cxn>
                      <a:cxn ang="T60">
                        <a:pos x="T12" y="T13"/>
                      </a:cxn>
                      <a:cxn ang="T61">
                        <a:pos x="T14" y="T15"/>
                      </a:cxn>
                      <a:cxn ang="T62">
                        <a:pos x="T16" y="T17"/>
                      </a:cxn>
                      <a:cxn ang="T63">
                        <a:pos x="T18" y="T19"/>
                      </a:cxn>
                      <a:cxn ang="T64">
                        <a:pos x="T20" y="T21"/>
                      </a:cxn>
                      <a:cxn ang="T65">
                        <a:pos x="T22" y="T23"/>
                      </a:cxn>
                      <a:cxn ang="T66">
                        <a:pos x="T24" y="T25"/>
                      </a:cxn>
                      <a:cxn ang="T67">
                        <a:pos x="T26" y="T27"/>
                      </a:cxn>
                      <a:cxn ang="T68">
                        <a:pos x="T28" y="T29"/>
                      </a:cxn>
                      <a:cxn ang="T69">
                        <a:pos x="T30" y="T31"/>
                      </a:cxn>
                      <a:cxn ang="T70">
                        <a:pos x="T32" y="T33"/>
                      </a:cxn>
                      <a:cxn ang="T71">
                        <a:pos x="T34" y="T35"/>
                      </a:cxn>
                      <a:cxn ang="T72">
                        <a:pos x="T36" y="T37"/>
                      </a:cxn>
                      <a:cxn ang="T73">
                        <a:pos x="T38" y="T39"/>
                      </a:cxn>
                      <a:cxn ang="T74">
                        <a:pos x="T40" y="T41"/>
                      </a:cxn>
                      <a:cxn ang="T75">
                        <a:pos x="T42" y="T43"/>
                      </a:cxn>
                      <a:cxn ang="T76">
                        <a:pos x="T44" y="T45"/>
                      </a:cxn>
                      <a:cxn ang="T77">
                        <a:pos x="T46" y="T47"/>
                      </a:cxn>
                      <a:cxn ang="T78">
                        <a:pos x="T48" y="T49"/>
                      </a:cxn>
                      <a:cxn ang="T79">
                        <a:pos x="T50" y="T51"/>
                      </a:cxn>
                      <a:cxn ang="T80">
                        <a:pos x="T52" y="T53"/>
                      </a:cxn>
                    </a:cxnLst>
                    <a:rect l="T81" t="T82" r="T83" b="T84"/>
                    <a:pathLst>
                      <a:path w="40" h="93">
                        <a:moveTo>
                          <a:pt x="7" y="31"/>
                        </a:moveTo>
                        <a:lnTo>
                          <a:pt x="10" y="30"/>
                        </a:lnTo>
                        <a:lnTo>
                          <a:pt x="14" y="26"/>
                        </a:lnTo>
                        <a:lnTo>
                          <a:pt x="20" y="20"/>
                        </a:lnTo>
                        <a:lnTo>
                          <a:pt x="25" y="15"/>
                        </a:lnTo>
                        <a:lnTo>
                          <a:pt x="35" y="4"/>
                        </a:lnTo>
                        <a:lnTo>
                          <a:pt x="40" y="0"/>
                        </a:lnTo>
                        <a:lnTo>
                          <a:pt x="37" y="26"/>
                        </a:lnTo>
                        <a:lnTo>
                          <a:pt x="35" y="53"/>
                        </a:lnTo>
                        <a:lnTo>
                          <a:pt x="34" y="65"/>
                        </a:lnTo>
                        <a:lnTo>
                          <a:pt x="34" y="77"/>
                        </a:lnTo>
                        <a:lnTo>
                          <a:pt x="35" y="82"/>
                        </a:lnTo>
                        <a:lnTo>
                          <a:pt x="36" y="86"/>
                        </a:lnTo>
                        <a:lnTo>
                          <a:pt x="37" y="90"/>
                        </a:lnTo>
                        <a:lnTo>
                          <a:pt x="40" y="93"/>
                        </a:lnTo>
                        <a:lnTo>
                          <a:pt x="26" y="93"/>
                        </a:lnTo>
                        <a:lnTo>
                          <a:pt x="13" y="93"/>
                        </a:lnTo>
                        <a:lnTo>
                          <a:pt x="11" y="92"/>
                        </a:lnTo>
                        <a:lnTo>
                          <a:pt x="8" y="91"/>
                        </a:lnTo>
                        <a:lnTo>
                          <a:pt x="6" y="88"/>
                        </a:lnTo>
                        <a:lnTo>
                          <a:pt x="4" y="86"/>
                        </a:lnTo>
                        <a:lnTo>
                          <a:pt x="1" y="80"/>
                        </a:lnTo>
                        <a:lnTo>
                          <a:pt x="0" y="73"/>
                        </a:lnTo>
                        <a:lnTo>
                          <a:pt x="1" y="64"/>
                        </a:lnTo>
                        <a:lnTo>
                          <a:pt x="3" y="50"/>
                        </a:lnTo>
                        <a:lnTo>
                          <a:pt x="6" y="37"/>
                        </a:lnTo>
                        <a:lnTo>
                          <a:pt x="7" y="31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02" name="Freeform 459"/>
                  <p:cNvSpPr>
                    <a:spLocks/>
                  </p:cNvSpPr>
                  <p:nvPr>
                    <p:custDataLst>
                      <p:tags r:id="rId286"/>
                    </p:custDataLst>
                  </p:nvPr>
                </p:nvSpPr>
                <p:spPr bwMode="auto">
                  <a:xfrm>
                    <a:off x="3870325" y="2322513"/>
                    <a:ext cx="295275" cy="273050"/>
                  </a:xfrm>
                  <a:custGeom>
                    <a:avLst/>
                    <a:gdLst>
                      <a:gd name="T0" fmla="*/ 2147483647 w 664"/>
                      <a:gd name="T1" fmla="*/ 2147483647 h 518"/>
                      <a:gd name="T2" fmla="*/ 2147483647 w 664"/>
                      <a:gd name="T3" fmla="*/ 2147483647 h 518"/>
                      <a:gd name="T4" fmla="*/ 2147483647 w 664"/>
                      <a:gd name="T5" fmla="*/ 2147483647 h 518"/>
                      <a:gd name="T6" fmla="*/ 2147483647 w 664"/>
                      <a:gd name="T7" fmla="*/ 2147483647 h 518"/>
                      <a:gd name="T8" fmla="*/ 2147483647 w 664"/>
                      <a:gd name="T9" fmla="*/ 2147483647 h 518"/>
                      <a:gd name="T10" fmla="*/ 2147483647 w 664"/>
                      <a:gd name="T11" fmla="*/ 2147483647 h 518"/>
                      <a:gd name="T12" fmla="*/ 2147483647 w 664"/>
                      <a:gd name="T13" fmla="*/ 2147483647 h 518"/>
                      <a:gd name="T14" fmla="*/ 2147483647 w 664"/>
                      <a:gd name="T15" fmla="*/ 2147483647 h 518"/>
                      <a:gd name="T16" fmla="*/ 2147483647 w 664"/>
                      <a:gd name="T17" fmla="*/ 2147483647 h 518"/>
                      <a:gd name="T18" fmla="*/ 2147483647 w 664"/>
                      <a:gd name="T19" fmla="*/ 2147483647 h 518"/>
                      <a:gd name="T20" fmla="*/ 2147483647 w 664"/>
                      <a:gd name="T21" fmla="*/ 2147483647 h 518"/>
                      <a:gd name="T22" fmla="*/ 2147483647 w 664"/>
                      <a:gd name="T23" fmla="*/ 2147483647 h 518"/>
                      <a:gd name="T24" fmla="*/ 2147483647 w 664"/>
                      <a:gd name="T25" fmla="*/ 2147483647 h 518"/>
                      <a:gd name="T26" fmla="*/ 2147483647 w 664"/>
                      <a:gd name="T27" fmla="*/ 2147483647 h 518"/>
                      <a:gd name="T28" fmla="*/ 2147483647 w 664"/>
                      <a:gd name="T29" fmla="*/ 2147483647 h 518"/>
                      <a:gd name="T30" fmla="*/ 2147483647 w 664"/>
                      <a:gd name="T31" fmla="*/ 2147483647 h 518"/>
                      <a:gd name="T32" fmla="*/ 2147483647 w 664"/>
                      <a:gd name="T33" fmla="*/ 2147483647 h 518"/>
                      <a:gd name="T34" fmla="*/ 2147483647 w 664"/>
                      <a:gd name="T35" fmla="*/ 2147483647 h 518"/>
                      <a:gd name="T36" fmla="*/ 2147483647 w 664"/>
                      <a:gd name="T37" fmla="*/ 2147483647 h 518"/>
                      <a:gd name="T38" fmla="*/ 2147483647 w 664"/>
                      <a:gd name="T39" fmla="*/ 2147483647 h 518"/>
                      <a:gd name="T40" fmla="*/ 2147483647 w 664"/>
                      <a:gd name="T41" fmla="*/ 2147483647 h 518"/>
                      <a:gd name="T42" fmla="*/ 2147483647 w 664"/>
                      <a:gd name="T43" fmla="*/ 2147483647 h 518"/>
                      <a:gd name="T44" fmla="*/ 2147483647 w 664"/>
                      <a:gd name="T45" fmla="*/ 2147483647 h 518"/>
                      <a:gd name="T46" fmla="*/ 2147483647 w 664"/>
                      <a:gd name="T47" fmla="*/ 2147483647 h 518"/>
                      <a:gd name="T48" fmla="*/ 2147483647 w 664"/>
                      <a:gd name="T49" fmla="*/ 2147483647 h 518"/>
                      <a:gd name="T50" fmla="*/ 2147483647 w 664"/>
                      <a:gd name="T51" fmla="*/ 2147483647 h 518"/>
                      <a:gd name="T52" fmla="*/ 2147483647 w 664"/>
                      <a:gd name="T53" fmla="*/ 2147483647 h 518"/>
                      <a:gd name="T54" fmla="*/ 2147483647 w 664"/>
                      <a:gd name="T55" fmla="*/ 2147483647 h 518"/>
                      <a:gd name="T56" fmla="*/ 2147483647 w 664"/>
                      <a:gd name="T57" fmla="*/ 2147483647 h 518"/>
                      <a:gd name="T58" fmla="*/ 2147483647 w 664"/>
                      <a:gd name="T59" fmla="*/ 2147483647 h 518"/>
                      <a:gd name="T60" fmla="*/ 2147483647 w 664"/>
                      <a:gd name="T61" fmla="*/ 2147483647 h 518"/>
                      <a:gd name="T62" fmla="*/ 2147483647 w 664"/>
                      <a:gd name="T63" fmla="*/ 2147483647 h 518"/>
                      <a:gd name="T64" fmla="*/ 2147483647 w 664"/>
                      <a:gd name="T65" fmla="*/ 2147483647 h 518"/>
                      <a:gd name="T66" fmla="*/ 2147483647 w 664"/>
                      <a:gd name="T67" fmla="*/ 2147483647 h 518"/>
                      <a:gd name="T68" fmla="*/ 2147483647 w 664"/>
                      <a:gd name="T69" fmla="*/ 2147483647 h 518"/>
                      <a:gd name="T70" fmla="*/ 2147483647 w 664"/>
                      <a:gd name="T71" fmla="*/ 2147483647 h 518"/>
                      <a:gd name="T72" fmla="*/ 2147483647 w 664"/>
                      <a:gd name="T73" fmla="*/ 2147483647 h 518"/>
                      <a:gd name="T74" fmla="*/ 2147483647 w 664"/>
                      <a:gd name="T75" fmla="*/ 2147483647 h 518"/>
                      <a:gd name="T76" fmla="*/ 2147483647 w 664"/>
                      <a:gd name="T77" fmla="*/ 2147483647 h 518"/>
                      <a:gd name="T78" fmla="*/ 2147483647 w 664"/>
                      <a:gd name="T79" fmla="*/ 2147483647 h 518"/>
                      <a:gd name="T80" fmla="*/ 2147483647 w 664"/>
                      <a:gd name="T81" fmla="*/ 2147483647 h 518"/>
                      <a:gd name="T82" fmla="*/ 2147483647 w 664"/>
                      <a:gd name="T83" fmla="*/ 2147483647 h 518"/>
                      <a:gd name="T84" fmla="*/ 2147483647 w 664"/>
                      <a:gd name="T85" fmla="*/ 2147483647 h 518"/>
                      <a:gd name="T86" fmla="*/ 2147483647 w 664"/>
                      <a:gd name="T87" fmla="*/ 2147483647 h 518"/>
                      <a:gd name="T88" fmla="*/ 2147483647 w 664"/>
                      <a:gd name="T89" fmla="*/ 2147483647 h 518"/>
                      <a:gd name="T90" fmla="*/ 2147483647 w 664"/>
                      <a:gd name="T91" fmla="*/ 2147483647 h 518"/>
                      <a:gd name="T92" fmla="*/ 2147483647 w 664"/>
                      <a:gd name="T93" fmla="*/ 2147483647 h 518"/>
                      <a:gd name="T94" fmla="*/ 2147483647 w 664"/>
                      <a:gd name="T95" fmla="*/ 2147483647 h 518"/>
                      <a:gd name="T96" fmla="*/ 2147483647 w 664"/>
                      <a:gd name="T97" fmla="*/ 2147483647 h 518"/>
                      <a:gd name="T98" fmla="*/ 2147483647 w 664"/>
                      <a:gd name="T99" fmla="*/ 2147483647 h 518"/>
                      <a:gd name="T100" fmla="*/ 2147483647 w 664"/>
                      <a:gd name="T101" fmla="*/ 2147483647 h 518"/>
                      <a:gd name="T102" fmla="*/ 2147483647 w 664"/>
                      <a:gd name="T103" fmla="*/ 2147483647 h 518"/>
                      <a:gd name="T104" fmla="*/ 2147483647 w 664"/>
                      <a:gd name="T105" fmla="*/ 2147483647 h 518"/>
                      <a:gd name="T106" fmla="*/ 2147483647 w 664"/>
                      <a:gd name="T107" fmla="*/ 2147483647 h 518"/>
                      <a:gd name="T108" fmla="*/ 2147483647 w 664"/>
                      <a:gd name="T109" fmla="*/ 2147483647 h 518"/>
                      <a:gd name="T110" fmla="*/ 2147483647 w 664"/>
                      <a:gd name="T111" fmla="*/ 2147483647 h 518"/>
                      <a:gd name="T112" fmla="*/ 2147483647 w 664"/>
                      <a:gd name="T113" fmla="*/ 2147483647 h 518"/>
                      <a:gd name="T114" fmla="*/ 2147483647 w 664"/>
                      <a:gd name="T115" fmla="*/ 2147483647 h 518"/>
                      <a:gd name="T116" fmla="*/ 2147483647 w 664"/>
                      <a:gd name="T117" fmla="*/ 2147483647 h 518"/>
                      <a:gd name="T118" fmla="*/ 2147483647 w 664"/>
                      <a:gd name="T119" fmla="*/ 2147483647 h 518"/>
                      <a:gd name="T120" fmla="*/ 2147483647 w 664"/>
                      <a:gd name="T121" fmla="*/ 2147483647 h 518"/>
                      <a:gd name="T122" fmla="*/ 2147483647 w 664"/>
                      <a:gd name="T123" fmla="*/ 2147483647 h 518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w 664"/>
                      <a:gd name="T187" fmla="*/ 0 h 518"/>
                      <a:gd name="T188" fmla="*/ 664 w 664"/>
                      <a:gd name="T189" fmla="*/ 518 h 518"/>
                    </a:gdLst>
                    <a:ahLst/>
                    <a:cxnLst>
                      <a:cxn ang="T124">
                        <a:pos x="T0" y="T1"/>
                      </a:cxn>
                      <a:cxn ang="T125">
                        <a:pos x="T2" y="T3"/>
                      </a:cxn>
                      <a:cxn ang="T126">
                        <a:pos x="T4" y="T5"/>
                      </a:cxn>
                      <a:cxn ang="T127">
                        <a:pos x="T6" y="T7"/>
                      </a:cxn>
                      <a:cxn ang="T128">
                        <a:pos x="T8" y="T9"/>
                      </a:cxn>
                      <a:cxn ang="T129">
                        <a:pos x="T10" y="T11"/>
                      </a:cxn>
                      <a:cxn ang="T130">
                        <a:pos x="T12" y="T13"/>
                      </a:cxn>
                      <a:cxn ang="T131">
                        <a:pos x="T14" y="T15"/>
                      </a:cxn>
                      <a:cxn ang="T132">
                        <a:pos x="T16" y="T17"/>
                      </a:cxn>
                      <a:cxn ang="T133">
                        <a:pos x="T18" y="T19"/>
                      </a:cxn>
                      <a:cxn ang="T134">
                        <a:pos x="T20" y="T21"/>
                      </a:cxn>
                      <a:cxn ang="T135">
                        <a:pos x="T22" y="T23"/>
                      </a:cxn>
                      <a:cxn ang="T136">
                        <a:pos x="T24" y="T25"/>
                      </a:cxn>
                      <a:cxn ang="T137">
                        <a:pos x="T26" y="T27"/>
                      </a:cxn>
                      <a:cxn ang="T138">
                        <a:pos x="T28" y="T29"/>
                      </a:cxn>
                      <a:cxn ang="T139">
                        <a:pos x="T30" y="T31"/>
                      </a:cxn>
                      <a:cxn ang="T140">
                        <a:pos x="T32" y="T33"/>
                      </a:cxn>
                      <a:cxn ang="T141">
                        <a:pos x="T34" y="T35"/>
                      </a:cxn>
                      <a:cxn ang="T142">
                        <a:pos x="T36" y="T37"/>
                      </a:cxn>
                      <a:cxn ang="T143">
                        <a:pos x="T38" y="T39"/>
                      </a:cxn>
                      <a:cxn ang="T144">
                        <a:pos x="T40" y="T41"/>
                      </a:cxn>
                      <a:cxn ang="T145">
                        <a:pos x="T42" y="T43"/>
                      </a:cxn>
                      <a:cxn ang="T146">
                        <a:pos x="T44" y="T45"/>
                      </a:cxn>
                      <a:cxn ang="T147">
                        <a:pos x="T46" y="T47"/>
                      </a:cxn>
                      <a:cxn ang="T148">
                        <a:pos x="T48" y="T49"/>
                      </a:cxn>
                      <a:cxn ang="T149">
                        <a:pos x="T50" y="T51"/>
                      </a:cxn>
                      <a:cxn ang="T150">
                        <a:pos x="T52" y="T53"/>
                      </a:cxn>
                      <a:cxn ang="T151">
                        <a:pos x="T54" y="T55"/>
                      </a:cxn>
                      <a:cxn ang="T152">
                        <a:pos x="T56" y="T57"/>
                      </a:cxn>
                      <a:cxn ang="T153">
                        <a:pos x="T58" y="T59"/>
                      </a:cxn>
                      <a:cxn ang="T154">
                        <a:pos x="T60" y="T61"/>
                      </a:cxn>
                      <a:cxn ang="T155">
                        <a:pos x="T62" y="T63"/>
                      </a:cxn>
                      <a:cxn ang="T156">
                        <a:pos x="T64" y="T65"/>
                      </a:cxn>
                      <a:cxn ang="T157">
                        <a:pos x="T66" y="T67"/>
                      </a:cxn>
                      <a:cxn ang="T158">
                        <a:pos x="T68" y="T69"/>
                      </a:cxn>
                      <a:cxn ang="T159">
                        <a:pos x="T70" y="T71"/>
                      </a:cxn>
                      <a:cxn ang="T160">
                        <a:pos x="T72" y="T73"/>
                      </a:cxn>
                      <a:cxn ang="T161">
                        <a:pos x="T74" y="T75"/>
                      </a:cxn>
                      <a:cxn ang="T162">
                        <a:pos x="T76" y="T77"/>
                      </a:cxn>
                      <a:cxn ang="T163">
                        <a:pos x="T78" y="T79"/>
                      </a:cxn>
                      <a:cxn ang="T164">
                        <a:pos x="T80" y="T81"/>
                      </a:cxn>
                      <a:cxn ang="T165">
                        <a:pos x="T82" y="T83"/>
                      </a:cxn>
                      <a:cxn ang="T166">
                        <a:pos x="T84" y="T85"/>
                      </a:cxn>
                      <a:cxn ang="T167">
                        <a:pos x="T86" y="T87"/>
                      </a:cxn>
                      <a:cxn ang="T168">
                        <a:pos x="T88" y="T89"/>
                      </a:cxn>
                      <a:cxn ang="T169">
                        <a:pos x="T90" y="T91"/>
                      </a:cxn>
                      <a:cxn ang="T170">
                        <a:pos x="T92" y="T93"/>
                      </a:cxn>
                      <a:cxn ang="T171">
                        <a:pos x="T94" y="T95"/>
                      </a:cxn>
                      <a:cxn ang="T172">
                        <a:pos x="T96" y="T97"/>
                      </a:cxn>
                      <a:cxn ang="T173">
                        <a:pos x="T98" y="T99"/>
                      </a:cxn>
                      <a:cxn ang="T174">
                        <a:pos x="T100" y="T101"/>
                      </a:cxn>
                      <a:cxn ang="T175">
                        <a:pos x="T102" y="T103"/>
                      </a:cxn>
                      <a:cxn ang="T176">
                        <a:pos x="T104" y="T105"/>
                      </a:cxn>
                      <a:cxn ang="T177">
                        <a:pos x="T106" y="T107"/>
                      </a:cxn>
                      <a:cxn ang="T178">
                        <a:pos x="T108" y="T109"/>
                      </a:cxn>
                      <a:cxn ang="T179">
                        <a:pos x="T110" y="T111"/>
                      </a:cxn>
                      <a:cxn ang="T180">
                        <a:pos x="T112" y="T113"/>
                      </a:cxn>
                      <a:cxn ang="T181">
                        <a:pos x="T114" y="T115"/>
                      </a:cxn>
                      <a:cxn ang="T182">
                        <a:pos x="T116" y="T117"/>
                      </a:cxn>
                      <a:cxn ang="T183">
                        <a:pos x="T118" y="T119"/>
                      </a:cxn>
                      <a:cxn ang="T184">
                        <a:pos x="T120" y="T121"/>
                      </a:cxn>
                      <a:cxn ang="T185">
                        <a:pos x="T122" y="T123"/>
                      </a:cxn>
                    </a:cxnLst>
                    <a:rect l="T186" t="T187" r="T188" b="T189"/>
                    <a:pathLst>
                      <a:path w="664" h="518">
                        <a:moveTo>
                          <a:pt x="146" y="450"/>
                        </a:moveTo>
                        <a:lnTo>
                          <a:pt x="148" y="447"/>
                        </a:lnTo>
                        <a:lnTo>
                          <a:pt x="149" y="445"/>
                        </a:lnTo>
                        <a:lnTo>
                          <a:pt x="150" y="441"/>
                        </a:lnTo>
                        <a:lnTo>
                          <a:pt x="151" y="438"/>
                        </a:lnTo>
                        <a:lnTo>
                          <a:pt x="151" y="431"/>
                        </a:lnTo>
                        <a:lnTo>
                          <a:pt x="150" y="424"/>
                        </a:lnTo>
                        <a:lnTo>
                          <a:pt x="147" y="411"/>
                        </a:lnTo>
                        <a:lnTo>
                          <a:pt x="146" y="400"/>
                        </a:lnTo>
                        <a:lnTo>
                          <a:pt x="147" y="378"/>
                        </a:lnTo>
                        <a:lnTo>
                          <a:pt x="149" y="364"/>
                        </a:lnTo>
                        <a:lnTo>
                          <a:pt x="151" y="353"/>
                        </a:lnTo>
                        <a:lnTo>
                          <a:pt x="152" y="339"/>
                        </a:lnTo>
                        <a:lnTo>
                          <a:pt x="150" y="320"/>
                        </a:lnTo>
                        <a:lnTo>
                          <a:pt x="146" y="298"/>
                        </a:lnTo>
                        <a:lnTo>
                          <a:pt x="141" y="273"/>
                        </a:lnTo>
                        <a:lnTo>
                          <a:pt x="139" y="252"/>
                        </a:lnTo>
                        <a:lnTo>
                          <a:pt x="134" y="251"/>
                        </a:lnTo>
                        <a:lnTo>
                          <a:pt x="127" y="249"/>
                        </a:lnTo>
                        <a:lnTo>
                          <a:pt x="119" y="246"/>
                        </a:lnTo>
                        <a:lnTo>
                          <a:pt x="109" y="241"/>
                        </a:lnTo>
                        <a:lnTo>
                          <a:pt x="87" y="231"/>
                        </a:lnTo>
                        <a:lnTo>
                          <a:pt x="64" y="217"/>
                        </a:lnTo>
                        <a:lnTo>
                          <a:pt x="20" y="192"/>
                        </a:lnTo>
                        <a:lnTo>
                          <a:pt x="0" y="178"/>
                        </a:lnTo>
                        <a:lnTo>
                          <a:pt x="19" y="172"/>
                        </a:lnTo>
                        <a:lnTo>
                          <a:pt x="24" y="171"/>
                        </a:lnTo>
                        <a:lnTo>
                          <a:pt x="28" y="168"/>
                        </a:lnTo>
                        <a:lnTo>
                          <a:pt x="31" y="165"/>
                        </a:lnTo>
                        <a:lnTo>
                          <a:pt x="36" y="159"/>
                        </a:lnTo>
                        <a:lnTo>
                          <a:pt x="39" y="155"/>
                        </a:lnTo>
                        <a:lnTo>
                          <a:pt x="44" y="151"/>
                        </a:lnTo>
                        <a:lnTo>
                          <a:pt x="48" y="148"/>
                        </a:lnTo>
                        <a:lnTo>
                          <a:pt x="52" y="147"/>
                        </a:lnTo>
                        <a:lnTo>
                          <a:pt x="92" y="159"/>
                        </a:lnTo>
                        <a:lnTo>
                          <a:pt x="100" y="155"/>
                        </a:lnTo>
                        <a:lnTo>
                          <a:pt x="108" y="153"/>
                        </a:lnTo>
                        <a:lnTo>
                          <a:pt x="116" y="152"/>
                        </a:lnTo>
                        <a:lnTo>
                          <a:pt x="125" y="152"/>
                        </a:lnTo>
                        <a:lnTo>
                          <a:pt x="132" y="153"/>
                        </a:lnTo>
                        <a:lnTo>
                          <a:pt x="140" y="155"/>
                        </a:lnTo>
                        <a:lnTo>
                          <a:pt x="147" y="157"/>
                        </a:lnTo>
                        <a:lnTo>
                          <a:pt x="152" y="159"/>
                        </a:lnTo>
                        <a:lnTo>
                          <a:pt x="152" y="86"/>
                        </a:lnTo>
                        <a:lnTo>
                          <a:pt x="165" y="94"/>
                        </a:lnTo>
                        <a:lnTo>
                          <a:pt x="175" y="102"/>
                        </a:lnTo>
                        <a:lnTo>
                          <a:pt x="181" y="105"/>
                        </a:lnTo>
                        <a:lnTo>
                          <a:pt x="185" y="109"/>
                        </a:lnTo>
                        <a:lnTo>
                          <a:pt x="192" y="110"/>
                        </a:lnTo>
                        <a:lnTo>
                          <a:pt x="198" y="111"/>
                        </a:lnTo>
                        <a:lnTo>
                          <a:pt x="207" y="110"/>
                        </a:lnTo>
                        <a:lnTo>
                          <a:pt x="217" y="107"/>
                        </a:lnTo>
                        <a:lnTo>
                          <a:pt x="226" y="103"/>
                        </a:lnTo>
                        <a:lnTo>
                          <a:pt x="236" y="99"/>
                        </a:lnTo>
                        <a:lnTo>
                          <a:pt x="246" y="93"/>
                        </a:lnTo>
                        <a:lnTo>
                          <a:pt x="255" y="87"/>
                        </a:lnTo>
                        <a:lnTo>
                          <a:pt x="264" y="80"/>
                        </a:lnTo>
                        <a:lnTo>
                          <a:pt x="273" y="73"/>
                        </a:lnTo>
                        <a:lnTo>
                          <a:pt x="282" y="65"/>
                        </a:lnTo>
                        <a:lnTo>
                          <a:pt x="289" y="57"/>
                        </a:lnTo>
                        <a:lnTo>
                          <a:pt x="297" y="48"/>
                        </a:lnTo>
                        <a:lnTo>
                          <a:pt x="303" y="40"/>
                        </a:lnTo>
                        <a:lnTo>
                          <a:pt x="308" y="32"/>
                        </a:lnTo>
                        <a:lnTo>
                          <a:pt x="313" y="25"/>
                        </a:lnTo>
                        <a:lnTo>
                          <a:pt x="316" y="18"/>
                        </a:lnTo>
                        <a:lnTo>
                          <a:pt x="318" y="12"/>
                        </a:lnTo>
                        <a:lnTo>
                          <a:pt x="337" y="11"/>
                        </a:lnTo>
                        <a:lnTo>
                          <a:pt x="354" y="8"/>
                        </a:lnTo>
                        <a:lnTo>
                          <a:pt x="370" y="4"/>
                        </a:lnTo>
                        <a:lnTo>
                          <a:pt x="385" y="0"/>
                        </a:lnTo>
                        <a:lnTo>
                          <a:pt x="385" y="24"/>
                        </a:lnTo>
                        <a:lnTo>
                          <a:pt x="404" y="32"/>
                        </a:lnTo>
                        <a:lnTo>
                          <a:pt x="422" y="40"/>
                        </a:lnTo>
                        <a:lnTo>
                          <a:pt x="440" y="50"/>
                        </a:lnTo>
                        <a:lnTo>
                          <a:pt x="457" y="61"/>
                        </a:lnTo>
                        <a:lnTo>
                          <a:pt x="475" y="72"/>
                        </a:lnTo>
                        <a:lnTo>
                          <a:pt x="493" y="81"/>
                        </a:lnTo>
                        <a:lnTo>
                          <a:pt x="511" y="90"/>
                        </a:lnTo>
                        <a:lnTo>
                          <a:pt x="531" y="98"/>
                        </a:lnTo>
                        <a:lnTo>
                          <a:pt x="538" y="101"/>
                        </a:lnTo>
                        <a:lnTo>
                          <a:pt x="552" y="107"/>
                        </a:lnTo>
                        <a:lnTo>
                          <a:pt x="561" y="111"/>
                        </a:lnTo>
                        <a:lnTo>
                          <a:pt x="569" y="114"/>
                        </a:lnTo>
                        <a:lnTo>
                          <a:pt x="578" y="116"/>
                        </a:lnTo>
                        <a:lnTo>
                          <a:pt x="584" y="117"/>
                        </a:lnTo>
                        <a:lnTo>
                          <a:pt x="604" y="118"/>
                        </a:lnTo>
                        <a:lnTo>
                          <a:pt x="623" y="121"/>
                        </a:lnTo>
                        <a:lnTo>
                          <a:pt x="644" y="124"/>
                        </a:lnTo>
                        <a:lnTo>
                          <a:pt x="664" y="129"/>
                        </a:lnTo>
                        <a:lnTo>
                          <a:pt x="658" y="136"/>
                        </a:lnTo>
                        <a:lnTo>
                          <a:pt x="654" y="145"/>
                        </a:lnTo>
                        <a:lnTo>
                          <a:pt x="650" y="155"/>
                        </a:lnTo>
                        <a:lnTo>
                          <a:pt x="645" y="166"/>
                        </a:lnTo>
                        <a:lnTo>
                          <a:pt x="638" y="189"/>
                        </a:lnTo>
                        <a:lnTo>
                          <a:pt x="629" y="212"/>
                        </a:lnTo>
                        <a:lnTo>
                          <a:pt x="620" y="236"/>
                        </a:lnTo>
                        <a:lnTo>
                          <a:pt x="609" y="256"/>
                        </a:lnTo>
                        <a:lnTo>
                          <a:pt x="604" y="265"/>
                        </a:lnTo>
                        <a:lnTo>
                          <a:pt x="598" y="272"/>
                        </a:lnTo>
                        <a:lnTo>
                          <a:pt x="591" y="279"/>
                        </a:lnTo>
                        <a:lnTo>
                          <a:pt x="584" y="283"/>
                        </a:lnTo>
                        <a:lnTo>
                          <a:pt x="585" y="286"/>
                        </a:lnTo>
                        <a:lnTo>
                          <a:pt x="588" y="290"/>
                        </a:lnTo>
                        <a:lnTo>
                          <a:pt x="593" y="294"/>
                        </a:lnTo>
                        <a:lnTo>
                          <a:pt x="599" y="298"/>
                        </a:lnTo>
                        <a:lnTo>
                          <a:pt x="606" y="301"/>
                        </a:lnTo>
                        <a:lnTo>
                          <a:pt x="612" y="304"/>
                        </a:lnTo>
                        <a:lnTo>
                          <a:pt x="618" y="307"/>
                        </a:lnTo>
                        <a:lnTo>
                          <a:pt x="623" y="307"/>
                        </a:lnTo>
                        <a:lnTo>
                          <a:pt x="623" y="326"/>
                        </a:lnTo>
                        <a:lnTo>
                          <a:pt x="623" y="334"/>
                        </a:lnTo>
                        <a:lnTo>
                          <a:pt x="622" y="340"/>
                        </a:lnTo>
                        <a:lnTo>
                          <a:pt x="622" y="344"/>
                        </a:lnTo>
                        <a:lnTo>
                          <a:pt x="620" y="347"/>
                        </a:lnTo>
                        <a:lnTo>
                          <a:pt x="618" y="353"/>
                        </a:lnTo>
                        <a:lnTo>
                          <a:pt x="617" y="363"/>
                        </a:lnTo>
                        <a:lnTo>
                          <a:pt x="618" y="372"/>
                        </a:lnTo>
                        <a:lnTo>
                          <a:pt x="618" y="381"/>
                        </a:lnTo>
                        <a:lnTo>
                          <a:pt x="620" y="391"/>
                        </a:lnTo>
                        <a:lnTo>
                          <a:pt x="622" y="399"/>
                        </a:lnTo>
                        <a:lnTo>
                          <a:pt x="624" y="408"/>
                        </a:lnTo>
                        <a:lnTo>
                          <a:pt x="629" y="416"/>
                        </a:lnTo>
                        <a:lnTo>
                          <a:pt x="632" y="423"/>
                        </a:lnTo>
                        <a:lnTo>
                          <a:pt x="638" y="430"/>
                        </a:lnTo>
                        <a:lnTo>
                          <a:pt x="622" y="444"/>
                        </a:lnTo>
                        <a:lnTo>
                          <a:pt x="608" y="457"/>
                        </a:lnTo>
                        <a:lnTo>
                          <a:pt x="593" y="469"/>
                        </a:lnTo>
                        <a:lnTo>
                          <a:pt x="577" y="480"/>
                        </a:lnTo>
                        <a:lnTo>
                          <a:pt x="569" y="484"/>
                        </a:lnTo>
                        <a:lnTo>
                          <a:pt x="561" y="487"/>
                        </a:lnTo>
                        <a:lnTo>
                          <a:pt x="551" y="489"/>
                        </a:lnTo>
                        <a:lnTo>
                          <a:pt x="542" y="489"/>
                        </a:lnTo>
                        <a:lnTo>
                          <a:pt x="532" y="488"/>
                        </a:lnTo>
                        <a:lnTo>
                          <a:pt x="521" y="485"/>
                        </a:lnTo>
                        <a:lnTo>
                          <a:pt x="509" y="481"/>
                        </a:lnTo>
                        <a:lnTo>
                          <a:pt x="497" y="474"/>
                        </a:lnTo>
                        <a:lnTo>
                          <a:pt x="487" y="466"/>
                        </a:lnTo>
                        <a:lnTo>
                          <a:pt x="477" y="460"/>
                        </a:lnTo>
                        <a:lnTo>
                          <a:pt x="473" y="458"/>
                        </a:lnTo>
                        <a:lnTo>
                          <a:pt x="467" y="457"/>
                        </a:lnTo>
                        <a:lnTo>
                          <a:pt x="463" y="456"/>
                        </a:lnTo>
                        <a:lnTo>
                          <a:pt x="457" y="456"/>
                        </a:lnTo>
                        <a:lnTo>
                          <a:pt x="450" y="456"/>
                        </a:lnTo>
                        <a:lnTo>
                          <a:pt x="443" y="457"/>
                        </a:lnTo>
                        <a:lnTo>
                          <a:pt x="436" y="459"/>
                        </a:lnTo>
                        <a:lnTo>
                          <a:pt x="429" y="462"/>
                        </a:lnTo>
                        <a:lnTo>
                          <a:pt x="423" y="465"/>
                        </a:lnTo>
                        <a:lnTo>
                          <a:pt x="417" y="468"/>
                        </a:lnTo>
                        <a:lnTo>
                          <a:pt x="411" y="472"/>
                        </a:lnTo>
                        <a:lnTo>
                          <a:pt x="406" y="477"/>
                        </a:lnTo>
                        <a:lnTo>
                          <a:pt x="397" y="486"/>
                        </a:lnTo>
                        <a:lnTo>
                          <a:pt x="390" y="496"/>
                        </a:lnTo>
                        <a:lnTo>
                          <a:pt x="388" y="503"/>
                        </a:lnTo>
                        <a:lnTo>
                          <a:pt x="386" y="508"/>
                        </a:lnTo>
                        <a:lnTo>
                          <a:pt x="385" y="512"/>
                        </a:lnTo>
                        <a:lnTo>
                          <a:pt x="385" y="517"/>
                        </a:lnTo>
                        <a:lnTo>
                          <a:pt x="364" y="518"/>
                        </a:lnTo>
                        <a:lnTo>
                          <a:pt x="343" y="517"/>
                        </a:lnTo>
                        <a:lnTo>
                          <a:pt x="333" y="515"/>
                        </a:lnTo>
                        <a:lnTo>
                          <a:pt x="325" y="512"/>
                        </a:lnTo>
                        <a:lnTo>
                          <a:pt x="321" y="510"/>
                        </a:lnTo>
                        <a:lnTo>
                          <a:pt x="317" y="507"/>
                        </a:lnTo>
                        <a:lnTo>
                          <a:pt x="314" y="503"/>
                        </a:lnTo>
                        <a:lnTo>
                          <a:pt x="311" y="499"/>
                        </a:lnTo>
                        <a:lnTo>
                          <a:pt x="307" y="500"/>
                        </a:lnTo>
                        <a:lnTo>
                          <a:pt x="303" y="502"/>
                        </a:lnTo>
                        <a:lnTo>
                          <a:pt x="299" y="505"/>
                        </a:lnTo>
                        <a:lnTo>
                          <a:pt x="296" y="508"/>
                        </a:lnTo>
                        <a:lnTo>
                          <a:pt x="293" y="511"/>
                        </a:lnTo>
                        <a:lnTo>
                          <a:pt x="289" y="514"/>
                        </a:lnTo>
                        <a:lnTo>
                          <a:pt x="287" y="516"/>
                        </a:lnTo>
                        <a:lnTo>
                          <a:pt x="285" y="517"/>
                        </a:lnTo>
                        <a:lnTo>
                          <a:pt x="277" y="517"/>
                        </a:lnTo>
                        <a:lnTo>
                          <a:pt x="268" y="516"/>
                        </a:lnTo>
                        <a:lnTo>
                          <a:pt x="259" y="514"/>
                        </a:lnTo>
                        <a:lnTo>
                          <a:pt x="248" y="512"/>
                        </a:lnTo>
                        <a:lnTo>
                          <a:pt x="227" y="506"/>
                        </a:lnTo>
                        <a:lnTo>
                          <a:pt x="205" y="496"/>
                        </a:lnTo>
                        <a:lnTo>
                          <a:pt x="195" y="492"/>
                        </a:lnTo>
                        <a:lnTo>
                          <a:pt x="185" y="487"/>
                        </a:lnTo>
                        <a:lnTo>
                          <a:pt x="175" y="481"/>
                        </a:lnTo>
                        <a:lnTo>
                          <a:pt x="168" y="475"/>
                        </a:lnTo>
                        <a:lnTo>
                          <a:pt x="160" y="469"/>
                        </a:lnTo>
                        <a:lnTo>
                          <a:pt x="153" y="463"/>
                        </a:lnTo>
                        <a:lnTo>
                          <a:pt x="149" y="456"/>
                        </a:lnTo>
                        <a:lnTo>
                          <a:pt x="146" y="450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03" name="Freeform 460"/>
                  <p:cNvSpPr>
                    <a:spLocks/>
                  </p:cNvSpPr>
                  <p:nvPr>
                    <p:custDataLst>
                      <p:tags r:id="rId287"/>
                    </p:custDataLst>
                  </p:nvPr>
                </p:nvSpPr>
                <p:spPr bwMode="auto">
                  <a:xfrm>
                    <a:off x="4919663" y="2557463"/>
                    <a:ext cx="150812" cy="82550"/>
                  </a:xfrm>
                  <a:custGeom>
                    <a:avLst/>
                    <a:gdLst>
                      <a:gd name="T0" fmla="*/ 2147483647 w 352"/>
                      <a:gd name="T1" fmla="*/ 2147483647 h 153"/>
                      <a:gd name="T2" fmla="*/ 2147483647 w 352"/>
                      <a:gd name="T3" fmla="*/ 2147483647 h 153"/>
                      <a:gd name="T4" fmla="*/ 2147483647 w 352"/>
                      <a:gd name="T5" fmla="*/ 2147483647 h 153"/>
                      <a:gd name="T6" fmla="*/ 2147483647 w 352"/>
                      <a:gd name="T7" fmla="*/ 2147483647 h 153"/>
                      <a:gd name="T8" fmla="*/ 2147483647 w 352"/>
                      <a:gd name="T9" fmla="*/ 2147483647 h 153"/>
                      <a:gd name="T10" fmla="*/ 2147483647 w 352"/>
                      <a:gd name="T11" fmla="*/ 2147483647 h 153"/>
                      <a:gd name="T12" fmla="*/ 2147483647 w 352"/>
                      <a:gd name="T13" fmla="*/ 2147483647 h 153"/>
                      <a:gd name="T14" fmla="*/ 2147483647 w 352"/>
                      <a:gd name="T15" fmla="*/ 2147483647 h 153"/>
                      <a:gd name="T16" fmla="*/ 2147483647 w 352"/>
                      <a:gd name="T17" fmla="*/ 2147483647 h 153"/>
                      <a:gd name="T18" fmla="*/ 2147483647 w 352"/>
                      <a:gd name="T19" fmla="*/ 2147483647 h 153"/>
                      <a:gd name="T20" fmla="*/ 2147483647 w 352"/>
                      <a:gd name="T21" fmla="*/ 2147483647 h 153"/>
                      <a:gd name="T22" fmla="*/ 2147483647 w 352"/>
                      <a:gd name="T23" fmla="*/ 2147483647 h 153"/>
                      <a:gd name="T24" fmla="*/ 2147483647 w 352"/>
                      <a:gd name="T25" fmla="*/ 2147483647 h 153"/>
                      <a:gd name="T26" fmla="*/ 2147483647 w 352"/>
                      <a:gd name="T27" fmla="*/ 2147483647 h 153"/>
                      <a:gd name="T28" fmla="*/ 2147483647 w 352"/>
                      <a:gd name="T29" fmla="*/ 2147483647 h 153"/>
                      <a:gd name="T30" fmla="*/ 2147483647 w 352"/>
                      <a:gd name="T31" fmla="*/ 2147483647 h 153"/>
                      <a:gd name="T32" fmla="*/ 2147483647 w 352"/>
                      <a:gd name="T33" fmla="*/ 2147483647 h 153"/>
                      <a:gd name="T34" fmla="*/ 2147483647 w 352"/>
                      <a:gd name="T35" fmla="*/ 2147483647 h 153"/>
                      <a:gd name="T36" fmla="*/ 2147483647 w 352"/>
                      <a:gd name="T37" fmla="*/ 2147483647 h 153"/>
                      <a:gd name="T38" fmla="*/ 2147483647 w 352"/>
                      <a:gd name="T39" fmla="*/ 2147483647 h 153"/>
                      <a:gd name="T40" fmla="*/ 2147483647 w 352"/>
                      <a:gd name="T41" fmla="*/ 2147483647 h 153"/>
                      <a:gd name="T42" fmla="*/ 2147483647 w 352"/>
                      <a:gd name="T43" fmla="*/ 2147483647 h 153"/>
                      <a:gd name="T44" fmla="*/ 2147483647 w 352"/>
                      <a:gd name="T45" fmla="*/ 2147483647 h 153"/>
                      <a:gd name="T46" fmla="*/ 2147483647 w 352"/>
                      <a:gd name="T47" fmla="*/ 2147483647 h 153"/>
                      <a:gd name="T48" fmla="*/ 2147483647 w 352"/>
                      <a:gd name="T49" fmla="*/ 2147483647 h 153"/>
                      <a:gd name="T50" fmla="*/ 2147483647 w 352"/>
                      <a:gd name="T51" fmla="*/ 2147483647 h 153"/>
                      <a:gd name="T52" fmla="*/ 2147483647 w 352"/>
                      <a:gd name="T53" fmla="*/ 2147483647 h 153"/>
                      <a:gd name="T54" fmla="*/ 0 w 352"/>
                      <a:gd name="T55" fmla="*/ 0 h 153"/>
                      <a:gd name="T56" fmla="*/ 2147483647 w 352"/>
                      <a:gd name="T57" fmla="*/ 0 h 153"/>
                      <a:gd name="T58" fmla="*/ 2147483647 w 352"/>
                      <a:gd name="T59" fmla="*/ 2147483647 h 153"/>
                      <a:gd name="T60" fmla="*/ 2147483647 w 352"/>
                      <a:gd name="T61" fmla="*/ 2147483647 h 153"/>
                      <a:gd name="T62" fmla="*/ 2147483647 w 352"/>
                      <a:gd name="T63" fmla="*/ 2147483647 h 153"/>
                      <a:gd name="T64" fmla="*/ 2147483647 w 352"/>
                      <a:gd name="T65" fmla="*/ 2147483647 h 153"/>
                      <a:gd name="T66" fmla="*/ 2147483647 w 352"/>
                      <a:gd name="T67" fmla="*/ 2147483647 h 153"/>
                      <a:gd name="T68" fmla="*/ 2147483647 w 352"/>
                      <a:gd name="T69" fmla="*/ 2147483647 h 153"/>
                      <a:gd name="T70" fmla="*/ 2147483647 w 352"/>
                      <a:gd name="T71" fmla="*/ 2147483647 h 153"/>
                      <a:gd name="T72" fmla="*/ 2147483647 w 352"/>
                      <a:gd name="T73" fmla="*/ 2147483647 h 153"/>
                      <a:gd name="T74" fmla="*/ 2147483647 w 352"/>
                      <a:gd name="T75" fmla="*/ 2147483647 h 153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w 352"/>
                      <a:gd name="T115" fmla="*/ 0 h 153"/>
                      <a:gd name="T116" fmla="*/ 352 w 352"/>
                      <a:gd name="T117" fmla="*/ 153 h 153"/>
                    </a:gdLst>
                    <a:ahLst/>
                    <a:cxnLst>
                      <a:cxn ang="T76">
                        <a:pos x="T0" y="T1"/>
                      </a:cxn>
                      <a:cxn ang="T77">
                        <a:pos x="T2" y="T3"/>
                      </a:cxn>
                      <a:cxn ang="T78">
                        <a:pos x="T4" y="T5"/>
                      </a:cxn>
                      <a:cxn ang="T79">
                        <a:pos x="T6" y="T7"/>
                      </a:cxn>
                      <a:cxn ang="T80">
                        <a:pos x="T8" y="T9"/>
                      </a:cxn>
                      <a:cxn ang="T81">
                        <a:pos x="T10" y="T11"/>
                      </a:cxn>
                      <a:cxn ang="T82">
                        <a:pos x="T12" y="T13"/>
                      </a:cxn>
                      <a:cxn ang="T83">
                        <a:pos x="T14" y="T15"/>
                      </a:cxn>
                      <a:cxn ang="T84">
                        <a:pos x="T16" y="T17"/>
                      </a:cxn>
                      <a:cxn ang="T85">
                        <a:pos x="T18" y="T19"/>
                      </a:cxn>
                      <a:cxn ang="T86">
                        <a:pos x="T20" y="T21"/>
                      </a:cxn>
                      <a:cxn ang="T87">
                        <a:pos x="T22" y="T23"/>
                      </a:cxn>
                      <a:cxn ang="T88">
                        <a:pos x="T24" y="T25"/>
                      </a:cxn>
                      <a:cxn ang="T89">
                        <a:pos x="T26" y="T27"/>
                      </a:cxn>
                      <a:cxn ang="T90">
                        <a:pos x="T28" y="T29"/>
                      </a:cxn>
                      <a:cxn ang="T91">
                        <a:pos x="T30" y="T31"/>
                      </a:cxn>
                      <a:cxn ang="T92">
                        <a:pos x="T32" y="T33"/>
                      </a:cxn>
                      <a:cxn ang="T93">
                        <a:pos x="T34" y="T35"/>
                      </a:cxn>
                      <a:cxn ang="T94">
                        <a:pos x="T36" y="T37"/>
                      </a:cxn>
                      <a:cxn ang="T95">
                        <a:pos x="T38" y="T39"/>
                      </a:cxn>
                      <a:cxn ang="T96">
                        <a:pos x="T40" y="T41"/>
                      </a:cxn>
                      <a:cxn ang="T97">
                        <a:pos x="T42" y="T43"/>
                      </a:cxn>
                      <a:cxn ang="T98">
                        <a:pos x="T44" y="T45"/>
                      </a:cxn>
                      <a:cxn ang="T99">
                        <a:pos x="T46" y="T47"/>
                      </a:cxn>
                      <a:cxn ang="T100">
                        <a:pos x="T48" y="T49"/>
                      </a:cxn>
                      <a:cxn ang="T101">
                        <a:pos x="T50" y="T51"/>
                      </a:cxn>
                      <a:cxn ang="T102">
                        <a:pos x="T52" y="T53"/>
                      </a:cxn>
                      <a:cxn ang="T103">
                        <a:pos x="T54" y="T55"/>
                      </a:cxn>
                      <a:cxn ang="T104">
                        <a:pos x="T56" y="T57"/>
                      </a:cxn>
                      <a:cxn ang="T105">
                        <a:pos x="T58" y="T59"/>
                      </a:cxn>
                      <a:cxn ang="T106">
                        <a:pos x="T60" y="T61"/>
                      </a:cxn>
                      <a:cxn ang="T107">
                        <a:pos x="T62" y="T63"/>
                      </a:cxn>
                      <a:cxn ang="T108">
                        <a:pos x="T64" y="T65"/>
                      </a:cxn>
                      <a:cxn ang="T109">
                        <a:pos x="T66" y="T67"/>
                      </a:cxn>
                      <a:cxn ang="T110">
                        <a:pos x="T68" y="T69"/>
                      </a:cxn>
                      <a:cxn ang="T111">
                        <a:pos x="T70" y="T71"/>
                      </a:cxn>
                      <a:cxn ang="T112">
                        <a:pos x="T72" y="T73"/>
                      </a:cxn>
                      <a:cxn ang="T113">
                        <a:pos x="T74" y="T75"/>
                      </a:cxn>
                    </a:cxnLst>
                    <a:rect l="T114" t="T115" r="T116" b="T117"/>
                    <a:pathLst>
                      <a:path w="352" h="153">
                        <a:moveTo>
                          <a:pt x="332" y="91"/>
                        </a:moveTo>
                        <a:lnTo>
                          <a:pt x="352" y="153"/>
                        </a:lnTo>
                        <a:lnTo>
                          <a:pt x="326" y="141"/>
                        </a:lnTo>
                        <a:lnTo>
                          <a:pt x="299" y="129"/>
                        </a:lnTo>
                        <a:lnTo>
                          <a:pt x="266" y="141"/>
                        </a:lnTo>
                        <a:lnTo>
                          <a:pt x="232" y="141"/>
                        </a:lnTo>
                        <a:lnTo>
                          <a:pt x="227" y="135"/>
                        </a:lnTo>
                        <a:lnTo>
                          <a:pt x="226" y="135"/>
                        </a:lnTo>
                        <a:lnTo>
                          <a:pt x="219" y="129"/>
                        </a:lnTo>
                        <a:lnTo>
                          <a:pt x="213" y="125"/>
                        </a:lnTo>
                        <a:lnTo>
                          <a:pt x="205" y="121"/>
                        </a:lnTo>
                        <a:lnTo>
                          <a:pt x="197" y="118"/>
                        </a:lnTo>
                        <a:lnTo>
                          <a:pt x="181" y="113"/>
                        </a:lnTo>
                        <a:lnTo>
                          <a:pt x="163" y="110"/>
                        </a:lnTo>
                        <a:lnTo>
                          <a:pt x="126" y="107"/>
                        </a:lnTo>
                        <a:lnTo>
                          <a:pt x="86" y="104"/>
                        </a:lnTo>
                        <a:lnTo>
                          <a:pt x="85" y="94"/>
                        </a:lnTo>
                        <a:lnTo>
                          <a:pt x="82" y="84"/>
                        </a:lnTo>
                        <a:lnTo>
                          <a:pt x="80" y="75"/>
                        </a:lnTo>
                        <a:lnTo>
                          <a:pt x="75" y="67"/>
                        </a:lnTo>
                        <a:lnTo>
                          <a:pt x="71" y="59"/>
                        </a:lnTo>
                        <a:lnTo>
                          <a:pt x="67" y="52"/>
                        </a:lnTo>
                        <a:lnTo>
                          <a:pt x="61" y="44"/>
                        </a:lnTo>
                        <a:lnTo>
                          <a:pt x="56" y="37"/>
                        </a:lnTo>
                        <a:lnTo>
                          <a:pt x="44" y="26"/>
                        </a:lnTo>
                        <a:lnTo>
                          <a:pt x="29" y="16"/>
                        </a:lnTo>
                        <a:lnTo>
                          <a:pt x="15" y="7"/>
                        </a:lnTo>
                        <a:lnTo>
                          <a:pt x="0" y="0"/>
                        </a:lnTo>
                        <a:lnTo>
                          <a:pt x="7" y="0"/>
                        </a:lnTo>
                        <a:lnTo>
                          <a:pt x="60" y="18"/>
                        </a:lnTo>
                        <a:lnTo>
                          <a:pt x="106" y="30"/>
                        </a:lnTo>
                        <a:lnTo>
                          <a:pt x="134" y="18"/>
                        </a:lnTo>
                        <a:lnTo>
                          <a:pt x="180" y="36"/>
                        </a:lnTo>
                        <a:lnTo>
                          <a:pt x="206" y="55"/>
                        </a:lnTo>
                        <a:lnTo>
                          <a:pt x="246" y="49"/>
                        </a:lnTo>
                        <a:lnTo>
                          <a:pt x="286" y="61"/>
                        </a:lnTo>
                        <a:lnTo>
                          <a:pt x="313" y="79"/>
                        </a:lnTo>
                        <a:lnTo>
                          <a:pt x="332" y="91"/>
                        </a:lnTo>
                      </a:path>
                    </a:pathLst>
                  </a:custGeom>
                  <a:solidFill>
                    <a:srgbClr val="92D05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04" name="Freeform 461"/>
                  <p:cNvSpPr>
                    <a:spLocks/>
                  </p:cNvSpPr>
                  <p:nvPr>
                    <p:custDataLst>
                      <p:tags r:id="rId288"/>
                    </p:custDataLst>
                  </p:nvPr>
                </p:nvSpPr>
                <p:spPr bwMode="auto">
                  <a:xfrm>
                    <a:off x="4468813" y="2617788"/>
                    <a:ext cx="147637" cy="173037"/>
                  </a:xfrm>
                  <a:custGeom>
                    <a:avLst/>
                    <a:gdLst>
                      <a:gd name="T0" fmla="*/ 2147483647 w 331"/>
                      <a:gd name="T1" fmla="*/ 2147483647 h 327"/>
                      <a:gd name="T2" fmla="*/ 2147483647 w 331"/>
                      <a:gd name="T3" fmla="*/ 2147483647 h 327"/>
                      <a:gd name="T4" fmla="*/ 2147483647 w 331"/>
                      <a:gd name="T5" fmla="*/ 2147483647 h 327"/>
                      <a:gd name="T6" fmla="*/ 2147483647 w 331"/>
                      <a:gd name="T7" fmla="*/ 2147483647 h 327"/>
                      <a:gd name="T8" fmla="*/ 2147483647 w 331"/>
                      <a:gd name="T9" fmla="*/ 2147483647 h 327"/>
                      <a:gd name="T10" fmla="*/ 2147483647 w 331"/>
                      <a:gd name="T11" fmla="*/ 2147483647 h 327"/>
                      <a:gd name="T12" fmla="*/ 2147483647 w 331"/>
                      <a:gd name="T13" fmla="*/ 2147483647 h 327"/>
                      <a:gd name="T14" fmla="*/ 2147483647 w 331"/>
                      <a:gd name="T15" fmla="*/ 2147483647 h 327"/>
                      <a:gd name="T16" fmla="*/ 2147483647 w 331"/>
                      <a:gd name="T17" fmla="*/ 2147483647 h 327"/>
                      <a:gd name="T18" fmla="*/ 2147483647 w 331"/>
                      <a:gd name="T19" fmla="*/ 2147483647 h 327"/>
                      <a:gd name="T20" fmla="*/ 2147483647 w 331"/>
                      <a:gd name="T21" fmla="*/ 2147483647 h 327"/>
                      <a:gd name="T22" fmla="*/ 2147483647 w 331"/>
                      <a:gd name="T23" fmla="*/ 2147483647 h 327"/>
                      <a:gd name="T24" fmla="*/ 2147483647 w 331"/>
                      <a:gd name="T25" fmla="*/ 2147483647 h 327"/>
                      <a:gd name="T26" fmla="*/ 2147483647 w 331"/>
                      <a:gd name="T27" fmla="*/ 2147483647 h 327"/>
                      <a:gd name="T28" fmla="*/ 2147483647 w 331"/>
                      <a:gd name="T29" fmla="*/ 2147483647 h 327"/>
                      <a:gd name="T30" fmla="*/ 2147483647 w 331"/>
                      <a:gd name="T31" fmla="*/ 2147483647 h 327"/>
                      <a:gd name="T32" fmla="*/ 2147483647 w 331"/>
                      <a:gd name="T33" fmla="*/ 2147483647 h 327"/>
                      <a:gd name="T34" fmla="*/ 2147483647 w 331"/>
                      <a:gd name="T35" fmla="*/ 2147483647 h 327"/>
                      <a:gd name="T36" fmla="*/ 2147483647 w 331"/>
                      <a:gd name="T37" fmla="*/ 2147483647 h 327"/>
                      <a:gd name="T38" fmla="*/ 2147483647 w 331"/>
                      <a:gd name="T39" fmla="*/ 2147483647 h 327"/>
                      <a:gd name="T40" fmla="*/ 2147483647 w 331"/>
                      <a:gd name="T41" fmla="*/ 2147483647 h 327"/>
                      <a:gd name="T42" fmla="*/ 2147483647 w 331"/>
                      <a:gd name="T43" fmla="*/ 2147483647 h 327"/>
                      <a:gd name="T44" fmla="*/ 2147483647 w 331"/>
                      <a:gd name="T45" fmla="*/ 2147483647 h 327"/>
                      <a:gd name="T46" fmla="*/ 2147483647 w 331"/>
                      <a:gd name="T47" fmla="*/ 2147483647 h 327"/>
                      <a:gd name="T48" fmla="*/ 2147483647 w 331"/>
                      <a:gd name="T49" fmla="*/ 2147483647 h 327"/>
                      <a:gd name="T50" fmla="*/ 2147483647 w 331"/>
                      <a:gd name="T51" fmla="*/ 2147483647 h 327"/>
                      <a:gd name="T52" fmla="*/ 2147483647 w 331"/>
                      <a:gd name="T53" fmla="*/ 2147483647 h 327"/>
                      <a:gd name="T54" fmla="*/ 2147483647 w 331"/>
                      <a:gd name="T55" fmla="*/ 2147483647 h 327"/>
                      <a:gd name="T56" fmla="*/ 2147483647 w 331"/>
                      <a:gd name="T57" fmla="*/ 2147483647 h 327"/>
                      <a:gd name="T58" fmla="*/ 2147483647 w 331"/>
                      <a:gd name="T59" fmla="*/ 2147483647 h 327"/>
                      <a:gd name="T60" fmla="*/ 2147483647 w 331"/>
                      <a:gd name="T61" fmla="*/ 2147483647 h 327"/>
                      <a:gd name="T62" fmla="*/ 2147483647 w 331"/>
                      <a:gd name="T63" fmla="*/ 2147483647 h 327"/>
                      <a:gd name="T64" fmla="*/ 2147483647 w 331"/>
                      <a:gd name="T65" fmla="*/ 2147483647 h 327"/>
                      <a:gd name="T66" fmla="*/ 2147483647 w 331"/>
                      <a:gd name="T67" fmla="*/ 2147483647 h 327"/>
                      <a:gd name="T68" fmla="*/ 2147483647 w 331"/>
                      <a:gd name="T69" fmla="*/ 2147483647 h 327"/>
                      <a:gd name="T70" fmla="*/ 0 w 331"/>
                      <a:gd name="T71" fmla="*/ 2147483647 h 327"/>
                      <a:gd name="T72" fmla="*/ 2147483647 w 331"/>
                      <a:gd name="T73" fmla="*/ 2147483647 h 327"/>
                      <a:gd name="T74" fmla="*/ 2147483647 w 331"/>
                      <a:gd name="T75" fmla="*/ 2147483647 h 327"/>
                      <a:gd name="T76" fmla="*/ 2147483647 w 331"/>
                      <a:gd name="T77" fmla="*/ 2147483647 h 327"/>
                      <a:gd name="T78" fmla="*/ 2147483647 w 331"/>
                      <a:gd name="T79" fmla="*/ 2147483647 h 327"/>
                      <a:gd name="T80" fmla="*/ 2147483647 w 331"/>
                      <a:gd name="T81" fmla="*/ 2147483647 h 327"/>
                      <a:gd name="T82" fmla="*/ 2147483647 w 331"/>
                      <a:gd name="T83" fmla="*/ 2147483647 h 327"/>
                      <a:gd name="T84" fmla="*/ 2147483647 w 331"/>
                      <a:gd name="T85" fmla="*/ 2147483647 h 327"/>
                      <a:gd name="T86" fmla="*/ 2147483647 w 331"/>
                      <a:gd name="T87" fmla="*/ 2147483647 h 327"/>
                      <a:gd name="T88" fmla="*/ 2147483647 w 331"/>
                      <a:gd name="T89" fmla="*/ 2147483647 h 327"/>
                      <a:gd name="T90" fmla="*/ 2147483647 w 331"/>
                      <a:gd name="T91" fmla="*/ 2147483647 h 327"/>
                      <a:gd name="T92" fmla="*/ 2147483647 w 331"/>
                      <a:gd name="T93" fmla="*/ 2147483647 h 327"/>
                      <a:gd name="T94" fmla="*/ 2147483647 w 331"/>
                      <a:gd name="T95" fmla="*/ 2147483647 h 327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331"/>
                      <a:gd name="T145" fmla="*/ 0 h 327"/>
                      <a:gd name="T146" fmla="*/ 331 w 331"/>
                      <a:gd name="T147" fmla="*/ 327 h 327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331" h="327">
                        <a:moveTo>
                          <a:pt x="331" y="56"/>
                        </a:moveTo>
                        <a:lnTo>
                          <a:pt x="245" y="37"/>
                        </a:lnTo>
                        <a:lnTo>
                          <a:pt x="230" y="40"/>
                        </a:lnTo>
                        <a:lnTo>
                          <a:pt x="216" y="44"/>
                        </a:lnTo>
                        <a:lnTo>
                          <a:pt x="204" y="50"/>
                        </a:lnTo>
                        <a:lnTo>
                          <a:pt x="193" y="56"/>
                        </a:lnTo>
                        <a:lnTo>
                          <a:pt x="189" y="59"/>
                        </a:lnTo>
                        <a:lnTo>
                          <a:pt x="185" y="63"/>
                        </a:lnTo>
                        <a:lnTo>
                          <a:pt x="182" y="67"/>
                        </a:lnTo>
                        <a:lnTo>
                          <a:pt x="181" y="72"/>
                        </a:lnTo>
                        <a:lnTo>
                          <a:pt x="180" y="77"/>
                        </a:lnTo>
                        <a:lnTo>
                          <a:pt x="181" y="81"/>
                        </a:lnTo>
                        <a:lnTo>
                          <a:pt x="182" y="87"/>
                        </a:lnTo>
                        <a:lnTo>
                          <a:pt x="185" y="92"/>
                        </a:lnTo>
                        <a:lnTo>
                          <a:pt x="184" y="94"/>
                        </a:lnTo>
                        <a:lnTo>
                          <a:pt x="181" y="98"/>
                        </a:lnTo>
                        <a:lnTo>
                          <a:pt x="179" y="101"/>
                        </a:lnTo>
                        <a:lnTo>
                          <a:pt x="177" y="102"/>
                        </a:lnTo>
                        <a:lnTo>
                          <a:pt x="174" y="105"/>
                        </a:lnTo>
                        <a:lnTo>
                          <a:pt x="172" y="105"/>
                        </a:lnTo>
                        <a:lnTo>
                          <a:pt x="168" y="105"/>
                        </a:lnTo>
                        <a:lnTo>
                          <a:pt x="165" y="102"/>
                        </a:lnTo>
                        <a:lnTo>
                          <a:pt x="162" y="100"/>
                        </a:lnTo>
                        <a:lnTo>
                          <a:pt x="160" y="98"/>
                        </a:lnTo>
                        <a:lnTo>
                          <a:pt x="159" y="92"/>
                        </a:lnTo>
                        <a:lnTo>
                          <a:pt x="159" y="86"/>
                        </a:lnTo>
                        <a:lnTo>
                          <a:pt x="149" y="85"/>
                        </a:lnTo>
                        <a:lnTo>
                          <a:pt x="139" y="82"/>
                        </a:lnTo>
                        <a:lnTo>
                          <a:pt x="132" y="79"/>
                        </a:lnTo>
                        <a:lnTo>
                          <a:pt x="126" y="74"/>
                        </a:lnTo>
                        <a:lnTo>
                          <a:pt x="126" y="83"/>
                        </a:lnTo>
                        <a:lnTo>
                          <a:pt x="126" y="92"/>
                        </a:lnTo>
                        <a:lnTo>
                          <a:pt x="127" y="96"/>
                        </a:lnTo>
                        <a:lnTo>
                          <a:pt x="129" y="101"/>
                        </a:lnTo>
                        <a:lnTo>
                          <a:pt x="135" y="109"/>
                        </a:lnTo>
                        <a:lnTo>
                          <a:pt x="139" y="116"/>
                        </a:lnTo>
                        <a:lnTo>
                          <a:pt x="146" y="122"/>
                        </a:lnTo>
                        <a:lnTo>
                          <a:pt x="151" y="127"/>
                        </a:lnTo>
                        <a:lnTo>
                          <a:pt x="154" y="129"/>
                        </a:lnTo>
                        <a:lnTo>
                          <a:pt x="156" y="130"/>
                        </a:lnTo>
                        <a:lnTo>
                          <a:pt x="157" y="130"/>
                        </a:lnTo>
                        <a:lnTo>
                          <a:pt x="159" y="130"/>
                        </a:lnTo>
                        <a:lnTo>
                          <a:pt x="159" y="147"/>
                        </a:lnTo>
                        <a:lnTo>
                          <a:pt x="159" y="163"/>
                        </a:lnTo>
                        <a:lnTo>
                          <a:pt x="159" y="177"/>
                        </a:lnTo>
                        <a:lnTo>
                          <a:pt x="159" y="191"/>
                        </a:lnTo>
                        <a:lnTo>
                          <a:pt x="159" y="213"/>
                        </a:lnTo>
                        <a:lnTo>
                          <a:pt x="159" y="237"/>
                        </a:lnTo>
                        <a:lnTo>
                          <a:pt x="158" y="242"/>
                        </a:lnTo>
                        <a:lnTo>
                          <a:pt x="157" y="247"/>
                        </a:lnTo>
                        <a:lnTo>
                          <a:pt x="156" y="251"/>
                        </a:lnTo>
                        <a:lnTo>
                          <a:pt x="154" y="254"/>
                        </a:lnTo>
                        <a:lnTo>
                          <a:pt x="150" y="257"/>
                        </a:lnTo>
                        <a:lnTo>
                          <a:pt x="147" y="259"/>
                        </a:lnTo>
                        <a:lnTo>
                          <a:pt x="144" y="259"/>
                        </a:lnTo>
                        <a:lnTo>
                          <a:pt x="139" y="259"/>
                        </a:lnTo>
                        <a:lnTo>
                          <a:pt x="145" y="264"/>
                        </a:lnTo>
                        <a:lnTo>
                          <a:pt x="154" y="270"/>
                        </a:lnTo>
                        <a:lnTo>
                          <a:pt x="158" y="274"/>
                        </a:lnTo>
                        <a:lnTo>
                          <a:pt x="162" y="276"/>
                        </a:lnTo>
                        <a:lnTo>
                          <a:pt x="167" y="277"/>
                        </a:lnTo>
                        <a:lnTo>
                          <a:pt x="172" y="278"/>
                        </a:lnTo>
                        <a:lnTo>
                          <a:pt x="167" y="286"/>
                        </a:lnTo>
                        <a:lnTo>
                          <a:pt x="161" y="291"/>
                        </a:lnTo>
                        <a:lnTo>
                          <a:pt x="158" y="293"/>
                        </a:lnTo>
                        <a:lnTo>
                          <a:pt x="155" y="295"/>
                        </a:lnTo>
                        <a:lnTo>
                          <a:pt x="150" y="296"/>
                        </a:lnTo>
                        <a:lnTo>
                          <a:pt x="146" y="296"/>
                        </a:lnTo>
                        <a:lnTo>
                          <a:pt x="140" y="297"/>
                        </a:lnTo>
                        <a:lnTo>
                          <a:pt x="137" y="299"/>
                        </a:lnTo>
                        <a:lnTo>
                          <a:pt x="134" y="302"/>
                        </a:lnTo>
                        <a:lnTo>
                          <a:pt x="130" y="307"/>
                        </a:lnTo>
                        <a:lnTo>
                          <a:pt x="128" y="311"/>
                        </a:lnTo>
                        <a:lnTo>
                          <a:pt x="127" y="316"/>
                        </a:lnTo>
                        <a:lnTo>
                          <a:pt x="126" y="321"/>
                        </a:lnTo>
                        <a:lnTo>
                          <a:pt x="126" y="327"/>
                        </a:lnTo>
                        <a:lnTo>
                          <a:pt x="122" y="311"/>
                        </a:lnTo>
                        <a:lnTo>
                          <a:pt x="121" y="300"/>
                        </a:lnTo>
                        <a:lnTo>
                          <a:pt x="121" y="296"/>
                        </a:lnTo>
                        <a:lnTo>
                          <a:pt x="122" y="292"/>
                        </a:lnTo>
                        <a:lnTo>
                          <a:pt x="124" y="288"/>
                        </a:lnTo>
                        <a:lnTo>
                          <a:pt x="126" y="284"/>
                        </a:lnTo>
                        <a:lnTo>
                          <a:pt x="116" y="284"/>
                        </a:lnTo>
                        <a:lnTo>
                          <a:pt x="109" y="286"/>
                        </a:lnTo>
                        <a:lnTo>
                          <a:pt x="103" y="288"/>
                        </a:lnTo>
                        <a:lnTo>
                          <a:pt x="98" y="290"/>
                        </a:lnTo>
                        <a:lnTo>
                          <a:pt x="93" y="292"/>
                        </a:lnTo>
                        <a:lnTo>
                          <a:pt x="89" y="294"/>
                        </a:lnTo>
                        <a:lnTo>
                          <a:pt x="83" y="295"/>
                        </a:lnTo>
                        <a:lnTo>
                          <a:pt x="79" y="296"/>
                        </a:lnTo>
                        <a:lnTo>
                          <a:pt x="78" y="272"/>
                        </a:lnTo>
                        <a:lnTo>
                          <a:pt x="74" y="251"/>
                        </a:lnTo>
                        <a:lnTo>
                          <a:pt x="73" y="242"/>
                        </a:lnTo>
                        <a:lnTo>
                          <a:pt x="73" y="234"/>
                        </a:lnTo>
                        <a:lnTo>
                          <a:pt x="76" y="225"/>
                        </a:lnTo>
                        <a:lnTo>
                          <a:pt x="79" y="216"/>
                        </a:lnTo>
                        <a:lnTo>
                          <a:pt x="68" y="216"/>
                        </a:lnTo>
                        <a:lnTo>
                          <a:pt x="57" y="213"/>
                        </a:lnTo>
                        <a:lnTo>
                          <a:pt x="48" y="211"/>
                        </a:lnTo>
                        <a:lnTo>
                          <a:pt x="40" y="207"/>
                        </a:lnTo>
                        <a:lnTo>
                          <a:pt x="34" y="203"/>
                        </a:lnTo>
                        <a:lnTo>
                          <a:pt x="28" y="198"/>
                        </a:lnTo>
                        <a:lnTo>
                          <a:pt x="23" y="193"/>
                        </a:lnTo>
                        <a:lnTo>
                          <a:pt x="20" y="187"/>
                        </a:lnTo>
                        <a:lnTo>
                          <a:pt x="13" y="173"/>
                        </a:lnTo>
                        <a:lnTo>
                          <a:pt x="9" y="158"/>
                        </a:lnTo>
                        <a:lnTo>
                          <a:pt x="4" y="144"/>
                        </a:lnTo>
                        <a:lnTo>
                          <a:pt x="0" y="130"/>
                        </a:lnTo>
                        <a:lnTo>
                          <a:pt x="10" y="124"/>
                        </a:lnTo>
                        <a:lnTo>
                          <a:pt x="19" y="118"/>
                        </a:lnTo>
                        <a:lnTo>
                          <a:pt x="28" y="111"/>
                        </a:lnTo>
                        <a:lnTo>
                          <a:pt x="37" y="101"/>
                        </a:lnTo>
                        <a:lnTo>
                          <a:pt x="45" y="92"/>
                        </a:lnTo>
                        <a:lnTo>
                          <a:pt x="50" y="81"/>
                        </a:lnTo>
                        <a:lnTo>
                          <a:pt x="56" y="69"/>
                        </a:lnTo>
                        <a:lnTo>
                          <a:pt x="59" y="56"/>
                        </a:lnTo>
                        <a:lnTo>
                          <a:pt x="73" y="55"/>
                        </a:lnTo>
                        <a:lnTo>
                          <a:pt x="88" y="52"/>
                        </a:lnTo>
                        <a:lnTo>
                          <a:pt x="102" y="47"/>
                        </a:lnTo>
                        <a:lnTo>
                          <a:pt x="115" y="41"/>
                        </a:lnTo>
                        <a:lnTo>
                          <a:pt x="140" y="29"/>
                        </a:lnTo>
                        <a:lnTo>
                          <a:pt x="166" y="19"/>
                        </a:lnTo>
                        <a:lnTo>
                          <a:pt x="180" y="14"/>
                        </a:lnTo>
                        <a:lnTo>
                          <a:pt x="192" y="10"/>
                        </a:lnTo>
                        <a:lnTo>
                          <a:pt x="205" y="8"/>
                        </a:lnTo>
                        <a:lnTo>
                          <a:pt x="218" y="7"/>
                        </a:lnTo>
                        <a:lnTo>
                          <a:pt x="230" y="8"/>
                        </a:lnTo>
                        <a:lnTo>
                          <a:pt x="240" y="10"/>
                        </a:lnTo>
                        <a:lnTo>
                          <a:pt x="249" y="14"/>
                        </a:lnTo>
                        <a:lnTo>
                          <a:pt x="257" y="19"/>
                        </a:lnTo>
                        <a:lnTo>
                          <a:pt x="264" y="23"/>
                        </a:lnTo>
                        <a:lnTo>
                          <a:pt x="271" y="27"/>
                        </a:lnTo>
                        <a:lnTo>
                          <a:pt x="278" y="30"/>
                        </a:lnTo>
                        <a:lnTo>
                          <a:pt x="285" y="31"/>
                        </a:lnTo>
                        <a:lnTo>
                          <a:pt x="292" y="30"/>
                        </a:lnTo>
                        <a:lnTo>
                          <a:pt x="297" y="28"/>
                        </a:lnTo>
                        <a:lnTo>
                          <a:pt x="303" y="24"/>
                        </a:lnTo>
                        <a:lnTo>
                          <a:pt x="307" y="20"/>
                        </a:lnTo>
                        <a:lnTo>
                          <a:pt x="316" y="10"/>
                        </a:lnTo>
                        <a:lnTo>
                          <a:pt x="325" y="0"/>
                        </a:lnTo>
                        <a:lnTo>
                          <a:pt x="327" y="6"/>
                        </a:lnTo>
                        <a:lnTo>
                          <a:pt x="329" y="14"/>
                        </a:lnTo>
                        <a:lnTo>
                          <a:pt x="330" y="23"/>
                        </a:lnTo>
                        <a:lnTo>
                          <a:pt x="330" y="32"/>
                        </a:lnTo>
                        <a:lnTo>
                          <a:pt x="331" y="49"/>
                        </a:lnTo>
                        <a:lnTo>
                          <a:pt x="331" y="56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05" name="Freeform 462"/>
                  <p:cNvSpPr>
                    <a:spLocks/>
                  </p:cNvSpPr>
                  <p:nvPr>
                    <p:custDataLst>
                      <p:tags r:id="rId289"/>
                    </p:custDataLst>
                  </p:nvPr>
                </p:nvSpPr>
                <p:spPr bwMode="auto">
                  <a:xfrm>
                    <a:off x="4552950" y="2809875"/>
                    <a:ext cx="69850" cy="57150"/>
                  </a:xfrm>
                  <a:custGeom>
                    <a:avLst/>
                    <a:gdLst>
                      <a:gd name="T0" fmla="*/ 0 w 153"/>
                      <a:gd name="T1" fmla="*/ 0 h 49"/>
                      <a:gd name="T2" fmla="*/ 2147483647 w 153"/>
                      <a:gd name="T3" fmla="*/ 2147483647 h 49"/>
                      <a:gd name="T4" fmla="*/ 2147483647 w 153"/>
                      <a:gd name="T5" fmla="*/ 2147483647 h 49"/>
                      <a:gd name="T6" fmla="*/ 2147483647 w 153"/>
                      <a:gd name="T7" fmla="*/ 2147483647 h 49"/>
                      <a:gd name="T8" fmla="*/ 2147483647 w 153"/>
                      <a:gd name="T9" fmla="*/ 2147483647 h 49"/>
                      <a:gd name="T10" fmla="*/ 2147483647 w 153"/>
                      <a:gd name="T11" fmla="*/ 2147483647 h 49"/>
                      <a:gd name="T12" fmla="*/ 2147483647 w 153"/>
                      <a:gd name="T13" fmla="*/ 2147483647 h 49"/>
                      <a:gd name="T14" fmla="*/ 2147483647 w 153"/>
                      <a:gd name="T15" fmla="*/ 2147483647 h 49"/>
                      <a:gd name="T16" fmla="*/ 2147483647 w 153"/>
                      <a:gd name="T17" fmla="*/ 0 h 49"/>
                      <a:gd name="T18" fmla="*/ 2147483647 w 153"/>
                      <a:gd name="T19" fmla="*/ 2147483647 h 49"/>
                      <a:gd name="T20" fmla="*/ 2147483647 w 153"/>
                      <a:gd name="T21" fmla="*/ 2147483647 h 49"/>
                      <a:gd name="T22" fmla="*/ 2147483647 w 153"/>
                      <a:gd name="T23" fmla="*/ 2147483647 h 49"/>
                      <a:gd name="T24" fmla="*/ 2147483647 w 153"/>
                      <a:gd name="T25" fmla="*/ 2147483647 h 49"/>
                      <a:gd name="T26" fmla="*/ 2147483647 w 153"/>
                      <a:gd name="T27" fmla="*/ 2147483647 h 49"/>
                      <a:gd name="T28" fmla="*/ 2147483647 w 153"/>
                      <a:gd name="T29" fmla="*/ 2147483647 h 49"/>
                      <a:gd name="T30" fmla="*/ 2147483647 w 153"/>
                      <a:gd name="T31" fmla="*/ 2147483647 h 49"/>
                      <a:gd name="T32" fmla="*/ 2147483647 w 153"/>
                      <a:gd name="T33" fmla="*/ 2147483647 h 49"/>
                      <a:gd name="T34" fmla="*/ 2147483647 w 153"/>
                      <a:gd name="T35" fmla="*/ 2147483647 h 49"/>
                      <a:gd name="T36" fmla="*/ 2147483647 w 153"/>
                      <a:gd name="T37" fmla="*/ 2147483647 h 49"/>
                      <a:gd name="T38" fmla="*/ 2147483647 w 153"/>
                      <a:gd name="T39" fmla="*/ 2147483647 h 49"/>
                      <a:gd name="T40" fmla="*/ 2147483647 w 153"/>
                      <a:gd name="T41" fmla="*/ 2147483647 h 49"/>
                      <a:gd name="T42" fmla="*/ 2147483647 w 153"/>
                      <a:gd name="T43" fmla="*/ 2147483647 h 49"/>
                      <a:gd name="T44" fmla="*/ 2147483647 w 153"/>
                      <a:gd name="T45" fmla="*/ 2147483647 h 49"/>
                      <a:gd name="T46" fmla="*/ 2147483647 w 153"/>
                      <a:gd name="T47" fmla="*/ 2147483647 h 49"/>
                      <a:gd name="T48" fmla="*/ 0 w 153"/>
                      <a:gd name="T49" fmla="*/ 2147483647 h 49"/>
                      <a:gd name="T50" fmla="*/ 0 w 153"/>
                      <a:gd name="T51" fmla="*/ 0 h 49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w 153"/>
                      <a:gd name="T79" fmla="*/ 0 h 49"/>
                      <a:gd name="T80" fmla="*/ 153 w 153"/>
                      <a:gd name="T81" fmla="*/ 49 h 49"/>
                    </a:gdLst>
                    <a:ahLst/>
                    <a:cxnLst>
                      <a:cxn ang="T52">
                        <a:pos x="T0" y="T1"/>
                      </a:cxn>
                      <a:cxn ang="T53">
                        <a:pos x="T2" y="T3"/>
                      </a:cxn>
                      <a:cxn ang="T54">
                        <a:pos x="T4" y="T5"/>
                      </a:cxn>
                      <a:cxn ang="T55">
                        <a:pos x="T6" y="T7"/>
                      </a:cxn>
                      <a:cxn ang="T56">
                        <a:pos x="T8" y="T9"/>
                      </a:cxn>
                      <a:cxn ang="T57">
                        <a:pos x="T10" y="T11"/>
                      </a:cxn>
                      <a:cxn ang="T58">
                        <a:pos x="T12" y="T13"/>
                      </a:cxn>
                      <a:cxn ang="T59">
                        <a:pos x="T14" y="T15"/>
                      </a:cxn>
                      <a:cxn ang="T60">
                        <a:pos x="T16" y="T17"/>
                      </a:cxn>
                      <a:cxn ang="T61">
                        <a:pos x="T18" y="T19"/>
                      </a:cxn>
                      <a:cxn ang="T62">
                        <a:pos x="T20" y="T21"/>
                      </a:cxn>
                      <a:cxn ang="T63">
                        <a:pos x="T22" y="T23"/>
                      </a:cxn>
                      <a:cxn ang="T64">
                        <a:pos x="T24" y="T25"/>
                      </a:cxn>
                      <a:cxn ang="T65">
                        <a:pos x="T26" y="T27"/>
                      </a:cxn>
                      <a:cxn ang="T66">
                        <a:pos x="T28" y="T29"/>
                      </a:cxn>
                      <a:cxn ang="T67">
                        <a:pos x="T30" y="T31"/>
                      </a:cxn>
                      <a:cxn ang="T68">
                        <a:pos x="T32" y="T33"/>
                      </a:cxn>
                      <a:cxn ang="T69">
                        <a:pos x="T34" y="T35"/>
                      </a:cxn>
                      <a:cxn ang="T70">
                        <a:pos x="T36" y="T37"/>
                      </a:cxn>
                      <a:cxn ang="T71">
                        <a:pos x="T38" y="T39"/>
                      </a:cxn>
                      <a:cxn ang="T72">
                        <a:pos x="T40" y="T41"/>
                      </a:cxn>
                      <a:cxn ang="T73">
                        <a:pos x="T42" y="T43"/>
                      </a:cxn>
                      <a:cxn ang="T74">
                        <a:pos x="T44" y="T45"/>
                      </a:cxn>
                      <a:cxn ang="T75">
                        <a:pos x="T46" y="T47"/>
                      </a:cxn>
                      <a:cxn ang="T76">
                        <a:pos x="T48" y="T49"/>
                      </a:cxn>
                      <a:cxn ang="T77">
                        <a:pos x="T50" y="T51"/>
                      </a:cxn>
                    </a:cxnLst>
                    <a:rect l="T78" t="T79" r="T80" b="T81"/>
                    <a:pathLst>
                      <a:path w="153" h="49">
                        <a:moveTo>
                          <a:pt x="0" y="0"/>
                        </a:moveTo>
                        <a:lnTo>
                          <a:pt x="44" y="2"/>
                        </a:lnTo>
                        <a:lnTo>
                          <a:pt x="83" y="6"/>
                        </a:lnTo>
                        <a:lnTo>
                          <a:pt x="103" y="8"/>
                        </a:lnTo>
                        <a:lnTo>
                          <a:pt x="121" y="7"/>
                        </a:lnTo>
                        <a:lnTo>
                          <a:pt x="130" y="6"/>
                        </a:lnTo>
                        <a:lnTo>
                          <a:pt x="137" y="5"/>
                        </a:lnTo>
                        <a:lnTo>
                          <a:pt x="145" y="3"/>
                        </a:lnTo>
                        <a:lnTo>
                          <a:pt x="153" y="0"/>
                        </a:lnTo>
                        <a:lnTo>
                          <a:pt x="153" y="9"/>
                        </a:lnTo>
                        <a:lnTo>
                          <a:pt x="153" y="25"/>
                        </a:lnTo>
                        <a:lnTo>
                          <a:pt x="143" y="31"/>
                        </a:lnTo>
                        <a:lnTo>
                          <a:pt x="133" y="36"/>
                        </a:lnTo>
                        <a:lnTo>
                          <a:pt x="124" y="40"/>
                        </a:lnTo>
                        <a:lnTo>
                          <a:pt x="114" y="44"/>
                        </a:lnTo>
                        <a:lnTo>
                          <a:pt x="106" y="46"/>
                        </a:lnTo>
                        <a:lnTo>
                          <a:pt x="99" y="48"/>
                        </a:lnTo>
                        <a:lnTo>
                          <a:pt x="92" y="49"/>
                        </a:lnTo>
                        <a:lnTo>
                          <a:pt x="87" y="49"/>
                        </a:lnTo>
                        <a:lnTo>
                          <a:pt x="72" y="48"/>
                        </a:lnTo>
                        <a:lnTo>
                          <a:pt x="60" y="46"/>
                        </a:lnTo>
                        <a:lnTo>
                          <a:pt x="50" y="43"/>
                        </a:lnTo>
                        <a:lnTo>
                          <a:pt x="41" y="38"/>
                        </a:lnTo>
                        <a:lnTo>
                          <a:pt x="22" y="29"/>
                        </a:lnTo>
                        <a:lnTo>
                          <a:pt x="0" y="19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06" name="Freeform 463"/>
                  <p:cNvSpPr>
                    <a:spLocks/>
                  </p:cNvSpPr>
                  <p:nvPr>
                    <p:custDataLst>
                      <p:tags r:id="rId290"/>
                    </p:custDataLst>
                  </p:nvPr>
                </p:nvSpPr>
                <p:spPr bwMode="auto">
                  <a:xfrm>
                    <a:off x="3632200" y="3541713"/>
                    <a:ext cx="187325" cy="158750"/>
                  </a:xfrm>
                  <a:custGeom>
                    <a:avLst/>
                    <a:gdLst>
                      <a:gd name="T0" fmla="*/ 194 w 426"/>
                      <a:gd name="T1" fmla="*/ 16 h 299"/>
                      <a:gd name="T2" fmla="*/ 216 w 426"/>
                      <a:gd name="T3" fmla="*/ 22 h 299"/>
                      <a:gd name="T4" fmla="*/ 230 w 426"/>
                      <a:gd name="T5" fmla="*/ 29 h 299"/>
                      <a:gd name="T6" fmla="*/ 253 w 426"/>
                      <a:gd name="T7" fmla="*/ 35 h 299"/>
                      <a:gd name="T8" fmla="*/ 279 w 426"/>
                      <a:gd name="T9" fmla="*/ 37 h 299"/>
                      <a:gd name="T10" fmla="*/ 300 w 426"/>
                      <a:gd name="T11" fmla="*/ 37 h 299"/>
                      <a:gd name="T12" fmla="*/ 319 w 426"/>
                      <a:gd name="T13" fmla="*/ 34 h 299"/>
                      <a:gd name="T14" fmla="*/ 329 w 426"/>
                      <a:gd name="T15" fmla="*/ 29 h 299"/>
                      <a:gd name="T16" fmla="*/ 365 w 426"/>
                      <a:gd name="T17" fmla="*/ 25 h 299"/>
                      <a:gd name="T18" fmla="*/ 372 w 426"/>
                      <a:gd name="T19" fmla="*/ 49 h 299"/>
                      <a:gd name="T20" fmla="*/ 383 w 426"/>
                      <a:gd name="T21" fmla="*/ 74 h 299"/>
                      <a:gd name="T22" fmla="*/ 391 w 426"/>
                      <a:gd name="T23" fmla="*/ 84 h 299"/>
                      <a:gd name="T24" fmla="*/ 400 w 426"/>
                      <a:gd name="T25" fmla="*/ 92 h 299"/>
                      <a:gd name="T26" fmla="*/ 412 w 426"/>
                      <a:gd name="T27" fmla="*/ 97 h 299"/>
                      <a:gd name="T28" fmla="*/ 425 w 426"/>
                      <a:gd name="T29" fmla="*/ 99 h 299"/>
                      <a:gd name="T30" fmla="*/ 425 w 426"/>
                      <a:gd name="T31" fmla="*/ 120 h 299"/>
                      <a:gd name="T32" fmla="*/ 425 w 426"/>
                      <a:gd name="T33" fmla="*/ 142 h 299"/>
                      <a:gd name="T34" fmla="*/ 416 w 426"/>
                      <a:gd name="T35" fmla="*/ 158 h 299"/>
                      <a:gd name="T36" fmla="*/ 412 w 426"/>
                      <a:gd name="T37" fmla="*/ 170 h 299"/>
                      <a:gd name="T38" fmla="*/ 412 w 426"/>
                      <a:gd name="T39" fmla="*/ 181 h 299"/>
                      <a:gd name="T40" fmla="*/ 415 w 426"/>
                      <a:gd name="T41" fmla="*/ 190 h 299"/>
                      <a:gd name="T42" fmla="*/ 423 w 426"/>
                      <a:gd name="T43" fmla="*/ 211 h 299"/>
                      <a:gd name="T44" fmla="*/ 426 w 426"/>
                      <a:gd name="T45" fmla="*/ 226 h 299"/>
                      <a:gd name="T46" fmla="*/ 425 w 426"/>
                      <a:gd name="T47" fmla="*/ 247 h 299"/>
                      <a:gd name="T48" fmla="*/ 426 w 426"/>
                      <a:gd name="T49" fmla="*/ 274 h 299"/>
                      <a:gd name="T50" fmla="*/ 423 w 426"/>
                      <a:gd name="T51" fmla="*/ 285 h 299"/>
                      <a:gd name="T52" fmla="*/ 412 w 426"/>
                      <a:gd name="T53" fmla="*/ 296 h 299"/>
                      <a:gd name="T54" fmla="*/ 380 w 426"/>
                      <a:gd name="T55" fmla="*/ 298 h 299"/>
                      <a:gd name="T56" fmla="*/ 370 w 426"/>
                      <a:gd name="T57" fmla="*/ 299 h 299"/>
                      <a:gd name="T58" fmla="*/ 360 w 426"/>
                      <a:gd name="T59" fmla="*/ 296 h 299"/>
                      <a:gd name="T60" fmla="*/ 351 w 426"/>
                      <a:gd name="T61" fmla="*/ 290 h 299"/>
                      <a:gd name="T62" fmla="*/ 338 w 426"/>
                      <a:gd name="T63" fmla="*/ 278 h 299"/>
                      <a:gd name="T64" fmla="*/ 324 w 426"/>
                      <a:gd name="T65" fmla="*/ 261 h 299"/>
                      <a:gd name="T66" fmla="*/ 311 w 426"/>
                      <a:gd name="T67" fmla="*/ 253 h 299"/>
                      <a:gd name="T68" fmla="*/ 294 w 426"/>
                      <a:gd name="T69" fmla="*/ 251 h 299"/>
                      <a:gd name="T70" fmla="*/ 278 w 426"/>
                      <a:gd name="T71" fmla="*/ 232 h 299"/>
                      <a:gd name="T72" fmla="*/ 274 w 426"/>
                      <a:gd name="T73" fmla="*/ 210 h 299"/>
                      <a:gd name="T74" fmla="*/ 269 w 426"/>
                      <a:gd name="T75" fmla="*/ 197 h 299"/>
                      <a:gd name="T76" fmla="*/ 261 w 426"/>
                      <a:gd name="T77" fmla="*/ 184 h 299"/>
                      <a:gd name="T78" fmla="*/ 251 w 426"/>
                      <a:gd name="T79" fmla="*/ 173 h 299"/>
                      <a:gd name="T80" fmla="*/ 238 w 426"/>
                      <a:gd name="T81" fmla="*/ 165 h 299"/>
                      <a:gd name="T82" fmla="*/ 222 w 426"/>
                      <a:gd name="T83" fmla="*/ 161 h 299"/>
                      <a:gd name="T84" fmla="*/ 204 w 426"/>
                      <a:gd name="T85" fmla="*/ 161 h 299"/>
                      <a:gd name="T86" fmla="*/ 188 w 426"/>
                      <a:gd name="T87" fmla="*/ 163 h 299"/>
                      <a:gd name="T88" fmla="*/ 173 w 426"/>
                      <a:gd name="T89" fmla="*/ 168 h 299"/>
                      <a:gd name="T90" fmla="*/ 160 w 426"/>
                      <a:gd name="T91" fmla="*/ 176 h 299"/>
                      <a:gd name="T92" fmla="*/ 141 w 426"/>
                      <a:gd name="T93" fmla="*/ 191 h 299"/>
                      <a:gd name="T94" fmla="*/ 118 w 426"/>
                      <a:gd name="T95" fmla="*/ 215 h 299"/>
                      <a:gd name="T96" fmla="*/ 105 w 426"/>
                      <a:gd name="T97" fmla="*/ 218 h 299"/>
                      <a:gd name="T98" fmla="*/ 100 w 426"/>
                      <a:gd name="T99" fmla="*/ 201 h 299"/>
                      <a:gd name="T100" fmla="*/ 90 w 426"/>
                      <a:gd name="T101" fmla="*/ 186 h 299"/>
                      <a:gd name="T102" fmla="*/ 76 w 426"/>
                      <a:gd name="T103" fmla="*/ 171 h 299"/>
                      <a:gd name="T104" fmla="*/ 50 w 426"/>
                      <a:gd name="T105" fmla="*/ 153 h 299"/>
                      <a:gd name="T106" fmla="*/ 24 w 426"/>
                      <a:gd name="T107" fmla="*/ 134 h 299"/>
                      <a:gd name="T108" fmla="*/ 8 w 426"/>
                      <a:gd name="T109" fmla="*/ 119 h 299"/>
                      <a:gd name="T110" fmla="*/ 15 w 426"/>
                      <a:gd name="T111" fmla="*/ 101 h 299"/>
                      <a:gd name="T112" fmla="*/ 46 w 426"/>
                      <a:gd name="T113" fmla="*/ 77 h 299"/>
                      <a:gd name="T114" fmla="*/ 75 w 426"/>
                      <a:gd name="T115" fmla="*/ 48 h 299"/>
                      <a:gd name="T116" fmla="*/ 98 w 426"/>
                      <a:gd name="T117" fmla="*/ 17 h 299"/>
                      <a:gd name="T118" fmla="*/ 179 w 426"/>
                      <a:gd name="T119" fmla="*/ 13 h 299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w 426"/>
                      <a:gd name="T181" fmla="*/ 0 h 299"/>
                      <a:gd name="T182" fmla="*/ 426 w 426"/>
                      <a:gd name="T183" fmla="*/ 299 h 299"/>
                    </a:gdLst>
                    <a:ahLst/>
                    <a:cxnLst>
                      <a:cxn ang="T120">
                        <a:pos x="T0" y="T1"/>
                      </a:cxn>
                      <a:cxn ang="T121">
                        <a:pos x="T2" y="T3"/>
                      </a:cxn>
                      <a:cxn ang="T122">
                        <a:pos x="T4" y="T5"/>
                      </a:cxn>
                      <a:cxn ang="T123">
                        <a:pos x="T6" y="T7"/>
                      </a:cxn>
                      <a:cxn ang="T124">
                        <a:pos x="T8" y="T9"/>
                      </a:cxn>
                      <a:cxn ang="T125">
                        <a:pos x="T10" y="T11"/>
                      </a:cxn>
                      <a:cxn ang="T126">
                        <a:pos x="T12" y="T13"/>
                      </a:cxn>
                      <a:cxn ang="T127">
                        <a:pos x="T14" y="T15"/>
                      </a:cxn>
                      <a:cxn ang="T128">
                        <a:pos x="T16" y="T17"/>
                      </a:cxn>
                      <a:cxn ang="T129">
                        <a:pos x="T18" y="T19"/>
                      </a:cxn>
                      <a:cxn ang="T130">
                        <a:pos x="T20" y="T21"/>
                      </a:cxn>
                      <a:cxn ang="T131">
                        <a:pos x="T22" y="T23"/>
                      </a:cxn>
                      <a:cxn ang="T132">
                        <a:pos x="T24" y="T25"/>
                      </a:cxn>
                      <a:cxn ang="T133">
                        <a:pos x="T26" y="T27"/>
                      </a:cxn>
                      <a:cxn ang="T134">
                        <a:pos x="T28" y="T29"/>
                      </a:cxn>
                      <a:cxn ang="T135">
                        <a:pos x="T30" y="T31"/>
                      </a:cxn>
                      <a:cxn ang="T136">
                        <a:pos x="T32" y="T33"/>
                      </a:cxn>
                      <a:cxn ang="T137">
                        <a:pos x="T34" y="T35"/>
                      </a:cxn>
                      <a:cxn ang="T138">
                        <a:pos x="T36" y="T37"/>
                      </a:cxn>
                      <a:cxn ang="T139">
                        <a:pos x="T38" y="T39"/>
                      </a:cxn>
                      <a:cxn ang="T140">
                        <a:pos x="T40" y="T41"/>
                      </a:cxn>
                      <a:cxn ang="T141">
                        <a:pos x="T42" y="T43"/>
                      </a:cxn>
                      <a:cxn ang="T142">
                        <a:pos x="T44" y="T45"/>
                      </a:cxn>
                      <a:cxn ang="T143">
                        <a:pos x="T46" y="T47"/>
                      </a:cxn>
                      <a:cxn ang="T144">
                        <a:pos x="T48" y="T49"/>
                      </a:cxn>
                      <a:cxn ang="T145">
                        <a:pos x="T50" y="T51"/>
                      </a:cxn>
                      <a:cxn ang="T146">
                        <a:pos x="T52" y="T53"/>
                      </a:cxn>
                      <a:cxn ang="T147">
                        <a:pos x="T54" y="T55"/>
                      </a:cxn>
                      <a:cxn ang="T148">
                        <a:pos x="T56" y="T57"/>
                      </a:cxn>
                      <a:cxn ang="T149">
                        <a:pos x="T58" y="T59"/>
                      </a:cxn>
                      <a:cxn ang="T150">
                        <a:pos x="T60" y="T61"/>
                      </a:cxn>
                      <a:cxn ang="T151">
                        <a:pos x="T62" y="T63"/>
                      </a:cxn>
                      <a:cxn ang="T152">
                        <a:pos x="T64" y="T65"/>
                      </a:cxn>
                      <a:cxn ang="T153">
                        <a:pos x="T66" y="T67"/>
                      </a:cxn>
                      <a:cxn ang="T154">
                        <a:pos x="T68" y="T69"/>
                      </a:cxn>
                      <a:cxn ang="T155">
                        <a:pos x="T70" y="T71"/>
                      </a:cxn>
                      <a:cxn ang="T156">
                        <a:pos x="T72" y="T73"/>
                      </a:cxn>
                      <a:cxn ang="T157">
                        <a:pos x="T74" y="T75"/>
                      </a:cxn>
                      <a:cxn ang="T158">
                        <a:pos x="T76" y="T77"/>
                      </a:cxn>
                      <a:cxn ang="T159">
                        <a:pos x="T78" y="T79"/>
                      </a:cxn>
                      <a:cxn ang="T160">
                        <a:pos x="T80" y="T81"/>
                      </a:cxn>
                      <a:cxn ang="T161">
                        <a:pos x="T82" y="T83"/>
                      </a:cxn>
                      <a:cxn ang="T162">
                        <a:pos x="T84" y="T85"/>
                      </a:cxn>
                      <a:cxn ang="T163">
                        <a:pos x="T86" y="T87"/>
                      </a:cxn>
                      <a:cxn ang="T164">
                        <a:pos x="T88" y="T89"/>
                      </a:cxn>
                      <a:cxn ang="T165">
                        <a:pos x="T90" y="T91"/>
                      </a:cxn>
                      <a:cxn ang="T166">
                        <a:pos x="T92" y="T93"/>
                      </a:cxn>
                      <a:cxn ang="T167">
                        <a:pos x="T94" y="T95"/>
                      </a:cxn>
                      <a:cxn ang="T168">
                        <a:pos x="T96" y="T97"/>
                      </a:cxn>
                      <a:cxn ang="T169">
                        <a:pos x="T98" y="T99"/>
                      </a:cxn>
                      <a:cxn ang="T170">
                        <a:pos x="T100" y="T101"/>
                      </a:cxn>
                      <a:cxn ang="T171">
                        <a:pos x="T102" y="T103"/>
                      </a:cxn>
                      <a:cxn ang="T172">
                        <a:pos x="T104" y="T105"/>
                      </a:cxn>
                      <a:cxn ang="T173">
                        <a:pos x="T106" y="T107"/>
                      </a:cxn>
                      <a:cxn ang="T174">
                        <a:pos x="T108" y="T109"/>
                      </a:cxn>
                      <a:cxn ang="T175">
                        <a:pos x="T110" y="T111"/>
                      </a:cxn>
                      <a:cxn ang="T176">
                        <a:pos x="T112" y="T113"/>
                      </a:cxn>
                      <a:cxn ang="T177">
                        <a:pos x="T114" y="T115"/>
                      </a:cxn>
                      <a:cxn ang="T178">
                        <a:pos x="T116" y="T117"/>
                      </a:cxn>
                      <a:cxn ang="T179">
                        <a:pos x="T118" y="T119"/>
                      </a:cxn>
                    </a:cxnLst>
                    <a:rect l="T180" t="T181" r="T182" b="T183"/>
                    <a:pathLst>
                      <a:path w="426" h="299">
                        <a:moveTo>
                          <a:pt x="179" y="13"/>
                        </a:moveTo>
                        <a:lnTo>
                          <a:pt x="194" y="16"/>
                        </a:lnTo>
                        <a:lnTo>
                          <a:pt x="207" y="19"/>
                        </a:lnTo>
                        <a:lnTo>
                          <a:pt x="216" y="22"/>
                        </a:lnTo>
                        <a:lnTo>
                          <a:pt x="223" y="24"/>
                        </a:lnTo>
                        <a:lnTo>
                          <a:pt x="230" y="29"/>
                        </a:lnTo>
                        <a:lnTo>
                          <a:pt x="233" y="31"/>
                        </a:lnTo>
                        <a:lnTo>
                          <a:pt x="253" y="35"/>
                        </a:lnTo>
                        <a:lnTo>
                          <a:pt x="269" y="37"/>
                        </a:lnTo>
                        <a:lnTo>
                          <a:pt x="279" y="37"/>
                        </a:lnTo>
                        <a:lnTo>
                          <a:pt x="285" y="37"/>
                        </a:lnTo>
                        <a:lnTo>
                          <a:pt x="300" y="37"/>
                        </a:lnTo>
                        <a:lnTo>
                          <a:pt x="314" y="36"/>
                        </a:lnTo>
                        <a:lnTo>
                          <a:pt x="319" y="34"/>
                        </a:lnTo>
                        <a:lnTo>
                          <a:pt x="325" y="32"/>
                        </a:lnTo>
                        <a:lnTo>
                          <a:pt x="329" y="29"/>
                        </a:lnTo>
                        <a:lnTo>
                          <a:pt x="331" y="25"/>
                        </a:lnTo>
                        <a:lnTo>
                          <a:pt x="365" y="25"/>
                        </a:lnTo>
                        <a:lnTo>
                          <a:pt x="368" y="37"/>
                        </a:lnTo>
                        <a:lnTo>
                          <a:pt x="372" y="49"/>
                        </a:lnTo>
                        <a:lnTo>
                          <a:pt x="376" y="62"/>
                        </a:lnTo>
                        <a:lnTo>
                          <a:pt x="383" y="74"/>
                        </a:lnTo>
                        <a:lnTo>
                          <a:pt x="386" y="79"/>
                        </a:lnTo>
                        <a:lnTo>
                          <a:pt x="391" y="84"/>
                        </a:lnTo>
                        <a:lnTo>
                          <a:pt x="395" y="88"/>
                        </a:lnTo>
                        <a:lnTo>
                          <a:pt x="400" y="92"/>
                        </a:lnTo>
                        <a:lnTo>
                          <a:pt x="405" y="95"/>
                        </a:lnTo>
                        <a:lnTo>
                          <a:pt x="412" y="97"/>
                        </a:lnTo>
                        <a:lnTo>
                          <a:pt x="418" y="98"/>
                        </a:lnTo>
                        <a:lnTo>
                          <a:pt x="425" y="99"/>
                        </a:lnTo>
                        <a:lnTo>
                          <a:pt x="425" y="111"/>
                        </a:lnTo>
                        <a:lnTo>
                          <a:pt x="425" y="120"/>
                        </a:lnTo>
                        <a:lnTo>
                          <a:pt x="425" y="130"/>
                        </a:lnTo>
                        <a:lnTo>
                          <a:pt x="425" y="142"/>
                        </a:lnTo>
                        <a:lnTo>
                          <a:pt x="419" y="151"/>
                        </a:lnTo>
                        <a:lnTo>
                          <a:pt x="416" y="158"/>
                        </a:lnTo>
                        <a:lnTo>
                          <a:pt x="413" y="164"/>
                        </a:lnTo>
                        <a:lnTo>
                          <a:pt x="412" y="170"/>
                        </a:lnTo>
                        <a:lnTo>
                          <a:pt x="412" y="175"/>
                        </a:lnTo>
                        <a:lnTo>
                          <a:pt x="412" y="181"/>
                        </a:lnTo>
                        <a:lnTo>
                          <a:pt x="414" y="186"/>
                        </a:lnTo>
                        <a:lnTo>
                          <a:pt x="415" y="190"/>
                        </a:lnTo>
                        <a:lnTo>
                          <a:pt x="419" y="200"/>
                        </a:lnTo>
                        <a:lnTo>
                          <a:pt x="423" y="211"/>
                        </a:lnTo>
                        <a:lnTo>
                          <a:pt x="425" y="218"/>
                        </a:lnTo>
                        <a:lnTo>
                          <a:pt x="426" y="226"/>
                        </a:lnTo>
                        <a:lnTo>
                          <a:pt x="426" y="236"/>
                        </a:lnTo>
                        <a:lnTo>
                          <a:pt x="425" y="247"/>
                        </a:lnTo>
                        <a:lnTo>
                          <a:pt x="426" y="261"/>
                        </a:lnTo>
                        <a:lnTo>
                          <a:pt x="426" y="274"/>
                        </a:lnTo>
                        <a:lnTo>
                          <a:pt x="425" y="280"/>
                        </a:lnTo>
                        <a:lnTo>
                          <a:pt x="423" y="285"/>
                        </a:lnTo>
                        <a:lnTo>
                          <a:pt x="418" y="292"/>
                        </a:lnTo>
                        <a:lnTo>
                          <a:pt x="412" y="296"/>
                        </a:lnTo>
                        <a:lnTo>
                          <a:pt x="385" y="296"/>
                        </a:lnTo>
                        <a:lnTo>
                          <a:pt x="380" y="298"/>
                        </a:lnTo>
                        <a:lnTo>
                          <a:pt x="375" y="299"/>
                        </a:lnTo>
                        <a:lnTo>
                          <a:pt x="370" y="299"/>
                        </a:lnTo>
                        <a:lnTo>
                          <a:pt x="365" y="297"/>
                        </a:lnTo>
                        <a:lnTo>
                          <a:pt x="360" y="296"/>
                        </a:lnTo>
                        <a:lnTo>
                          <a:pt x="356" y="293"/>
                        </a:lnTo>
                        <a:lnTo>
                          <a:pt x="351" y="290"/>
                        </a:lnTo>
                        <a:lnTo>
                          <a:pt x="347" y="286"/>
                        </a:lnTo>
                        <a:lnTo>
                          <a:pt x="338" y="278"/>
                        </a:lnTo>
                        <a:lnTo>
                          <a:pt x="330" y="269"/>
                        </a:lnTo>
                        <a:lnTo>
                          <a:pt x="324" y="261"/>
                        </a:lnTo>
                        <a:lnTo>
                          <a:pt x="318" y="253"/>
                        </a:lnTo>
                        <a:lnTo>
                          <a:pt x="311" y="253"/>
                        </a:lnTo>
                        <a:lnTo>
                          <a:pt x="304" y="252"/>
                        </a:lnTo>
                        <a:lnTo>
                          <a:pt x="294" y="251"/>
                        </a:lnTo>
                        <a:lnTo>
                          <a:pt x="279" y="247"/>
                        </a:lnTo>
                        <a:lnTo>
                          <a:pt x="278" y="232"/>
                        </a:lnTo>
                        <a:lnTo>
                          <a:pt x="275" y="217"/>
                        </a:lnTo>
                        <a:lnTo>
                          <a:pt x="274" y="210"/>
                        </a:lnTo>
                        <a:lnTo>
                          <a:pt x="272" y="203"/>
                        </a:lnTo>
                        <a:lnTo>
                          <a:pt x="269" y="197"/>
                        </a:lnTo>
                        <a:lnTo>
                          <a:pt x="266" y="190"/>
                        </a:lnTo>
                        <a:lnTo>
                          <a:pt x="261" y="184"/>
                        </a:lnTo>
                        <a:lnTo>
                          <a:pt x="257" y="179"/>
                        </a:lnTo>
                        <a:lnTo>
                          <a:pt x="251" y="173"/>
                        </a:lnTo>
                        <a:lnTo>
                          <a:pt x="245" y="168"/>
                        </a:lnTo>
                        <a:lnTo>
                          <a:pt x="238" y="165"/>
                        </a:lnTo>
                        <a:lnTo>
                          <a:pt x="230" y="162"/>
                        </a:lnTo>
                        <a:lnTo>
                          <a:pt x="222" y="161"/>
                        </a:lnTo>
                        <a:lnTo>
                          <a:pt x="213" y="160"/>
                        </a:lnTo>
                        <a:lnTo>
                          <a:pt x="204" y="161"/>
                        </a:lnTo>
                        <a:lnTo>
                          <a:pt x="195" y="162"/>
                        </a:lnTo>
                        <a:lnTo>
                          <a:pt x="188" y="163"/>
                        </a:lnTo>
                        <a:lnTo>
                          <a:pt x="181" y="166"/>
                        </a:lnTo>
                        <a:lnTo>
                          <a:pt x="173" y="168"/>
                        </a:lnTo>
                        <a:lnTo>
                          <a:pt x="167" y="172"/>
                        </a:lnTo>
                        <a:lnTo>
                          <a:pt x="160" y="176"/>
                        </a:lnTo>
                        <a:lnTo>
                          <a:pt x="155" y="181"/>
                        </a:lnTo>
                        <a:lnTo>
                          <a:pt x="141" y="191"/>
                        </a:lnTo>
                        <a:lnTo>
                          <a:pt x="131" y="202"/>
                        </a:lnTo>
                        <a:lnTo>
                          <a:pt x="118" y="215"/>
                        </a:lnTo>
                        <a:lnTo>
                          <a:pt x="106" y="228"/>
                        </a:lnTo>
                        <a:lnTo>
                          <a:pt x="105" y="218"/>
                        </a:lnTo>
                        <a:lnTo>
                          <a:pt x="103" y="209"/>
                        </a:lnTo>
                        <a:lnTo>
                          <a:pt x="100" y="201"/>
                        </a:lnTo>
                        <a:lnTo>
                          <a:pt x="95" y="193"/>
                        </a:lnTo>
                        <a:lnTo>
                          <a:pt x="90" y="186"/>
                        </a:lnTo>
                        <a:lnTo>
                          <a:pt x="83" y="179"/>
                        </a:lnTo>
                        <a:lnTo>
                          <a:pt x="76" y="171"/>
                        </a:lnTo>
                        <a:lnTo>
                          <a:pt x="68" y="165"/>
                        </a:lnTo>
                        <a:lnTo>
                          <a:pt x="50" y="153"/>
                        </a:lnTo>
                        <a:lnTo>
                          <a:pt x="33" y="140"/>
                        </a:lnTo>
                        <a:lnTo>
                          <a:pt x="24" y="134"/>
                        </a:lnTo>
                        <a:lnTo>
                          <a:pt x="15" y="127"/>
                        </a:lnTo>
                        <a:lnTo>
                          <a:pt x="8" y="119"/>
                        </a:lnTo>
                        <a:lnTo>
                          <a:pt x="0" y="111"/>
                        </a:lnTo>
                        <a:lnTo>
                          <a:pt x="15" y="101"/>
                        </a:lnTo>
                        <a:lnTo>
                          <a:pt x="31" y="90"/>
                        </a:lnTo>
                        <a:lnTo>
                          <a:pt x="46" y="77"/>
                        </a:lnTo>
                        <a:lnTo>
                          <a:pt x="60" y="62"/>
                        </a:lnTo>
                        <a:lnTo>
                          <a:pt x="75" y="48"/>
                        </a:lnTo>
                        <a:lnTo>
                          <a:pt x="87" y="33"/>
                        </a:lnTo>
                        <a:lnTo>
                          <a:pt x="98" y="17"/>
                        </a:lnTo>
                        <a:lnTo>
                          <a:pt x="106" y="0"/>
                        </a:lnTo>
                        <a:lnTo>
                          <a:pt x="179" y="13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307" name="Freeform 464"/>
                  <p:cNvSpPr>
                    <a:spLocks/>
                  </p:cNvSpPr>
                  <p:nvPr>
                    <p:custDataLst>
                      <p:tags r:id="rId291"/>
                    </p:custDataLst>
                  </p:nvPr>
                </p:nvSpPr>
                <p:spPr bwMode="auto">
                  <a:xfrm>
                    <a:off x="5676900" y="2805113"/>
                    <a:ext cx="692150" cy="874712"/>
                  </a:xfrm>
                  <a:custGeom>
                    <a:avLst/>
                    <a:gdLst>
                      <a:gd name="T0" fmla="*/ 477 w 1594"/>
                      <a:gd name="T1" fmla="*/ 107 h 1670"/>
                      <a:gd name="T2" fmla="*/ 485 w 1594"/>
                      <a:gd name="T3" fmla="*/ 185 h 1670"/>
                      <a:gd name="T4" fmla="*/ 578 w 1594"/>
                      <a:gd name="T5" fmla="*/ 287 h 1670"/>
                      <a:gd name="T6" fmla="*/ 701 w 1594"/>
                      <a:gd name="T7" fmla="*/ 459 h 1670"/>
                      <a:gd name="T8" fmla="*/ 795 w 1594"/>
                      <a:gd name="T9" fmla="*/ 499 h 1670"/>
                      <a:gd name="T10" fmla="*/ 877 w 1594"/>
                      <a:gd name="T11" fmla="*/ 493 h 1670"/>
                      <a:gd name="T12" fmla="*/ 930 w 1594"/>
                      <a:gd name="T13" fmla="*/ 537 h 1670"/>
                      <a:gd name="T14" fmla="*/ 1102 w 1594"/>
                      <a:gd name="T15" fmla="*/ 567 h 1670"/>
                      <a:gd name="T16" fmla="*/ 1121 w 1594"/>
                      <a:gd name="T17" fmla="*/ 461 h 1670"/>
                      <a:gd name="T18" fmla="*/ 1179 w 1594"/>
                      <a:gd name="T19" fmla="*/ 539 h 1670"/>
                      <a:gd name="T20" fmla="*/ 1243 w 1594"/>
                      <a:gd name="T21" fmla="*/ 561 h 1670"/>
                      <a:gd name="T22" fmla="*/ 1299 w 1594"/>
                      <a:gd name="T23" fmla="*/ 498 h 1670"/>
                      <a:gd name="T24" fmla="*/ 1404 w 1594"/>
                      <a:gd name="T25" fmla="*/ 409 h 1670"/>
                      <a:gd name="T26" fmla="*/ 1549 w 1594"/>
                      <a:gd name="T27" fmla="*/ 428 h 1670"/>
                      <a:gd name="T28" fmla="*/ 1579 w 1594"/>
                      <a:gd name="T29" fmla="*/ 498 h 1670"/>
                      <a:gd name="T30" fmla="*/ 1504 w 1594"/>
                      <a:gd name="T31" fmla="*/ 542 h 1670"/>
                      <a:gd name="T32" fmla="*/ 1485 w 1594"/>
                      <a:gd name="T33" fmla="*/ 679 h 1670"/>
                      <a:gd name="T34" fmla="*/ 1429 w 1594"/>
                      <a:gd name="T35" fmla="*/ 704 h 1670"/>
                      <a:gd name="T36" fmla="*/ 1408 w 1594"/>
                      <a:gd name="T37" fmla="*/ 814 h 1670"/>
                      <a:gd name="T38" fmla="*/ 1321 w 1594"/>
                      <a:gd name="T39" fmla="*/ 754 h 1670"/>
                      <a:gd name="T40" fmla="*/ 1323 w 1594"/>
                      <a:gd name="T41" fmla="*/ 698 h 1670"/>
                      <a:gd name="T42" fmla="*/ 1225 w 1594"/>
                      <a:gd name="T43" fmla="*/ 638 h 1670"/>
                      <a:gd name="T44" fmla="*/ 1187 w 1594"/>
                      <a:gd name="T45" fmla="*/ 588 h 1670"/>
                      <a:gd name="T46" fmla="*/ 1131 w 1594"/>
                      <a:gd name="T47" fmla="*/ 575 h 1670"/>
                      <a:gd name="T48" fmla="*/ 1127 w 1594"/>
                      <a:gd name="T49" fmla="*/ 625 h 1670"/>
                      <a:gd name="T50" fmla="*/ 1117 w 1594"/>
                      <a:gd name="T51" fmla="*/ 683 h 1670"/>
                      <a:gd name="T52" fmla="*/ 1160 w 1594"/>
                      <a:gd name="T53" fmla="*/ 735 h 1670"/>
                      <a:gd name="T54" fmla="*/ 1149 w 1594"/>
                      <a:gd name="T55" fmla="*/ 843 h 1670"/>
                      <a:gd name="T56" fmla="*/ 1075 w 1594"/>
                      <a:gd name="T57" fmla="*/ 864 h 1670"/>
                      <a:gd name="T58" fmla="*/ 1049 w 1594"/>
                      <a:gd name="T59" fmla="*/ 937 h 1670"/>
                      <a:gd name="T60" fmla="*/ 954 w 1594"/>
                      <a:gd name="T61" fmla="*/ 1001 h 1670"/>
                      <a:gd name="T62" fmla="*/ 912 w 1594"/>
                      <a:gd name="T63" fmla="*/ 1050 h 1670"/>
                      <a:gd name="T64" fmla="*/ 780 w 1594"/>
                      <a:gd name="T65" fmla="*/ 1188 h 1670"/>
                      <a:gd name="T66" fmla="*/ 723 w 1594"/>
                      <a:gd name="T67" fmla="*/ 1233 h 1670"/>
                      <a:gd name="T68" fmla="*/ 744 w 1594"/>
                      <a:gd name="T69" fmla="*/ 1344 h 1670"/>
                      <a:gd name="T70" fmla="*/ 712 w 1594"/>
                      <a:gd name="T71" fmla="*/ 1445 h 1670"/>
                      <a:gd name="T72" fmla="*/ 722 w 1594"/>
                      <a:gd name="T73" fmla="*/ 1524 h 1670"/>
                      <a:gd name="T74" fmla="*/ 693 w 1594"/>
                      <a:gd name="T75" fmla="*/ 1576 h 1670"/>
                      <a:gd name="T76" fmla="*/ 595 w 1594"/>
                      <a:gd name="T77" fmla="*/ 1663 h 1670"/>
                      <a:gd name="T78" fmla="*/ 516 w 1594"/>
                      <a:gd name="T79" fmla="*/ 1529 h 1670"/>
                      <a:gd name="T80" fmla="*/ 419 w 1594"/>
                      <a:gd name="T81" fmla="*/ 1334 h 1670"/>
                      <a:gd name="T82" fmla="*/ 301 w 1594"/>
                      <a:gd name="T83" fmla="*/ 1114 h 1670"/>
                      <a:gd name="T84" fmla="*/ 259 w 1594"/>
                      <a:gd name="T85" fmla="*/ 861 h 1670"/>
                      <a:gd name="T86" fmla="*/ 230 w 1594"/>
                      <a:gd name="T87" fmla="*/ 814 h 1670"/>
                      <a:gd name="T88" fmla="*/ 164 w 1594"/>
                      <a:gd name="T89" fmla="*/ 900 h 1670"/>
                      <a:gd name="T90" fmla="*/ 90 w 1594"/>
                      <a:gd name="T91" fmla="*/ 876 h 1670"/>
                      <a:gd name="T92" fmla="*/ 51 w 1594"/>
                      <a:gd name="T93" fmla="*/ 798 h 1670"/>
                      <a:gd name="T94" fmla="*/ 30 w 1594"/>
                      <a:gd name="T95" fmla="*/ 771 h 1670"/>
                      <a:gd name="T96" fmla="*/ 32 w 1594"/>
                      <a:gd name="T97" fmla="*/ 708 h 1670"/>
                      <a:gd name="T98" fmla="*/ 159 w 1594"/>
                      <a:gd name="T99" fmla="*/ 659 h 1670"/>
                      <a:gd name="T100" fmla="*/ 92 w 1594"/>
                      <a:gd name="T101" fmla="*/ 569 h 1670"/>
                      <a:gd name="T102" fmla="*/ 59 w 1594"/>
                      <a:gd name="T103" fmla="*/ 500 h 1670"/>
                      <a:gd name="T104" fmla="*/ 162 w 1594"/>
                      <a:gd name="T105" fmla="*/ 459 h 1670"/>
                      <a:gd name="T106" fmla="*/ 270 w 1594"/>
                      <a:gd name="T107" fmla="*/ 294 h 1670"/>
                      <a:gd name="T108" fmla="*/ 274 w 1594"/>
                      <a:gd name="T109" fmla="*/ 230 h 1670"/>
                      <a:gd name="T110" fmla="*/ 227 w 1594"/>
                      <a:gd name="T111" fmla="*/ 142 h 1670"/>
                      <a:gd name="T112" fmla="*/ 322 w 1594"/>
                      <a:gd name="T113" fmla="*/ 54 h 1670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w 1594"/>
                      <a:gd name="T172" fmla="*/ 0 h 1670"/>
                      <a:gd name="T173" fmla="*/ 1594 w 1594"/>
                      <a:gd name="T174" fmla="*/ 1670 h 1670"/>
                    </a:gdLst>
                    <a:ahLst/>
                    <a:cxnLst>
                      <a:cxn ang="T114">
                        <a:pos x="T0" y="T1"/>
                      </a:cxn>
                      <a:cxn ang="T115">
                        <a:pos x="T2" y="T3"/>
                      </a:cxn>
                      <a:cxn ang="T116">
                        <a:pos x="T4" y="T5"/>
                      </a:cxn>
                      <a:cxn ang="T117">
                        <a:pos x="T6" y="T7"/>
                      </a:cxn>
                      <a:cxn ang="T118">
                        <a:pos x="T8" y="T9"/>
                      </a:cxn>
                      <a:cxn ang="T119">
                        <a:pos x="T10" y="T11"/>
                      </a:cxn>
                      <a:cxn ang="T120">
                        <a:pos x="T12" y="T13"/>
                      </a:cxn>
                      <a:cxn ang="T121">
                        <a:pos x="T14" y="T15"/>
                      </a:cxn>
                      <a:cxn ang="T122">
                        <a:pos x="T16" y="T17"/>
                      </a:cxn>
                      <a:cxn ang="T123">
                        <a:pos x="T18" y="T19"/>
                      </a:cxn>
                      <a:cxn ang="T124">
                        <a:pos x="T20" y="T21"/>
                      </a:cxn>
                      <a:cxn ang="T125">
                        <a:pos x="T22" y="T23"/>
                      </a:cxn>
                      <a:cxn ang="T126">
                        <a:pos x="T24" y="T25"/>
                      </a:cxn>
                      <a:cxn ang="T127">
                        <a:pos x="T26" y="T27"/>
                      </a:cxn>
                      <a:cxn ang="T128">
                        <a:pos x="T28" y="T29"/>
                      </a:cxn>
                      <a:cxn ang="T129">
                        <a:pos x="T30" y="T31"/>
                      </a:cxn>
                      <a:cxn ang="T130">
                        <a:pos x="T32" y="T33"/>
                      </a:cxn>
                      <a:cxn ang="T131">
                        <a:pos x="T34" y="T35"/>
                      </a:cxn>
                      <a:cxn ang="T132">
                        <a:pos x="T36" y="T37"/>
                      </a:cxn>
                      <a:cxn ang="T133">
                        <a:pos x="T38" y="T39"/>
                      </a:cxn>
                      <a:cxn ang="T134">
                        <a:pos x="T40" y="T41"/>
                      </a:cxn>
                      <a:cxn ang="T135">
                        <a:pos x="T42" y="T43"/>
                      </a:cxn>
                      <a:cxn ang="T136">
                        <a:pos x="T44" y="T45"/>
                      </a:cxn>
                      <a:cxn ang="T137">
                        <a:pos x="T46" y="T47"/>
                      </a:cxn>
                      <a:cxn ang="T138">
                        <a:pos x="T48" y="T49"/>
                      </a:cxn>
                      <a:cxn ang="T139">
                        <a:pos x="T50" y="T51"/>
                      </a:cxn>
                      <a:cxn ang="T140">
                        <a:pos x="T52" y="T53"/>
                      </a:cxn>
                      <a:cxn ang="T141">
                        <a:pos x="T54" y="T55"/>
                      </a:cxn>
                      <a:cxn ang="T142">
                        <a:pos x="T56" y="T57"/>
                      </a:cxn>
                      <a:cxn ang="T143">
                        <a:pos x="T58" y="T59"/>
                      </a:cxn>
                      <a:cxn ang="T144">
                        <a:pos x="T60" y="T61"/>
                      </a:cxn>
                      <a:cxn ang="T145">
                        <a:pos x="T62" y="T63"/>
                      </a:cxn>
                      <a:cxn ang="T146">
                        <a:pos x="T64" y="T65"/>
                      </a:cxn>
                      <a:cxn ang="T147">
                        <a:pos x="T66" y="T67"/>
                      </a:cxn>
                      <a:cxn ang="T148">
                        <a:pos x="T68" y="T69"/>
                      </a:cxn>
                      <a:cxn ang="T149">
                        <a:pos x="T70" y="T71"/>
                      </a:cxn>
                      <a:cxn ang="T150">
                        <a:pos x="T72" y="T73"/>
                      </a:cxn>
                      <a:cxn ang="T151">
                        <a:pos x="T74" y="T75"/>
                      </a:cxn>
                      <a:cxn ang="T152">
                        <a:pos x="T76" y="T77"/>
                      </a:cxn>
                      <a:cxn ang="T153">
                        <a:pos x="T78" y="T79"/>
                      </a:cxn>
                      <a:cxn ang="T154">
                        <a:pos x="T80" y="T81"/>
                      </a:cxn>
                      <a:cxn ang="T155">
                        <a:pos x="T82" y="T83"/>
                      </a:cxn>
                      <a:cxn ang="T156">
                        <a:pos x="T84" y="T85"/>
                      </a:cxn>
                      <a:cxn ang="T157">
                        <a:pos x="T86" y="T87"/>
                      </a:cxn>
                      <a:cxn ang="T158">
                        <a:pos x="T88" y="T89"/>
                      </a:cxn>
                      <a:cxn ang="T159">
                        <a:pos x="T90" y="T91"/>
                      </a:cxn>
                      <a:cxn ang="T160">
                        <a:pos x="T92" y="T93"/>
                      </a:cxn>
                      <a:cxn ang="T161">
                        <a:pos x="T94" y="T95"/>
                      </a:cxn>
                      <a:cxn ang="T162">
                        <a:pos x="T96" y="T97"/>
                      </a:cxn>
                      <a:cxn ang="T163">
                        <a:pos x="T98" y="T99"/>
                      </a:cxn>
                      <a:cxn ang="T164">
                        <a:pos x="T100" y="T101"/>
                      </a:cxn>
                      <a:cxn ang="T165">
                        <a:pos x="T102" y="T103"/>
                      </a:cxn>
                      <a:cxn ang="T166">
                        <a:pos x="T104" y="T105"/>
                      </a:cxn>
                      <a:cxn ang="T167">
                        <a:pos x="T106" y="T107"/>
                      </a:cxn>
                      <a:cxn ang="T168">
                        <a:pos x="T108" y="T109"/>
                      </a:cxn>
                      <a:cxn ang="T169">
                        <a:pos x="T110" y="T111"/>
                      </a:cxn>
                      <a:cxn ang="T170">
                        <a:pos x="T112" y="T113"/>
                      </a:cxn>
                    </a:cxnLst>
                    <a:rect l="T171" t="T172" r="T173" b="T174"/>
                    <a:pathLst>
                      <a:path w="1594" h="1670">
                        <a:moveTo>
                          <a:pt x="385" y="0"/>
                        </a:moveTo>
                        <a:lnTo>
                          <a:pt x="400" y="16"/>
                        </a:lnTo>
                        <a:lnTo>
                          <a:pt x="415" y="33"/>
                        </a:lnTo>
                        <a:lnTo>
                          <a:pt x="427" y="48"/>
                        </a:lnTo>
                        <a:lnTo>
                          <a:pt x="437" y="63"/>
                        </a:lnTo>
                        <a:lnTo>
                          <a:pt x="448" y="76"/>
                        </a:lnTo>
                        <a:lnTo>
                          <a:pt x="459" y="90"/>
                        </a:lnTo>
                        <a:lnTo>
                          <a:pt x="464" y="96"/>
                        </a:lnTo>
                        <a:lnTo>
                          <a:pt x="471" y="101"/>
                        </a:lnTo>
                        <a:lnTo>
                          <a:pt x="477" y="107"/>
                        </a:lnTo>
                        <a:lnTo>
                          <a:pt x="485" y="111"/>
                        </a:lnTo>
                        <a:lnTo>
                          <a:pt x="492" y="118"/>
                        </a:lnTo>
                        <a:lnTo>
                          <a:pt x="499" y="126"/>
                        </a:lnTo>
                        <a:lnTo>
                          <a:pt x="506" y="134"/>
                        </a:lnTo>
                        <a:lnTo>
                          <a:pt x="512" y="144"/>
                        </a:lnTo>
                        <a:lnTo>
                          <a:pt x="519" y="153"/>
                        </a:lnTo>
                        <a:lnTo>
                          <a:pt x="523" y="163"/>
                        </a:lnTo>
                        <a:lnTo>
                          <a:pt x="528" y="174"/>
                        </a:lnTo>
                        <a:lnTo>
                          <a:pt x="531" y="185"/>
                        </a:lnTo>
                        <a:lnTo>
                          <a:pt x="485" y="185"/>
                        </a:lnTo>
                        <a:lnTo>
                          <a:pt x="485" y="216"/>
                        </a:lnTo>
                        <a:lnTo>
                          <a:pt x="490" y="229"/>
                        </a:lnTo>
                        <a:lnTo>
                          <a:pt x="497" y="240"/>
                        </a:lnTo>
                        <a:lnTo>
                          <a:pt x="505" y="250"/>
                        </a:lnTo>
                        <a:lnTo>
                          <a:pt x="514" y="257"/>
                        </a:lnTo>
                        <a:lnTo>
                          <a:pt x="523" y="264"/>
                        </a:lnTo>
                        <a:lnTo>
                          <a:pt x="534" y="269"/>
                        </a:lnTo>
                        <a:lnTo>
                          <a:pt x="544" y="274"/>
                        </a:lnTo>
                        <a:lnTo>
                          <a:pt x="556" y="278"/>
                        </a:lnTo>
                        <a:lnTo>
                          <a:pt x="578" y="287"/>
                        </a:lnTo>
                        <a:lnTo>
                          <a:pt x="600" y="296"/>
                        </a:lnTo>
                        <a:lnTo>
                          <a:pt x="610" y="302"/>
                        </a:lnTo>
                        <a:lnTo>
                          <a:pt x="620" y="310"/>
                        </a:lnTo>
                        <a:lnTo>
                          <a:pt x="629" y="318"/>
                        </a:lnTo>
                        <a:lnTo>
                          <a:pt x="638" y="327"/>
                        </a:lnTo>
                        <a:lnTo>
                          <a:pt x="631" y="420"/>
                        </a:lnTo>
                        <a:lnTo>
                          <a:pt x="643" y="429"/>
                        </a:lnTo>
                        <a:lnTo>
                          <a:pt x="660" y="440"/>
                        </a:lnTo>
                        <a:lnTo>
                          <a:pt x="679" y="450"/>
                        </a:lnTo>
                        <a:lnTo>
                          <a:pt x="701" y="459"/>
                        </a:lnTo>
                        <a:lnTo>
                          <a:pt x="723" y="468"/>
                        </a:lnTo>
                        <a:lnTo>
                          <a:pt x="744" y="475"/>
                        </a:lnTo>
                        <a:lnTo>
                          <a:pt x="753" y="478"/>
                        </a:lnTo>
                        <a:lnTo>
                          <a:pt x="762" y="480"/>
                        </a:lnTo>
                        <a:lnTo>
                          <a:pt x="770" y="481"/>
                        </a:lnTo>
                        <a:lnTo>
                          <a:pt x="777" y="481"/>
                        </a:lnTo>
                        <a:lnTo>
                          <a:pt x="779" y="488"/>
                        </a:lnTo>
                        <a:lnTo>
                          <a:pt x="784" y="494"/>
                        </a:lnTo>
                        <a:lnTo>
                          <a:pt x="789" y="497"/>
                        </a:lnTo>
                        <a:lnTo>
                          <a:pt x="795" y="499"/>
                        </a:lnTo>
                        <a:lnTo>
                          <a:pt x="800" y="501"/>
                        </a:lnTo>
                        <a:lnTo>
                          <a:pt x="807" y="501"/>
                        </a:lnTo>
                        <a:lnTo>
                          <a:pt x="814" y="500"/>
                        </a:lnTo>
                        <a:lnTo>
                          <a:pt x="822" y="499"/>
                        </a:lnTo>
                        <a:lnTo>
                          <a:pt x="836" y="496"/>
                        </a:lnTo>
                        <a:lnTo>
                          <a:pt x="852" y="492"/>
                        </a:lnTo>
                        <a:lnTo>
                          <a:pt x="858" y="492"/>
                        </a:lnTo>
                        <a:lnTo>
                          <a:pt x="865" y="491"/>
                        </a:lnTo>
                        <a:lnTo>
                          <a:pt x="871" y="492"/>
                        </a:lnTo>
                        <a:lnTo>
                          <a:pt x="877" y="493"/>
                        </a:lnTo>
                        <a:lnTo>
                          <a:pt x="886" y="499"/>
                        </a:lnTo>
                        <a:lnTo>
                          <a:pt x="892" y="504"/>
                        </a:lnTo>
                        <a:lnTo>
                          <a:pt x="898" y="511"/>
                        </a:lnTo>
                        <a:lnTo>
                          <a:pt x="903" y="517"/>
                        </a:lnTo>
                        <a:lnTo>
                          <a:pt x="908" y="523"/>
                        </a:lnTo>
                        <a:lnTo>
                          <a:pt x="914" y="529"/>
                        </a:lnTo>
                        <a:lnTo>
                          <a:pt x="918" y="532"/>
                        </a:lnTo>
                        <a:lnTo>
                          <a:pt x="921" y="534"/>
                        </a:lnTo>
                        <a:lnTo>
                          <a:pt x="925" y="536"/>
                        </a:lnTo>
                        <a:lnTo>
                          <a:pt x="930" y="537"/>
                        </a:lnTo>
                        <a:lnTo>
                          <a:pt x="946" y="540"/>
                        </a:lnTo>
                        <a:lnTo>
                          <a:pt x="968" y="546"/>
                        </a:lnTo>
                        <a:lnTo>
                          <a:pt x="993" y="552"/>
                        </a:lnTo>
                        <a:lnTo>
                          <a:pt x="1021" y="559"/>
                        </a:lnTo>
                        <a:lnTo>
                          <a:pt x="1047" y="564"/>
                        </a:lnTo>
                        <a:lnTo>
                          <a:pt x="1071" y="568"/>
                        </a:lnTo>
                        <a:lnTo>
                          <a:pt x="1082" y="569"/>
                        </a:lnTo>
                        <a:lnTo>
                          <a:pt x="1090" y="570"/>
                        </a:lnTo>
                        <a:lnTo>
                          <a:pt x="1098" y="569"/>
                        </a:lnTo>
                        <a:lnTo>
                          <a:pt x="1102" y="567"/>
                        </a:lnTo>
                        <a:lnTo>
                          <a:pt x="1098" y="560"/>
                        </a:lnTo>
                        <a:lnTo>
                          <a:pt x="1093" y="552"/>
                        </a:lnTo>
                        <a:lnTo>
                          <a:pt x="1090" y="544"/>
                        </a:lnTo>
                        <a:lnTo>
                          <a:pt x="1088" y="535"/>
                        </a:lnTo>
                        <a:lnTo>
                          <a:pt x="1083" y="520"/>
                        </a:lnTo>
                        <a:lnTo>
                          <a:pt x="1082" y="512"/>
                        </a:lnTo>
                        <a:lnTo>
                          <a:pt x="1082" y="481"/>
                        </a:lnTo>
                        <a:lnTo>
                          <a:pt x="1082" y="450"/>
                        </a:lnTo>
                        <a:lnTo>
                          <a:pt x="1115" y="450"/>
                        </a:lnTo>
                        <a:lnTo>
                          <a:pt x="1121" y="461"/>
                        </a:lnTo>
                        <a:lnTo>
                          <a:pt x="1125" y="468"/>
                        </a:lnTo>
                        <a:lnTo>
                          <a:pt x="1131" y="474"/>
                        </a:lnTo>
                        <a:lnTo>
                          <a:pt x="1136" y="481"/>
                        </a:lnTo>
                        <a:lnTo>
                          <a:pt x="1135" y="497"/>
                        </a:lnTo>
                        <a:lnTo>
                          <a:pt x="1132" y="507"/>
                        </a:lnTo>
                        <a:lnTo>
                          <a:pt x="1130" y="515"/>
                        </a:lnTo>
                        <a:lnTo>
                          <a:pt x="1128" y="524"/>
                        </a:lnTo>
                        <a:lnTo>
                          <a:pt x="1149" y="530"/>
                        </a:lnTo>
                        <a:lnTo>
                          <a:pt x="1169" y="536"/>
                        </a:lnTo>
                        <a:lnTo>
                          <a:pt x="1179" y="539"/>
                        </a:lnTo>
                        <a:lnTo>
                          <a:pt x="1189" y="541"/>
                        </a:lnTo>
                        <a:lnTo>
                          <a:pt x="1199" y="542"/>
                        </a:lnTo>
                        <a:lnTo>
                          <a:pt x="1209" y="543"/>
                        </a:lnTo>
                        <a:lnTo>
                          <a:pt x="1210" y="547"/>
                        </a:lnTo>
                        <a:lnTo>
                          <a:pt x="1212" y="551"/>
                        </a:lnTo>
                        <a:lnTo>
                          <a:pt x="1215" y="554"/>
                        </a:lnTo>
                        <a:lnTo>
                          <a:pt x="1220" y="557"/>
                        </a:lnTo>
                        <a:lnTo>
                          <a:pt x="1228" y="560"/>
                        </a:lnTo>
                        <a:lnTo>
                          <a:pt x="1235" y="561"/>
                        </a:lnTo>
                        <a:lnTo>
                          <a:pt x="1243" y="561"/>
                        </a:lnTo>
                        <a:lnTo>
                          <a:pt x="1249" y="559"/>
                        </a:lnTo>
                        <a:lnTo>
                          <a:pt x="1256" y="556"/>
                        </a:lnTo>
                        <a:lnTo>
                          <a:pt x="1261" y="553"/>
                        </a:lnTo>
                        <a:lnTo>
                          <a:pt x="1267" y="549"/>
                        </a:lnTo>
                        <a:lnTo>
                          <a:pt x="1272" y="544"/>
                        </a:lnTo>
                        <a:lnTo>
                          <a:pt x="1277" y="539"/>
                        </a:lnTo>
                        <a:lnTo>
                          <a:pt x="1281" y="534"/>
                        </a:lnTo>
                        <a:lnTo>
                          <a:pt x="1289" y="521"/>
                        </a:lnTo>
                        <a:lnTo>
                          <a:pt x="1294" y="509"/>
                        </a:lnTo>
                        <a:lnTo>
                          <a:pt x="1299" y="498"/>
                        </a:lnTo>
                        <a:lnTo>
                          <a:pt x="1302" y="487"/>
                        </a:lnTo>
                        <a:lnTo>
                          <a:pt x="1312" y="476"/>
                        </a:lnTo>
                        <a:lnTo>
                          <a:pt x="1322" y="465"/>
                        </a:lnTo>
                        <a:lnTo>
                          <a:pt x="1333" y="456"/>
                        </a:lnTo>
                        <a:lnTo>
                          <a:pt x="1344" y="446"/>
                        </a:lnTo>
                        <a:lnTo>
                          <a:pt x="1356" y="438"/>
                        </a:lnTo>
                        <a:lnTo>
                          <a:pt x="1367" y="430"/>
                        </a:lnTo>
                        <a:lnTo>
                          <a:pt x="1379" y="423"/>
                        </a:lnTo>
                        <a:lnTo>
                          <a:pt x="1391" y="416"/>
                        </a:lnTo>
                        <a:lnTo>
                          <a:pt x="1404" y="409"/>
                        </a:lnTo>
                        <a:lnTo>
                          <a:pt x="1417" y="403"/>
                        </a:lnTo>
                        <a:lnTo>
                          <a:pt x="1430" y="398"/>
                        </a:lnTo>
                        <a:lnTo>
                          <a:pt x="1444" y="393"/>
                        </a:lnTo>
                        <a:lnTo>
                          <a:pt x="1472" y="384"/>
                        </a:lnTo>
                        <a:lnTo>
                          <a:pt x="1501" y="377"/>
                        </a:lnTo>
                        <a:lnTo>
                          <a:pt x="1507" y="385"/>
                        </a:lnTo>
                        <a:lnTo>
                          <a:pt x="1515" y="395"/>
                        </a:lnTo>
                        <a:lnTo>
                          <a:pt x="1526" y="406"/>
                        </a:lnTo>
                        <a:lnTo>
                          <a:pt x="1537" y="418"/>
                        </a:lnTo>
                        <a:lnTo>
                          <a:pt x="1549" y="428"/>
                        </a:lnTo>
                        <a:lnTo>
                          <a:pt x="1562" y="436"/>
                        </a:lnTo>
                        <a:lnTo>
                          <a:pt x="1568" y="440"/>
                        </a:lnTo>
                        <a:lnTo>
                          <a:pt x="1574" y="442"/>
                        </a:lnTo>
                        <a:lnTo>
                          <a:pt x="1581" y="444"/>
                        </a:lnTo>
                        <a:lnTo>
                          <a:pt x="1587" y="444"/>
                        </a:lnTo>
                        <a:lnTo>
                          <a:pt x="1594" y="432"/>
                        </a:lnTo>
                        <a:lnTo>
                          <a:pt x="1590" y="453"/>
                        </a:lnTo>
                        <a:lnTo>
                          <a:pt x="1585" y="477"/>
                        </a:lnTo>
                        <a:lnTo>
                          <a:pt x="1583" y="488"/>
                        </a:lnTo>
                        <a:lnTo>
                          <a:pt x="1579" y="498"/>
                        </a:lnTo>
                        <a:lnTo>
                          <a:pt x="1576" y="502"/>
                        </a:lnTo>
                        <a:lnTo>
                          <a:pt x="1574" y="506"/>
                        </a:lnTo>
                        <a:lnTo>
                          <a:pt x="1571" y="509"/>
                        </a:lnTo>
                        <a:lnTo>
                          <a:pt x="1568" y="512"/>
                        </a:lnTo>
                        <a:lnTo>
                          <a:pt x="1554" y="515"/>
                        </a:lnTo>
                        <a:lnTo>
                          <a:pt x="1531" y="523"/>
                        </a:lnTo>
                        <a:lnTo>
                          <a:pt x="1520" y="530"/>
                        </a:lnTo>
                        <a:lnTo>
                          <a:pt x="1511" y="536"/>
                        </a:lnTo>
                        <a:lnTo>
                          <a:pt x="1506" y="539"/>
                        </a:lnTo>
                        <a:lnTo>
                          <a:pt x="1504" y="542"/>
                        </a:lnTo>
                        <a:lnTo>
                          <a:pt x="1502" y="546"/>
                        </a:lnTo>
                        <a:lnTo>
                          <a:pt x="1501" y="549"/>
                        </a:lnTo>
                        <a:lnTo>
                          <a:pt x="1502" y="584"/>
                        </a:lnTo>
                        <a:lnTo>
                          <a:pt x="1501" y="624"/>
                        </a:lnTo>
                        <a:lnTo>
                          <a:pt x="1498" y="634"/>
                        </a:lnTo>
                        <a:lnTo>
                          <a:pt x="1497" y="645"/>
                        </a:lnTo>
                        <a:lnTo>
                          <a:pt x="1495" y="654"/>
                        </a:lnTo>
                        <a:lnTo>
                          <a:pt x="1493" y="663"/>
                        </a:lnTo>
                        <a:lnTo>
                          <a:pt x="1490" y="671"/>
                        </a:lnTo>
                        <a:lnTo>
                          <a:pt x="1485" y="679"/>
                        </a:lnTo>
                        <a:lnTo>
                          <a:pt x="1480" y="685"/>
                        </a:lnTo>
                        <a:lnTo>
                          <a:pt x="1474" y="690"/>
                        </a:lnTo>
                        <a:lnTo>
                          <a:pt x="1471" y="693"/>
                        </a:lnTo>
                        <a:lnTo>
                          <a:pt x="1464" y="694"/>
                        </a:lnTo>
                        <a:lnTo>
                          <a:pt x="1457" y="695"/>
                        </a:lnTo>
                        <a:lnTo>
                          <a:pt x="1449" y="696"/>
                        </a:lnTo>
                        <a:lnTo>
                          <a:pt x="1441" y="697"/>
                        </a:lnTo>
                        <a:lnTo>
                          <a:pt x="1434" y="700"/>
                        </a:lnTo>
                        <a:lnTo>
                          <a:pt x="1431" y="701"/>
                        </a:lnTo>
                        <a:lnTo>
                          <a:pt x="1429" y="704"/>
                        </a:lnTo>
                        <a:lnTo>
                          <a:pt x="1428" y="706"/>
                        </a:lnTo>
                        <a:lnTo>
                          <a:pt x="1428" y="709"/>
                        </a:lnTo>
                        <a:lnTo>
                          <a:pt x="1427" y="721"/>
                        </a:lnTo>
                        <a:lnTo>
                          <a:pt x="1427" y="735"/>
                        </a:lnTo>
                        <a:lnTo>
                          <a:pt x="1425" y="750"/>
                        </a:lnTo>
                        <a:lnTo>
                          <a:pt x="1423" y="764"/>
                        </a:lnTo>
                        <a:lnTo>
                          <a:pt x="1420" y="778"/>
                        </a:lnTo>
                        <a:lnTo>
                          <a:pt x="1417" y="791"/>
                        </a:lnTo>
                        <a:lnTo>
                          <a:pt x="1413" y="803"/>
                        </a:lnTo>
                        <a:lnTo>
                          <a:pt x="1408" y="814"/>
                        </a:lnTo>
                        <a:lnTo>
                          <a:pt x="1361" y="733"/>
                        </a:lnTo>
                        <a:lnTo>
                          <a:pt x="1359" y="737"/>
                        </a:lnTo>
                        <a:lnTo>
                          <a:pt x="1354" y="746"/>
                        </a:lnTo>
                        <a:lnTo>
                          <a:pt x="1349" y="751"/>
                        </a:lnTo>
                        <a:lnTo>
                          <a:pt x="1345" y="755"/>
                        </a:lnTo>
                        <a:lnTo>
                          <a:pt x="1340" y="758"/>
                        </a:lnTo>
                        <a:lnTo>
                          <a:pt x="1335" y="759"/>
                        </a:lnTo>
                        <a:lnTo>
                          <a:pt x="1329" y="758"/>
                        </a:lnTo>
                        <a:lnTo>
                          <a:pt x="1325" y="757"/>
                        </a:lnTo>
                        <a:lnTo>
                          <a:pt x="1321" y="754"/>
                        </a:lnTo>
                        <a:lnTo>
                          <a:pt x="1316" y="751"/>
                        </a:lnTo>
                        <a:lnTo>
                          <a:pt x="1313" y="746"/>
                        </a:lnTo>
                        <a:lnTo>
                          <a:pt x="1311" y="742"/>
                        </a:lnTo>
                        <a:lnTo>
                          <a:pt x="1308" y="738"/>
                        </a:lnTo>
                        <a:lnTo>
                          <a:pt x="1308" y="733"/>
                        </a:lnTo>
                        <a:lnTo>
                          <a:pt x="1308" y="727"/>
                        </a:lnTo>
                        <a:lnTo>
                          <a:pt x="1311" y="721"/>
                        </a:lnTo>
                        <a:lnTo>
                          <a:pt x="1313" y="715"/>
                        </a:lnTo>
                        <a:lnTo>
                          <a:pt x="1315" y="709"/>
                        </a:lnTo>
                        <a:lnTo>
                          <a:pt x="1323" y="698"/>
                        </a:lnTo>
                        <a:lnTo>
                          <a:pt x="1332" y="687"/>
                        </a:lnTo>
                        <a:lnTo>
                          <a:pt x="1340" y="677"/>
                        </a:lnTo>
                        <a:lnTo>
                          <a:pt x="1348" y="666"/>
                        </a:lnTo>
                        <a:lnTo>
                          <a:pt x="1350" y="660"/>
                        </a:lnTo>
                        <a:lnTo>
                          <a:pt x="1352" y="655"/>
                        </a:lnTo>
                        <a:lnTo>
                          <a:pt x="1355" y="648"/>
                        </a:lnTo>
                        <a:lnTo>
                          <a:pt x="1355" y="642"/>
                        </a:lnTo>
                        <a:lnTo>
                          <a:pt x="1235" y="642"/>
                        </a:lnTo>
                        <a:lnTo>
                          <a:pt x="1231" y="641"/>
                        </a:lnTo>
                        <a:lnTo>
                          <a:pt x="1225" y="638"/>
                        </a:lnTo>
                        <a:lnTo>
                          <a:pt x="1221" y="632"/>
                        </a:lnTo>
                        <a:lnTo>
                          <a:pt x="1217" y="626"/>
                        </a:lnTo>
                        <a:lnTo>
                          <a:pt x="1214" y="618"/>
                        </a:lnTo>
                        <a:lnTo>
                          <a:pt x="1211" y="610"/>
                        </a:lnTo>
                        <a:lnTo>
                          <a:pt x="1210" y="601"/>
                        </a:lnTo>
                        <a:lnTo>
                          <a:pt x="1209" y="592"/>
                        </a:lnTo>
                        <a:lnTo>
                          <a:pt x="1203" y="592"/>
                        </a:lnTo>
                        <a:lnTo>
                          <a:pt x="1198" y="591"/>
                        </a:lnTo>
                        <a:lnTo>
                          <a:pt x="1192" y="590"/>
                        </a:lnTo>
                        <a:lnTo>
                          <a:pt x="1187" y="588"/>
                        </a:lnTo>
                        <a:lnTo>
                          <a:pt x="1182" y="585"/>
                        </a:lnTo>
                        <a:lnTo>
                          <a:pt x="1179" y="582"/>
                        </a:lnTo>
                        <a:lnTo>
                          <a:pt x="1177" y="577"/>
                        </a:lnTo>
                        <a:lnTo>
                          <a:pt x="1176" y="573"/>
                        </a:lnTo>
                        <a:lnTo>
                          <a:pt x="1167" y="573"/>
                        </a:lnTo>
                        <a:lnTo>
                          <a:pt x="1159" y="573"/>
                        </a:lnTo>
                        <a:lnTo>
                          <a:pt x="1151" y="573"/>
                        </a:lnTo>
                        <a:lnTo>
                          <a:pt x="1143" y="573"/>
                        </a:lnTo>
                        <a:lnTo>
                          <a:pt x="1136" y="574"/>
                        </a:lnTo>
                        <a:lnTo>
                          <a:pt x="1131" y="575"/>
                        </a:lnTo>
                        <a:lnTo>
                          <a:pt x="1124" y="578"/>
                        </a:lnTo>
                        <a:lnTo>
                          <a:pt x="1117" y="582"/>
                        </a:lnTo>
                        <a:lnTo>
                          <a:pt x="1112" y="587"/>
                        </a:lnTo>
                        <a:lnTo>
                          <a:pt x="1106" y="592"/>
                        </a:lnTo>
                        <a:lnTo>
                          <a:pt x="1103" y="598"/>
                        </a:lnTo>
                        <a:lnTo>
                          <a:pt x="1102" y="604"/>
                        </a:lnTo>
                        <a:lnTo>
                          <a:pt x="1104" y="608"/>
                        </a:lnTo>
                        <a:lnTo>
                          <a:pt x="1110" y="613"/>
                        </a:lnTo>
                        <a:lnTo>
                          <a:pt x="1117" y="619"/>
                        </a:lnTo>
                        <a:lnTo>
                          <a:pt x="1127" y="625"/>
                        </a:lnTo>
                        <a:lnTo>
                          <a:pt x="1137" y="631"/>
                        </a:lnTo>
                        <a:lnTo>
                          <a:pt x="1147" y="636"/>
                        </a:lnTo>
                        <a:lnTo>
                          <a:pt x="1156" y="640"/>
                        </a:lnTo>
                        <a:lnTo>
                          <a:pt x="1162" y="642"/>
                        </a:lnTo>
                        <a:lnTo>
                          <a:pt x="1149" y="652"/>
                        </a:lnTo>
                        <a:lnTo>
                          <a:pt x="1134" y="664"/>
                        </a:lnTo>
                        <a:lnTo>
                          <a:pt x="1127" y="670"/>
                        </a:lnTo>
                        <a:lnTo>
                          <a:pt x="1121" y="677"/>
                        </a:lnTo>
                        <a:lnTo>
                          <a:pt x="1119" y="680"/>
                        </a:lnTo>
                        <a:lnTo>
                          <a:pt x="1117" y="683"/>
                        </a:lnTo>
                        <a:lnTo>
                          <a:pt x="1116" y="687"/>
                        </a:lnTo>
                        <a:lnTo>
                          <a:pt x="1115" y="690"/>
                        </a:lnTo>
                        <a:lnTo>
                          <a:pt x="1116" y="695"/>
                        </a:lnTo>
                        <a:lnTo>
                          <a:pt x="1117" y="698"/>
                        </a:lnTo>
                        <a:lnTo>
                          <a:pt x="1120" y="702"/>
                        </a:lnTo>
                        <a:lnTo>
                          <a:pt x="1122" y="706"/>
                        </a:lnTo>
                        <a:lnTo>
                          <a:pt x="1130" y="714"/>
                        </a:lnTo>
                        <a:lnTo>
                          <a:pt x="1139" y="722"/>
                        </a:lnTo>
                        <a:lnTo>
                          <a:pt x="1149" y="729"/>
                        </a:lnTo>
                        <a:lnTo>
                          <a:pt x="1160" y="735"/>
                        </a:lnTo>
                        <a:lnTo>
                          <a:pt x="1166" y="737"/>
                        </a:lnTo>
                        <a:lnTo>
                          <a:pt x="1171" y="738"/>
                        </a:lnTo>
                        <a:lnTo>
                          <a:pt x="1177" y="739"/>
                        </a:lnTo>
                        <a:lnTo>
                          <a:pt x="1182" y="740"/>
                        </a:lnTo>
                        <a:lnTo>
                          <a:pt x="1209" y="844"/>
                        </a:lnTo>
                        <a:lnTo>
                          <a:pt x="1194" y="844"/>
                        </a:lnTo>
                        <a:lnTo>
                          <a:pt x="1180" y="844"/>
                        </a:lnTo>
                        <a:lnTo>
                          <a:pt x="1167" y="844"/>
                        </a:lnTo>
                        <a:lnTo>
                          <a:pt x="1156" y="844"/>
                        </a:lnTo>
                        <a:lnTo>
                          <a:pt x="1149" y="843"/>
                        </a:lnTo>
                        <a:lnTo>
                          <a:pt x="1142" y="838"/>
                        </a:lnTo>
                        <a:lnTo>
                          <a:pt x="1137" y="836"/>
                        </a:lnTo>
                        <a:lnTo>
                          <a:pt x="1132" y="834"/>
                        </a:lnTo>
                        <a:lnTo>
                          <a:pt x="1127" y="833"/>
                        </a:lnTo>
                        <a:lnTo>
                          <a:pt x="1122" y="832"/>
                        </a:lnTo>
                        <a:lnTo>
                          <a:pt x="1117" y="834"/>
                        </a:lnTo>
                        <a:lnTo>
                          <a:pt x="1109" y="839"/>
                        </a:lnTo>
                        <a:lnTo>
                          <a:pt x="1099" y="846"/>
                        </a:lnTo>
                        <a:lnTo>
                          <a:pt x="1087" y="854"/>
                        </a:lnTo>
                        <a:lnTo>
                          <a:pt x="1075" y="864"/>
                        </a:lnTo>
                        <a:lnTo>
                          <a:pt x="1065" y="872"/>
                        </a:lnTo>
                        <a:lnTo>
                          <a:pt x="1058" y="878"/>
                        </a:lnTo>
                        <a:lnTo>
                          <a:pt x="1056" y="882"/>
                        </a:lnTo>
                        <a:lnTo>
                          <a:pt x="1076" y="894"/>
                        </a:lnTo>
                        <a:lnTo>
                          <a:pt x="1075" y="900"/>
                        </a:lnTo>
                        <a:lnTo>
                          <a:pt x="1072" y="907"/>
                        </a:lnTo>
                        <a:lnTo>
                          <a:pt x="1069" y="912"/>
                        </a:lnTo>
                        <a:lnTo>
                          <a:pt x="1066" y="919"/>
                        </a:lnTo>
                        <a:lnTo>
                          <a:pt x="1058" y="928"/>
                        </a:lnTo>
                        <a:lnTo>
                          <a:pt x="1049" y="937"/>
                        </a:lnTo>
                        <a:lnTo>
                          <a:pt x="1039" y="945"/>
                        </a:lnTo>
                        <a:lnTo>
                          <a:pt x="1027" y="952"/>
                        </a:lnTo>
                        <a:lnTo>
                          <a:pt x="1016" y="958"/>
                        </a:lnTo>
                        <a:lnTo>
                          <a:pt x="1004" y="964"/>
                        </a:lnTo>
                        <a:lnTo>
                          <a:pt x="992" y="972"/>
                        </a:lnTo>
                        <a:lnTo>
                          <a:pt x="981" y="978"/>
                        </a:lnTo>
                        <a:lnTo>
                          <a:pt x="971" y="985"/>
                        </a:lnTo>
                        <a:lnTo>
                          <a:pt x="962" y="993"/>
                        </a:lnTo>
                        <a:lnTo>
                          <a:pt x="957" y="997"/>
                        </a:lnTo>
                        <a:lnTo>
                          <a:pt x="954" y="1001"/>
                        </a:lnTo>
                        <a:lnTo>
                          <a:pt x="951" y="1006"/>
                        </a:lnTo>
                        <a:lnTo>
                          <a:pt x="948" y="1011"/>
                        </a:lnTo>
                        <a:lnTo>
                          <a:pt x="946" y="1017"/>
                        </a:lnTo>
                        <a:lnTo>
                          <a:pt x="944" y="1022"/>
                        </a:lnTo>
                        <a:lnTo>
                          <a:pt x="943" y="1029"/>
                        </a:lnTo>
                        <a:lnTo>
                          <a:pt x="943" y="1036"/>
                        </a:lnTo>
                        <a:lnTo>
                          <a:pt x="934" y="1039"/>
                        </a:lnTo>
                        <a:lnTo>
                          <a:pt x="926" y="1042"/>
                        </a:lnTo>
                        <a:lnTo>
                          <a:pt x="919" y="1046"/>
                        </a:lnTo>
                        <a:lnTo>
                          <a:pt x="912" y="1050"/>
                        </a:lnTo>
                        <a:lnTo>
                          <a:pt x="898" y="1060"/>
                        </a:lnTo>
                        <a:lnTo>
                          <a:pt x="886" y="1072"/>
                        </a:lnTo>
                        <a:lnTo>
                          <a:pt x="864" y="1099"/>
                        </a:lnTo>
                        <a:lnTo>
                          <a:pt x="843" y="1128"/>
                        </a:lnTo>
                        <a:lnTo>
                          <a:pt x="832" y="1143"/>
                        </a:lnTo>
                        <a:lnTo>
                          <a:pt x="821" y="1156"/>
                        </a:lnTo>
                        <a:lnTo>
                          <a:pt x="809" y="1168"/>
                        </a:lnTo>
                        <a:lnTo>
                          <a:pt x="796" y="1179"/>
                        </a:lnTo>
                        <a:lnTo>
                          <a:pt x="788" y="1184"/>
                        </a:lnTo>
                        <a:lnTo>
                          <a:pt x="780" y="1188"/>
                        </a:lnTo>
                        <a:lnTo>
                          <a:pt x="773" y="1192"/>
                        </a:lnTo>
                        <a:lnTo>
                          <a:pt x="764" y="1196"/>
                        </a:lnTo>
                        <a:lnTo>
                          <a:pt x="754" y="1199"/>
                        </a:lnTo>
                        <a:lnTo>
                          <a:pt x="745" y="1201"/>
                        </a:lnTo>
                        <a:lnTo>
                          <a:pt x="734" y="1202"/>
                        </a:lnTo>
                        <a:lnTo>
                          <a:pt x="723" y="1202"/>
                        </a:lnTo>
                        <a:lnTo>
                          <a:pt x="723" y="1211"/>
                        </a:lnTo>
                        <a:lnTo>
                          <a:pt x="723" y="1220"/>
                        </a:lnTo>
                        <a:lnTo>
                          <a:pt x="723" y="1227"/>
                        </a:lnTo>
                        <a:lnTo>
                          <a:pt x="723" y="1233"/>
                        </a:lnTo>
                        <a:lnTo>
                          <a:pt x="723" y="1244"/>
                        </a:lnTo>
                        <a:lnTo>
                          <a:pt x="723" y="1261"/>
                        </a:lnTo>
                        <a:lnTo>
                          <a:pt x="723" y="1279"/>
                        </a:lnTo>
                        <a:lnTo>
                          <a:pt x="725" y="1298"/>
                        </a:lnTo>
                        <a:lnTo>
                          <a:pt x="727" y="1308"/>
                        </a:lnTo>
                        <a:lnTo>
                          <a:pt x="729" y="1317"/>
                        </a:lnTo>
                        <a:lnTo>
                          <a:pt x="731" y="1325"/>
                        </a:lnTo>
                        <a:lnTo>
                          <a:pt x="735" y="1332"/>
                        </a:lnTo>
                        <a:lnTo>
                          <a:pt x="739" y="1339"/>
                        </a:lnTo>
                        <a:lnTo>
                          <a:pt x="744" y="1344"/>
                        </a:lnTo>
                        <a:lnTo>
                          <a:pt x="750" y="1348"/>
                        </a:lnTo>
                        <a:lnTo>
                          <a:pt x="757" y="1350"/>
                        </a:lnTo>
                        <a:lnTo>
                          <a:pt x="751" y="1366"/>
                        </a:lnTo>
                        <a:lnTo>
                          <a:pt x="744" y="1380"/>
                        </a:lnTo>
                        <a:lnTo>
                          <a:pt x="736" y="1393"/>
                        </a:lnTo>
                        <a:lnTo>
                          <a:pt x="729" y="1405"/>
                        </a:lnTo>
                        <a:lnTo>
                          <a:pt x="721" y="1419"/>
                        </a:lnTo>
                        <a:lnTo>
                          <a:pt x="716" y="1432"/>
                        </a:lnTo>
                        <a:lnTo>
                          <a:pt x="713" y="1438"/>
                        </a:lnTo>
                        <a:lnTo>
                          <a:pt x="712" y="1445"/>
                        </a:lnTo>
                        <a:lnTo>
                          <a:pt x="711" y="1453"/>
                        </a:lnTo>
                        <a:lnTo>
                          <a:pt x="710" y="1460"/>
                        </a:lnTo>
                        <a:lnTo>
                          <a:pt x="711" y="1463"/>
                        </a:lnTo>
                        <a:lnTo>
                          <a:pt x="712" y="1465"/>
                        </a:lnTo>
                        <a:lnTo>
                          <a:pt x="714" y="1467"/>
                        </a:lnTo>
                        <a:lnTo>
                          <a:pt x="718" y="1469"/>
                        </a:lnTo>
                        <a:lnTo>
                          <a:pt x="724" y="1473"/>
                        </a:lnTo>
                        <a:lnTo>
                          <a:pt x="730" y="1474"/>
                        </a:lnTo>
                        <a:lnTo>
                          <a:pt x="730" y="1510"/>
                        </a:lnTo>
                        <a:lnTo>
                          <a:pt x="722" y="1524"/>
                        </a:lnTo>
                        <a:lnTo>
                          <a:pt x="716" y="1539"/>
                        </a:lnTo>
                        <a:lnTo>
                          <a:pt x="711" y="1545"/>
                        </a:lnTo>
                        <a:lnTo>
                          <a:pt x="706" y="1549"/>
                        </a:lnTo>
                        <a:lnTo>
                          <a:pt x="702" y="1551"/>
                        </a:lnTo>
                        <a:lnTo>
                          <a:pt x="699" y="1552"/>
                        </a:lnTo>
                        <a:lnTo>
                          <a:pt x="695" y="1553"/>
                        </a:lnTo>
                        <a:lnTo>
                          <a:pt x="690" y="1553"/>
                        </a:lnTo>
                        <a:lnTo>
                          <a:pt x="690" y="1561"/>
                        </a:lnTo>
                        <a:lnTo>
                          <a:pt x="691" y="1571"/>
                        </a:lnTo>
                        <a:lnTo>
                          <a:pt x="693" y="1576"/>
                        </a:lnTo>
                        <a:lnTo>
                          <a:pt x="694" y="1580"/>
                        </a:lnTo>
                        <a:lnTo>
                          <a:pt x="695" y="1583"/>
                        </a:lnTo>
                        <a:lnTo>
                          <a:pt x="697" y="1584"/>
                        </a:lnTo>
                        <a:lnTo>
                          <a:pt x="671" y="1605"/>
                        </a:lnTo>
                        <a:lnTo>
                          <a:pt x="649" y="1622"/>
                        </a:lnTo>
                        <a:lnTo>
                          <a:pt x="639" y="1632"/>
                        </a:lnTo>
                        <a:lnTo>
                          <a:pt x="630" y="1643"/>
                        </a:lnTo>
                        <a:lnTo>
                          <a:pt x="620" y="1656"/>
                        </a:lnTo>
                        <a:lnTo>
                          <a:pt x="611" y="1670"/>
                        </a:lnTo>
                        <a:lnTo>
                          <a:pt x="595" y="1663"/>
                        </a:lnTo>
                        <a:lnTo>
                          <a:pt x="584" y="1656"/>
                        </a:lnTo>
                        <a:lnTo>
                          <a:pt x="575" y="1649"/>
                        </a:lnTo>
                        <a:lnTo>
                          <a:pt x="568" y="1641"/>
                        </a:lnTo>
                        <a:lnTo>
                          <a:pt x="563" y="1631"/>
                        </a:lnTo>
                        <a:lnTo>
                          <a:pt x="560" y="1621"/>
                        </a:lnTo>
                        <a:lnTo>
                          <a:pt x="555" y="1609"/>
                        </a:lnTo>
                        <a:lnTo>
                          <a:pt x="551" y="1597"/>
                        </a:lnTo>
                        <a:lnTo>
                          <a:pt x="542" y="1574"/>
                        </a:lnTo>
                        <a:lnTo>
                          <a:pt x="530" y="1552"/>
                        </a:lnTo>
                        <a:lnTo>
                          <a:pt x="516" y="1529"/>
                        </a:lnTo>
                        <a:lnTo>
                          <a:pt x="501" y="1505"/>
                        </a:lnTo>
                        <a:lnTo>
                          <a:pt x="486" y="1483"/>
                        </a:lnTo>
                        <a:lnTo>
                          <a:pt x="473" y="1461"/>
                        </a:lnTo>
                        <a:lnTo>
                          <a:pt x="461" y="1441"/>
                        </a:lnTo>
                        <a:lnTo>
                          <a:pt x="451" y="1424"/>
                        </a:lnTo>
                        <a:lnTo>
                          <a:pt x="442" y="1405"/>
                        </a:lnTo>
                        <a:lnTo>
                          <a:pt x="436" y="1388"/>
                        </a:lnTo>
                        <a:lnTo>
                          <a:pt x="430" y="1370"/>
                        </a:lnTo>
                        <a:lnTo>
                          <a:pt x="425" y="1352"/>
                        </a:lnTo>
                        <a:lnTo>
                          <a:pt x="419" y="1334"/>
                        </a:lnTo>
                        <a:lnTo>
                          <a:pt x="414" y="1316"/>
                        </a:lnTo>
                        <a:lnTo>
                          <a:pt x="407" y="1296"/>
                        </a:lnTo>
                        <a:lnTo>
                          <a:pt x="398" y="1276"/>
                        </a:lnTo>
                        <a:lnTo>
                          <a:pt x="376" y="1244"/>
                        </a:lnTo>
                        <a:lnTo>
                          <a:pt x="352" y="1214"/>
                        </a:lnTo>
                        <a:lnTo>
                          <a:pt x="341" y="1200"/>
                        </a:lnTo>
                        <a:lnTo>
                          <a:pt x="330" y="1184"/>
                        </a:lnTo>
                        <a:lnTo>
                          <a:pt x="320" y="1169"/>
                        </a:lnTo>
                        <a:lnTo>
                          <a:pt x="312" y="1153"/>
                        </a:lnTo>
                        <a:lnTo>
                          <a:pt x="301" y="1114"/>
                        </a:lnTo>
                        <a:lnTo>
                          <a:pt x="292" y="1078"/>
                        </a:lnTo>
                        <a:lnTo>
                          <a:pt x="284" y="1043"/>
                        </a:lnTo>
                        <a:lnTo>
                          <a:pt x="280" y="1008"/>
                        </a:lnTo>
                        <a:lnTo>
                          <a:pt x="275" y="974"/>
                        </a:lnTo>
                        <a:lnTo>
                          <a:pt x="273" y="938"/>
                        </a:lnTo>
                        <a:lnTo>
                          <a:pt x="272" y="901"/>
                        </a:lnTo>
                        <a:lnTo>
                          <a:pt x="272" y="864"/>
                        </a:lnTo>
                        <a:lnTo>
                          <a:pt x="268" y="863"/>
                        </a:lnTo>
                        <a:lnTo>
                          <a:pt x="263" y="862"/>
                        </a:lnTo>
                        <a:lnTo>
                          <a:pt x="259" y="861"/>
                        </a:lnTo>
                        <a:lnTo>
                          <a:pt x="256" y="857"/>
                        </a:lnTo>
                        <a:lnTo>
                          <a:pt x="252" y="855"/>
                        </a:lnTo>
                        <a:lnTo>
                          <a:pt x="250" y="852"/>
                        </a:lnTo>
                        <a:lnTo>
                          <a:pt x="247" y="848"/>
                        </a:lnTo>
                        <a:lnTo>
                          <a:pt x="246" y="844"/>
                        </a:lnTo>
                        <a:lnTo>
                          <a:pt x="242" y="836"/>
                        </a:lnTo>
                        <a:lnTo>
                          <a:pt x="240" y="827"/>
                        </a:lnTo>
                        <a:lnTo>
                          <a:pt x="239" y="817"/>
                        </a:lnTo>
                        <a:lnTo>
                          <a:pt x="239" y="808"/>
                        </a:lnTo>
                        <a:lnTo>
                          <a:pt x="230" y="814"/>
                        </a:lnTo>
                        <a:lnTo>
                          <a:pt x="224" y="821"/>
                        </a:lnTo>
                        <a:lnTo>
                          <a:pt x="217" y="828"/>
                        </a:lnTo>
                        <a:lnTo>
                          <a:pt x="210" y="836"/>
                        </a:lnTo>
                        <a:lnTo>
                          <a:pt x="201" y="852"/>
                        </a:lnTo>
                        <a:lnTo>
                          <a:pt x="192" y="869"/>
                        </a:lnTo>
                        <a:lnTo>
                          <a:pt x="186" y="876"/>
                        </a:lnTo>
                        <a:lnTo>
                          <a:pt x="182" y="883"/>
                        </a:lnTo>
                        <a:lnTo>
                          <a:pt x="176" y="890"/>
                        </a:lnTo>
                        <a:lnTo>
                          <a:pt x="171" y="895"/>
                        </a:lnTo>
                        <a:lnTo>
                          <a:pt x="164" y="900"/>
                        </a:lnTo>
                        <a:lnTo>
                          <a:pt x="157" y="903"/>
                        </a:lnTo>
                        <a:lnTo>
                          <a:pt x="148" y="905"/>
                        </a:lnTo>
                        <a:lnTo>
                          <a:pt x="139" y="906"/>
                        </a:lnTo>
                        <a:lnTo>
                          <a:pt x="134" y="905"/>
                        </a:lnTo>
                        <a:lnTo>
                          <a:pt x="127" y="903"/>
                        </a:lnTo>
                        <a:lnTo>
                          <a:pt x="120" y="900"/>
                        </a:lnTo>
                        <a:lnTo>
                          <a:pt x="113" y="895"/>
                        </a:lnTo>
                        <a:lnTo>
                          <a:pt x="105" y="889"/>
                        </a:lnTo>
                        <a:lnTo>
                          <a:pt x="97" y="883"/>
                        </a:lnTo>
                        <a:lnTo>
                          <a:pt x="90" y="876"/>
                        </a:lnTo>
                        <a:lnTo>
                          <a:pt x="82" y="868"/>
                        </a:lnTo>
                        <a:lnTo>
                          <a:pt x="75" y="860"/>
                        </a:lnTo>
                        <a:lnTo>
                          <a:pt x="69" y="851"/>
                        </a:lnTo>
                        <a:lnTo>
                          <a:pt x="62" y="842"/>
                        </a:lnTo>
                        <a:lnTo>
                          <a:pt x="57" y="833"/>
                        </a:lnTo>
                        <a:lnTo>
                          <a:pt x="52" y="825"/>
                        </a:lnTo>
                        <a:lnTo>
                          <a:pt x="49" y="817"/>
                        </a:lnTo>
                        <a:lnTo>
                          <a:pt x="47" y="809"/>
                        </a:lnTo>
                        <a:lnTo>
                          <a:pt x="46" y="801"/>
                        </a:lnTo>
                        <a:lnTo>
                          <a:pt x="51" y="798"/>
                        </a:lnTo>
                        <a:lnTo>
                          <a:pt x="63" y="792"/>
                        </a:lnTo>
                        <a:lnTo>
                          <a:pt x="77" y="786"/>
                        </a:lnTo>
                        <a:lnTo>
                          <a:pt x="85" y="783"/>
                        </a:lnTo>
                        <a:lnTo>
                          <a:pt x="77" y="783"/>
                        </a:lnTo>
                        <a:lnTo>
                          <a:pt x="67" y="782"/>
                        </a:lnTo>
                        <a:lnTo>
                          <a:pt x="59" y="780"/>
                        </a:lnTo>
                        <a:lnTo>
                          <a:pt x="51" y="779"/>
                        </a:lnTo>
                        <a:lnTo>
                          <a:pt x="44" y="776"/>
                        </a:lnTo>
                        <a:lnTo>
                          <a:pt x="37" y="774"/>
                        </a:lnTo>
                        <a:lnTo>
                          <a:pt x="30" y="771"/>
                        </a:lnTo>
                        <a:lnTo>
                          <a:pt x="25" y="767"/>
                        </a:lnTo>
                        <a:lnTo>
                          <a:pt x="21" y="763"/>
                        </a:lnTo>
                        <a:lnTo>
                          <a:pt x="16" y="759"/>
                        </a:lnTo>
                        <a:lnTo>
                          <a:pt x="12" y="754"/>
                        </a:lnTo>
                        <a:lnTo>
                          <a:pt x="8" y="750"/>
                        </a:lnTo>
                        <a:lnTo>
                          <a:pt x="3" y="738"/>
                        </a:lnTo>
                        <a:lnTo>
                          <a:pt x="0" y="727"/>
                        </a:lnTo>
                        <a:lnTo>
                          <a:pt x="10" y="719"/>
                        </a:lnTo>
                        <a:lnTo>
                          <a:pt x="21" y="713"/>
                        </a:lnTo>
                        <a:lnTo>
                          <a:pt x="32" y="708"/>
                        </a:lnTo>
                        <a:lnTo>
                          <a:pt x="44" y="704"/>
                        </a:lnTo>
                        <a:lnTo>
                          <a:pt x="67" y="699"/>
                        </a:lnTo>
                        <a:lnTo>
                          <a:pt x="90" y="695"/>
                        </a:lnTo>
                        <a:lnTo>
                          <a:pt x="102" y="693"/>
                        </a:lnTo>
                        <a:lnTo>
                          <a:pt x="113" y="689"/>
                        </a:lnTo>
                        <a:lnTo>
                          <a:pt x="123" y="686"/>
                        </a:lnTo>
                        <a:lnTo>
                          <a:pt x="133" y="681"/>
                        </a:lnTo>
                        <a:lnTo>
                          <a:pt x="142" y="676"/>
                        </a:lnTo>
                        <a:lnTo>
                          <a:pt x="151" y="668"/>
                        </a:lnTo>
                        <a:lnTo>
                          <a:pt x="159" y="659"/>
                        </a:lnTo>
                        <a:lnTo>
                          <a:pt x="165" y="648"/>
                        </a:lnTo>
                        <a:lnTo>
                          <a:pt x="161" y="646"/>
                        </a:lnTo>
                        <a:lnTo>
                          <a:pt x="157" y="643"/>
                        </a:lnTo>
                        <a:lnTo>
                          <a:pt x="151" y="639"/>
                        </a:lnTo>
                        <a:lnTo>
                          <a:pt x="145" y="633"/>
                        </a:lnTo>
                        <a:lnTo>
                          <a:pt x="131" y="621"/>
                        </a:lnTo>
                        <a:lnTo>
                          <a:pt x="118" y="607"/>
                        </a:lnTo>
                        <a:lnTo>
                          <a:pt x="106" y="592"/>
                        </a:lnTo>
                        <a:lnTo>
                          <a:pt x="95" y="576"/>
                        </a:lnTo>
                        <a:lnTo>
                          <a:pt x="92" y="569"/>
                        </a:lnTo>
                        <a:lnTo>
                          <a:pt x="89" y="562"/>
                        </a:lnTo>
                        <a:lnTo>
                          <a:pt x="86" y="555"/>
                        </a:lnTo>
                        <a:lnTo>
                          <a:pt x="85" y="549"/>
                        </a:lnTo>
                        <a:lnTo>
                          <a:pt x="81" y="548"/>
                        </a:lnTo>
                        <a:lnTo>
                          <a:pt x="77" y="547"/>
                        </a:lnTo>
                        <a:lnTo>
                          <a:pt x="73" y="545"/>
                        </a:lnTo>
                        <a:lnTo>
                          <a:pt x="70" y="541"/>
                        </a:lnTo>
                        <a:lnTo>
                          <a:pt x="64" y="534"/>
                        </a:lnTo>
                        <a:lnTo>
                          <a:pt x="59" y="524"/>
                        </a:lnTo>
                        <a:lnTo>
                          <a:pt x="59" y="500"/>
                        </a:lnTo>
                        <a:lnTo>
                          <a:pt x="73" y="499"/>
                        </a:lnTo>
                        <a:lnTo>
                          <a:pt x="86" y="498"/>
                        </a:lnTo>
                        <a:lnTo>
                          <a:pt x="98" y="496"/>
                        </a:lnTo>
                        <a:lnTo>
                          <a:pt x="109" y="492"/>
                        </a:lnTo>
                        <a:lnTo>
                          <a:pt x="119" y="489"/>
                        </a:lnTo>
                        <a:lnTo>
                          <a:pt x="129" y="484"/>
                        </a:lnTo>
                        <a:lnTo>
                          <a:pt x="138" y="479"/>
                        </a:lnTo>
                        <a:lnTo>
                          <a:pt x="147" y="473"/>
                        </a:lnTo>
                        <a:lnTo>
                          <a:pt x="154" y="466"/>
                        </a:lnTo>
                        <a:lnTo>
                          <a:pt x="162" y="459"/>
                        </a:lnTo>
                        <a:lnTo>
                          <a:pt x="169" y="452"/>
                        </a:lnTo>
                        <a:lnTo>
                          <a:pt x="175" y="444"/>
                        </a:lnTo>
                        <a:lnTo>
                          <a:pt x="186" y="428"/>
                        </a:lnTo>
                        <a:lnTo>
                          <a:pt x="197" y="410"/>
                        </a:lnTo>
                        <a:lnTo>
                          <a:pt x="216" y="374"/>
                        </a:lnTo>
                        <a:lnTo>
                          <a:pt x="235" y="338"/>
                        </a:lnTo>
                        <a:lnTo>
                          <a:pt x="246" y="322"/>
                        </a:lnTo>
                        <a:lnTo>
                          <a:pt x="257" y="308"/>
                        </a:lnTo>
                        <a:lnTo>
                          <a:pt x="263" y="300"/>
                        </a:lnTo>
                        <a:lnTo>
                          <a:pt x="270" y="294"/>
                        </a:lnTo>
                        <a:lnTo>
                          <a:pt x="277" y="289"/>
                        </a:lnTo>
                        <a:lnTo>
                          <a:pt x="285" y="284"/>
                        </a:lnTo>
                        <a:lnTo>
                          <a:pt x="279" y="272"/>
                        </a:lnTo>
                        <a:lnTo>
                          <a:pt x="274" y="261"/>
                        </a:lnTo>
                        <a:lnTo>
                          <a:pt x="273" y="256"/>
                        </a:lnTo>
                        <a:lnTo>
                          <a:pt x="272" y="251"/>
                        </a:lnTo>
                        <a:lnTo>
                          <a:pt x="272" y="245"/>
                        </a:lnTo>
                        <a:lnTo>
                          <a:pt x="272" y="240"/>
                        </a:lnTo>
                        <a:lnTo>
                          <a:pt x="273" y="235"/>
                        </a:lnTo>
                        <a:lnTo>
                          <a:pt x="274" y="230"/>
                        </a:lnTo>
                        <a:lnTo>
                          <a:pt x="276" y="226"/>
                        </a:lnTo>
                        <a:lnTo>
                          <a:pt x="280" y="222"/>
                        </a:lnTo>
                        <a:lnTo>
                          <a:pt x="283" y="219"/>
                        </a:lnTo>
                        <a:lnTo>
                          <a:pt x="287" y="216"/>
                        </a:lnTo>
                        <a:lnTo>
                          <a:pt x="293" y="213"/>
                        </a:lnTo>
                        <a:lnTo>
                          <a:pt x="298" y="210"/>
                        </a:lnTo>
                        <a:lnTo>
                          <a:pt x="269" y="183"/>
                        </a:lnTo>
                        <a:lnTo>
                          <a:pt x="247" y="163"/>
                        </a:lnTo>
                        <a:lnTo>
                          <a:pt x="237" y="153"/>
                        </a:lnTo>
                        <a:lnTo>
                          <a:pt x="227" y="142"/>
                        </a:lnTo>
                        <a:lnTo>
                          <a:pt x="217" y="128"/>
                        </a:lnTo>
                        <a:lnTo>
                          <a:pt x="205" y="111"/>
                        </a:lnTo>
                        <a:lnTo>
                          <a:pt x="205" y="68"/>
                        </a:lnTo>
                        <a:lnTo>
                          <a:pt x="229" y="68"/>
                        </a:lnTo>
                        <a:lnTo>
                          <a:pt x="256" y="66"/>
                        </a:lnTo>
                        <a:lnTo>
                          <a:pt x="270" y="65"/>
                        </a:lnTo>
                        <a:lnTo>
                          <a:pt x="283" y="63"/>
                        </a:lnTo>
                        <a:lnTo>
                          <a:pt x="297" y="60"/>
                        </a:lnTo>
                        <a:lnTo>
                          <a:pt x="310" y="57"/>
                        </a:lnTo>
                        <a:lnTo>
                          <a:pt x="322" y="54"/>
                        </a:lnTo>
                        <a:lnTo>
                          <a:pt x="335" y="49"/>
                        </a:lnTo>
                        <a:lnTo>
                          <a:pt x="347" y="44"/>
                        </a:lnTo>
                        <a:lnTo>
                          <a:pt x="357" y="37"/>
                        </a:lnTo>
                        <a:lnTo>
                          <a:pt x="366" y="30"/>
                        </a:lnTo>
                        <a:lnTo>
                          <a:pt x="374" y="21"/>
                        </a:lnTo>
                        <a:lnTo>
                          <a:pt x="381" y="11"/>
                        </a:lnTo>
                        <a:lnTo>
                          <a:pt x="385" y="0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308" name="Freeform 465"/>
                  <p:cNvSpPr>
                    <a:spLocks/>
                  </p:cNvSpPr>
                  <p:nvPr>
                    <p:custDataLst>
                      <p:tags r:id="rId292"/>
                    </p:custDataLst>
                  </p:nvPr>
                </p:nvSpPr>
                <p:spPr bwMode="auto">
                  <a:xfrm>
                    <a:off x="3798888" y="3600450"/>
                    <a:ext cx="158750" cy="206375"/>
                  </a:xfrm>
                  <a:custGeom>
                    <a:avLst/>
                    <a:gdLst>
                      <a:gd name="T0" fmla="*/ 53 w 359"/>
                      <a:gd name="T1" fmla="*/ 382 h 394"/>
                      <a:gd name="T2" fmla="*/ 53 w 359"/>
                      <a:gd name="T3" fmla="*/ 358 h 394"/>
                      <a:gd name="T4" fmla="*/ 53 w 359"/>
                      <a:gd name="T5" fmla="*/ 333 h 394"/>
                      <a:gd name="T6" fmla="*/ 50 w 359"/>
                      <a:gd name="T7" fmla="*/ 312 h 394"/>
                      <a:gd name="T8" fmla="*/ 43 w 359"/>
                      <a:gd name="T9" fmla="*/ 293 h 394"/>
                      <a:gd name="T10" fmla="*/ 35 w 359"/>
                      <a:gd name="T11" fmla="*/ 277 h 394"/>
                      <a:gd name="T12" fmla="*/ 13 w 359"/>
                      <a:gd name="T13" fmla="*/ 245 h 394"/>
                      <a:gd name="T14" fmla="*/ 0 w 359"/>
                      <a:gd name="T15" fmla="*/ 185 h 394"/>
                      <a:gd name="T16" fmla="*/ 33 w 359"/>
                      <a:gd name="T17" fmla="*/ 181 h 394"/>
                      <a:gd name="T18" fmla="*/ 40 w 359"/>
                      <a:gd name="T19" fmla="*/ 169 h 394"/>
                      <a:gd name="T20" fmla="*/ 41 w 359"/>
                      <a:gd name="T21" fmla="*/ 150 h 394"/>
                      <a:gd name="T22" fmla="*/ 38 w 359"/>
                      <a:gd name="T23" fmla="*/ 107 h 394"/>
                      <a:gd name="T24" fmla="*/ 31 w 359"/>
                      <a:gd name="T25" fmla="*/ 65 h 394"/>
                      <a:gd name="T26" fmla="*/ 32 w 359"/>
                      <a:gd name="T27" fmla="*/ 47 h 394"/>
                      <a:gd name="T28" fmla="*/ 36 w 359"/>
                      <a:gd name="T29" fmla="*/ 36 h 394"/>
                      <a:gd name="T30" fmla="*/ 120 w 359"/>
                      <a:gd name="T31" fmla="*/ 31 h 394"/>
                      <a:gd name="T32" fmla="*/ 122 w 359"/>
                      <a:gd name="T33" fmla="*/ 22 h 394"/>
                      <a:gd name="T34" fmla="*/ 128 w 359"/>
                      <a:gd name="T35" fmla="*/ 14 h 394"/>
                      <a:gd name="T36" fmla="*/ 140 w 359"/>
                      <a:gd name="T37" fmla="*/ 0 h 394"/>
                      <a:gd name="T38" fmla="*/ 142 w 359"/>
                      <a:gd name="T39" fmla="*/ 18 h 394"/>
                      <a:gd name="T40" fmla="*/ 142 w 359"/>
                      <a:gd name="T41" fmla="*/ 26 h 394"/>
                      <a:gd name="T42" fmla="*/ 140 w 359"/>
                      <a:gd name="T43" fmla="*/ 31 h 394"/>
                      <a:gd name="T44" fmla="*/ 168 w 359"/>
                      <a:gd name="T45" fmla="*/ 31 h 394"/>
                      <a:gd name="T46" fmla="*/ 186 w 359"/>
                      <a:gd name="T47" fmla="*/ 31 h 394"/>
                      <a:gd name="T48" fmla="*/ 214 w 359"/>
                      <a:gd name="T49" fmla="*/ 38 h 394"/>
                      <a:gd name="T50" fmla="*/ 233 w 359"/>
                      <a:gd name="T51" fmla="*/ 49 h 394"/>
                      <a:gd name="T52" fmla="*/ 246 w 359"/>
                      <a:gd name="T53" fmla="*/ 58 h 394"/>
                      <a:gd name="T54" fmla="*/ 259 w 359"/>
                      <a:gd name="T55" fmla="*/ 61 h 394"/>
                      <a:gd name="T56" fmla="*/ 268 w 359"/>
                      <a:gd name="T57" fmla="*/ 59 h 394"/>
                      <a:gd name="T58" fmla="*/ 275 w 359"/>
                      <a:gd name="T59" fmla="*/ 54 h 394"/>
                      <a:gd name="T60" fmla="*/ 286 w 359"/>
                      <a:gd name="T61" fmla="*/ 37 h 394"/>
                      <a:gd name="T62" fmla="*/ 312 w 359"/>
                      <a:gd name="T63" fmla="*/ 52 h 394"/>
                      <a:gd name="T64" fmla="*/ 325 w 359"/>
                      <a:gd name="T65" fmla="*/ 59 h 394"/>
                      <a:gd name="T66" fmla="*/ 338 w 359"/>
                      <a:gd name="T67" fmla="*/ 61 h 394"/>
                      <a:gd name="T68" fmla="*/ 353 w 359"/>
                      <a:gd name="T69" fmla="*/ 161 h 394"/>
                      <a:gd name="T70" fmla="*/ 338 w 359"/>
                      <a:gd name="T71" fmla="*/ 185 h 394"/>
                      <a:gd name="T72" fmla="*/ 323 w 359"/>
                      <a:gd name="T73" fmla="*/ 206 h 394"/>
                      <a:gd name="T74" fmla="*/ 315 w 359"/>
                      <a:gd name="T75" fmla="*/ 224 h 394"/>
                      <a:gd name="T76" fmla="*/ 313 w 359"/>
                      <a:gd name="T77" fmla="*/ 239 h 394"/>
                      <a:gd name="T78" fmla="*/ 313 w 359"/>
                      <a:gd name="T79" fmla="*/ 255 h 394"/>
                      <a:gd name="T80" fmla="*/ 321 w 359"/>
                      <a:gd name="T81" fmla="*/ 273 h 394"/>
                      <a:gd name="T82" fmla="*/ 331 w 359"/>
                      <a:gd name="T83" fmla="*/ 293 h 394"/>
                      <a:gd name="T84" fmla="*/ 337 w 359"/>
                      <a:gd name="T85" fmla="*/ 309 h 394"/>
                      <a:gd name="T86" fmla="*/ 337 w 359"/>
                      <a:gd name="T87" fmla="*/ 321 h 394"/>
                      <a:gd name="T88" fmla="*/ 330 w 359"/>
                      <a:gd name="T89" fmla="*/ 337 h 394"/>
                      <a:gd name="T90" fmla="*/ 326 w 359"/>
                      <a:gd name="T91" fmla="*/ 351 h 394"/>
                      <a:gd name="T92" fmla="*/ 319 w 359"/>
                      <a:gd name="T93" fmla="*/ 358 h 394"/>
                      <a:gd name="T94" fmla="*/ 308 w 359"/>
                      <a:gd name="T95" fmla="*/ 356 h 394"/>
                      <a:gd name="T96" fmla="*/ 298 w 359"/>
                      <a:gd name="T97" fmla="*/ 350 h 394"/>
                      <a:gd name="T98" fmla="*/ 287 w 359"/>
                      <a:gd name="T99" fmla="*/ 340 h 394"/>
                      <a:gd name="T100" fmla="*/ 277 w 359"/>
                      <a:gd name="T101" fmla="*/ 335 h 394"/>
                      <a:gd name="T102" fmla="*/ 266 w 359"/>
                      <a:gd name="T103" fmla="*/ 333 h 394"/>
                      <a:gd name="T104" fmla="*/ 246 w 359"/>
                      <a:gd name="T105" fmla="*/ 333 h 394"/>
                      <a:gd name="T106" fmla="*/ 221 w 359"/>
                      <a:gd name="T107" fmla="*/ 336 h 394"/>
                      <a:gd name="T108" fmla="*/ 181 w 359"/>
                      <a:gd name="T109" fmla="*/ 343 h 394"/>
                      <a:gd name="T110" fmla="*/ 131 w 359"/>
                      <a:gd name="T111" fmla="*/ 359 h 394"/>
                      <a:gd name="T112" fmla="*/ 86 w 359"/>
                      <a:gd name="T113" fmla="*/ 375 h 394"/>
                      <a:gd name="T114" fmla="*/ 53 w 359"/>
                      <a:gd name="T115" fmla="*/ 394 h 394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w 359"/>
                      <a:gd name="T175" fmla="*/ 0 h 394"/>
                      <a:gd name="T176" fmla="*/ 359 w 359"/>
                      <a:gd name="T177" fmla="*/ 394 h 394"/>
                    </a:gdLst>
                    <a:ahLst/>
                    <a:cxnLst>
                      <a:cxn ang="T116">
                        <a:pos x="T0" y="T1"/>
                      </a:cxn>
                      <a:cxn ang="T117">
                        <a:pos x="T2" y="T3"/>
                      </a:cxn>
                      <a:cxn ang="T118">
                        <a:pos x="T4" y="T5"/>
                      </a:cxn>
                      <a:cxn ang="T119">
                        <a:pos x="T6" y="T7"/>
                      </a:cxn>
                      <a:cxn ang="T120">
                        <a:pos x="T8" y="T9"/>
                      </a:cxn>
                      <a:cxn ang="T121">
                        <a:pos x="T10" y="T11"/>
                      </a:cxn>
                      <a:cxn ang="T122">
                        <a:pos x="T12" y="T13"/>
                      </a:cxn>
                      <a:cxn ang="T123">
                        <a:pos x="T14" y="T15"/>
                      </a:cxn>
                      <a:cxn ang="T124">
                        <a:pos x="T16" y="T17"/>
                      </a:cxn>
                      <a:cxn ang="T125">
                        <a:pos x="T18" y="T19"/>
                      </a:cxn>
                      <a:cxn ang="T126">
                        <a:pos x="T20" y="T21"/>
                      </a:cxn>
                      <a:cxn ang="T127">
                        <a:pos x="T22" y="T23"/>
                      </a:cxn>
                      <a:cxn ang="T128">
                        <a:pos x="T24" y="T25"/>
                      </a:cxn>
                      <a:cxn ang="T129">
                        <a:pos x="T26" y="T27"/>
                      </a:cxn>
                      <a:cxn ang="T130">
                        <a:pos x="T28" y="T29"/>
                      </a:cxn>
                      <a:cxn ang="T131">
                        <a:pos x="T30" y="T31"/>
                      </a:cxn>
                      <a:cxn ang="T132">
                        <a:pos x="T32" y="T33"/>
                      </a:cxn>
                      <a:cxn ang="T133">
                        <a:pos x="T34" y="T35"/>
                      </a:cxn>
                      <a:cxn ang="T134">
                        <a:pos x="T36" y="T37"/>
                      </a:cxn>
                      <a:cxn ang="T135">
                        <a:pos x="T38" y="T39"/>
                      </a:cxn>
                      <a:cxn ang="T136">
                        <a:pos x="T40" y="T41"/>
                      </a:cxn>
                      <a:cxn ang="T137">
                        <a:pos x="T42" y="T43"/>
                      </a:cxn>
                      <a:cxn ang="T138">
                        <a:pos x="T44" y="T45"/>
                      </a:cxn>
                      <a:cxn ang="T139">
                        <a:pos x="T46" y="T47"/>
                      </a:cxn>
                      <a:cxn ang="T140">
                        <a:pos x="T48" y="T49"/>
                      </a:cxn>
                      <a:cxn ang="T141">
                        <a:pos x="T50" y="T51"/>
                      </a:cxn>
                      <a:cxn ang="T142">
                        <a:pos x="T52" y="T53"/>
                      </a:cxn>
                      <a:cxn ang="T143">
                        <a:pos x="T54" y="T55"/>
                      </a:cxn>
                      <a:cxn ang="T144">
                        <a:pos x="T56" y="T57"/>
                      </a:cxn>
                      <a:cxn ang="T145">
                        <a:pos x="T58" y="T59"/>
                      </a:cxn>
                      <a:cxn ang="T146">
                        <a:pos x="T60" y="T61"/>
                      </a:cxn>
                      <a:cxn ang="T147">
                        <a:pos x="T62" y="T63"/>
                      </a:cxn>
                      <a:cxn ang="T148">
                        <a:pos x="T64" y="T65"/>
                      </a:cxn>
                      <a:cxn ang="T149">
                        <a:pos x="T66" y="T67"/>
                      </a:cxn>
                      <a:cxn ang="T150">
                        <a:pos x="T68" y="T69"/>
                      </a:cxn>
                      <a:cxn ang="T151">
                        <a:pos x="T70" y="T71"/>
                      </a:cxn>
                      <a:cxn ang="T152">
                        <a:pos x="T72" y="T73"/>
                      </a:cxn>
                      <a:cxn ang="T153">
                        <a:pos x="T74" y="T75"/>
                      </a:cxn>
                      <a:cxn ang="T154">
                        <a:pos x="T76" y="T77"/>
                      </a:cxn>
                      <a:cxn ang="T155">
                        <a:pos x="T78" y="T79"/>
                      </a:cxn>
                      <a:cxn ang="T156">
                        <a:pos x="T80" y="T81"/>
                      </a:cxn>
                      <a:cxn ang="T157">
                        <a:pos x="T82" y="T83"/>
                      </a:cxn>
                      <a:cxn ang="T158">
                        <a:pos x="T84" y="T85"/>
                      </a:cxn>
                      <a:cxn ang="T159">
                        <a:pos x="T86" y="T87"/>
                      </a:cxn>
                      <a:cxn ang="T160">
                        <a:pos x="T88" y="T89"/>
                      </a:cxn>
                      <a:cxn ang="T161">
                        <a:pos x="T90" y="T91"/>
                      </a:cxn>
                      <a:cxn ang="T162">
                        <a:pos x="T92" y="T93"/>
                      </a:cxn>
                      <a:cxn ang="T163">
                        <a:pos x="T94" y="T95"/>
                      </a:cxn>
                      <a:cxn ang="T164">
                        <a:pos x="T96" y="T97"/>
                      </a:cxn>
                      <a:cxn ang="T165">
                        <a:pos x="T98" y="T99"/>
                      </a:cxn>
                      <a:cxn ang="T166">
                        <a:pos x="T100" y="T101"/>
                      </a:cxn>
                      <a:cxn ang="T167">
                        <a:pos x="T102" y="T103"/>
                      </a:cxn>
                      <a:cxn ang="T168">
                        <a:pos x="T104" y="T105"/>
                      </a:cxn>
                      <a:cxn ang="T169">
                        <a:pos x="T106" y="T107"/>
                      </a:cxn>
                      <a:cxn ang="T170">
                        <a:pos x="T108" y="T109"/>
                      </a:cxn>
                      <a:cxn ang="T171">
                        <a:pos x="T110" y="T111"/>
                      </a:cxn>
                      <a:cxn ang="T172">
                        <a:pos x="T112" y="T113"/>
                      </a:cxn>
                      <a:cxn ang="T173">
                        <a:pos x="T114" y="T115"/>
                      </a:cxn>
                    </a:cxnLst>
                    <a:rect l="T174" t="T175" r="T176" b="T177"/>
                    <a:pathLst>
                      <a:path w="359" h="394">
                        <a:moveTo>
                          <a:pt x="53" y="394"/>
                        </a:moveTo>
                        <a:lnTo>
                          <a:pt x="53" y="382"/>
                        </a:lnTo>
                        <a:lnTo>
                          <a:pt x="53" y="370"/>
                        </a:lnTo>
                        <a:lnTo>
                          <a:pt x="53" y="358"/>
                        </a:lnTo>
                        <a:lnTo>
                          <a:pt x="53" y="346"/>
                        </a:lnTo>
                        <a:lnTo>
                          <a:pt x="53" y="333"/>
                        </a:lnTo>
                        <a:lnTo>
                          <a:pt x="52" y="322"/>
                        </a:lnTo>
                        <a:lnTo>
                          <a:pt x="50" y="312"/>
                        </a:lnTo>
                        <a:lnTo>
                          <a:pt x="46" y="302"/>
                        </a:lnTo>
                        <a:lnTo>
                          <a:pt x="43" y="293"/>
                        </a:lnTo>
                        <a:lnTo>
                          <a:pt x="40" y="284"/>
                        </a:lnTo>
                        <a:lnTo>
                          <a:pt x="35" y="277"/>
                        </a:lnTo>
                        <a:lnTo>
                          <a:pt x="32" y="270"/>
                        </a:lnTo>
                        <a:lnTo>
                          <a:pt x="13" y="245"/>
                        </a:lnTo>
                        <a:lnTo>
                          <a:pt x="0" y="222"/>
                        </a:lnTo>
                        <a:lnTo>
                          <a:pt x="0" y="185"/>
                        </a:lnTo>
                        <a:lnTo>
                          <a:pt x="27" y="185"/>
                        </a:lnTo>
                        <a:lnTo>
                          <a:pt x="33" y="181"/>
                        </a:lnTo>
                        <a:lnTo>
                          <a:pt x="38" y="174"/>
                        </a:lnTo>
                        <a:lnTo>
                          <a:pt x="40" y="169"/>
                        </a:lnTo>
                        <a:lnTo>
                          <a:pt x="41" y="163"/>
                        </a:lnTo>
                        <a:lnTo>
                          <a:pt x="41" y="150"/>
                        </a:lnTo>
                        <a:lnTo>
                          <a:pt x="40" y="136"/>
                        </a:lnTo>
                        <a:lnTo>
                          <a:pt x="38" y="107"/>
                        </a:lnTo>
                        <a:lnTo>
                          <a:pt x="32" y="79"/>
                        </a:lnTo>
                        <a:lnTo>
                          <a:pt x="31" y="65"/>
                        </a:lnTo>
                        <a:lnTo>
                          <a:pt x="31" y="52"/>
                        </a:lnTo>
                        <a:lnTo>
                          <a:pt x="32" y="47"/>
                        </a:lnTo>
                        <a:lnTo>
                          <a:pt x="34" y="41"/>
                        </a:lnTo>
                        <a:lnTo>
                          <a:pt x="36" y="36"/>
                        </a:lnTo>
                        <a:lnTo>
                          <a:pt x="40" y="31"/>
                        </a:lnTo>
                        <a:lnTo>
                          <a:pt x="120" y="31"/>
                        </a:lnTo>
                        <a:lnTo>
                          <a:pt x="120" y="27"/>
                        </a:lnTo>
                        <a:lnTo>
                          <a:pt x="122" y="22"/>
                        </a:lnTo>
                        <a:lnTo>
                          <a:pt x="124" y="18"/>
                        </a:lnTo>
                        <a:lnTo>
                          <a:pt x="128" y="14"/>
                        </a:lnTo>
                        <a:lnTo>
                          <a:pt x="133" y="6"/>
                        </a:lnTo>
                        <a:lnTo>
                          <a:pt x="140" y="0"/>
                        </a:lnTo>
                        <a:lnTo>
                          <a:pt x="141" y="9"/>
                        </a:lnTo>
                        <a:lnTo>
                          <a:pt x="142" y="18"/>
                        </a:lnTo>
                        <a:lnTo>
                          <a:pt x="143" y="22"/>
                        </a:lnTo>
                        <a:lnTo>
                          <a:pt x="142" y="26"/>
                        </a:lnTo>
                        <a:lnTo>
                          <a:pt x="142" y="29"/>
                        </a:lnTo>
                        <a:lnTo>
                          <a:pt x="140" y="31"/>
                        </a:lnTo>
                        <a:lnTo>
                          <a:pt x="153" y="31"/>
                        </a:lnTo>
                        <a:lnTo>
                          <a:pt x="168" y="31"/>
                        </a:lnTo>
                        <a:lnTo>
                          <a:pt x="180" y="31"/>
                        </a:lnTo>
                        <a:lnTo>
                          <a:pt x="186" y="31"/>
                        </a:lnTo>
                        <a:lnTo>
                          <a:pt x="202" y="34"/>
                        </a:lnTo>
                        <a:lnTo>
                          <a:pt x="214" y="38"/>
                        </a:lnTo>
                        <a:lnTo>
                          <a:pt x="224" y="43"/>
                        </a:lnTo>
                        <a:lnTo>
                          <a:pt x="233" y="49"/>
                        </a:lnTo>
                        <a:lnTo>
                          <a:pt x="240" y="53"/>
                        </a:lnTo>
                        <a:lnTo>
                          <a:pt x="246" y="58"/>
                        </a:lnTo>
                        <a:lnTo>
                          <a:pt x="252" y="60"/>
                        </a:lnTo>
                        <a:lnTo>
                          <a:pt x="259" y="61"/>
                        </a:lnTo>
                        <a:lnTo>
                          <a:pt x="264" y="61"/>
                        </a:lnTo>
                        <a:lnTo>
                          <a:pt x="268" y="59"/>
                        </a:lnTo>
                        <a:lnTo>
                          <a:pt x="271" y="57"/>
                        </a:lnTo>
                        <a:lnTo>
                          <a:pt x="275" y="54"/>
                        </a:lnTo>
                        <a:lnTo>
                          <a:pt x="280" y="46"/>
                        </a:lnTo>
                        <a:lnTo>
                          <a:pt x="286" y="37"/>
                        </a:lnTo>
                        <a:lnTo>
                          <a:pt x="300" y="44"/>
                        </a:lnTo>
                        <a:lnTo>
                          <a:pt x="312" y="52"/>
                        </a:lnTo>
                        <a:lnTo>
                          <a:pt x="319" y="55"/>
                        </a:lnTo>
                        <a:lnTo>
                          <a:pt x="325" y="59"/>
                        </a:lnTo>
                        <a:lnTo>
                          <a:pt x="332" y="61"/>
                        </a:lnTo>
                        <a:lnTo>
                          <a:pt x="338" y="61"/>
                        </a:lnTo>
                        <a:lnTo>
                          <a:pt x="359" y="148"/>
                        </a:lnTo>
                        <a:lnTo>
                          <a:pt x="353" y="161"/>
                        </a:lnTo>
                        <a:lnTo>
                          <a:pt x="346" y="173"/>
                        </a:lnTo>
                        <a:lnTo>
                          <a:pt x="338" y="185"/>
                        </a:lnTo>
                        <a:lnTo>
                          <a:pt x="331" y="195"/>
                        </a:lnTo>
                        <a:lnTo>
                          <a:pt x="323" y="206"/>
                        </a:lnTo>
                        <a:lnTo>
                          <a:pt x="318" y="218"/>
                        </a:lnTo>
                        <a:lnTo>
                          <a:pt x="315" y="224"/>
                        </a:lnTo>
                        <a:lnTo>
                          <a:pt x="314" y="231"/>
                        </a:lnTo>
                        <a:lnTo>
                          <a:pt x="313" y="239"/>
                        </a:lnTo>
                        <a:lnTo>
                          <a:pt x="312" y="247"/>
                        </a:lnTo>
                        <a:lnTo>
                          <a:pt x="313" y="255"/>
                        </a:lnTo>
                        <a:lnTo>
                          <a:pt x="316" y="263"/>
                        </a:lnTo>
                        <a:lnTo>
                          <a:pt x="321" y="273"/>
                        </a:lnTo>
                        <a:lnTo>
                          <a:pt x="325" y="283"/>
                        </a:lnTo>
                        <a:lnTo>
                          <a:pt x="331" y="293"/>
                        </a:lnTo>
                        <a:lnTo>
                          <a:pt x="335" y="302"/>
                        </a:lnTo>
                        <a:lnTo>
                          <a:pt x="337" y="309"/>
                        </a:lnTo>
                        <a:lnTo>
                          <a:pt x="338" y="315"/>
                        </a:lnTo>
                        <a:lnTo>
                          <a:pt x="337" y="321"/>
                        </a:lnTo>
                        <a:lnTo>
                          <a:pt x="332" y="331"/>
                        </a:lnTo>
                        <a:lnTo>
                          <a:pt x="330" y="337"/>
                        </a:lnTo>
                        <a:lnTo>
                          <a:pt x="327" y="343"/>
                        </a:lnTo>
                        <a:lnTo>
                          <a:pt x="326" y="351"/>
                        </a:lnTo>
                        <a:lnTo>
                          <a:pt x="325" y="358"/>
                        </a:lnTo>
                        <a:lnTo>
                          <a:pt x="319" y="358"/>
                        </a:lnTo>
                        <a:lnTo>
                          <a:pt x="313" y="357"/>
                        </a:lnTo>
                        <a:lnTo>
                          <a:pt x="308" y="356"/>
                        </a:lnTo>
                        <a:lnTo>
                          <a:pt x="304" y="354"/>
                        </a:lnTo>
                        <a:lnTo>
                          <a:pt x="298" y="350"/>
                        </a:lnTo>
                        <a:lnTo>
                          <a:pt x="292" y="346"/>
                        </a:lnTo>
                        <a:lnTo>
                          <a:pt x="287" y="340"/>
                        </a:lnTo>
                        <a:lnTo>
                          <a:pt x="280" y="336"/>
                        </a:lnTo>
                        <a:lnTo>
                          <a:pt x="277" y="335"/>
                        </a:lnTo>
                        <a:lnTo>
                          <a:pt x="271" y="334"/>
                        </a:lnTo>
                        <a:lnTo>
                          <a:pt x="266" y="333"/>
                        </a:lnTo>
                        <a:lnTo>
                          <a:pt x="259" y="333"/>
                        </a:lnTo>
                        <a:lnTo>
                          <a:pt x="246" y="333"/>
                        </a:lnTo>
                        <a:lnTo>
                          <a:pt x="234" y="334"/>
                        </a:lnTo>
                        <a:lnTo>
                          <a:pt x="221" y="336"/>
                        </a:lnTo>
                        <a:lnTo>
                          <a:pt x="208" y="338"/>
                        </a:lnTo>
                        <a:lnTo>
                          <a:pt x="181" y="343"/>
                        </a:lnTo>
                        <a:lnTo>
                          <a:pt x="155" y="351"/>
                        </a:lnTo>
                        <a:lnTo>
                          <a:pt x="131" y="359"/>
                        </a:lnTo>
                        <a:lnTo>
                          <a:pt x="107" y="367"/>
                        </a:lnTo>
                        <a:lnTo>
                          <a:pt x="86" y="375"/>
                        </a:lnTo>
                        <a:lnTo>
                          <a:pt x="66" y="382"/>
                        </a:lnTo>
                        <a:lnTo>
                          <a:pt x="53" y="394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309" name="Freeform 466"/>
                  <p:cNvSpPr>
                    <a:spLocks/>
                  </p:cNvSpPr>
                  <p:nvPr>
                    <p:custDataLst>
                      <p:tags r:id="rId293"/>
                    </p:custDataLst>
                  </p:nvPr>
                </p:nvSpPr>
                <p:spPr bwMode="auto">
                  <a:xfrm>
                    <a:off x="4867275" y="3795713"/>
                    <a:ext cx="192088" cy="271462"/>
                  </a:xfrm>
                  <a:custGeom>
                    <a:avLst/>
                    <a:gdLst>
                      <a:gd name="T0" fmla="*/ 2147483647 w 449"/>
                      <a:gd name="T1" fmla="*/ 2147483647 h 523"/>
                      <a:gd name="T2" fmla="*/ 2147483647 w 449"/>
                      <a:gd name="T3" fmla="*/ 2147483647 h 523"/>
                      <a:gd name="T4" fmla="*/ 2147483647 w 449"/>
                      <a:gd name="T5" fmla="*/ 2147483647 h 523"/>
                      <a:gd name="T6" fmla="*/ 2147483647 w 449"/>
                      <a:gd name="T7" fmla="*/ 2147483647 h 523"/>
                      <a:gd name="T8" fmla="*/ 2147483647 w 449"/>
                      <a:gd name="T9" fmla="*/ 2147483647 h 523"/>
                      <a:gd name="T10" fmla="*/ 2147483647 w 449"/>
                      <a:gd name="T11" fmla="*/ 2147483647 h 523"/>
                      <a:gd name="T12" fmla="*/ 2147483647 w 449"/>
                      <a:gd name="T13" fmla="*/ 2147483647 h 523"/>
                      <a:gd name="T14" fmla="*/ 2147483647 w 449"/>
                      <a:gd name="T15" fmla="*/ 2147483647 h 523"/>
                      <a:gd name="T16" fmla="*/ 2147483647 w 449"/>
                      <a:gd name="T17" fmla="*/ 2147483647 h 523"/>
                      <a:gd name="T18" fmla="*/ 2147483647 w 449"/>
                      <a:gd name="T19" fmla="*/ 2147483647 h 523"/>
                      <a:gd name="T20" fmla="*/ 2147483647 w 449"/>
                      <a:gd name="T21" fmla="*/ 2147483647 h 523"/>
                      <a:gd name="T22" fmla="*/ 2147483647 w 449"/>
                      <a:gd name="T23" fmla="*/ 2147483647 h 523"/>
                      <a:gd name="T24" fmla="*/ 2147483647 w 449"/>
                      <a:gd name="T25" fmla="*/ 2147483647 h 523"/>
                      <a:gd name="T26" fmla="*/ 2147483647 w 449"/>
                      <a:gd name="T27" fmla="*/ 2147483647 h 523"/>
                      <a:gd name="T28" fmla="*/ 2147483647 w 449"/>
                      <a:gd name="T29" fmla="*/ 2147483647 h 523"/>
                      <a:gd name="T30" fmla="*/ 2147483647 w 449"/>
                      <a:gd name="T31" fmla="*/ 2147483647 h 523"/>
                      <a:gd name="T32" fmla="*/ 2147483647 w 449"/>
                      <a:gd name="T33" fmla="*/ 2147483647 h 523"/>
                      <a:gd name="T34" fmla="*/ 2147483647 w 449"/>
                      <a:gd name="T35" fmla="*/ 2147483647 h 523"/>
                      <a:gd name="T36" fmla="*/ 2147483647 w 449"/>
                      <a:gd name="T37" fmla="*/ 2147483647 h 523"/>
                      <a:gd name="T38" fmla="*/ 2147483647 w 449"/>
                      <a:gd name="T39" fmla="*/ 2147483647 h 523"/>
                      <a:gd name="T40" fmla="*/ 2147483647 w 449"/>
                      <a:gd name="T41" fmla="*/ 2147483647 h 523"/>
                      <a:gd name="T42" fmla="*/ 2147483647 w 449"/>
                      <a:gd name="T43" fmla="*/ 2147483647 h 523"/>
                      <a:gd name="T44" fmla="*/ 2147483647 w 449"/>
                      <a:gd name="T45" fmla="*/ 2147483647 h 523"/>
                      <a:gd name="T46" fmla="*/ 2147483647 w 449"/>
                      <a:gd name="T47" fmla="*/ 2147483647 h 523"/>
                      <a:gd name="T48" fmla="*/ 2147483647 w 449"/>
                      <a:gd name="T49" fmla="*/ 2147483647 h 523"/>
                      <a:gd name="T50" fmla="*/ 2147483647 w 449"/>
                      <a:gd name="T51" fmla="*/ 0 h 523"/>
                      <a:gd name="T52" fmla="*/ 2147483647 w 449"/>
                      <a:gd name="T53" fmla="*/ 0 h 523"/>
                      <a:gd name="T54" fmla="*/ 2147483647 w 449"/>
                      <a:gd name="T55" fmla="*/ 0 h 523"/>
                      <a:gd name="T56" fmla="*/ 2147483647 w 449"/>
                      <a:gd name="T57" fmla="*/ 2147483647 h 523"/>
                      <a:gd name="T58" fmla="*/ 2147483647 w 449"/>
                      <a:gd name="T59" fmla="*/ 2147483647 h 523"/>
                      <a:gd name="T60" fmla="*/ 2147483647 w 449"/>
                      <a:gd name="T61" fmla="*/ 2147483647 h 523"/>
                      <a:gd name="T62" fmla="*/ 2147483647 w 449"/>
                      <a:gd name="T63" fmla="*/ 2147483647 h 523"/>
                      <a:gd name="T64" fmla="*/ 2147483647 w 449"/>
                      <a:gd name="T65" fmla="*/ 2147483647 h 523"/>
                      <a:gd name="T66" fmla="*/ 2147483647 w 449"/>
                      <a:gd name="T67" fmla="*/ 2147483647 h 523"/>
                      <a:gd name="T68" fmla="*/ 2147483647 w 449"/>
                      <a:gd name="T69" fmla="*/ 2147483647 h 523"/>
                      <a:gd name="T70" fmla="*/ 2147483647 w 449"/>
                      <a:gd name="T71" fmla="*/ 2147483647 h 523"/>
                      <a:gd name="T72" fmla="*/ 2147483647 w 449"/>
                      <a:gd name="T73" fmla="*/ 2147483647 h 523"/>
                      <a:gd name="T74" fmla="*/ 2147483647 w 449"/>
                      <a:gd name="T75" fmla="*/ 2147483647 h 523"/>
                      <a:gd name="T76" fmla="*/ 2147483647 w 449"/>
                      <a:gd name="T77" fmla="*/ 2147483647 h 523"/>
                      <a:gd name="T78" fmla="*/ 2147483647 w 449"/>
                      <a:gd name="T79" fmla="*/ 2147483647 h 523"/>
                      <a:gd name="T80" fmla="*/ 2147483647 w 449"/>
                      <a:gd name="T81" fmla="*/ 2147483647 h 523"/>
                      <a:gd name="T82" fmla="*/ 2147483647 w 449"/>
                      <a:gd name="T83" fmla="*/ 2147483647 h 523"/>
                      <a:gd name="T84" fmla="*/ 2147483647 w 449"/>
                      <a:gd name="T85" fmla="*/ 2147483647 h 523"/>
                      <a:gd name="T86" fmla="*/ 2147483647 w 449"/>
                      <a:gd name="T87" fmla="*/ 2147483647 h 523"/>
                      <a:gd name="T88" fmla="*/ 2147483647 w 449"/>
                      <a:gd name="T89" fmla="*/ 2147483647 h 523"/>
                      <a:gd name="T90" fmla="*/ 2147483647 w 449"/>
                      <a:gd name="T91" fmla="*/ 2147483647 h 523"/>
                      <a:gd name="T92" fmla="*/ 2147483647 w 449"/>
                      <a:gd name="T93" fmla="*/ 2147483647 h 523"/>
                      <a:gd name="T94" fmla="*/ 2147483647 w 449"/>
                      <a:gd name="T95" fmla="*/ 2147483647 h 523"/>
                      <a:gd name="T96" fmla="*/ 2147483647 w 449"/>
                      <a:gd name="T97" fmla="*/ 2147483647 h 523"/>
                      <a:gd name="T98" fmla="*/ 2147483647 w 449"/>
                      <a:gd name="T99" fmla="*/ 2147483647 h 523"/>
                      <a:gd name="T100" fmla="*/ 2147483647 w 449"/>
                      <a:gd name="T101" fmla="*/ 2147483647 h 523"/>
                      <a:gd name="T102" fmla="*/ 2147483647 w 449"/>
                      <a:gd name="T103" fmla="*/ 2147483647 h 523"/>
                      <a:gd name="T104" fmla="*/ 2147483647 w 449"/>
                      <a:gd name="T105" fmla="*/ 2147483647 h 523"/>
                      <a:gd name="T106" fmla="*/ 2147483647 w 449"/>
                      <a:gd name="T107" fmla="*/ 2147483647 h 523"/>
                      <a:gd name="T108" fmla="*/ 2147483647 w 449"/>
                      <a:gd name="T109" fmla="*/ 2147483647 h 523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w 449"/>
                      <a:gd name="T166" fmla="*/ 0 h 523"/>
                      <a:gd name="T167" fmla="*/ 449 w 449"/>
                      <a:gd name="T168" fmla="*/ 523 h 523"/>
                    </a:gdLst>
                    <a:ahLst/>
                    <a:cxnLst>
                      <a:cxn ang="T110">
                        <a:pos x="T0" y="T1"/>
                      </a:cxn>
                      <a:cxn ang="T111">
                        <a:pos x="T2" y="T3"/>
                      </a:cxn>
                      <a:cxn ang="T112">
                        <a:pos x="T4" y="T5"/>
                      </a:cxn>
                      <a:cxn ang="T113">
                        <a:pos x="T6" y="T7"/>
                      </a:cxn>
                      <a:cxn ang="T114">
                        <a:pos x="T8" y="T9"/>
                      </a:cxn>
                      <a:cxn ang="T115">
                        <a:pos x="T10" y="T11"/>
                      </a:cxn>
                      <a:cxn ang="T116">
                        <a:pos x="T12" y="T13"/>
                      </a:cxn>
                      <a:cxn ang="T117">
                        <a:pos x="T14" y="T15"/>
                      </a:cxn>
                      <a:cxn ang="T118">
                        <a:pos x="T16" y="T17"/>
                      </a:cxn>
                      <a:cxn ang="T119">
                        <a:pos x="T18" y="T19"/>
                      </a:cxn>
                      <a:cxn ang="T120">
                        <a:pos x="T20" y="T21"/>
                      </a:cxn>
                      <a:cxn ang="T121">
                        <a:pos x="T22" y="T23"/>
                      </a:cxn>
                      <a:cxn ang="T122">
                        <a:pos x="T24" y="T25"/>
                      </a:cxn>
                      <a:cxn ang="T123">
                        <a:pos x="T26" y="T27"/>
                      </a:cxn>
                      <a:cxn ang="T124">
                        <a:pos x="T28" y="T29"/>
                      </a:cxn>
                      <a:cxn ang="T125">
                        <a:pos x="T30" y="T31"/>
                      </a:cxn>
                      <a:cxn ang="T126">
                        <a:pos x="T32" y="T33"/>
                      </a:cxn>
                      <a:cxn ang="T127">
                        <a:pos x="T34" y="T35"/>
                      </a:cxn>
                      <a:cxn ang="T128">
                        <a:pos x="T36" y="T37"/>
                      </a:cxn>
                      <a:cxn ang="T129">
                        <a:pos x="T38" y="T39"/>
                      </a:cxn>
                      <a:cxn ang="T130">
                        <a:pos x="T40" y="T41"/>
                      </a:cxn>
                      <a:cxn ang="T131">
                        <a:pos x="T42" y="T43"/>
                      </a:cxn>
                      <a:cxn ang="T132">
                        <a:pos x="T44" y="T45"/>
                      </a:cxn>
                      <a:cxn ang="T133">
                        <a:pos x="T46" y="T47"/>
                      </a:cxn>
                      <a:cxn ang="T134">
                        <a:pos x="T48" y="T49"/>
                      </a:cxn>
                      <a:cxn ang="T135">
                        <a:pos x="T50" y="T51"/>
                      </a:cxn>
                      <a:cxn ang="T136">
                        <a:pos x="T52" y="T53"/>
                      </a:cxn>
                      <a:cxn ang="T137">
                        <a:pos x="T54" y="T55"/>
                      </a:cxn>
                      <a:cxn ang="T138">
                        <a:pos x="T56" y="T57"/>
                      </a:cxn>
                      <a:cxn ang="T139">
                        <a:pos x="T58" y="T59"/>
                      </a:cxn>
                      <a:cxn ang="T140">
                        <a:pos x="T60" y="T61"/>
                      </a:cxn>
                      <a:cxn ang="T141">
                        <a:pos x="T62" y="T63"/>
                      </a:cxn>
                      <a:cxn ang="T142">
                        <a:pos x="T64" y="T65"/>
                      </a:cxn>
                      <a:cxn ang="T143">
                        <a:pos x="T66" y="T67"/>
                      </a:cxn>
                      <a:cxn ang="T144">
                        <a:pos x="T68" y="T69"/>
                      </a:cxn>
                      <a:cxn ang="T145">
                        <a:pos x="T70" y="T71"/>
                      </a:cxn>
                      <a:cxn ang="T146">
                        <a:pos x="T72" y="T73"/>
                      </a:cxn>
                      <a:cxn ang="T147">
                        <a:pos x="T74" y="T75"/>
                      </a:cxn>
                      <a:cxn ang="T148">
                        <a:pos x="T76" y="T77"/>
                      </a:cxn>
                      <a:cxn ang="T149">
                        <a:pos x="T78" y="T79"/>
                      </a:cxn>
                      <a:cxn ang="T150">
                        <a:pos x="T80" y="T81"/>
                      </a:cxn>
                      <a:cxn ang="T151">
                        <a:pos x="T82" y="T83"/>
                      </a:cxn>
                      <a:cxn ang="T152">
                        <a:pos x="T84" y="T85"/>
                      </a:cxn>
                      <a:cxn ang="T153">
                        <a:pos x="T86" y="T87"/>
                      </a:cxn>
                      <a:cxn ang="T154">
                        <a:pos x="T88" y="T89"/>
                      </a:cxn>
                      <a:cxn ang="T155">
                        <a:pos x="T90" y="T91"/>
                      </a:cxn>
                      <a:cxn ang="T156">
                        <a:pos x="T92" y="T93"/>
                      </a:cxn>
                      <a:cxn ang="T157">
                        <a:pos x="T94" y="T95"/>
                      </a:cxn>
                      <a:cxn ang="T158">
                        <a:pos x="T96" y="T97"/>
                      </a:cxn>
                      <a:cxn ang="T159">
                        <a:pos x="T98" y="T99"/>
                      </a:cxn>
                      <a:cxn ang="T160">
                        <a:pos x="T100" y="T101"/>
                      </a:cxn>
                      <a:cxn ang="T161">
                        <a:pos x="T102" y="T103"/>
                      </a:cxn>
                      <a:cxn ang="T162">
                        <a:pos x="T104" y="T105"/>
                      </a:cxn>
                      <a:cxn ang="T163">
                        <a:pos x="T106" y="T107"/>
                      </a:cxn>
                      <a:cxn ang="T164">
                        <a:pos x="T108" y="T109"/>
                      </a:cxn>
                    </a:cxnLst>
                    <a:rect l="T165" t="T166" r="T167" b="T168"/>
                    <a:pathLst>
                      <a:path w="449" h="523">
                        <a:moveTo>
                          <a:pt x="410" y="370"/>
                        </a:moveTo>
                        <a:lnTo>
                          <a:pt x="410" y="105"/>
                        </a:lnTo>
                        <a:lnTo>
                          <a:pt x="407" y="102"/>
                        </a:lnTo>
                        <a:lnTo>
                          <a:pt x="405" y="98"/>
                        </a:lnTo>
                        <a:lnTo>
                          <a:pt x="405" y="95"/>
                        </a:lnTo>
                        <a:lnTo>
                          <a:pt x="408" y="92"/>
                        </a:lnTo>
                        <a:lnTo>
                          <a:pt x="413" y="84"/>
                        </a:lnTo>
                        <a:lnTo>
                          <a:pt x="422" y="77"/>
                        </a:lnTo>
                        <a:lnTo>
                          <a:pt x="432" y="70"/>
                        </a:lnTo>
                        <a:lnTo>
                          <a:pt x="441" y="60"/>
                        </a:lnTo>
                        <a:lnTo>
                          <a:pt x="444" y="55"/>
                        </a:lnTo>
                        <a:lnTo>
                          <a:pt x="447" y="50"/>
                        </a:lnTo>
                        <a:lnTo>
                          <a:pt x="448" y="44"/>
                        </a:lnTo>
                        <a:lnTo>
                          <a:pt x="449" y="37"/>
                        </a:lnTo>
                        <a:lnTo>
                          <a:pt x="438" y="37"/>
                        </a:lnTo>
                        <a:lnTo>
                          <a:pt x="432" y="34"/>
                        </a:lnTo>
                        <a:lnTo>
                          <a:pt x="426" y="32"/>
                        </a:lnTo>
                        <a:lnTo>
                          <a:pt x="422" y="27"/>
                        </a:lnTo>
                        <a:lnTo>
                          <a:pt x="418" y="24"/>
                        </a:lnTo>
                        <a:lnTo>
                          <a:pt x="411" y="21"/>
                        </a:lnTo>
                        <a:lnTo>
                          <a:pt x="402" y="19"/>
                        </a:lnTo>
                        <a:lnTo>
                          <a:pt x="390" y="18"/>
                        </a:lnTo>
                        <a:lnTo>
                          <a:pt x="382" y="19"/>
                        </a:lnTo>
                        <a:lnTo>
                          <a:pt x="377" y="20"/>
                        </a:lnTo>
                        <a:lnTo>
                          <a:pt x="371" y="22"/>
                        </a:lnTo>
                        <a:lnTo>
                          <a:pt x="368" y="24"/>
                        </a:lnTo>
                        <a:lnTo>
                          <a:pt x="360" y="31"/>
                        </a:lnTo>
                        <a:lnTo>
                          <a:pt x="355" y="37"/>
                        </a:lnTo>
                        <a:lnTo>
                          <a:pt x="348" y="44"/>
                        </a:lnTo>
                        <a:lnTo>
                          <a:pt x="340" y="50"/>
                        </a:lnTo>
                        <a:lnTo>
                          <a:pt x="333" y="52"/>
                        </a:lnTo>
                        <a:lnTo>
                          <a:pt x="326" y="54"/>
                        </a:lnTo>
                        <a:lnTo>
                          <a:pt x="319" y="55"/>
                        </a:lnTo>
                        <a:lnTo>
                          <a:pt x="310" y="55"/>
                        </a:lnTo>
                        <a:lnTo>
                          <a:pt x="298" y="55"/>
                        </a:lnTo>
                        <a:lnTo>
                          <a:pt x="287" y="54"/>
                        </a:lnTo>
                        <a:lnTo>
                          <a:pt x="277" y="52"/>
                        </a:lnTo>
                        <a:lnTo>
                          <a:pt x="267" y="50"/>
                        </a:lnTo>
                        <a:lnTo>
                          <a:pt x="251" y="43"/>
                        </a:lnTo>
                        <a:lnTo>
                          <a:pt x="235" y="36"/>
                        </a:lnTo>
                        <a:lnTo>
                          <a:pt x="220" y="27"/>
                        </a:lnTo>
                        <a:lnTo>
                          <a:pt x="206" y="19"/>
                        </a:lnTo>
                        <a:lnTo>
                          <a:pt x="197" y="15"/>
                        </a:lnTo>
                        <a:lnTo>
                          <a:pt x="189" y="12"/>
                        </a:lnTo>
                        <a:lnTo>
                          <a:pt x="180" y="9"/>
                        </a:lnTo>
                        <a:lnTo>
                          <a:pt x="170" y="6"/>
                        </a:lnTo>
                        <a:lnTo>
                          <a:pt x="152" y="7"/>
                        </a:lnTo>
                        <a:lnTo>
                          <a:pt x="134" y="8"/>
                        </a:lnTo>
                        <a:lnTo>
                          <a:pt x="127" y="7"/>
                        </a:lnTo>
                        <a:lnTo>
                          <a:pt x="119" y="6"/>
                        </a:lnTo>
                        <a:lnTo>
                          <a:pt x="111" y="4"/>
                        </a:lnTo>
                        <a:lnTo>
                          <a:pt x="103" y="0"/>
                        </a:lnTo>
                        <a:lnTo>
                          <a:pt x="80" y="0"/>
                        </a:lnTo>
                        <a:lnTo>
                          <a:pt x="52" y="0"/>
                        </a:lnTo>
                        <a:lnTo>
                          <a:pt x="24" y="0"/>
                        </a:lnTo>
                        <a:lnTo>
                          <a:pt x="5" y="0"/>
                        </a:lnTo>
                        <a:lnTo>
                          <a:pt x="5" y="7"/>
                        </a:lnTo>
                        <a:lnTo>
                          <a:pt x="5" y="18"/>
                        </a:lnTo>
                        <a:lnTo>
                          <a:pt x="5" y="29"/>
                        </a:lnTo>
                        <a:lnTo>
                          <a:pt x="5" y="37"/>
                        </a:lnTo>
                        <a:lnTo>
                          <a:pt x="9" y="47"/>
                        </a:lnTo>
                        <a:lnTo>
                          <a:pt x="15" y="60"/>
                        </a:lnTo>
                        <a:lnTo>
                          <a:pt x="19" y="74"/>
                        </a:lnTo>
                        <a:lnTo>
                          <a:pt x="23" y="91"/>
                        </a:lnTo>
                        <a:lnTo>
                          <a:pt x="28" y="109"/>
                        </a:lnTo>
                        <a:lnTo>
                          <a:pt x="31" y="128"/>
                        </a:lnTo>
                        <a:lnTo>
                          <a:pt x="34" y="150"/>
                        </a:lnTo>
                        <a:lnTo>
                          <a:pt x="38" y="172"/>
                        </a:lnTo>
                        <a:lnTo>
                          <a:pt x="38" y="190"/>
                        </a:lnTo>
                        <a:lnTo>
                          <a:pt x="37" y="206"/>
                        </a:lnTo>
                        <a:lnTo>
                          <a:pt x="33" y="219"/>
                        </a:lnTo>
                        <a:lnTo>
                          <a:pt x="29" y="230"/>
                        </a:lnTo>
                        <a:lnTo>
                          <a:pt x="18" y="249"/>
                        </a:lnTo>
                        <a:lnTo>
                          <a:pt x="7" y="269"/>
                        </a:lnTo>
                        <a:lnTo>
                          <a:pt x="17" y="284"/>
                        </a:lnTo>
                        <a:lnTo>
                          <a:pt x="10" y="321"/>
                        </a:lnTo>
                        <a:lnTo>
                          <a:pt x="0" y="328"/>
                        </a:lnTo>
                        <a:lnTo>
                          <a:pt x="28" y="339"/>
                        </a:lnTo>
                        <a:lnTo>
                          <a:pt x="55" y="352"/>
                        </a:lnTo>
                        <a:lnTo>
                          <a:pt x="84" y="367"/>
                        </a:lnTo>
                        <a:lnTo>
                          <a:pt x="111" y="381"/>
                        </a:lnTo>
                        <a:lnTo>
                          <a:pt x="136" y="396"/>
                        </a:lnTo>
                        <a:lnTo>
                          <a:pt x="159" y="411"/>
                        </a:lnTo>
                        <a:lnTo>
                          <a:pt x="170" y="420"/>
                        </a:lnTo>
                        <a:lnTo>
                          <a:pt x="180" y="428"/>
                        </a:lnTo>
                        <a:lnTo>
                          <a:pt x="189" y="436"/>
                        </a:lnTo>
                        <a:lnTo>
                          <a:pt x="197" y="444"/>
                        </a:lnTo>
                        <a:lnTo>
                          <a:pt x="198" y="451"/>
                        </a:lnTo>
                        <a:lnTo>
                          <a:pt x="199" y="457"/>
                        </a:lnTo>
                        <a:lnTo>
                          <a:pt x="201" y="464"/>
                        </a:lnTo>
                        <a:lnTo>
                          <a:pt x="205" y="471"/>
                        </a:lnTo>
                        <a:lnTo>
                          <a:pt x="209" y="479"/>
                        </a:lnTo>
                        <a:lnTo>
                          <a:pt x="214" y="486"/>
                        </a:lnTo>
                        <a:lnTo>
                          <a:pt x="220" y="492"/>
                        </a:lnTo>
                        <a:lnTo>
                          <a:pt x="226" y="498"/>
                        </a:lnTo>
                        <a:lnTo>
                          <a:pt x="233" y="503"/>
                        </a:lnTo>
                        <a:lnTo>
                          <a:pt x="240" y="508"/>
                        </a:lnTo>
                        <a:lnTo>
                          <a:pt x="247" y="512"/>
                        </a:lnTo>
                        <a:lnTo>
                          <a:pt x="256" y="516"/>
                        </a:lnTo>
                        <a:lnTo>
                          <a:pt x="264" y="519"/>
                        </a:lnTo>
                        <a:lnTo>
                          <a:pt x="273" y="521"/>
                        </a:lnTo>
                        <a:lnTo>
                          <a:pt x="281" y="523"/>
                        </a:lnTo>
                        <a:lnTo>
                          <a:pt x="290" y="523"/>
                        </a:lnTo>
                        <a:lnTo>
                          <a:pt x="304" y="502"/>
                        </a:lnTo>
                        <a:lnTo>
                          <a:pt x="320" y="482"/>
                        </a:lnTo>
                        <a:lnTo>
                          <a:pt x="335" y="462"/>
                        </a:lnTo>
                        <a:lnTo>
                          <a:pt x="349" y="444"/>
                        </a:lnTo>
                        <a:lnTo>
                          <a:pt x="365" y="427"/>
                        </a:lnTo>
                        <a:lnTo>
                          <a:pt x="379" y="408"/>
                        </a:lnTo>
                        <a:lnTo>
                          <a:pt x="394" y="390"/>
                        </a:lnTo>
                        <a:lnTo>
                          <a:pt x="410" y="370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10" name="Freeform 467"/>
                  <p:cNvSpPr>
                    <a:spLocks/>
                  </p:cNvSpPr>
                  <p:nvPr>
                    <p:custDataLst>
                      <p:tags r:id="rId294"/>
                    </p:custDataLst>
                  </p:nvPr>
                </p:nvSpPr>
                <p:spPr bwMode="auto">
                  <a:xfrm>
                    <a:off x="4849813" y="2881313"/>
                    <a:ext cx="101600" cy="130175"/>
                  </a:xfrm>
                  <a:custGeom>
                    <a:avLst/>
                    <a:gdLst>
                      <a:gd name="T0" fmla="*/ 2147483647 w 226"/>
                      <a:gd name="T1" fmla="*/ 2147483647 h 246"/>
                      <a:gd name="T2" fmla="*/ 2147483647 w 226"/>
                      <a:gd name="T3" fmla="*/ 2147483647 h 246"/>
                      <a:gd name="T4" fmla="*/ 2147483647 w 226"/>
                      <a:gd name="T5" fmla="*/ 2147483647 h 246"/>
                      <a:gd name="T6" fmla="*/ 2147483647 w 226"/>
                      <a:gd name="T7" fmla="*/ 2147483647 h 246"/>
                      <a:gd name="T8" fmla="*/ 2147483647 w 226"/>
                      <a:gd name="T9" fmla="*/ 2147483647 h 246"/>
                      <a:gd name="T10" fmla="*/ 2147483647 w 226"/>
                      <a:gd name="T11" fmla="*/ 2147483647 h 246"/>
                      <a:gd name="T12" fmla="*/ 2147483647 w 226"/>
                      <a:gd name="T13" fmla="*/ 2147483647 h 246"/>
                      <a:gd name="T14" fmla="*/ 2147483647 w 226"/>
                      <a:gd name="T15" fmla="*/ 2147483647 h 246"/>
                      <a:gd name="T16" fmla="*/ 2147483647 w 226"/>
                      <a:gd name="T17" fmla="*/ 2147483647 h 246"/>
                      <a:gd name="T18" fmla="*/ 2147483647 w 226"/>
                      <a:gd name="T19" fmla="*/ 2147483647 h 246"/>
                      <a:gd name="T20" fmla="*/ 2147483647 w 226"/>
                      <a:gd name="T21" fmla="*/ 2147483647 h 246"/>
                      <a:gd name="T22" fmla="*/ 2147483647 w 226"/>
                      <a:gd name="T23" fmla="*/ 2147483647 h 246"/>
                      <a:gd name="T24" fmla="*/ 2147483647 w 226"/>
                      <a:gd name="T25" fmla="*/ 2147483647 h 246"/>
                      <a:gd name="T26" fmla="*/ 2147483647 w 226"/>
                      <a:gd name="T27" fmla="*/ 2147483647 h 246"/>
                      <a:gd name="T28" fmla="*/ 2147483647 w 226"/>
                      <a:gd name="T29" fmla="*/ 2147483647 h 246"/>
                      <a:gd name="T30" fmla="*/ 2147483647 w 226"/>
                      <a:gd name="T31" fmla="*/ 2147483647 h 246"/>
                      <a:gd name="T32" fmla="*/ 2147483647 w 226"/>
                      <a:gd name="T33" fmla="*/ 2147483647 h 246"/>
                      <a:gd name="T34" fmla="*/ 2147483647 w 226"/>
                      <a:gd name="T35" fmla="*/ 2147483647 h 246"/>
                      <a:gd name="T36" fmla="*/ 2147483647 w 226"/>
                      <a:gd name="T37" fmla="*/ 2147483647 h 246"/>
                      <a:gd name="T38" fmla="*/ 2147483647 w 226"/>
                      <a:gd name="T39" fmla="*/ 2147483647 h 246"/>
                      <a:gd name="T40" fmla="*/ 2147483647 w 226"/>
                      <a:gd name="T41" fmla="*/ 2147483647 h 246"/>
                      <a:gd name="T42" fmla="*/ 2147483647 w 226"/>
                      <a:gd name="T43" fmla="*/ 2147483647 h 246"/>
                      <a:gd name="T44" fmla="*/ 2147483647 w 226"/>
                      <a:gd name="T45" fmla="*/ 2147483647 h 246"/>
                      <a:gd name="T46" fmla="*/ 2147483647 w 226"/>
                      <a:gd name="T47" fmla="*/ 2147483647 h 246"/>
                      <a:gd name="T48" fmla="*/ 2147483647 w 226"/>
                      <a:gd name="T49" fmla="*/ 2147483647 h 246"/>
                      <a:gd name="T50" fmla="*/ 2147483647 w 226"/>
                      <a:gd name="T51" fmla="*/ 2147483647 h 246"/>
                      <a:gd name="T52" fmla="*/ 2147483647 w 226"/>
                      <a:gd name="T53" fmla="*/ 2147483647 h 246"/>
                      <a:gd name="T54" fmla="*/ 2147483647 w 226"/>
                      <a:gd name="T55" fmla="*/ 2147483647 h 246"/>
                      <a:gd name="T56" fmla="*/ 2147483647 w 226"/>
                      <a:gd name="T57" fmla="*/ 2147483647 h 246"/>
                      <a:gd name="T58" fmla="*/ 2147483647 w 226"/>
                      <a:gd name="T59" fmla="*/ 2147483647 h 246"/>
                      <a:gd name="T60" fmla="*/ 2147483647 w 226"/>
                      <a:gd name="T61" fmla="*/ 2147483647 h 246"/>
                      <a:gd name="T62" fmla="*/ 2147483647 w 226"/>
                      <a:gd name="T63" fmla="*/ 2147483647 h 246"/>
                      <a:gd name="T64" fmla="*/ 2147483647 w 226"/>
                      <a:gd name="T65" fmla="*/ 2147483647 h 246"/>
                      <a:gd name="T66" fmla="*/ 2147483647 w 226"/>
                      <a:gd name="T67" fmla="*/ 2147483647 h 24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w 226"/>
                      <a:gd name="T103" fmla="*/ 0 h 246"/>
                      <a:gd name="T104" fmla="*/ 226 w 226"/>
                      <a:gd name="T105" fmla="*/ 246 h 246"/>
                    </a:gdLst>
                    <a:ahLst/>
                    <a:cxnLst>
                      <a:cxn ang="T68">
                        <a:pos x="T0" y="T1"/>
                      </a:cxn>
                      <a:cxn ang="T69">
                        <a:pos x="T2" y="T3"/>
                      </a:cxn>
                      <a:cxn ang="T70">
                        <a:pos x="T4" y="T5"/>
                      </a:cxn>
                      <a:cxn ang="T71">
                        <a:pos x="T6" y="T7"/>
                      </a:cxn>
                      <a:cxn ang="T72">
                        <a:pos x="T8" y="T9"/>
                      </a:cxn>
                      <a:cxn ang="T73">
                        <a:pos x="T10" y="T11"/>
                      </a:cxn>
                      <a:cxn ang="T74">
                        <a:pos x="T12" y="T13"/>
                      </a:cxn>
                      <a:cxn ang="T75">
                        <a:pos x="T14" y="T15"/>
                      </a:cxn>
                      <a:cxn ang="T76">
                        <a:pos x="T16" y="T17"/>
                      </a:cxn>
                      <a:cxn ang="T77">
                        <a:pos x="T18" y="T19"/>
                      </a:cxn>
                      <a:cxn ang="T78">
                        <a:pos x="T20" y="T21"/>
                      </a:cxn>
                      <a:cxn ang="T79">
                        <a:pos x="T22" y="T23"/>
                      </a:cxn>
                      <a:cxn ang="T80">
                        <a:pos x="T24" y="T25"/>
                      </a:cxn>
                      <a:cxn ang="T81">
                        <a:pos x="T26" y="T27"/>
                      </a:cxn>
                      <a:cxn ang="T82">
                        <a:pos x="T28" y="T29"/>
                      </a:cxn>
                      <a:cxn ang="T83">
                        <a:pos x="T30" y="T31"/>
                      </a:cxn>
                      <a:cxn ang="T84">
                        <a:pos x="T32" y="T33"/>
                      </a:cxn>
                      <a:cxn ang="T85">
                        <a:pos x="T34" y="T35"/>
                      </a:cxn>
                      <a:cxn ang="T86">
                        <a:pos x="T36" y="T37"/>
                      </a:cxn>
                      <a:cxn ang="T87">
                        <a:pos x="T38" y="T39"/>
                      </a:cxn>
                      <a:cxn ang="T88">
                        <a:pos x="T40" y="T41"/>
                      </a:cxn>
                      <a:cxn ang="T89">
                        <a:pos x="T42" y="T43"/>
                      </a:cxn>
                      <a:cxn ang="T90">
                        <a:pos x="T44" y="T45"/>
                      </a:cxn>
                      <a:cxn ang="T91">
                        <a:pos x="T46" y="T47"/>
                      </a:cxn>
                      <a:cxn ang="T92">
                        <a:pos x="T48" y="T49"/>
                      </a:cxn>
                      <a:cxn ang="T93">
                        <a:pos x="T50" y="T51"/>
                      </a:cxn>
                      <a:cxn ang="T94">
                        <a:pos x="T52" y="T53"/>
                      </a:cxn>
                      <a:cxn ang="T95">
                        <a:pos x="T54" y="T55"/>
                      </a:cxn>
                      <a:cxn ang="T96">
                        <a:pos x="T56" y="T57"/>
                      </a:cxn>
                      <a:cxn ang="T97">
                        <a:pos x="T58" y="T59"/>
                      </a:cxn>
                      <a:cxn ang="T98">
                        <a:pos x="T60" y="T61"/>
                      </a:cxn>
                      <a:cxn ang="T99">
                        <a:pos x="T62" y="T63"/>
                      </a:cxn>
                      <a:cxn ang="T100">
                        <a:pos x="T64" y="T65"/>
                      </a:cxn>
                      <a:cxn ang="T101">
                        <a:pos x="T66" y="T67"/>
                      </a:cxn>
                    </a:cxnLst>
                    <a:rect l="T102" t="T103" r="T104" b="T105"/>
                    <a:pathLst>
                      <a:path w="226" h="246">
                        <a:moveTo>
                          <a:pt x="0" y="221"/>
                        </a:moveTo>
                        <a:lnTo>
                          <a:pt x="12" y="228"/>
                        </a:lnTo>
                        <a:lnTo>
                          <a:pt x="27" y="236"/>
                        </a:lnTo>
                        <a:lnTo>
                          <a:pt x="36" y="240"/>
                        </a:lnTo>
                        <a:lnTo>
                          <a:pt x="44" y="243"/>
                        </a:lnTo>
                        <a:lnTo>
                          <a:pt x="53" y="245"/>
                        </a:lnTo>
                        <a:lnTo>
                          <a:pt x="60" y="246"/>
                        </a:lnTo>
                        <a:lnTo>
                          <a:pt x="68" y="245"/>
                        </a:lnTo>
                        <a:lnTo>
                          <a:pt x="76" y="243"/>
                        </a:lnTo>
                        <a:lnTo>
                          <a:pt x="85" y="241"/>
                        </a:lnTo>
                        <a:lnTo>
                          <a:pt x="92" y="237"/>
                        </a:lnTo>
                        <a:lnTo>
                          <a:pt x="110" y="228"/>
                        </a:lnTo>
                        <a:lnTo>
                          <a:pt x="126" y="217"/>
                        </a:lnTo>
                        <a:lnTo>
                          <a:pt x="141" y="205"/>
                        </a:lnTo>
                        <a:lnTo>
                          <a:pt x="153" y="194"/>
                        </a:lnTo>
                        <a:lnTo>
                          <a:pt x="161" y="184"/>
                        </a:lnTo>
                        <a:lnTo>
                          <a:pt x="167" y="178"/>
                        </a:lnTo>
                        <a:lnTo>
                          <a:pt x="159" y="173"/>
                        </a:lnTo>
                        <a:lnTo>
                          <a:pt x="154" y="167"/>
                        </a:lnTo>
                        <a:lnTo>
                          <a:pt x="149" y="160"/>
                        </a:lnTo>
                        <a:lnTo>
                          <a:pt x="146" y="152"/>
                        </a:lnTo>
                        <a:lnTo>
                          <a:pt x="143" y="145"/>
                        </a:lnTo>
                        <a:lnTo>
                          <a:pt x="142" y="137"/>
                        </a:lnTo>
                        <a:lnTo>
                          <a:pt x="141" y="130"/>
                        </a:lnTo>
                        <a:lnTo>
                          <a:pt x="139" y="123"/>
                        </a:lnTo>
                        <a:lnTo>
                          <a:pt x="141" y="116"/>
                        </a:lnTo>
                        <a:lnTo>
                          <a:pt x="143" y="110"/>
                        </a:lnTo>
                        <a:lnTo>
                          <a:pt x="146" y="105"/>
                        </a:lnTo>
                        <a:lnTo>
                          <a:pt x="150" y="100"/>
                        </a:lnTo>
                        <a:lnTo>
                          <a:pt x="156" y="94"/>
                        </a:lnTo>
                        <a:lnTo>
                          <a:pt x="161" y="90"/>
                        </a:lnTo>
                        <a:lnTo>
                          <a:pt x="168" y="86"/>
                        </a:lnTo>
                        <a:lnTo>
                          <a:pt x="176" y="82"/>
                        </a:lnTo>
                        <a:lnTo>
                          <a:pt x="204" y="71"/>
                        </a:lnTo>
                        <a:lnTo>
                          <a:pt x="226" y="61"/>
                        </a:lnTo>
                        <a:lnTo>
                          <a:pt x="225" y="49"/>
                        </a:lnTo>
                        <a:lnTo>
                          <a:pt x="223" y="38"/>
                        </a:lnTo>
                        <a:lnTo>
                          <a:pt x="221" y="30"/>
                        </a:lnTo>
                        <a:lnTo>
                          <a:pt x="217" y="23"/>
                        </a:lnTo>
                        <a:lnTo>
                          <a:pt x="214" y="17"/>
                        </a:lnTo>
                        <a:lnTo>
                          <a:pt x="212" y="12"/>
                        </a:lnTo>
                        <a:lnTo>
                          <a:pt x="212" y="6"/>
                        </a:lnTo>
                        <a:lnTo>
                          <a:pt x="213" y="0"/>
                        </a:lnTo>
                        <a:lnTo>
                          <a:pt x="202" y="1"/>
                        </a:lnTo>
                        <a:lnTo>
                          <a:pt x="191" y="4"/>
                        </a:lnTo>
                        <a:lnTo>
                          <a:pt x="181" y="7"/>
                        </a:lnTo>
                        <a:lnTo>
                          <a:pt x="171" y="11"/>
                        </a:lnTo>
                        <a:lnTo>
                          <a:pt x="154" y="20"/>
                        </a:lnTo>
                        <a:lnTo>
                          <a:pt x="136" y="29"/>
                        </a:lnTo>
                        <a:lnTo>
                          <a:pt x="121" y="38"/>
                        </a:lnTo>
                        <a:lnTo>
                          <a:pt x="107" y="47"/>
                        </a:lnTo>
                        <a:lnTo>
                          <a:pt x="100" y="51"/>
                        </a:lnTo>
                        <a:lnTo>
                          <a:pt x="93" y="53"/>
                        </a:lnTo>
                        <a:lnTo>
                          <a:pt x="87" y="55"/>
                        </a:lnTo>
                        <a:lnTo>
                          <a:pt x="80" y="55"/>
                        </a:lnTo>
                        <a:lnTo>
                          <a:pt x="75" y="54"/>
                        </a:lnTo>
                        <a:lnTo>
                          <a:pt x="67" y="51"/>
                        </a:lnTo>
                        <a:lnTo>
                          <a:pt x="59" y="47"/>
                        </a:lnTo>
                        <a:lnTo>
                          <a:pt x="51" y="41"/>
                        </a:lnTo>
                        <a:lnTo>
                          <a:pt x="36" y="31"/>
                        </a:lnTo>
                        <a:lnTo>
                          <a:pt x="27" y="24"/>
                        </a:lnTo>
                        <a:lnTo>
                          <a:pt x="24" y="39"/>
                        </a:lnTo>
                        <a:lnTo>
                          <a:pt x="21" y="64"/>
                        </a:lnTo>
                        <a:lnTo>
                          <a:pt x="18" y="95"/>
                        </a:lnTo>
                        <a:lnTo>
                          <a:pt x="13" y="129"/>
                        </a:lnTo>
                        <a:lnTo>
                          <a:pt x="10" y="163"/>
                        </a:lnTo>
                        <a:lnTo>
                          <a:pt x="7" y="191"/>
                        </a:lnTo>
                        <a:lnTo>
                          <a:pt x="3" y="212"/>
                        </a:lnTo>
                        <a:lnTo>
                          <a:pt x="0" y="221"/>
                        </a:lnTo>
                      </a:path>
                    </a:pathLst>
                  </a:custGeom>
                  <a:solidFill>
                    <a:srgbClr val="FFC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11" name="Freeform 468"/>
                  <p:cNvSpPr>
                    <a:spLocks/>
                  </p:cNvSpPr>
                  <p:nvPr>
                    <p:custDataLst>
                      <p:tags r:id="rId295"/>
                    </p:custDataLst>
                  </p:nvPr>
                </p:nvSpPr>
                <p:spPr bwMode="auto">
                  <a:xfrm>
                    <a:off x="5148263" y="2984500"/>
                    <a:ext cx="22225" cy="55563"/>
                  </a:xfrm>
                  <a:custGeom>
                    <a:avLst/>
                    <a:gdLst>
                      <a:gd name="T0" fmla="*/ 2147483647 w 60"/>
                      <a:gd name="T1" fmla="*/ 0 h 81"/>
                      <a:gd name="T2" fmla="*/ 2147483647 w 60"/>
                      <a:gd name="T3" fmla="*/ 2147483647 h 81"/>
                      <a:gd name="T4" fmla="*/ 2147483647 w 60"/>
                      <a:gd name="T5" fmla="*/ 2147483647 h 81"/>
                      <a:gd name="T6" fmla="*/ 2147483647 w 60"/>
                      <a:gd name="T7" fmla="*/ 2147483647 h 81"/>
                      <a:gd name="T8" fmla="*/ 2147483647 w 60"/>
                      <a:gd name="T9" fmla="*/ 2147483647 h 81"/>
                      <a:gd name="T10" fmla="*/ 2147483647 w 60"/>
                      <a:gd name="T11" fmla="*/ 2147483647 h 81"/>
                      <a:gd name="T12" fmla="*/ 2147483647 w 60"/>
                      <a:gd name="T13" fmla="*/ 0 h 81"/>
                      <a:gd name="T14" fmla="*/ 2147483647 w 60"/>
                      <a:gd name="T15" fmla="*/ 2147483647 h 81"/>
                      <a:gd name="T16" fmla="*/ 2147483647 w 60"/>
                      <a:gd name="T17" fmla="*/ 2147483647 h 81"/>
                      <a:gd name="T18" fmla="*/ 2147483647 w 60"/>
                      <a:gd name="T19" fmla="*/ 2147483647 h 81"/>
                      <a:gd name="T20" fmla="*/ 2147483647 w 60"/>
                      <a:gd name="T21" fmla="*/ 2147483647 h 81"/>
                      <a:gd name="T22" fmla="*/ 2147483647 w 60"/>
                      <a:gd name="T23" fmla="*/ 2147483647 h 81"/>
                      <a:gd name="T24" fmla="*/ 2147483647 w 60"/>
                      <a:gd name="T25" fmla="*/ 2147483647 h 81"/>
                      <a:gd name="T26" fmla="*/ 2147483647 w 60"/>
                      <a:gd name="T27" fmla="*/ 2147483647 h 81"/>
                      <a:gd name="T28" fmla="*/ 2147483647 w 60"/>
                      <a:gd name="T29" fmla="*/ 2147483647 h 81"/>
                      <a:gd name="T30" fmla="*/ 2147483647 w 60"/>
                      <a:gd name="T31" fmla="*/ 2147483647 h 81"/>
                      <a:gd name="T32" fmla="*/ 2147483647 w 60"/>
                      <a:gd name="T33" fmla="*/ 2147483647 h 81"/>
                      <a:gd name="T34" fmla="*/ 2147483647 w 60"/>
                      <a:gd name="T35" fmla="*/ 2147483647 h 81"/>
                      <a:gd name="T36" fmla="*/ 2147483647 w 60"/>
                      <a:gd name="T37" fmla="*/ 2147483647 h 81"/>
                      <a:gd name="T38" fmla="*/ 0 w 60"/>
                      <a:gd name="T39" fmla="*/ 2147483647 h 81"/>
                      <a:gd name="T40" fmla="*/ 2147483647 w 60"/>
                      <a:gd name="T41" fmla="*/ 2147483647 h 81"/>
                      <a:gd name="T42" fmla="*/ 2147483647 w 60"/>
                      <a:gd name="T43" fmla="*/ 2147483647 h 81"/>
                      <a:gd name="T44" fmla="*/ 2147483647 w 60"/>
                      <a:gd name="T45" fmla="*/ 0 h 81"/>
                      <a:gd name="T46" fmla="*/ 2147483647 w 60"/>
                      <a:gd name="T47" fmla="*/ 0 h 81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w 60"/>
                      <a:gd name="T73" fmla="*/ 0 h 81"/>
                      <a:gd name="T74" fmla="*/ 60 w 60"/>
                      <a:gd name="T75" fmla="*/ 81 h 81"/>
                    </a:gdLst>
                    <a:ahLst/>
                    <a:cxnLst>
                      <a:cxn ang="T48">
                        <a:pos x="T0" y="T1"/>
                      </a:cxn>
                      <a:cxn ang="T49">
                        <a:pos x="T2" y="T3"/>
                      </a:cxn>
                      <a:cxn ang="T50">
                        <a:pos x="T4" y="T5"/>
                      </a:cxn>
                      <a:cxn ang="T51">
                        <a:pos x="T6" y="T7"/>
                      </a:cxn>
                      <a:cxn ang="T52">
                        <a:pos x="T8" y="T9"/>
                      </a:cxn>
                      <a:cxn ang="T53">
                        <a:pos x="T10" y="T11"/>
                      </a:cxn>
                      <a:cxn ang="T54">
                        <a:pos x="T12" y="T13"/>
                      </a:cxn>
                      <a:cxn ang="T55">
                        <a:pos x="T14" y="T15"/>
                      </a:cxn>
                      <a:cxn ang="T56">
                        <a:pos x="T16" y="T17"/>
                      </a:cxn>
                      <a:cxn ang="T57">
                        <a:pos x="T18" y="T19"/>
                      </a:cxn>
                      <a:cxn ang="T58">
                        <a:pos x="T20" y="T21"/>
                      </a:cxn>
                      <a:cxn ang="T59">
                        <a:pos x="T22" y="T23"/>
                      </a:cxn>
                      <a:cxn ang="T60">
                        <a:pos x="T24" y="T25"/>
                      </a:cxn>
                      <a:cxn ang="T61">
                        <a:pos x="T26" y="T27"/>
                      </a:cxn>
                      <a:cxn ang="T62">
                        <a:pos x="T28" y="T29"/>
                      </a:cxn>
                      <a:cxn ang="T63">
                        <a:pos x="T30" y="T31"/>
                      </a:cxn>
                      <a:cxn ang="T64">
                        <a:pos x="T32" y="T33"/>
                      </a:cxn>
                      <a:cxn ang="T65">
                        <a:pos x="T34" y="T35"/>
                      </a:cxn>
                      <a:cxn ang="T66">
                        <a:pos x="T36" y="T37"/>
                      </a:cxn>
                      <a:cxn ang="T67">
                        <a:pos x="T38" y="T39"/>
                      </a:cxn>
                      <a:cxn ang="T68">
                        <a:pos x="T40" y="T41"/>
                      </a:cxn>
                      <a:cxn ang="T69">
                        <a:pos x="T42" y="T43"/>
                      </a:cxn>
                      <a:cxn ang="T70">
                        <a:pos x="T44" y="T45"/>
                      </a:cxn>
                      <a:cxn ang="T71">
                        <a:pos x="T46" y="T47"/>
                      </a:cxn>
                    </a:cxnLst>
                    <a:rect l="T72" t="T73" r="T74" b="T75"/>
                    <a:pathLst>
                      <a:path w="60" h="81">
                        <a:moveTo>
                          <a:pt x="27" y="0"/>
                        </a:moveTo>
                        <a:lnTo>
                          <a:pt x="29" y="2"/>
                        </a:lnTo>
                        <a:lnTo>
                          <a:pt x="32" y="3"/>
                        </a:lnTo>
                        <a:lnTo>
                          <a:pt x="36" y="3"/>
                        </a:lnTo>
                        <a:lnTo>
                          <a:pt x="40" y="2"/>
                        </a:lnTo>
                        <a:lnTo>
                          <a:pt x="47" y="1"/>
                        </a:lnTo>
                        <a:lnTo>
                          <a:pt x="53" y="0"/>
                        </a:lnTo>
                        <a:lnTo>
                          <a:pt x="53" y="26"/>
                        </a:lnTo>
                        <a:lnTo>
                          <a:pt x="54" y="47"/>
                        </a:lnTo>
                        <a:lnTo>
                          <a:pt x="54" y="57"/>
                        </a:lnTo>
                        <a:lnTo>
                          <a:pt x="56" y="65"/>
                        </a:lnTo>
                        <a:lnTo>
                          <a:pt x="58" y="73"/>
                        </a:lnTo>
                        <a:lnTo>
                          <a:pt x="60" y="81"/>
                        </a:lnTo>
                        <a:lnTo>
                          <a:pt x="20" y="81"/>
                        </a:lnTo>
                        <a:lnTo>
                          <a:pt x="14" y="80"/>
                        </a:lnTo>
                        <a:lnTo>
                          <a:pt x="7" y="77"/>
                        </a:lnTo>
                        <a:lnTo>
                          <a:pt x="5" y="74"/>
                        </a:lnTo>
                        <a:lnTo>
                          <a:pt x="2" y="72"/>
                        </a:lnTo>
                        <a:lnTo>
                          <a:pt x="1" y="70"/>
                        </a:lnTo>
                        <a:lnTo>
                          <a:pt x="0" y="68"/>
                        </a:lnTo>
                        <a:lnTo>
                          <a:pt x="7" y="12"/>
                        </a:lnTo>
                        <a:lnTo>
                          <a:pt x="20" y="6"/>
                        </a:lnTo>
                        <a:lnTo>
                          <a:pt x="34" y="0"/>
                        </a:lnTo>
                        <a:lnTo>
                          <a:pt x="27" y="0"/>
                        </a:lnTo>
                      </a:path>
                    </a:pathLst>
                  </a:custGeom>
                  <a:solidFill>
                    <a:srgbClr val="FFC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12" name="Freeform 469"/>
                  <p:cNvSpPr>
                    <a:spLocks/>
                  </p:cNvSpPr>
                  <p:nvPr>
                    <p:custDataLst>
                      <p:tags r:id="rId296"/>
                    </p:custDataLst>
                  </p:nvPr>
                </p:nvSpPr>
                <p:spPr bwMode="auto">
                  <a:xfrm>
                    <a:off x="4435475" y="2119313"/>
                    <a:ext cx="161925" cy="66675"/>
                  </a:xfrm>
                  <a:custGeom>
                    <a:avLst/>
                    <a:gdLst>
                      <a:gd name="T0" fmla="*/ 2147483647 w 370"/>
                      <a:gd name="T1" fmla="*/ 2147483647 h 129"/>
                      <a:gd name="T2" fmla="*/ 2147483647 w 370"/>
                      <a:gd name="T3" fmla="*/ 2147483647 h 129"/>
                      <a:gd name="T4" fmla="*/ 2147483647 w 370"/>
                      <a:gd name="T5" fmla="*/ 2147483647 h 129"/>
                      <a:gd name="T6" fmla="*/ 2147483647 w 370"/>
                      <a:gd name="T7" fmla="*/ 2147483647 h 129"/>
                      <a:gd name="T8" fmla="*/ 2147483647 w 370"/>
                      <a:gd name="T9" fmla="*/ 2147483647 h 129"/>
                      <a:gd name="T10" fmla="*/ 2147483647 w 370"/>
                      <a:gd name="T11" fmla="*/ 2147483647 h 129"/>
                      <a:gd name="T12" fmla="*/ 2147483647 w 370"/>
                      <a:gd name="T13" fmla="*/ 2147483647 h 129"/>
                      <a:gd name="T14" fmla="*/ 2147483647 w 370"/>
                      <a:gd name="T15" fmla="*/ 2147483647 h 129"/>
                      <a:gd name="T16" fmla="*/ 2147483647 w 370"/>
                      <a:gd name="T17" fmla="*/ 2147483647 h 129"/>
                      <a:gd name="T18" fmla="*/ 2147483647 w 370"/>
                      <a:gd name="T19" fmla="*/ 2147483647 h 129"/>
                      <a:gd name="T20" fmla="*/ 2147483647 w 370"/>
                      <a:gd name="T21" fmla="*/ 2147483647 h 129"/>
                      <a:gd name="T22" fmla="*/ 2147483647 w 370"/>
                      <a:gd name="T23" fmla="*/ 2147483647 h 129"/>
                      <a:gd name="T24" fmla="*/ 2147483647 w 370"/>
                      <a:gd name="T25" fmla="*/ 2147483647 h 129"/>
                      <a:gd name="T26" fmla="*/ 2147483647 w 370"/>
                      <a:gd name="T27" fmla="*/ 0 h 129"/>
                      <a:gd name="T28" fmla="*/ 2147483647 w 370"/>
                      <a:gd name="T29" fmla="*/ 0 h 129"/>
                      <a:gd name="T30" fmla="*/ 2147483647 w 370"/>
                      <a:gd name="T31" fmla="*/ 2147483647 h 129"/>
                      <a:gd name="T32" fmla="*/ 2147483647 w 370"/>
                      <a:gd name="T33" fmla="*/ 2147483647 h 129"/>
                      <a:gd name="T34" fmla="*/ 2147483647 w 370"/>
                      <a:gd name="T35" fmla="*/ 2147483647 h 129"/>
                      <a:gd name="T36" fmla="*/ 2147483647 w 370"/>
                      <a:gd name="T37" fmla="*/ 2147483647 h 129"/>
                      <a:gd name="T38" fmla="*/ 2147483647 w 370"/>
                      <a:gd name="T39" fmla="*/ 2147483647 h 129"/>
                      <a:gd name="T40" fmla="*/ 2147483647 w 370"/>
                      <a:gd name="T41" fmla="*/ 2147483647 h 129"/>
                      <a:gd name="T42" fmla="*/ 2147483647 w 370"/>
                      <a:gd name="T43" fmla="*/ 2147483647 h 129"/>
                      <a:gd name="T44" fmla="*/ 2147483647 w 370"/>
                      <a:gd name="T45" fmla="*/ 2147483647 h 129"/>
                      <a:gd name="T46" fmla="*/ 2147483647 w 370"/>
                      <a:gd name="T47" fmla="*/ 2147483647 h 129"/>
                      <a:gd name="T48" fmla="*/ 2147483647 w 370"/>
                      <a:gd name="T49" fmla="*/ 2147483647 h 129"/>
                      <a:gd name="T50" fmla="*/ 2147483647 w 370"/>
                      <a:gd name="T51" fmla="*/ 2147483647 h 129"/>
                      <a:gd name="T52" fmla="*/ 2147483647 w 370"/>
                      <a:gd name="T53" fmla="*/ 2147483647 h 129"/>
                      <a:gd name="T54" fmla="*/ 2147483647 w 370"/>
                      <a:gd name="T55" fmla="*/ 2147483647 h 129"/>
                      <a:gd name="T56" fmla="*/ 2147483647 w 370"/>
                      <a:gd name="T57" fmla="*/ 2147483647 h 129"/>
                      <a:gd name="T58" fmla="*/ 2147483647 w 370"/>
                      <a:gd name="T59" fmla="*/ 2147483647 h 129"/>
                      <a:gd name="T60" fmla="*/ 2147483647 w 370"/>
                      <a:gd name="T61" fmla="*/ 2147483647 h 129"/>
                      <a:gd name="T62" fmla="*/ 2147483647 w 370"/>
                      <a:gd name="T63" fmla="*/ 2147483647 h 129"/>
                      <a:gd name="T64" fmla="*/ 2147483647 w 370"/>
                      <a:gd name="T65" fmla="*/ 2147483647 h 129"/>
                      <a:gd name="T66" fmla="*/ 2147483647 w 370"/>
                      <a:gd name="T67" fmla="*/ 2147483647 h 129"/>
                      <a:gd name="T68" fmla="*/ 2147483647 w 370"/>
                      <a:gd name="T69" fmla="*/ 2147483647 h 129"/>
                      <a:gd name="T70" fmla="*/ 2147483647 w 370"/>
                      <a:gd name="T71" fmla="*/ 2147483647 h 129"/>
                      <a:gd name="T72" fmla="*/ 2147483647 w 370"/>
                      <a:gd name="T73" fmla="*/ 2147483647 h 129"/>
                      <a:gd name="T74" fmla="*/ 2147483647 w 370"/>
                      <a:gd name="T75" fmla="*/ 2147483647 h 129"/>
                      <a:gd name="T76" fmla="*/ 0 w 370"/>
                      <a:gd name="T77" fmla="*/ 2147483647 h 129"/>
                      <a:gd name="T78" fmla="*/ 0 w 370"/>
                      <a:gd name="T79" fmla="*/ 2147483647 h 129"/>
                      <a:gd name="T80" fmla="*/ 2147483647 w 370"/>
                      <a:gd name="T81" fmla="*/ 2147483647 h 129"/>
                      <a:gd name="T82" fmla="*/ 2147483647 w 370"/>
                      <a:gd name="T83" fmla="*/ 2147483647 h 129"/>
                      <a:gd name="T84" fmla="*/ 2147483647 w 370"/>
                      <a:gd name="T85" fmla="*/ 2147483647 h 129"/>
                      <a:gd name="T86" fmla="*/ 2147483647 w 370"/>
                      <a:gd name="T87" fmla="*/ 2147483647 h 129"/>
                      <a:gd name="T88" fmla="*/ 2147483647 w 370"/>
                      <a:gd name="T89" fmla="*/ 2147483647 h 129"/>
                      <a:gd name="T90" fmla="*/ 2147483647 w 370"/>
                      <a:gd name="T91" fmla="*/ 2147483647 h 129"/>
                      <a:gd name="T92" fmla="*/ 2147483647 w 370"/>
                      <a:gd name="T93" fmla="*/ 2147483647 h 129"/>
                      <a:gd name="T94" fmla="*/ 2147483647 w 370"/>
                      <a:gd name="T95" fmla="*/ 2147483647 h 129"/>
                      <a:gd name="T96" fmla="*/ 2147483647 w 370"/>
                      <a:gd name="T97" fmla="*/ 2147483647 h 129"/>
                      <a:gd name="T98" fmla="*/ 2147483647 w 370"/>
                      <a:gd name="T99" fmla="*/ 2147483647 h 129"/>
                      <a:gd name="T100" fmla="*/ 2147483647 w 370"/>
                      <a:gd name="T101" fmla="*/ 2147483647 h 129"/>
                      <a:gd name="T102" fmla="*/ 2147483647 w 370"/>
                      <a:gd name="T103" fmla="*/ 2147483647 h 129"/>
                      <a:gd name="T104" fmla="*/ 2147483647 w 370"/>
                      <a:gd name="T105" fmla="*/ 2147483647 h 129"/>
                      <a:gd name="T106" fmla="*/ 2147483647 w 370"/>
                      <a:gd name="T107" fmla="*/ 2147483647 h 129"/>
                      <a:gd name="T108" fmla="*/ 2147483647 w 370"/>
                      <a:gd name="T109" fmla="*/ 2147483647 h 129"/>
                      <a:gd name="T110" fmla="*/ 2147483647 w 370"/>
                      <a:gd name="T111" fmla="*/ 2147483647 h 129"/>
                      <a:gd name="T112" fmla="*/ 2147483647 w 370"/>
                      <a:gd name="T113" fmla="*/ 2147483647 h 129"/>
                      <a:gd name="T114" fmla="*/ 2147483647 w 370"/>
                      <a:gd name="T115" fmla="*/ 2147483647 h 129"/>
                      <a:gd name="T116" fmla="*/ 2147483647 w 370"/>
                      <a:gd name="T117" fmla="*/ 2147483647 h 129"/>
                      <a:gd name="T118" fmla="*/ 2147483647 w 370"/>
                      <a:gd name="T119" fmla="*/ 2147483647 h 129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w 370"/>
                      <a:gd name="T181" fmla="*/ 0 h 129"/>
                      <a:gd name="T182" fmla="*/ 370 w 370"/>
                      <a:gd name="T183" fmla="*/ 129 h 129"/>
                    </a:gdLst>
                    <a:ahLst/>
                    <a:cxnLst>
                      <a:cxn ang="T120">
                        <a:pos x="T0" y="T1"/>
                      </a:cxn>
                      <a:cxn ang="T121">
                        <a:pos x="T2" y="T3"/>
                      </a:cxn>
                      <a:cxn ang="T122">
                        <a:pos x="T4" y="T5"/>
                      </a:cxn>
                      <a:cxn ang="T123">
                        <a:pos x="T6" y="T7"/>
                      </a:cxn>
                      <a:cxn ang="T124">
                        <a:pos x="T8" y="T9"/>
                      </a:cxn>
                      <a:cxn ang="T125">
                        <a:pos x="T10" y="T11"/>
                      </a:cxn>
                      <a:cxn ang="T126">
                        <a:pos x="T12" y="T13"/>
                      </a:cxn>
                      <a:cxn ang="T127">
                        <a:pos x="T14" y="T15"/>
                      </a:cxn>
                      <a:cxn ang="T128">
                        <a:pos x="T16" y="T17"/>
                      </a:cxn>
                      <a:cxn ang="T129">
                        <a:pos x="T18" y="T19"/>
                      </a:cxn>
                      <a:cxn ang="T130">
                        <a:pos x="T20" y="T21"/>
                      </a:cxn>
                      <a:cxn ang="T131">
                        <a:pos x="T22" y="T23"/>
                      </a:cxn>
                      <a:cxn ang="T132">
                        <a:pos x="T24" y="T25"/>
                      </a:cxn>
                      <a:cxn ang="T133">
                        <a:pos x="T26" y="T27"/>
                      </a:cxn>
                      <a:cxn ang="T134">
                        <a:pos x="T28" y="T29"/>
                      </a:cxn>
                      <a:cxn ang="T135">
                        <a:pos x="T30" y="T31"/>
                      </a:cxn>
                      <a:cxn ang="T136">
                        <a:pos x="T32" y="T33"/>
                      </a:cxn>
                      <a:cxn ang="T137">
                        <a:pos x="T34" y="T35"/>
                      </a:cxn>
                      <a:cxn ang="T138">
                        <a:pos x="T36" y="T37"/>
                      </a:cxn>
                      <a:cxn ang="T139">
                        <a:pos x="T38" y="T39"/>
                      </a:cxn>
                      <a:cxn ang="T140">
                        <a:pos x="T40" y="T41"/>
                      </a:cxn>
                      <a:cxn ang="T141">
                        <a:pos x="T42" y="T43"/>
                      </a:cxn>
                      <a:cxn ang="T142">
                        <a:pos x="T44" y="T45"/>
                      </a:cxn>
                      <a:cxn ang="T143">
                        <a:pos x="T46" y="T47"/>
                      </a:cxn>
                      <a:cxn ang="T144">
                        <a:pos x="T48" y="T49"/>
                      </a:cxn>
                      <a:cxn ang="T145">
                        <a:pos x="T50" y="T51"/>
                      </a:cxn>
                      <a:cxn ang="T146">
                        <a:pos x="T52" y="T53"/>
                      </a:cxn>
                      <a:cxn ang="T147">
                        <a:pos x="T54" y="T55"/>
                      </a:cxn>
                      <a:cxn ang="T148">
                        <a:pos x="T56" y="T57"/>
                      </a:cxn>
                      <a:cxn ang="T149">
                        <a:pos x="T58" y="T59"/>
                      </a:cxn>
                      <a:cxn ang="T150">
                        <a:pos x="T60" y="T61"/>
                      </a:cxn>
                      <a:cxn ang="T151">
                        <a:pos x="T62" y="T63"/>
                      </a:cxn>
                      <a:cxn ang="T152">
                        <a:pos x="T64" y="T65"/>
                      </a:cxn>
                      <a:cxn ang="T153">
                        <a:pos x="T66" y="T67"/>
                      </a:cxn>
                      <a:cxn ang="T154">
                        <a:pos x="T68" y="T69"/>
                      </a:cxn>
                      <a:cxn ang="T155">
                        <a:pos x="T70" y="T71"/>
                      </a:cxn>
                      <a:cxn ang="T156">
                        <a:pos x="T72" y="T73"/>
                      </a:cxn>
                      <a:cxn ang="T157">
                        <a:pos x="T74" y="T75"/>
                      </a:cxn>
                      <a:cxn ang="T158">
                        <a:pos x="T76" y="T77"/>
                      </a:cxn>
                      <a:cxn ang="T159">
                        <a:pos x="T78" y="T79"/>
                      </a:cxn>
                      <a:cxn ang="T160">
                        <a:pos x="T80" y="T81"/>
                      </a:cxn>
                      <a:cxn ang="T161">
                        <a:pos x="T82" y="T83"/>
                      </a:cxn>
                      <a:cxn ang="T162">
                        <a:pos x="T84" y="T85"/>
                      </a:cxn>
                      <a:cxn ang="T163">
                        <a:pos x="T86" y="T87"/>
                      </a:cxn>
                      <a:cxn ang="T164">
                        <a:pos x="T88" y="T89"/>
                      </a:cxn>
                      <a:cxn ang="T165">
                        <a:pos x="T90" y="T91"/>
                      </a:cxn>
                      <a:cxn ang="T166">
                        <a:pos x="T92" y="T93"/>
                      </a:cxn>
                      <a:cxn ang="T167">
                        <a:pos x="T94" y="T95"/>
                      </a:cxn>
                      <a:cxn ang="T168">
                        <a:pos x="T96" y="T97"/>
                      </a:cxn>
                      <a:cxn ang="T169">
                        <a:pos x="T98" y="T99"/>
                      </a:cxn>
                      <a:cxn ang="T170">
                        <a:pos x="T100" y="T101"/>
                      </a:cxn>
                      <a:cxn ang="T171">
                        <a:pos x="T102" y="T103"/>
                      </a:cxn>
                      <a:cxn ang="T172">
                        <a:pos x="T104" y="T105"/>
                      </a:cxn>
                      <a:cxn ang="T173">
                        <a:pos x="T106" y="T107"/>
                      </a:cxn>
                      <a:cxn ang="T174">
                        <a:pos x="T108" y="T109"/>
                      </a:cxn>
                      <a:cxn ang="T175">
                        <a:pos x="T110" y="T111"/>
                      </a:cxn>
                      <a:cxn ang="T176">
                        <a:pos x="T112" y="T113"/>
                      </a:cxn>
                      <a:cxn ang="T177">
                        <a:pos x="T114" y="T115"/>
                      </a:cxn>
                      <a:cxn ang="T178">
                        <a:pos x="T116" y="T117"/>
                      </a:cxn>
                      <a:cxn ang="T179">
                        <a:pos x="T118" y="T119"/>
                      </a:cxn>
                    </a:cxnLst>
                    <a:rect l="T180" t="T181" r="T182" b="T183"/>
                    <a:pathLst>
                      <a:path w="370" h="129">
                        <a:moveTo>
                          <a:pt x="250" y="117"/>
                        </a:moveTo>
                        <a:lnTo>
                          <a:pt x="258" y="119"/>
                        </a:lnTo>
                        <a:lnTo>
                          <a:pt x="277" y="123"/>
                        </a:lnTo>
                        <a:lnTo>
                          <a:pt x="295" y="127"/>
                        </a:lnTo>
                        <a:lnTo>
                          <a:pt x="303" y="129"/>
                        </a:lnTo>
                        <a:lnTo>
                          <a:pt x="370" y="97"/>
                        </a:lnTo>
                        <a:lnTo>
                          <a:pt x="358" y="75"/>
                        </a:lnTo>
                        <a:lnTo>
                          <a:pt x="345" y="48"/>
                        </a:lnTo>
                        <a:lnTo>
                          <a:pt x="335" y="27"/>
                        </a:lnTo>
                        <a:lnTo>
                          <a:pt x="330" y="18"/>
                        </a:lnTo>
                        <a:lnTo>
                          <a:pt x="300" y="15"/>
                        </a:lnTo>
                        <a:lnTo>
                          <a:pt x="257" y="9"/>
                        </a:lnTo>
                        <a:lnTo>
                          <a:pt x="214" y="2"/>
                        </a:lnTo>
                        <a:lnTo>
                          <a:pt x="183" y="0"/>
                        </a:lnTo>
                        <a:lnTo>
                          <a:pt x="179" y="0"/>
                        </a:lnTo>
                        <a:lnTo>
                          <a:pt x="176" y="1"/>
                        </a:lnTo>
                        <a:lnTo>
                          <a:pt x="172" y="2"/>
                        </a:lnTo>
                        <a:lnTo>
                          <a:pt x="170" y="3"/>
                        </a:lnTo>
                        <a:lnTo>
                          <a:pt x="162" y="7"/>
                        </a:lnTo>
                        <a:lnTo>
                          <a:pt x="150" y="12"/>
                        </a:lnTo>
                        <a:lnTo>
                          <a:pt x="147" y="21"/>
                        </a:lnTo>
                        <a:lnTo>
                          <a:pt x="140" y="35"/>
                        </a:lnTo>
                        <a:lnTo>
                          <a:pt x="134" y="48"/>
                        </a:lnTo>
                        <a:lnTo>
                          <a:pt x="131" y="55"/>
                        </a:lnTo>
                        <a:lnTo>
                          <a:pt x="122" y="54"/>
                        </a:lnTo>
                        <a:lnTo>
                          <a:pt x="111" y="49"/>
                        </a:lnTo>
                        <a:lnTo>
                          <a:pt x="98" y="44"/>
                        </a:lnTo>
                        <a:lnTo>
                          <a:pt x="84" y="38"/>
                        </a:lnTo>
                        <a:lnTo>
                          <a:pt x="60" y="26"/>
                        </a:lnTo>
                        <a:lnTo>
                          <a:pt x="44" y="18"/>
                        </a:lnTo>
                        <a:lnTo>
                          <a:pt x="32" y="25"/>
                        </a:lnTo>
                        <a:lnTo>
                          <a:pt x="21" y="33"/>
                        </a:lnTo>
                        <a:lnTo>
                          <a:pt x="16" y="37"/>
                        </a:lnTo>
                        <a:lnTo>
                          <a:pt x="12" y="41"/>
                        </a:lnTo>
                        <a:lnTo>
                          <a:pt x="9" y="46"/>
                        </a:lnTo>
                        <a:lnTo>
                          <a:pt x="5" y="52"/>
                        </a:lnTo>
                        <a:lnTo>
                          <a:pt x="3" y="57"/>
                        </a:lnTo>
                        <a:lnTo>
                          <a:pt x="1" y="63"/>
                        </a:lnTo>
                        <a:lnTo>
                          <a:pt x="0" y="69"/>
                        </a:lnTo>
                        <a:lnTo>
                          <a:pt x="0" y="75"/>
                        </a:lnTo>
                        <a:lnTo>
                          <a:pt x="1" y="82"/>
                        </a:lnTo>
                        <a:lnTo>
                          <a:pt x="3" y="88"/>
                        </a:lnTo>
                        <a:lnTo>
                          <a:pt x="6" y="96"/>
                        </a:lnTo>
                        <a:lnTo>
                          <a:pt x="11" y="103"/>
                        </a:lnTo>
                        <a:lnTo>
                          <a:pt x="20" y="101"/>
                        </a:lnTo>
                        <a:lnTo>
                          <a:pt x="33" y="99"/>
                        </a:lnTo>
                        <a:lnTo>
                          <a:pt x="50" y="97"/>
                        </a:lnTo>
                        <a:lnTo>
                          <a:pt x="69" y="95"/>
                        </a:lnTo>
                        <a:lnTo>
                          <a:pt x="102" y="92"/>
                        </a:lnTo>
                        <a:lnTo>
                          <a:pt x="117" y="91"/>
                        </a:lnTo>
                        <a:lnTo>
                          <a:pt x="137" y="92"/>
                        </a:lnTo>
                        <a:lnTo>
                          <a:pt x="152" y="94"/>
                        </a:lnTo>
                        <a:lnTo>
                          <a:pt x="166" y="97"/>
                        </a:lnTo>
                        <a:lnTo>
                          <a:pt x="177" y="100"/>
                        </a:lnTo>
                        <a:lnTo>
                          <a:pt x="189" y="104"/>
                        </a:lnTo>
                        <a:lnTo>
                          <a:pt x="201" y="108"/>
                        </a:lnTo>
                        <a:lnTo>
                          <a:pt x="217" y="110"/>
                        </a:lnTo>
                        <a:lnTo>
                          <a:pt x="237" y="111"/>
                        </a:lnTo>
                        <a:lnTo>
                          <a:pt x="237" y="117"/>
                        </a:lnTo>
                        <a:lnTo>
                          <a:pt x="250" y="117"/>
                        </a:lnTo>
                      </a:path>
                    </a:pathLst>
                  </a:custGeom>
                  <a:solidFill>
                    <a:srgbClr val="92D05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13" name="Freeform 470"/>
                  <p:cNvSpPr>
                    <a:spLocks/>
                  </p:cNvSpPr>
                  <p:nvPr>
                    <p:custDataLst>
                      <p:tags r:id="rId297"/>
                    </p:custDataLst>
                  </p:nvPr>
                </p:nvSpPr>
                <p:spPr bwMode="auto">
                  <a:xfrm>
                    <a:off x="4846638" y="2840038"/>
                    <a:ext cx="30162" cy="57150"/>
                  </a:xfrm>
                  <a:custGeom>
                    <a:avLst/>
                    <a:gdLst>
                      <a:gd name="T0" fmla="*/ 2147483647 w 80"/>
                      <a:gd name="T1" fmla="*/ 2147483647 h 94"/>
                      <a:gd name="T2" fmla="*/ 2147483647 w 80"/>
                      <a:gd name="T3" fmla="*/ 0 h 94"/>
                      <a:gd name="T4" fmla="*/ 2147483647 w 80"/>
                      <a:gd name="T5" fmla="*/ 0 h 94"/>
                      <a:gd name="T6" fmla="*/ 2147483647 w 80"/>
                      <a:gd name="T7" fmla="*/ 2147483647 h 94"/>
                      <a:gd name="T8" fmla="*/ 2147483647 w 80"/>
                      <a:gd name="T9" fmla="*/ 2147483647 h 94"/>
                      <a:gd name="T10" fmla="*/ 2147483647 w 80"/>
                      <a:gd name="T11" fmla="*/ 2147483647 h 94"/>
                      <a:gd name="T12" fmla="*/ 2147483647 w 80"/>
                      <a:gd name="T13" fmla="*/ 2147483647 h 94"/>
                      <a:gd name="T14" fmla="*/ 2147483647 w 80"/>
                      <a:gd name="T15" fmla="*/ 2147483647 h 94"/>
                      <a:gd name="T16" fmla="*/ 2147483647 w 80"/>
                      <a:gd name="T17" fmla="*/ 2147483647 h 94"/>
                      <a:gd name="T18" fmla="*/ 2147483647 w 80"/>
                      <a:gd name="T19" fmla="*/ 2147483647 h 94"/>
                      <a:gd name="T20" fmla="*/ 2147483647 w 80"/>
                      <a:gd name="T21" fmla="*/ 2147483647 h 94"/>
                      <a:gd name="T22" fmla="*/ 2147483647 w 80"/>
                      <a:gd name="T23" fmla="*/ 2147483647 h 94"/>
                      <a:gd name="T24" fmla="*/ 2147483647 w 80"/>
                      <a:gd name="T25" fmla="*/ 2147483647 h 94"/>
                      <a:gd name="T26" fmla="*/ 2147483647 w 80"/>
                      <a:gd name="T27" fmla="*/ 2147483647 h 94"/>
                      <a:gd name="T28" fmla="*/ 2147483647 w 80"/>
                      <a:gd name="T29" fmla="*/ 2147483647 h 94"/>
                      <a:gd name="T30" fmla="*/ 2147483647 w 80"/>
                      <a:gd name="T31" fmla="*/ 2147483647 h 94"/>
                      <a:gd name="T32" fmla="*/ 2147483647 w 80"/>
                      <a:gd name="T33" fmla="*/ 2147483647 h 94"/>
                      <a:gd name="T34" fmla="*/ 2147483647 w 80"/>
                      <a:gd name="T35" fmla="*/ 2147483647 h 94"/>
                      <a:gd name="T36" fmla="*/ 2147483647 w 80"/>
                      <a:gd name="T37" fmla="*/ 2147483647 h 94"/>
                      <a:gd name="T38" fmla="*/ 2147483647 w 80"/>
                      <a:gd name="T39" fmla="*/ 2147483647 h 94"/>
                      <a:gd name="T40" fmla="*/ 2147483647 w 80"/>
                      <a:gd name="T41" fmla="*/ 2147483647 h 94"/>
                      <a:gd name="T42" fmla="*/ 2147483647 w 80"/>
                      <a:gd name="T43" fmla="*/ 2147483647 h 94"/>
                      <a:gd name="T44" fmla="*/ 2147483647 w 80"/>
                      <a:gd name="T45" fmla="*/ 2147483647 h 94"/>
                      <a:gd name="T46" fmla="*/ 2147483647 w 80"/>
                      <a:gd name="T47" fmla="*/ 2147483647 h 94"/>
                      <a:gd name="T48" fmla="*/ 2147483647 w 80"/>
                      <a:gd name="T49" fmla="*/ 2147483647 h 94"/>
                      <a:gd name="T50" fmla="*/ 0 w 80"/>
                      <a:gd name="T51" fmla="*/ 2147483647 h 94"/>
                      <a:gd name="T52" fmla="*/ 2147483647 w 80"/>
                      <a:gd name="T53" fmla="*/ 2147483647 h 94"/>
                      <a:gd name="T54" fmla="*/ 2147483647 w 80"/>
                      <a:gd name="T55" fmla="*/ 2147483647 h 94"/>
                      <a:gd name="T56" fmla="*/ 2147483647 w 80"/>
                      <a:gd name="T57" fmla="*/ 2147483647 h 94"/>
                      <a:gd name="T58" fmla="*/ 2147483647 w 80"/>
                      <a:gd name="T59" fmla="*/ 2147483647 h 94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w 80"/>
                      <a:gd name="T91" fmla="*/ 0 h 94"/>
                      <a:gd name="T92" fmla="*/ 80 w 80"/>
                      <a:gd name="T93" fmla="*/ 94 h 94"/>
                    </a:gdLst>
                    <a:ahLst/>
                    <a:cxnLst>
                      <a:cxn ang="T60">
                        <a:pos x="T0" y="T1"/>
                      </a:cxn>
                      <a:cxn ang="T61">
                        <a:pos x="T2" y="T3"/>
                      </a:cxn>
                      <a:cxn ang="T62">
                        <a:pos x="T4" y="T5"/>
                      </a:cxn>
                      <a:cxn ang="T63">
                        <a:pos x="T6" y="T7"/>
                      </a:cxn>
                      <a:cxn ang="T64">
                        <a:pos x="T8" y="T9"/>
                      </a:cxn>
                      <a:cxn ang="T65">
                        <a:pos x="T10" y="T11"/>
                      </a:cxn>
                      <a:cxn ang="T66">
                        <a:pos x="T12" y="T13"/>
                      </a:cxn>
                      <a:cxn ang="T67">
                        <a:pos x="T14" y="T15"/>
                      </a:cxn>
                      <a:cxn ang="T68">
                        <a:pos x="T16" y="T17"/>
                      </a:cxn>
                      <a:cxn ang="T69">
                        <a:pos x="T18" y="T19"/>
                      </a:cxn>
                      <a:cxn ang="T70">
                        <a:pos x="T20" y="T21"/>
                      </a:cxn>
                      <a:cxn ang="T71">
                        <a:pos x="T22" y="T23"/>
                      </a:cxn>
                      <a:cxn ang="T72">
                        <a:pos x="T24" y="T25"/>
                      </a:cxn>
                      <a:cxn ang="T73">
                        <a:pos x="T26" y="T27"/>
                      </a:cxn>
                      <a:cxn ang="T74">
                        <a:pos x="T28" y="T29"/>
                      </a:cxn>
                      <a:cxn ang="T75">
                        <a:pos x="T30" y="T31"/>
                      </a:cxn>
                      <a:cxn ang="T76">
                        <a:pos x="T32" y="T33"/>
                      </a:cxn>
                      <a:cxn ang="T77">
                        <a:pos x="T34" y="T35"/>
                      </a:cxn>
                      <a:cxn ang="T78">
                        <a:pos x="T36" y="T37"/>
                      </a:cxn>
                      <a:cxn ang="T79">
                        <a:pos x="T38" y="T39"/>
                      </a:cxn>
                      <a:cxn ang="T80">
                        <a:pos x="T40" y="T41"/>
                      </a:cxn>
                      <a:cxn ang="T81">
                        <a:pos x="T42" y="T43"/>
                      </a:cxn>
                      <a:cxn ang="T82">
                        <a:pos x="T44" y="T45"/>
                      </a:cxn>
                      <a:cxn ang="T83">
                        <a:pos x="T46" y="T47"/>
                      </a:cxn>
                      <a:cxn ang="T84">
                        <a:pos x="T48" y="T49"/>
                      </a:cxn>
                      <a:cxn ang="T85">
                        <a:pos x="T50" y="T51"/>
                      </a:cxn>
                      <a:cxn ang="T86">
                        <a:pos x="T52" y="T53"/>
                      </a:cxn>
                      <a:cxn ang="T87">
                        <a:pos x="T54" y="T55"/>
                      </a:cxn>
                      <a:cxn ang="T88">
                        <a:pos x="T56" y="T57"/>
                      </a:cxn>
                      <a:cxn ang="T89">
                        <a:pos x="T58" y="T59"/>
                      </a:cxn>
                    </a:cxnLst>
                    <a:rect l="T90" t="T91" r="T92" b="T93"/>
                    <a:pathLst>
                      <a:path w="80" h="94">
                        <a:moveTo>
                          <a:pt x="27" y="1"/>
                        </a:moveTo>
                        <a:lnTo>
                          <a:pt x="34" y="0"/>
                        </a:lnTo>
                        <a:lnTo>
                          <a:pt x="41" y="0"/>
                        </a:lnTo>
                        <a:lnTo>
                          <a:pt x="47" y="2"/>
                        </a:lnTo>
                        <a:lnTo>
                          <a:pt x="54" y="4"/>
                        </a:lnTo>
                        <a:lnTo>
                          <a:pt x="60" y="6"/>
                        </a:lnTo>
                        <a:lnTo>
                          <a:pt x="66" y="8"/>
                        </a:lnTo>
                        <a:lnTo>
                          <a:pt x="73" y="8"/>
                        </a:lnTo>
                        <a:lnTo>
                          <a:pt x="80" y="7"/>
                        </a:lnTo>
                        <a:lnTo>
                          <a:pt x="80" y="38"/>
                        </a:lnTo>
                        <a:lnTo>
                          <a:pt x="75" y="44"/>
                        </a:lnTo>
                        <a:lnTo>
                          <a:pt x="69" y="51"/>
                        </a:lnTo>
                        <a:lnTo>
                          <a:pt x="64" y="59"/>
                        </a:lnTo>
                        <a:lnTo>
                          <a:pt x="58" y="68"/>
                        </a:lnTo>
                        <a:lnTo>
                          <a:pt x="51" y="84"/>
                        </a:lnTo>
                        <a:lnTo>
                          <a:pt x="47" y="94"/>
                        </a:lnTo>
                        <a:lnTo>
                          <a:pt x="43" y="93"/>
                        </a:lnTo>
                        <a:lnTo>
                          <a:pt x="40" y="92"/>
                        </a:lnTo>
                        <a:lnTo>
                          <a:pt x="37" y="91"/>
                        </a:lnTo>
                        <a:lnTo>
                          <a:pt x="34" y="89"/>
                        </a:lnTo>
                        <a:lnTo>
                          <a:pt x="29" y="84"/>
                        </a:lnTo>
                        <a:lnTo>
                          <a:pt x="23" y="78"/>
                        </a:lnTo>
                        <a:lnTo>
                          <a:pt x="19" y="72"/>
                        </a:lnTo>
                        <a:lnTo>
                          <a:pt x="13" y="65"/>
                        </a:lnTo>
                        <a:lnTo>
                          <a:pt x="7" y="60"/>
                        </a:lnTo>
                        <a:lnTo>
                          <a:pt x="0" y="56"/>
                        </a:lnTo>
                        <a:lnTo>
                          <a:pt x="8" y="41"/>
                        </a:lnTo>
                        <a:lnTo>
                          <a:pt x="13" y="29"/>
                        </a:lnTo>
                        <a:lnTo>
                          <a:pt x="19" y="17"/>
                        </a:lnTo>
                        <a:lnTo>
                          <a:pt x="27" y="1"/>
                        </a:lnTo>
                      </a:path>
                    </a:pathLst>
                  </a:custGeom>
                  <a:solidFill>
                    <a:srgbClr val="FFC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14" name="Freeform 471"/>
                  <p:cNvSpPr>
                    <a:spLocks/>
                  </p:cNvSpPr>
                  <p:nvPr>
                    <p:custDataLst>
                      <p:tags r:id="rId298"/>
                    </p:custDataLst>
                  </p:nvPr>
                </p:nvSpPr>
                <p:spPr bwMode="auto">
                  <a:xfrm>
                    <a:off x="4662488" y="4851400"/>
                    <a:ext cx="61912" cy="57150"/>
                  </a:xfrm>
                  <a:custGeom>
                    <a:avLst/>
                    <a:gdLst>
                      <a:gd name="T0" fmla="*/ 3 w 135"/>
                      <a:gd name="T1" fmla="*/ 55 h 98"/>
                      <a:gd name="T2" fmla="*/ 11 w 135"/>
                      <a:gd name="T3" fmla="*/ 54 h 98"/>
                      <a:gd name="T4" fmla="*/ 18 w 135"/>
                      <a:gd name="T5" fmla="*/ 53 h 98"/>
                      <a:gd name="T6" fmla="*/ 24 w 135"/>
                      <a:gd name="T7" fmla="*/ 50 h 98"/>
                      <a:gd name="T8" fmla="*/ 31 w 135"/>
                      <a:gd name="T9" fmla="*/ 47 h 98"/>
                      <a:gd name="T10" fmla="*/ 42 w 135"/>
                      <a:gd name="T11" fmla="*/ 38 h 98"/>
                      <a:gd name="T12" fmla="*/ 52 w 135"/>
                      <a:gd name="T13" fmla="*/ 28 h 98"/>
                      <a:gd name="T14" fmla="*/ 61 w 135"/>
                      <a:gd name="T15" fmla="*/ 18 h 98"/>
                      <a:gd name="T16" fmla="*/ 71 w 135"/>
                      <a:gd name="T17" fmla="*/ 8 h 98"/>
                      <a:gd name="T18" fmla="*/ 76 w 135"/>
                      <a:gd name="T19" fmla="*/ 5 h 98"/>
                      <a:gd name="T20" fmla="*/ 82 w 135"/>
                      <a:gd name="T21" fmla="*/ 2 h 98"/>
                      <a:gd name="T22" fmla="*/ 88 w 135"/>
                      <a:gd name="T23" fmla="*/ 0 h 98"/>
                      <a:gd name="T24" fmla="*/ 96 w 135"/>
                      <a:gd name="T25" fmla="*/ 0 h 98"/>
                      <a:gd name="T26" fmla="*/ 102 w 135"/>
                      <a:gd name="T27" fmla="*/ 0 h 98"/>
                      <a:gd name="T28" fmla="*/ 110 w 135"/>
                      <a:gd name="T29" fmla="*/ 3 h 98"/>
                      <a:gd name="T30" fmla="*/ 117 w 135"/>
                      <a:gd name="T31" fmla="*/ 6 h 98"/>
                      <a:gd name="T32" fmla="*/ 123 w 135"/>
                      <a:gd name="T33" fmla="*/ 11 h 98"/>
                      <a:gd name="T34" fmla="*/ 128 w 135"/>
                      <a:gd name="T35" fmla="*/ 16 h 98"/>
                      <a:gd name="T36" fmla="*/ 132 w 135"/>
                      <a:gd name="T37" fmla="*/ 24 h 98"/>
                      <a:gd name="T38" fmla="*/ 134 w 135"/>
                      <a:gd name="T39" fmla="*/ 30 h 98"/>
                      <a:gd name="T40" fmla="*/ 135 w 135"/>
                      <a:gd name="T41" fmla="*/ 37 h 98"/>
                      <a:gd name="T42" fmla="*/ 134 w 135"/>
                      <a:gd name="T43" fmla="*/ 40 h 98"/>
                      <a:gd name="T44" fmla="*/ 132 w 135"/>
                      <a:gd name="T45" fmla="*/ 43 h 98"/>
                      <a:gd name="T46" fmla="*/ 129 w 135"/>
                      <a:gd name="T47" fmla="*/ 47 h 98"/>
                      <a:gd name="T48" fmla="*/ 124 w 135"/>
                      <a:gd name="T49" fmla="*/ 51 h 98"/>
                      <a:gd name="T50" fmla="*/ 113 w 135"/>
                      <a:gd name="T51" fmla="*/ 61 h 98"/>
                      <a:gd name="T52" fmla="*/ 100 w 135"/>
                      <a:gd name="T53" fmla="*/ 72 h 98"/>
                      <a:gd name="T54" fmla="*/ 87 w 135"/>
                      <a:gd name="T55" fmla="*/ 82 h 98"/>
                      <a:gd name="T56" fmla="*/ 74 w 135"/>
                      <a:gd name="T57" fmla="*/ 91 h 98"/>
                      <a:gd name="T58" fmla="*/ 63 w 135"/>
                      <a:gd name="T59" fmla="*/ 96 h 98"/>
                      <a:gd name="T60" fmla="*/ 55 w 135"/>
                      <a:gd name="T61" fmla="*/ 98 h 98"/>
                      <a:gd name="T62" fmla="*/ 51 w 135"/>
                      <a:gd name="T63" fmla="*/ 97 h 98"/>
                      <a:gd name="T64" fmla="*/ 43 w 135"/>
                      <a:gd name="T65" fmla="*/ 92 h 98"/>
                      <a:gd name="T66" fmla="*/ 32 w 135"/>
                      <a:gd name="T67" fmla="*/ 85 h 98"/>
                      <a:gd name="T68" fmla="*/ 21 w 135"/>
                      <a:gd name="T69" fmla="*/ 77 h 98"/>
                      <a:gd name="T70" fmla="*/ 11 w 135"/>
                      <a:gd name="T71" fmla="*/ 68 h 98"/>
                      <a:gd name="T72" fmla="*/ 5 w 135"/>
                      <a:gd name="T73" fmla="*/ 62 h 98"/>
                      <a:gd name="T74" fmla="*/ 1 w 135"/>
                      <a:gd name="T75" fmla="*/ 59 h 98"/>
                      <a:gd name="T76" fmla="*/ 0 w 135"/>
                      <a:gd name="T77" fmla="*/ 57 h 98"/>
                      <a:gd name="T78" fmla="*/ 0 w 135"/>
                      <a:gd name="T79" fmla="*/ 56 h 98"/>
                      <a:gd name="T80" fmla="*/ 3 w 135"/>
                      <a:gd name="T81" fmla="*/ 55 h 98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w 135"/>
                      <a:gd name="T124" fmla="*/ 0 h 98"/>
                      <a:gd name="T125" fmla="*/ 135 w 135"/>
                      <a:gd name="T126" fmla="*/ 98 h 98"/>
                    </a:gdLst>
                    <a:ahLst/>
                    <a:cxnLst>
                      <a:cxn ang="T82">
                        <a:pos x="T0" y="T1"/>
                      </a:cxn>
                      <a:cxn ang="T83">
                        <a:pos x="T2" y="T3"/>
                      </a:cxn>
                      <a:cxn ang="T84">
                        <a:pos x="T4" y="T5"/>
                      </a:cxn>
                      <a:cxn ang="T85">
                        <a:pos x="T6" y="T7"/>
                      </a:cxn>
                      <a:cxn ang="T86">
                        <a:pos x="T8" y="T9"/>
                      </a:cxn>
                      <a:cxn ang="T87">
                        <a:pos x="T10" y="T11"/>
                      </a:cxn>
                      <a:cxn ang="T88">
                        <a:pos x="T12" y="T13"/>
                      </a:cxn>
                      <a:cxn ang="T89">
                        <a:pos x="T14" y="T15"/>
                      </a:cxn>
                      <a:cxn ang="T90">
                        <a:pos x="T16" y="T17"/>
                      </a:cxn>
                      <a:cxn ang="T91">
                        <a:pos x="T18" y="T19"/>
                      </a:cxn>
                      <a:cxn ang="T92">
                        <a:pos x="T20" y="T21"/>
                      </a:cxn>
                      <a:cxn ang="T93">
                        <a:pos x="T22" y="T23"/>
                      </a:cxn>
                      <a:cxn ang="T94">
                        <a:pos x="T24" y="T25"/>
                      </a:cxn>
                      <a:cxn ang="T95">
                        <a:pos x="T26" y="T27"/>
                      </a:cxn>
                      <a:cxn ang="T96">
                        <a:pos x="T28" y="T29"/>
                      </a:cxn>
                      <a:cxn ang="T97">
                        <a:pos x="T30" y="T31"/>
                      </a:cxn>
                      <a:cxn ang="T98">
                        <a:pos x="T32" y="T33"/>
                      </a:cxn>
                      <a:cxn ang="T99">
                        <a:pos x="T34" y="T35"/>
                      </a:cxn>
                      <a:cxn ang="T100">
                        <a:pos x="T36" y="T37"/>
                      </a:cxn>
                      <a:cxn ang="T101">
                        <a:pos x="T38" y="T39"/>
                      </a:cxn>
                      <a:cxn ang="T102">
                        <a:pos x="T40" y="T41"/>
                      </a:cxn>
                      <a:cxn ang="T103">
                        <a:pos x="T42" y="T43"/>
                      </a:cxn>
                      <a:cxn ang="T104">
                        <a:pos x="T44" y="T45"/>
                      </a:cxn>
                      <a:cxn ang="T105">
                        <a:pos x="T46" y="T47"/>
                      </a:cxn>
                      <a:cxn ang="T106">
                        <a:pos x="T48" y="T49"/>
                      </a:cxn>
                      <a:cxn ang="T107">
                        <a:pos x="T50" y="T51"/>
                      </a:cxn>
                      <a:cxn ang="T108">
                        <a:pos x="T52" y="T53"/>
                      </a:cxn>
                      <a:cxn ang="T109">
                        <a:pos x="T54" y="T55"/>
                      </a:cxn>
                      <a:cxn ang="T110">
                        <a:pos x="T56" y="T57"/>
                      </a:cxn>
                      <a:cxn ang="T111">
                        <a:pos x="T58" y="T59"/>
                      </a:cxn>
                      <a:cxn ang="T112">
                        <a:pos x="T60" y="T61"/>
                      </a:cxn>
                      <a:cxn ang="T113">
                        <a:pos x="T62" y="T63"/>
                      </a:cxn>
                      <a:cxn ang="T114">
                        <a:pos x="T64" y="T65"/>
                      </a:cxn>
                      <a:cxn ang="T115">
                        <a:pos x="T66" y="T67"/>
                      </a:cxn>
                      <a:cxn ang="T116">
                        <a:pos x="T68" y="T69"/>
                      </a:cxn>
                      <a:cxn ang="T117">
                        <a:pos x="T70" y="T71"/>
                      </a:cxn>
                      <a:cxn ang="T118">
                        <a:pos x="T72" y="T73"/>
                      </a:cxn>
                      <a:cxn ang="T119">
                        <a:pos x="T74" y="T75"/>
                      </a:cxn>
                      <a:cxn ang="T120">
                        <a:pos x="T76" y="T77"/>
                      </a:cxn>
                      <a:cxn ang="T121">
                        <a:pos x="T78" y="T79"/>
                      </a:cxn>
                      <a:cxn ang="T122">
                        <a:pos x="T80" y="T81"/>
                      </a:cxn>
                    </a:cxnLst>
                    <a:rect l="T123" t="T124" r="T125" b="T126"/>
                    <a:pathLst>
                      <a:path w="135" h="98">
                        <a:moveTo>
                          <a:pt x="3" y="55"/>
                        </a:moveTo>
                        <a:lnTo>
                          <a:pt x="11" y="54"/>
                        </a:lnTo>
                        <a:lnTo>
                          <a:pt x="18" y="53"/>
                        </a:lnTo>
                        <a:lnTo>
                          <a:pt x="24" y="50"/>
                        </a:lnTo>
                        <a:lnTo>
                          <a:pt x="31" y="47"/>
                        </a:lnTo>
                        <a:lnTo>
                          <a:pt x="42" y="38"/>
                        </a:lnTo>
                        <a:lnTo>
                          <a:pt x="52" y="28"/>
                        </a:lnTo>
                        <a:lnTo>
                          <a:pt x="61" y="18"/>
                        </a:lnTo>
                        <a:lnTo>
                          <a:pt x="71" y="8"/>
                        </a:lnTo>
                        <a:lnTo>
                          <a:pt x="76" y="5"/>
                        </a:lnTo>
                        <a:lnTo>
                          <a:pt x="82" y="2"/>
                        </a:lnTo>
                        <a:lnTo>
                          <a:pt x="88" y="0"/>
                        </a:lnTo>
                        <a:lnTo>
                          <a:pt x="96" y="0"/>
                        </a:lnTo>
                        <a:lnTo>
                          <a:pt x="102" y="0"/>
                        </a:lnTo>
                        <a:lnTo>
                          <a:pt x="110" y="3"/>
                        </a:lnTo>
                        <a:lnTo>
                          <a:pt x="117" y="6"/>
                        </a:lnTo>
                        <a:lnTo>
                          <a:pt x="123" y="11"/>
                        </a:lnTo>
                        <a:lnTo>
                          <a:pt x="128" y="16"/>
                        </a:lnTo>
                        <a:lnTo>
                          <a:pt x="132" y="24"/>
                        </a:lnTo>
                        <a:lnTo>
                          <a:pt x="134" y="30"/>
                        </a:lnTo>
                        <a:lnTo>
                          <a:pt x="135" y="37"/>
                        </a:lnTo>
                        <a:lnTo>
                          <a:pt x="134" y="40"/>
                        </a:lnTo>
                        <a:lnTo>
                          <a:pt x="132" y="43"/>
                        </a:lnTo>
                        <a:lnTo>
                          <a:pt x="129" y="47"/>
                        </a:lnTo>
                        <a:lnTo>
                          <a:pt x="124" y="51"/>
                        </a:lnTo>
                        <a:lnTo>
                          <a:pt x="113" y="61"/>
                        </a:lnTo>
                        <a:lnTo>
                          <a:pt x="100" y="72"/>
                        </a:lnTo>
                        <a:lnTo>
                          <a:pt x="87" y="82"/>
                        </a:lnTo>
                        <a:lnTo>
                          <a:pt x="74" y="91"/>
                        </a:lnTo>
                        <a:lnTo>
                          <a:pt x="63" y="96"/>
                        </a:lnTo>
                        <a:lnTo>
                          <a:pt x="55" y="98"/>
                        </a:lnTo>
                        <a:lnTo>
                          <a:pt x="51" y="97"/>
                        </a:lnTo>
                        <a:lnTo>
                          <a:pt x="43" y="92"/>
                        </a:lnTo>
                        <a:lnTo>
                          <a:pt x="32" y="85"/>
                        </a:lnTo>
                        <a:lnTo>
                          <a:pt x="21" y="77"/>
                        </a:lnTo>
                        <a:lnTo>
                          <a:pt x="11" y="68"/>
                        </a:lnTo>
                        <a:lnTo>
                          <a:pt x="5" y="62"/>
                        </a:lnTo>
                        <a:lnTo>
                          <a:pt x="1" y="59"/>
                        </a:lnTo>
                        <a:lnTo>
                          <a:pt x="0" y="57"/>
                        </a:lnTo>
                        <a:lnTo>
                          <a:pt x="0" y="56"/>
                        </a:lnTo>
                        <a:lnTo>
                          <a:pt x="3" y="55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315" name="Freeform 472"/>
                  <p:cNvSpPr>
                    <a:spLocks/>
                  </p:cNvSpPr>
                  <p:nvPr>
                    <p:custDataLst>
                      <p:tags r:id="rId299"/>
                    </p:custDataLst>
                  </p:nvPr>
                </p:nvSpPr>
                <p:spPr bwMode="auto">
                  <a:xfrm>
                    <a:off x="4433888" y="2166938"/>
                    <a:ext cx="131762" cy="84137"/>
                  </a:xfrm>
                  <a:custGeom>
                    <a:avLst/>
                    <a:gdLst>
                      <a:gd name="T0" fmla="*/ 2147483647 w 312"/>
                      <a:gd name="T1" fmla="*/ 2147483647 h 155"/>
                      <a:gd name="T2" fmla="*/ 2147483647 w 312"/>
                      <a:gd name="T3" fmla="*/ 2147483647 h 155"/>
                      <a:gd name="T4" fmla="*/ 2147483647 w 312"/>
                      <a:gd name="T5" fmla="*/ 2147483647 h 155"/>
                      <a:gd name="T6" fmla="*/ 2147483647 w 312"/>
                      <a:gd name="T7" fmla="*/ 2147483647 h 155"/>
                      <a:gd name="T8" fmla="*/ 2147483647 w 312"/>
                      <a:gd name="T9" fmla="*/ 2147483647 h 155"/>
                      <a:gd name="T10" fmla="*/ 2147483647 w 312"/>
                      <a:gd name="T11" fmla="*/ 2147483647 h 155"/>
                      <a:gd name="T12" fmla="*/ 2147483647 w 312"/>
                      <a:gd name="T13" fmla="*/ 2147483647 h 155"/>
                      <a:gd name="T14" fmla="*/ 2147483647 w 312"/>
                      <a:gd name="T15" fmla="*/ 2147483647 h 155"/>
                      <a:gd name="T16" fmla="*/ 2147483647 w 312"/>
                      <a:gd name="T17" fmla="*/ 2147483647 h 155"/>
                      <a:gd name="T18" fmla="*/ 2147483647 w 312"/>
                      <a:gd name="T19" fmla="*/ 2147483647 h 155"/>
                      <a:gd name="T20" fmla="*/ 2147483647 w 312"/>
                      <a:gd name="T21" fmla="*/ 2147483647 h 155"/>
                      <a:gd name="T22" fmla="*/ 2147483647 w 312"/>
                      <a:gd name="T23" fmla="*/ 2147483647 h 155"/>
                      <a:gd name="T24" fmla="*/ 2147483647 w 312"/>
                      <a:gd name="T25" fmla="*/ 2147483647 h 155"/>
                      <a:gd name="T26" fmla="*/ 2147483647 w 312"/>
                      <a:gd name="T27" fmla="*/ 2147483647 h 155"/>
                      <a:gd name="T28" fmla="*/ 2147483647 w 312"/>
                      <a:gd name="T29" fmla="*/ 2147483647 h 155"/>
                      <a:gd name="T30" fmla="*/ 2147483647 w 312"/>
                      <a:gd name="T31" fmla="*/ 2147483647 h 155"/>
                      <a:gd name="T32" fmla="*/ 2147483647 w 312"/>
                      <a:gd name="T33" fmla="*/ 2147483647 h 155"/>
                      <a:gd name="T34" fmla="*/ 2147483647 w 312"/>
                      <a:gd name="T35" fmla="*/ 2147483647 h 155"/>
                      <a:gd name="T36" fmla="*/ 2147483647 w 312"/>
                      <a:gd name="T37" fmla="*/ 2147483647 h 155"/>
                      <a:gd name="T38" fmla="*/ 2147483647 w 312"/>
                      <a:gd name="T39" fmla="*/ 2147483647 h 155"/>
                      <a:gd name="T40" fmla="*/ 2147483647 w 312"/>
                      <a:gd name="T41" fmla="*/ 2147483647 h 155"/>
                      <a:gd name="T42" fmla="*/ 2147483647 w 312"/>
                      <a:gd name="T43" fmla="*/ 2147483647 h 155"/>
                      <a:gd name="T44" fmla="*/ 2147483647 w 312"/>
                      <a:gd name="T45" fmla="*/ 2147483647 h 155"/>
                      <a:gd name="T46" fmla="*/ 2147483647 w 312"/>
                      <a:gd name="T47" fmla="*/ 2147483647 h 155"/>
                      <a:gd name="T48" fmla="*/ 2147483647 w 312"/>
                      <a:gd name="T49" fmla="*/ 2147483647 h 155"/>
                      <a:gd name="T50" fmla="*/ 2147483647 w 312"/>
                      <a:gd name="T51" fmla="*/ 2147483647 h 155"/>
                      <a:gd name="T52" fmla="*/ 2147483647 w 312"/>
                      <a:gd name="T53" fmla="*/ 2147483647 h 155"/>
                      <a:gd name="T54" fmla="*/ 2147483647 w 312"/>
                      <a:gd name="T55" fmla="*/ 2147483647 h 155"/>
                      <a:gd name="T56" fmla="*/ 2147483647 w 312"/>
                      <a:gd name="T57" fmla="*/ 2147483647 h 155"/>
                      <a:gd name="T58" fmla="*/ 2147483647 w 312"/>
                      <a:gd name="T59" fmla="*/ 2147483647 h 155"/>
                      <a:gd name="T60" fmla="*/ 2147483647 w 312"/>
                      <a:gd name="T61" fmla="*/ 2147483647 h 155"/>
                      <a:gd name="T62" fmla="*/ 2147483647 w 312"/>
                      <a:gd name="T63" fmla="*/ 2147483647 h 155"/>
                      <a:gd name="T64" fmla="*/ 2147483647 w 312"/>
                      <a:gd name="T65" fmla="*/ 2147483647 h 155"/>
                      <a:gd name="T66" fmla="*/ 2147483647 w 312"/>
                      <a:gd name="T67" fmla="*/ 2147483647 h 155"/>
                      <a:gd name="T68" fmla="*/ 2147483647 w 312"/>
                      <a:gd name="T69" fmla="*/ 2147483647 h 155"/>
                      <a:gd name="T70" fmla="*/ 2147483647 w 312"/>
                      <a:gd name="T71" fmla="*/ 0 h 155"/>
                      <a:gd name="T72" fmla="*/ 2147483647 w 312"/>
                      <a:gd name="T73" fmla="*/ 2147483647 h 155"/>
                      <a:gd name="T74" fmla="*/ 2147483647 w 312"/>
                      <a:gd name="T75" fmla="*/ 2147483647 h 155"/>
                      <a:gd name="T76" fmla="*/ 2147483647 w 312"/>
                      <a:gd name="T77" fmla="*/ 2147483647 h 155"/>
                      <a:gd name="T78" fmla="*/ 2147483647 w 312"/>
                      <a:gd name="T79" fmla="*/ 2147483647 h 155"/>
                      <a:gd name="T80" fmla="*/ 2147483647 w 312"/>
                      <a:gd name="T81" fmla="*/ 2147483647 h 155"/>
                      <a:gd name="T82" fmla="*/ 2147483647 w 312"/>
                      <a:gd name="T83" fmla="*/ 2147483647 h 155"/>
                      <a:gd name="T84" fmla="*/ 2147483647 w 312"/>
                      <a:gd name="T85" fmla="*/ 2147483647 h 155"/>
                      <a:gd name="T86" fmla="*/ 2147483647 w 312"/>
                      <a:gd name="T87" fmla="*/ 2147483647 h 155"/>
                      <a:gd name="T88" fmla="*/ 2147483647 w 312"/>
                      <a:gd name="T89" fmla="*/ 2147483647 h 155"/>
                      <a:gd name="T90" fmla="*/ 2147483647 w 312"/>
                      <a:gd name="T91" fmla="*/ 2147483647 h 155"/>
                      <a:gd name="T92" fmla="*/ 2147483647 w 312"/>
                      <a:gd name="T93" fmla="*/ 2147483647 h 155"/>
                      <a:gd name="T94" fmla="*/ 2147483647 w 312"/>
                      <a:gd name="T95" fmla="*/ 2147483647 h 155"/>
                      <a:gd name="T96" fmla="*/ 2147483647 w 312"/>
                      <a:gd name="T97" fmla="*/ 2147483647 h 155"/>
                      <a:gd name="T98" fmla="*/ 2147483647 w 312"/>
                      <a:gd name="T99" fmla="*/ 2147483647 h 155"/>
                      <a:gd name="T100" fmla="*/ 2147483647 w 312"/>
                      <a:gd name="T101" fmla="*/ 2147483647 h 155"/>
                      <a:gd name="T102" fmla="*/ 2147483647 w 312"/>
                      <a:gd name="T103" fmla="*/ 2147483647 h 155"/>
                      <a:gd name="T104" fmla="*/ 2147483647 w 312"/>
                      <a:gd name="T105" fmla="*/ 2147483647 h 155"/>
                      <a:gd name="T106" fmla="*/ 2147483647 w 312"/>
                      <a:gd name="T107" fmla="*/ 2147483647 h 155"/>
                      <a:gd name="T108" fmla="*/ 2147483647 w 312"/>
                      <a:gd name="T109" fmla="*/ 2147483647 h 155"/>
                      <a:gd name="T110" fmla="*/ 2147483647 w 312"/>
                      <a:gd name="T111" fmla="*/ 2147483647 h 155"/>
                      <a:gd name="T112" fmla="*/ 2147483647 w 312"/>
                      <a:gd name="T113" fmla="*/ 2147483647 h 155"/>
                      <a:gd name="T114" fmla="*/ 0 w 312"/>
                      <a:gd name="T115" fmla="*/ 2147483647 h 155"/>
                      <a:gd name="T116" fmla="*/ 2147483647 w 312"/>
                      <a:gd name="T117" fmla="*/ 2147483647 h 155"/>
                      <a:gd name="T118" fmla="*/ 2147483647 w 312"/>
                      <a:gd name="T119" fmla="*/ 2147483647 h 155"/>
                      <a:gd name="T120" fmla="*/ 2147483647 w 312"/>
                      <a:gd name="T121" fmla="*/ 2147483647 h 155"/>
                      <a:gd name="T122" fmla="*/ 2147483647 w 312"/>
                      <a:gd name="T123" fmla="*/ 2147483647 h 155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w 312"/>
                      <a:gd name="T187" fmla="*/ 0 h 155"/>
                      <a:gd name="T188" fmla="*/ 312 w 312"/>
                      <a:gd name="T189" fmla="*/ 155 h 155"/>
                    </a:gdLst>
                    <a:ahLst/>
                    <a:cxnLst>
                      <a:cxn ang="T124">
                        <a:pos x="T0" y="T1"/>
                      </a:cxn>
                      <a:cxn ang="T125">
                        <a:pos x="T2" y="T3"/>
                      </a:cxn>
                      <a:cxn ang="T126">
                        <a:pos x="T4" y="T5"/>
                      </a:cxn>
                      <a:cxn ang="T127">
                        <a:pos x="T6" y="T7"/>
                      </a:cxn>
                      <a:cxn ang="T128">
                        <a:pos x="T8" y="T9"/>
                      </a:cxn>
                      <a:cxn ang="T129">
                        <a:pos x="T10" y="T11"/>
                      </a:cxn>
                      <a:cxn ang="T130">
                        <a:pos x="T12" y="T13"/>
                      </a:cxn>
                      <a:cxn ang="T131">
                        <a:pos x="T14" y="T15"/>
                      </a:cxn>
                      <a:cxn ang="T132">
                        <a:pos x="T16" y="T17"/>
                      </a:cxn>
                      <a:cxn ang="T133">
                        <a:pos x="T18" y="T19"/>
                      </a:cxn>
                      <a:cxn ang="T134">
                        <a:pos x="T20" y="T21"/>
                      </a:cxn>
                      <a:cxn ang="T135">
                        <a:pos x="T22" y="T23"/>
                      </a:cxn>
                      <a:cxn ang="T136">
                        <a:pos x="T24" y="T25"/>
                      </a:cxn>
                      <a:cxn ang="T137">
                        <a:pos x="T26" y="T27"/>
                      </a:cxn>
                      <a:cxn ang="T138">
                        <a:pos x="T28" y="T29"/>
                      </a:cxn>
                      <a:cxn ang="T139">
                        <a:pos x="T30" y="T31"/>
                      </a:cxn>
                      <a:cxn ang="T140">
                        <a:pos x="T32" y="T33"/>
                      </a:cxn>
                      <a:cxn ang="T141">
                        <a:pos x="T34" y="T35"/>
                      </a:cxn>
                      <a:cxn ang="T142">
                        <a:pos x="T36" y="T37"/>
                      </a:cxn>
                      <a:cxn ang="T143">
                        <a:pos x="T38" y="T39"/>
                      </a:cxn>
                      <a:cxn ang="T144">
                        <a:pos x="T40" y="T41"/>
                      </a:cxn>
                      <a:cxn ang="T145">
                        <a:pos x="T42" y="T43"/>
                      </a:cxn>
                      <a:cxn ang="T146">
                        <a:pos x="T44" y="T45"/>
                      </a:cxn>
                      <a:cxn ang="T147">
                        <a:pos x="T46" y="T47"/>
                      </a:cxn>
                      <a:cxn ang="T148">
                        <a:pos x="T48" y="T49"/>
                      </a:cxn>
                      <a:cxn ang="T149">
                        <a:pos x="T50" y="T51"/>
                      </a:cxn>
                      <a:cxn ang="T150">
                        <a:pos x="T52" y="T53"/>
                      </a:cxn>
                      <a:cxn ang="T151">
                        <a:pos x="T54" y="T55"/>
                      </a:cxn>
                      <a:cxn ang="T152">
                        <a:pos x="T56" y="T57"/>
                      </a:cxn>
                      <a:cxn ang="T153">
                        <a:pos x="T58" y="T59"/>
                      </a:cxn>
                      <a:cxn ang="T154">
                        <a:pos x="T60" y="T61"/>
                      </a:cxn>
                      <a:cxn ang="T155">
                        <a:pos x="T62" y="T63"/>
                      </a:cxn>
                      <a:cxn ang="T156">
                        <a:pos x="T64" y="T65"/>
                      </a:cxn>
                      <a:cxn ang="T157">
                        <a:pos x="T66" y="T67"/>
                      </a:cxn>
                      <a:cxn ang="T158">
                        <a:pos x="T68" y="T69"/>
                      </a:cxn>
                      <a:cxn ang="T159">
                        <a:pos x="T70" y="T71"/>
                      </a:cxn>
                      <a:cxn ang="T160">
                        <a:pos x="T72" y="T73"/>
                      </a:cxn>
                      <a:cxn ang="T161">
                        <a:pos x="T74" y="T75"/>
                      </a:cxn>
                      <a:cxn ang="T162">
                        <a:pos x="T76" y="T77"/>
                      </a:cxn>
                      <a:cxn ang="T163">
                        <a:pos x="T78" y="T79"/>
                      </a:cxn>
                      <a:cxn ang="T164">
                        <a:pos x="T80" y="T81"/>
                      </a:cxn>
                      <a:cxn ang="T165">
                        <a:pos x="T82" y="T83"/>
                      </a:cxn>
                      <a:cxn ang="T166">
                        <a:pos x="T84" y="T85"/>
                      </a:cxn>
                      <a:cxn ang="T167">
                        <a:pos x="T86" y="T87"/>
                      </a:cxn>
                      <a:cxn ang="T168">
                        <a:pos x="T88" y="T89"/>
                      </a:cxn>
                      <a:cxn ang="T169">
                        <a:pos x="T90" y="T91"/>
                      </a:cxn>
                      <a:cxn ang="T170">
                        <a:pos x="T92" y="T93"/>
                      </a:cxn>
                      <a:cxn ang="T171">
                        <a:pos x="T94" y="T95"/>
                      </a:cxn>
                      <a:cxn ang="T172">
                        <a:pos x="T96" y="T97"/>
                      </a:cxn>
                      <a:cxn ang="T173">
                        <a:pos x="T98" y="T99"/>
                      </a:cxn>
                      <a:cxn ang="T174">
                        <a:pos x="T100" y="T101"/>
                      </a:cxn>
                      <a:cxn ang="T175">
                        <a:pos x="T102" y="T103"/>
                      </a:cxn>
                      <a:cxn ang="T176">
                        <a:pos x="T104" y="T105"/>
                      </a:cxn>
                      <a:cxn ang="T177">
                        <a:pos x="T106" y="T107"/>
                      </a:cxn>
                      <a:cxn ang="T178">
                        <a:pos x="T108" y="T109"/>
                      </a:cxn>
                      <a:cxn ang="T179">
                        <a:pos x="T110" y="T111"/>
                      </a:cxn>
                      <a:cxn ang="T180">
                        <a:pos x="T112" y="T113"/>
                      </a:cxn>
                      <a:cxn ang="T181">
                        <a:pos x="T114" y="T115"/>
                      </a:cxn>
                      <a:cxn ang="T182">
                        <a:pos x="T116" y="T117"/>
                      </a:cxn>
                      <a:cxn ang="T183">
                        <a:pos x="T118" y="T119"/>
                      </a:cxn>
                      <a:cxn ang="T184">
                        <a:pos x="T120" y="T121"/>
                      </a:cxn>
                      <a:cxn ang="T185">
                        <a:pos x="T122" y="T123"/>
                      </a:cxn>
                    </a:cxnLst>
                    <a:rect l="T186" t="T187" r="T188" b="T189"/>
                    <a:pathLst>
                      <a:path w="312" h="155">
                        <a:moveTo>
                          <a:pt x="192" y="155"/>
                        </a:moveTo>
                        <a:lnTo>
                          <a:pt x="194" y="151"/>
                        </a:lnTo>
                        <a:lnTo>
                          <a:pt x="197" y="148"/>
                        </a:lnTo>
                        <a:lnTo>
                          <a:pt x="200" y="145"/>
                        </a:lnTo>
                        <a:lnTo>
                          <a:pt x="203" y="142"/>
                        </a:lnTo>
                        <a:lnTo>
                          <a:pt x="211" y="137"/>
                        </a:lnTo>
                        <a:lnTo>
                          <a:pt x="220" y="132"/>
                        </a:lnTo>
                        <a:lnTo>
                          <a:pt x="238" y="123"/>
                        </a:lnTo>
                        <a:lnTo>
                          <a:pt x="253" y="117"/>
                        </a:lnTo>
                        <a:lnTo>
                          <a:pt x="255" y="109"/>
                        </a:lnTo>
                        <a:lnTo>
                          <a:pt x="260" y="97"/>
                        </a:lnTo>
                        <a:lnTo>
                          <a:pt x="264" y="91"/>
                        </a:lnTo>
                        <a:lnTo>
                          <a:pt x="267" y="86"/>
                        </a:lnTo>
                        <a:lnTo>
                          <a:pt x="269" y="82"/>
                        </a:lnTo>
                        <a:lnTo>
                          <a:pt x="272" y="81"/>
                        </a:lnTo>
                        <a:lnTo>
                          <a:pt x="312" y="44"/>
                        </a:lnTo>
                        <a:lnTo>
                          <a:pt x="312" y="39"/>
                        </a:lnTo>
                        <a:lnTo>
                          <a:pt x="310" y="35"/>
                        </a:lnTo>
                        <a:lnTo>
                          <a:pt x="306" y="32"/>
                        </a:lnTo>
                        <a:lnTo>
                          <a:pt x="302" y="30"/>
                        </a:lnTo>
                        <a:lnTo>
                          <a:pt x="291" y="28"/>
                        </a:lnTo>
                        <a:lnTo>
                          <a:pt x="280" y="27"/>
                        </a:lnTo>
                        <a:lnTo>
                          <a:pt x="268" y="27"/>
                        </a:lnTo>
                        <a:lnTo>
                          <a:pt x="259" y="27"/>
                        </a:lnTo>
                        <a:lnTo>
                          <a:pt x="256" y="26"/>
                        </a:lnTo>
                        <a:lnTo>
                          <a:pt x="253" y="25"/>
                        </a:lnTo>
                        <a:lnTo>
                          <a:pt x="252" y="23"/>
                        </a:lnTo>
                        <a:lnTo>
                          <a:pt x="253" y="20"/>
                        </a:lnTo>
                        <a:lnTo>
                          <a:pt x="232" y="19"/>
                        </a:lnTo>
                        <a:lnTo>
                          <a:pt x="216" y="17"/>
                        </a:lnTo>
                        <a:lnTo>
                          <a:pt x="202" y="13"/>
                        </a:lnTo>
                        <a:lnTo>
                          <a:pt x="189" y="9"/>
                        </a:lnTo>
                        <a:lnTo>
                          <a:pt x="177" y="6"/>
                        </a:lnTo>
                        <a:lnTo>
                          <a:pt x="163" y="3"/>
                        </a:lnTo>
                        <a:lnTo>
                          <a:pt x="146" y="1"/>
                        </a:lnTo>
                        <a:lnTo>
                          <a:pt x="126" y="0"/>
                        </a:lnTo>
                        <a:lnTo>
                          <a:pt x="110" y="1"/>
                        </a:lnTo>
                        <a:lnTo>
                          <a:pt x="74" y="4"/>
                        </a:lnTo>
                        <a:lnTo>
                          <a:pt x="53" y="6"/>
                        </a:lnTo>
                        <a:lnTo>
                          <a:pt x="34" y="8"/>
                        </a:lnTo>
                        <a:lnTo>
                          <a:pt x="18" y="10"/>
                        </a:lnTo>
                        <a:lnTo>
                          <a:pt x="7" y="12"/>
                        </a:lnTo>
                        <a:lnTo>
                          <a:pt x="9" y="17"/>
                        </a:lnTo>
                        <a:lnTo>
                          <a:pt x="11" y="19"/>
                        </a:lnTo>
                        <a:lnTo>
                          <a:pt x="13" y="19"/>
                        </a:lnTo>
                        <a:lnTo>
                          <a:pt x="15" y="20"/>
                        </a:lnTo>
                        <a:lnTo>
                          <a:pt x="18" y="20"/>
                        </a:lnTo>
                        <a:lnTo>
                          <a:pt x="19" y="20"/>
                        </a:lnTo>
                        <a:lnTo>
                          <a:pt x="20" y="22"/>
                        </a:lnTo>
                        <a:lnTo>
                          <a:pt x="20" y="26"/>
                        </a:lnTo>
                        <a:lnTo>
                          <a:pt x="20" y="30"/>
                        </a:lnTo>
                        <a:lnTo>
                          <a:pt x="19" y="35"/>
                        </a:lnTo>
                        <a:lnTo>
                          <a:pt x="18" y="39"/>
                        </a:lnTo>
                        <a:lnTo>
                          <a:pt x="15" y="42"/>
                        </a:lnTo>
                        <a:lnTo>
                          <a:pt x="12" y="45"/>
                        </a:lnTo>
                        <a:lnTo>
                          <a:pt x="9" y="48"/>
                        </a:lnTo>
                        <a:lnTo>
                          <a:pt x="4" y="49"/>
                        </a:lnTo>
                        <a:lnTo>
                          <a:pt x="0" y="50"/>
                        </a:lnTo>
                        <a:lnTo>
                          <a:pt x="74" y="68"/>
                        </a:lnTo>
                        <a:lnTo>
                          <a:pt x="87" y="111"/>
                        </a:lnTo>
                        <a:lnTo>
                          <a:pt x="166" y="123"/>
                        </a:lnTo>
                        <a:lnTo>
                          <a:pt x="192" y="155"/>
                        </a:lnTo>
                      </a:path>
                    </a:pathLst>
                  </a:custGeom>
                  <a:solidFill>
                    <a:srgbClr val="92D05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16" name="Freeform 473"/>
                  <p:cNvSpPr>
                    <a:spLocks/>
                  </p:cNvSpPr>
                  <p:nvPr>
                    <p:custDataLst>
                      <p:tags r:id="rId300"/>
                    </p:custDataLst>
                  </p:nvPr>
                </p:nvSpPr>
                <p:spPr bwMode="auto">
                  <a:xfrm>
                    <a:off x="4140200" y="2352675"/>
                    <a:ext cx="19050" cy="60325"/>
                  </a:xfrm>
                  <a:custGeom>
                    <a:avLst/>
                    <a:gdLst>
                      <a:gd name="T0" fmla="*/ 0 w 46"/>
                      <a:gd name="T1" fmla="*/ 2147483647 h 50"/>
                      <a:gd name="T2" fmla="*/ 2147483647 w 46"/>
                      <a:gd name="T3" fmla="*/ 2147483647 h 50"/>
                      <a:gd name="T4" fmla="*/ 2147483647 w 46"/>
                      <a:gd name="T5" fmla="*/ 2147483647 h 50"/>
                      <a:gd name="T6" fmla="*/ 2147483647 w 46"/>
                      <a:gd name="T7" fmla="*/ 2147483647 h 50"/>
                      <a:gd name="T8" fmla="*/ 2147483647 w 46"/>
                      <a:gd name="T9" fmla="*/ 2147483647 h 50"/>
                      <a:gd name="T10" fmla="*/ 2147483647 w 46"/>
                      <a:gd name="T11" fmla="*/ 2147483647 h 50"/>
                      <a:gd name="T12" fmla="*/ 2147483647 w 46"/>
                      <a:gd name="T13" fmla="*/ 2147483647 h 50"/>
                      <a:gd name="T14" fmla="*/ 2147483647 w 46"/>
                      <a:gd name="T15" fmla="*/ 0 h 50"/>
                      <a:gd name="T16" fmla="*/ 2147483647 w 46"/>
                      <a:gd name="T17" fmla="*/ 2147483647 h 50"/>
                      <a:gd name="T18" fmla="*/ 2147483647 w 46"/>
                      <a:gd name="T19" fmla="*/ 2147483647 h 50"/>
                      <a:gd name="T20" fmla="*/ 2147483647 w 46"/>
                      <a:gd name="T21" fmla="*/ 2147483647 h 50"/>
                      <a:gd name="T22" fmla="*/ 2147483647 w 46"/>
                      <a:gd name="T23" fmla="*/ 2147483647 h 50"/>
                      <a:gd name="T24" fmla="*/ 2147483647 w 46"/>
                      <a:gd name="T25" fmla="*/ 2147483647 h 50"/>
                      <a:gd name="T26" fmla="*/ 2147483647 w 46"/>
                      <a:gd name="T27" fmla="*/ 2147483647 h 50"/>
                      <a:gd name="T28" fmla="*/ 0 w 46"/>
                      <a:gd name="T29" fmla="*/ 2147483647 h 50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46"/>
                      <a:gd name="T46" fmla="*/ 0 h 50"/>
                      <a:gd name="T47" fmla="*/ 46 w 46"/>
                      <a:gd name="T48" fmla="*/ 50 h 50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46" h="50">
                        <a:moveTo>
                          <a:pt x="0" y="25"/>
                        </a:moveTo>
                        <a:lnTo>
                          <a:pt x="2" y="18"/>
                        </a:lnTo>
                        <a:lnTo>
                          <a:pt x="1" y="14"/>
                        </a:lnTo>
                        <a:lnTo>
                          <a:pt x="2" y="13"/>
                        </a:lnTo>
                        <a:lnTo>
                          <a:pt x="3" y="13"/>
                        </a:lnTo>
                        <a:lnTo>
                          <a:pt x="6" y="12"/>
                        </a:lnTo>
                        <a:lnTo>
                          <a:pt x="13" y="12"/>
                        </a:lnTo>
                        <a:lnTo>
                          <a:pt x="46" y="0"/>
                        </a:lnTo>
                        <a:lnTo>
                          <a:pt x="46" y="50"/>
                        </a:lnTo>
                        <a:lnTo>
                          <a:pt x="40" y="49"/>
                        </a:lnTo>
                        <a:lnTo>
                          <a:pt x="33" y="45"/>
                        </a:lnTo>
                        <a:lnTo>
                          <a:pt x="25" y="41"/>
                        </a:lnTo>
                        <a:lnTo>
                          <a:pt x="17" y="37"/>
                        </a:lnTo>
                        <a:lnTo>
                          <a:pt x="5" y="28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17" name="Freeform 474"/>
                  <p:cNvSpPr>
                    <a:spLocks/>
                  </p:cNvSpPr>
                  <p:nvPr>
                    <p:custDataLst>
                      <p:tags r:id="rId301"/>
                    </p:custDataLst>
                  </p:nvPr>
                </p:nvSpPr>
                <p:spPr bwMode="auto">
                  <a:xfrm>
                    <a:off x="4837113" y="4237038"/>
                    <a:ext cx="69850" cy="241300"/>
                  </a:xfrm>
                  <a:custGeom>
                    <a:avLst/>
                    <a:gdLst>
                      <a:gd name="T0" fmla="*/ 10 w 166"/>
                      <a:gd name="T1" fmla="*/ 282 h 456"/>
                      <a:gd name="T2" fmla="*/ 19 w 166"/>
                      <a:gd name="T3" fmla="*/ 290 h 456"/>
                      <a:gd name="T4" fmla="*/ 37 w 166"/>
                      <a:gd name="T5" fmla="*/ 300 h 456"/>
                      <a:gd name="T6" fmla="*/ 58 w 166"/>
                      <a:gd name="T7" fmla="*/ 306 h 456"/>
                      <a:gd name="T8" fmla="*/ 70 w 166"/>
                      <a:gd name="T9" fmla="*/ 312 h 456"/>
                      <a:gd name="T10" fmla="*/ 80 w 166"/>
                      <a:gd name="T11" fmla="*/ 320 h 456"/>
                      <a:gd name="T12" fmla="*/ 86 w 166"/>
                      <a:gd name="T13" fmla="*/ 331 h 456"/>
                      <a:gd name="T14" fmla="*/ 86 w 166"/>
                      <a:gd name="T15" fmla="*/ 347 h 456"/>
                      <a:gd name="T16" fmla="*/ 78 w 166"/>
                      <a:gd name="T17" fmla="*/ 363 h 456"/>
                      <a:gd name="T18" fmla="*/ 68 w 166"/>
                      <a:gd name="T19" fmla="*/ 375 h 456"/>
                      <a:gd name="T20" fmla="*/ 62 w 166"/>
                      <a:gd name="T21" fmla="*/ 388 h 456"/>
                      <a:gd name="T22" fmla="*/ 60 w 166"/>
                      <a:gd name="T23" fmla="*/ 400 h 456"/>
                      <a:gd name="T24" fmla="*/ 64 w 166"/>
                      <a:gd name="T25" fmla="*/ 411 h 456"/>
                      <a:gd name="T26" fmla="*/ 76 w 166"/>
                      <a:gd name="T27" fmla="*/ 424 h 456"/>
                      <a:gd name="T28" fmla="*/ 104 w 166"/>
                      <a:gd name="T29" fmla="*/ 445 h 456"/>
                      <a:gd name="T30" fmla="*/ 120 w 166"/>
                      <a:gd name="T31" fmla="*/ 443 h 456"/>
                      <a:gd name="T32" fmla="*/ 120 w 166"/>
                      <a:gd name="T33" fmla="*/ 423 h 456"/>
                      <a:gd name="T34" fmla="*/ 131 w 166"/>
                      <a:gd name="T35" fmla="*/ 413 h 456"/>
                      <a:gd name="T36" fmla="*/ 145 w 166"/>
                      <a:gd name="T37" fmla="*/ 407 h 456"/>
                      <a:gd name="T38" fmla="*/ 153 w 166"/>
                      <a:gd name="T39" fmla="*/ 402 h 456"/>
                      <a:gd name="T40" fmla="*/ 160 w 166"/>
                      <a:gd name="T41" fmla="*/ 393 h 456"/>
                      <a:gd name="T42" fmla="*/ 166 w 166"/>
                      <a:gd name="T43" fmla="*/ 375 h 456"/>
                      <a:gd name="T44" fmla="*/ 165 w 166"/>
                      <a:gd name="T45" fmla="*/ 350 h 456"/>
                      <a:gd name="T46" fmla="*/ 158 w 166"/>
                      <a:gd name="T47" fmla="*/ 328 h 456"/>
                      <a:gd name="T48" fmla="*/ 148 w 166"/>
                      <a:gd name="T49" fmla="*/ 307 h 456"/>
                      <a:gd name="T50" fmla="*/ 141 w 166"/>
                      <a:gd name="T51" fmla="*/ 284 h 456"/>
                      <a:gd name="T52" fmla="*/ 135 w 166"/>
                      <a:gd name="T53" fmla="*/ 269 h 456"/>
                      <a:gd name="T54" fmla="*/ 118 w 166"/>
                      <a:gd name="T55" fmla="*/ 251 h 456"/>
                      <a:gd name="T56" fmla="*/ 97 w 166"/>
                      <a:gd name="T57" fmla="*/ 224 h 456"/>
                      <a:gd name="T58" fmla="*/ 85 w 166"/>
                      <a:gd name="T59" fmla="*/ 206 h 456"/>
                      <a:gd name="T60" fmla="*/ 80 w 166"/>
                      <a:gd name="T61" fmla="*/ 195 h 456"/>
                      <a:gd name="T62" fmla="*/ 81 w 166"/>
                      <a:gd name="T63" fmla="*/ 177 h 456"/>
                      <a:gd name="T64" fmla="*/ 88 w 166"/>
                      <a:gd name="T65" fmla="*/ 147 h 456"/>
                      <a:gd name="T66" fmla="*/ 96 w 166"/>
                      <a:gd name="T67" fmla="*/ 129 h 456"/>
                      <a:gd name="T68" fmla="*/ 98 w 166"/>
                      <a:gd name="T69" fmla="*/ 113 h 456"/>
                      <a:gd name="T70" fmla="*/ 95 w 166"/>
                      <a:gd name="T71" fmla="*/ 82 h 456"/>
                      <a:gd name="T72" fmla="*/ 92 w 166"/>
                      <a:gd name="T73" fmla="*/ 45 h 456"/>
                      <a:gd name="T74" fmla="*/ 89 w 166"/>
                      <a:gd name="T75" fmla="*/ 18 h 456"/>
                      <a:gd name="T76" fmla="*/ 71 w 166"/>
                      <a:gd name="T77" fmla="*/ 8 h 456"/>
                      <a:gd name="T78" fmla="*/ 33 w 166"/>
                      <a:gd name="T79" fmla="*/ 4 h 456"/>
                      <a:gd name="T80" fmla="*/ 12 w 166"/>
                      <a:gd name="T81" fmla="*/ 10 h 456"/>
                      <a:gd name="T82" fmla="*/ 22 w 166"/>
                      <a:gd name="T83" fmla="*/ 25 h 456"/>
                      <a:gd name="T84" fmla="*/ 33 w 166"/>
                      <a:gd name="T85" fmla="*/ 30 h 456"/>
                      <a:gd name="T86" fmla="*/ 40 w 166"/>
                      <a:gd name="T87" fmla="*/ 44 h 456"/>
                      <a:gd name="T88" fmla="*/ 40 w 166"/>
                      <a:gd name="T89" fmla="*/ 64 h 456"/>
                      <a:gd name="T90" fmla="*/ 40 w 166"/>
                      <a:gd name="T91" fmla="*/ 78 h 456"/>
                      <a:gd name="T92" fmla="*/ 36 w 166"/>
                      <a:gd name="T93" fmla="*/ 85 h 456"/>
                      <a:gd name="T94" fmla="*/ 29 w 166"/>
                      <a:gd name="T95" fmla="*/ 95 h 456"/>
                      <a:gd name="T96" fmla="*/ 15 w 166"/>
                      <a:gd name="T97" fmla="*/ 109 h 456"/>
                      <a:gd name="T98" fmla="*/ 3 w 166"/>
                      <a:gd name="T99" fmla="*/ 122 h 456"/>
                      <a:gd name="T100" fmla="*/ 7 w 166"/>
                      <a:gd name="T101" fmla="*/ 277 h 45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w 166"/>
                      <a:gd name="T154" fmla="*/ 0 h 456"/>
                      <a:gd name="T155" fmla="*/ 166 w 166"/>
                      <a:gd name="T156" fmla="*/ 456 h 456"/>
                    </a:gdLst>
                    <a:ahLst/>
                    <a:cxnLst>
                      <a:cxn ang="T102">
                        <a:pos x="T0" y="T1"/>
                      </a:cxn>
                      <a:cxn ang="T103">
                        <a:pos x="T2" y="T3"/>
                      </a:cxn>
                      <a:cxn ang="T104">
                        <a:pos x="T4" y="T5"/>
                      </a:cxn>
                      <a:cxn ang="T105">
                        <a:pos x="T6" y="T7"/>
                      </a:cxn>
                      <a:cxn ang="T106">
                        <a:pos x="T8" y="T9"/>
                      </a:cxn>
                      <a:cxn ang="T107">
                        <a:pos x="T10" y="T11"/>
                      </a:cxn>
                      <a:cxn ang="T108">
                        <a:pos x="T12" y="T13"/>
                      </a:cxn>
                      <a:cxn ang="T109">
                        <a:pos x="T14" y="T15"/>
                      </a:cxn>
                      <a:cxn ang="T110">
                        <a:pos x="T16" y="T17"/>
                      </a:cxn>
                      <a:cxn ang="T111">
                        <a:pos x="T18" y="T19"/>
                      </a:cxn>
                      <a:cxn ang="T112">
                        <a:pos x="T20" y="T21"/>
                      </a:cxn>
                      <a:cxn ang="T113">
                        <a:pos x="T22" y="T23"/>
                      </a:cxn>
                      <a:cxn ang="T114">
                        <a:pos x="T24" y="T25"/>
                      </a:cxn>
                      <a:cxn ang="T115">
                        <a:pos x="T26" y="T27"/>
                      </a:cxn>
                      <a:cxn ang="T116">
                        <a:pos x="T28" y="T29"/>
                      </a:cxn>
                      <a:cxn ang="T117">
                        <a:pos x="T30" y="T31"/>
                      </a:cxn>
                      <a:cxn ang="T118">
                        <a:pos x="T32" y="T33"/>
                      </a:cxn>
                      <a:cxn ang="T119">
                        <a:pos x="T34" y="T35"/>
                      </a:cxn>
                      <a:cxn ang="T120">
                        <a:pos x="T36" y="T37"/>
                      </a:cxn>
                      <a:cxn ang="T121">
                        <a:pos x="T38" y="T39"/>
                      </a:cxn>
                      <a:cxn ang="T122">
                        <a:pos x="T40" y="T41"/>
                      </a:cxn>
                      <a:cxn ang="T123">
                        <a:pos x="T42" y="T43"/>
                      </a:cxn>
                      <a:cxn ang="T124">
                        <a:pos x="T44" y="T45"/>
                      </a:cxn>
                      <a:cxn ang="T125">
                        <a:pos x="T46" y="T47"/>
                      </a:cxn>
                      <a:cxn ang="T126">
                        <a:pos x="T48" y="T49"/>
                      </a:cxn>
                      <a:cxn ang="T127">
                        <a:pos x="T50" y="T51"/>
                      </a:cxn>
                      <a:cxn ang="T128">
                        <a:pos x="T52" y="T53"/>
                      </a:cxn>
                      <a:cxn ang="T129">
                        <a:pos x="T54" y="T55"/>
                      </a:cxn>
                      <a:cxn ang="T130">
                        <a:pos x="T56" y="T57"/>
                      </a:cxn>
                      <a:cxn ang="T131">
                        <a:pos x="T58" y="T59"/>
                      </a:cxn>
                      <a:cxn ang="T132">
                        <a:pos x="T60" y="T61"/>
                      </a:cxn>
                      <a:cxn ang="T133">
                        <a:pos x="T62" y="T63"/>
                      </a:cxn>
                      <a:cxn ang="T134">
                        <a:pos x="T64" y="T65"/>
                      </a:cxn>
                      <a:cxn ang="T135">
                        <a:pos x="T66" y="T67"/>
                      </a:cxn>
                      <a:cxn ang="T136">
                        <a:pos x="T68" y="T69"/>
                      </a:cxn>
                      <a:cxn ang="T137">
                        <a:pos x="T70" y="T71"/>
                      </a:cxn>
                      <a:cxn ang="T138">
                        <a:pos x="T72" y="T73"/>
                      </a:cxn>
                      <a:cxn ang="T139">
                        <a:pos x="T74" y="T75"/>
                      </a:cxn>
                      <a:cxn ang="T140">
                        <a:pos x="T76" y="T77"/>
                      </a:cxn>
                      <a:cxn ang="T141">
                        <a:pos x="T78" y="T79"/>
                      </a:cxn>
                      <a:cxn ang="T142">
                        <a:pos x="T80" y="T81"/>
                      </a:cxn>
                      <a:cxn ang="T143">
                        <a:pos x="T82" y="T83"/>
                      </a:cxn>
                      <a:cxn ang="T144">
                        <a:pos x="T84" y="T85"/>
                      </a:cxn>
                      <a:cxn ang="T145">
                        <a:pos x="T86" y="T87"/>
                      </a:cxn>
                      <a:cxn ang="T146">
                        <a:pos x="T88" y="T89"/>
                      </a:cxn>
                      <a:cxn ang="T147">
                        <a:pos x="T90" y="T91"/>
                      </a:cxn>
                      <a:cxn ang="T148">
                        <a:pos x="T92" y="T93"/>
                      </a:cxn>
                      <a:cxn ang="T149">
                        <a:pos x="T94" y="T95"/>
                      </a:cxn>
                      <a:cxn ang="T150">
                        <a:pos x="T96" y="T97"/>
                      </a:cxn>
                      <a:cxn ang="T151">
                        <a:pos x="T98" y="T99"/>
                      </a:cxn>
                      <a:cxn ang="T152">
                        <a:pos x="T100" y="T101"/>
                      </a:cxn>
                    </a:cxnLst>
                    <a:rect l="T153" t="T154" r="T155" b="T156"/>
                    <a:pathLst>
                      <a:path w="166" h="456">
                        <a:moveTo>
                          <a:pt x="7" y="277"/>
                        </a:moveTo>
                        <a:lnTo>
                          <a:pt x="10" y="282"/>
                        </a:lnTo>
                        <a:lnTo>
                          <a:pt x="14" y="287"/>
                        </a:lnTo>
                        <a:lnTo>
                          <a:pt x="19" y="290"/>
                        </a:lnTo>
                        <a:lnTo>
                          <a:pt x="25" y="294"/>
                        </a:lnTo>
                        <a:lnTo>
                          <a:pt x="37" y="300"/>
                        </a:lnTo>
                        <a:lnTo>
                          <a:pt x="52" y="304"/>
                        </a:lnTo>
                        <a:lnTo>
                          <a:pt x="58" y="306"/>
                        </a:lnTo>
                        <a:lnTo>
                          <a:pt x="65" y="309"/>
                        </a:lnTo>
                        <a:lnTo>
                          <a:pt x="70" y="312"/>
                        </a:lnTo>
                        <a:lnTo>
                          <a:pt x="76" y="316"/>
                        </a:lnTo>
                        <a:lnTo>
                          <a:pt x="80" y="320"/>
                        </a:lnTo>
                        <a:lnTo>
                          <a:pt x="84" y="325"/>
                        </a:lnTo>
                        <a:lnTo>
                          <a:pt x="86" y="331"/>
                        </a:lnTo>
                        <a:lnTo>
                          <a:pt x="87" y="339"/>
                        </a:lnTo>
                        <a:lnTo>
                          <a:pt x="86" y="347"/>
                        </a:lnTo>
                        <a:lnTo>
                          <a:pt x="82" y="356"/>
                        </a:lnTo>
                        <a:lnTo>
                          <a:pt x="78" y="363"/>
                        </a:lnTo>
                        <a:lnTo>
                          <a:pt x="74" y="369"/>
                        </a:lnTo>
                        <a:lnTo>
                          <a:pt x="68" y="375"/>
                        </a:lnTo>
                        <a:lnTo>
                          <a:pt x="64" y="381"/>
                        </a:lnTo>
                        <a:lnTo>
                          <a:pt x="62" y="388"/>
                        </a:lnTo>
                        <a:lnTo>
                          <a:pt x="60" y="394"/>
                        </a:lnTo>
                        <a:lnTo>
                          <a:pt x="60" y="400"/>
                        </a:lnTo>
                        <a:lnTo>
                          <a:pt x="62" y="405"/>
                        </a:lnTo>
                        <a:lnTo>
                          <a:pt x="64" y="411"/>
                        </a:lnTo>
                        <a:lnTo>
                          <a:pt x="67" y="416"/>
                        </a:lnTo>
                        <a:lnTo>
                          <a:pt x="76" y="424"/>
                        </a:lnTo>
                        <a:lnTo>
                          <a:pt x="85" y="432"/>
                        </a:lnTo>
                        <a:lnTo>
                          <a:pt x="104" y="445"/>
                        </a:lnTo>
                        <a:lnTo>
                          <a:pt x="120" y="456"/>
                        </a:lnTo>
                        <a:lnTo>
                          <a:pt x="120" y="443"/>
                        </a:lnTo>
                        <a:lnTo>
                          <a:pt x="120" y="432"/>
                        </a:lnTo>
                        <a:lnTo>
                          <a:pt x="120" y="423"/>
                        </a:lnTo>
                        <a:lnTo>
                          <a:pt x="120" y="413"/>
                        </a:lnTo>
                        <a:lnTo>
                          <a:pt x="131" y="413"/>
                        </a:lnTo>
                        <a:lnTo>
                          <a:pt x="141" y="410"/>
                        </a:lnTo>
                        <a:lnTo>
                          <a:pt x="145" y="407"/>
                        </a:lnTo>
                        <a:lnTo>
                          <a:pt x="149" y="405"/>
                        </a:lnTo>
                        <a:lnTo>
                          <a:pt x="153" y="402"/>
                        </a:lnTo>
                        <a:lnTo>
                          <a:pt x="155" y="399"/>
                        </a:lnTo>
                        <a:lnTo>
                          <a:pt x="160" y="393"/>
                        </a:lnTo>
                        <a:lnTo>
                          <a:pt x="164" y="384"/>
                        </a:lnTo>
                        <a:lnTo>
                          <a:pt x="166" y="375"/>
                        </a:lnTo>
                        <a:lnTo>
                          <a:pt x="166" y="364"/>
                        </a:lnTo>
                        <a:lnTo>
                          <a:pt x="165" y="350"/>
                        </a:lnTo>
                        <a:lnTo>
                          <a:pt x="163" y="339"/>
                        </a:lnTo>
                        <a:lnTo>
                          <a:pt x="158" y="328"/>
                        </a:lnTo>
                        <a:lnTo>
                          <a:pt x="153" y="318"/>
                        </a:lnTo>
                        <a:lnTo>
                          <a:pt x="148" y="307"/>
                        </a:lnTo>
                        <a:lnTo>
                          <a:pt x="144" y="296"/>
                        </a:lnTo>
                        <a:lnTo>
                          <a:pt x="141" y="284"/>
                        </a:lnTo>
                        <a:lnTo>
                          <a:pt x="140" y="271"/>
                        </a:lnTo>
                        <a:lnTo>
                          <a:pt x="135" y="269"/>
                        </a:lnTo>
                        <a:lnTo>
                          <a:pt x="127" y="261"/>
                        </a:lnTo>
                        <a:lnTo>
                          <a:pt x="118" y="251"/>
                        </a:lnTo>
                        <a:lnTo>
                          <a:pt x="108" y="238"/>
                        </a:lnTo>
                        <a:lnTo>
                          <a:pt x="97" y="224"/>
                        </a:lnTo>
                        <a:lnTo>
                          <a:pt x="88" y="211"/>
                        </a:lnTo>
                        <a:lnTo>
                          <a:pt x="85" y="206"/>
                        </a:lnTo>
                        <a:lnTo>
                          <a:pt x="82" y="200"/>
                        </a:lnTo>
                        <a:lnTo>
                          <a:pt x="80" y="195"/>
                        </a:lnTo>
                        <a:lnTo>
                          <a:pt x="80" y="192"/>
                        </a:lnTo>
                        <a:lnTo>
                          <a:pt x="81" y="177"/>
                        </a:lnTo>
                        <a:lnTo>
                          <a:pt x="85" y="157"/>
                        </a:lnTo>
                        <a:lnTo>
                          <a:pt x="88" y="147"/>
                        </a:lnTo>
                        <a:lnTo>
                          <a:pt x="91" y="138"/>
                        </a:lnTo>
                        <a:lnTo>
                          <a:pt x="96" y="129"/>
                        </a:lnTo>
                        <a:lnTo>
                          <a:pt x="100" y="123"/>
                        </a:lnTo>
                        <a:lnTo>
                          <a:pt x="98" y="113"/>
                        </a:lnTo>
                        <a:lnTo>
                          <a:pt x="96" y="99"/>
                        </a:lnTo>
                        <a:lnTo>
                          <a:pt x="95" y="82"/>
                        </a:lnTo>
                        <a:lnTo>
                          <a:pt x="93" y="63"/>
                        </a:lnTo>
                        <a:lnTo>
                          <a:pt x="92" y="45"/>
                        </a:lnTo>
                        <a:lnTo>
                          <a:pt x="90" y="30"/>
                        </a:lnTo>
                        <a:lnTo>
                          <a:pt x="89" y="18"/>
                        </a:lnTo>
                        <a:lnTo>
                          <a:pt x="87" y="12"/>
                        </a:lnTo>
                        <a:lnTo>
                          <a:pt x="71" y="8"/>
                        </a:lnTo>
                        <a:lnTo>
                          <a:pt x="54" y="6"/>
                        </a:lnTo>
                        <a:lnTo>
                          <a:pt x="33" y="4"/>
                        </a:lnTo>
                        <a:lnTo>
                          <a:pt x="7" y="0"/>
                        </a:lnTo>
                        <a:lnTo>
                          <a:pt x="12" y="10"/>
                        </a:lnTo>
                        <a:lnTo>
                          <a:pt x="19" y="21"/>
                        </a:lnTo>
                        <a:lnTo>
                          <a:pt x="22" y="25"/>
                        </a:lnTo>
                        <a:lnTo>
                          <a:pt x="28" y="28"/>
                        </a:lnTo>
                        <a:lnTo>
                          <a:pt x="33" y="30"/>
                        </a:lnTo>
                        <a:lnTo>
                          <a:pt x="40" y="31"/>
                        </a:lnTo>
                        <a:lnTo>
                          <a:pt x="40" y="44"/>
                        </a:lnTo>
                        <a:lnTo>
                          <a:pt x="40" y="55"/>
                        </a:lnTo>
                        <a:lnTo>
                          <a:pt x="40" y="64"/>
                        </a:lnTo>
                        <a:lnTo>
                          <a:pt x="40" y="74"/>
                        </a:lnTo>
                        <a:lnTo>
                          <a:pt x="40" y="78"/>
                        </a:lnTo>
                        <a:lnTo>
                          <a:pt x="39" y="81"/>
                        </a:lnTo>
                        <a:lnTo>
                          <a:pt x="36" y="85"/>
                        </a:lnTo>
                        <a:lnTo>
                          <a:pt x="35" y="88"/>
                        </a:lnTo>
                        <a:lnTo>
                          <a:pt x="29" y="95"/>
                        </a:lnTo>
                        <a:lnTo>
                          <a:pt x="22" y="102"/>
                        </a:lnTo>
                        <a:lnTo>
                          <a:pt x="15" y="109"/>
                        </a:lnTo>
                        <a:lnTo>
                          <a:pt x="9" y="115"/>
                        </a:lnTo>
                        <a:lnTo>
                          <a:pt x="3" y="122"/>
                        </a:lnTo>
                        <a:lnTo>
                          <a:pt x="0" y="129"/>
                        </a:lnTo>
                        <a:lnTo>
                          <a:pt x="7" y="277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318" name="Freeform 475"/>
                  <p:cNvSpPr>
                    <a:spLocks/>
                  </p:cNvSpPr>
                  <p:nvPr>
                    <p:custDataLst>
                      <p:tags r:id="rId302"/>
                    </p:custDataLst>
                  </p:nvPr>
                </p:nvSpPr>
                <p:spPr bwMode="auto">
                  <a:xfrm>
                    <a:off x="4329113" y="2808288"/>
                    <a:ext cx="14287" cy="57150"/>
                  </a:xfrm>
                  <a:custGeom>
                    <a:avLst/>
                    <a:gdLst>
                      <a:gd name="T0" fmla="*/ 2147483647 w 27"/>
                      <a:gd name="T1" fmla="*/ 0 h 19"/>
                      <a:gd name="T2" fmla="*/ 2147483647 w 27"/>
                      <a:gd name="T3" fmla="*/ 2147483647 h 19"/>
                      <a:gd name="T4" fmla="*/ 2147483647 w 27"/>
                      <a:gd name="T5" fmla="*/ 2147483647 h 19"/>
                      <a:gd name="T6" fmla="*/ 2147483647 w 27"/>
                      <a:gd name="T7" fmla="*/ 2147483647 h 19"/>
                      <a:gd name="T8" fmla="*/ 0 w 27"/>
                      <a:gd name="T9" fmla="*/ 2147483647 h 19"/>
                      <a:gd name="T10" fmla="*/ 2147483647 w 27"/>
                      <a:gd name="T11" fmla="*/ 2147483647 h 19"/>
                      <a:gd name="T12" fmla="*/ 2147483647 w 27"/>
                      <a:gd name="T13" fmla="*/ 0 h 19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w 27"/>
                      <a:gd name="T22" fmla="*/ 0 h 19"/>
                      <a:gd name="T23" fmla="*/ 27 w 27"/>
                      <a:gd name="T24" fmla="*/ 19 h 19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T21" t="T22" r="T23" b="T24"/>
                    <a:pathLst>
                      <a:path w="27" h="19">
                        <a:moveTo>
                          <a:pt x="27" y="0"/>
                        </a:moveTo>
                        <a:lnTo>
                          <a:pt x="27" y="12"/>
                        </a:lnTo>
                        <a:lnTo>
                          <a:pt x="27" y="19"/>
                        </a:lnTo>
                        <a:lnTo>
                          <a:pt x="9" y="19"/>
                        </a:lnTo>
                        <a:lnTo>
                          <a:pt x="0" y="19"/>
                        </a:lnTo>
                        <a:lnTo>
                          <a:pt x="9" y="12"/>
                        </a:lnTo>
                        <a:lnTo>
                          <a:pt x="27" y="0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19" name="Freeform 476"/>
                  <p:cNvSpPr>
                    <a:spLocks/>
                  </p:cNvSpPr>
                  <p:nvPr>
                    <p:custDataLst>
                      <p:tags r:id="rId303"/>
                    </p:custDataLst>
                  </p:nvPr>
                </p:nvSpPr>
                <p:spPr bwMode="auto">
                  <a:xfrm>
                    <a:off x="4648200" y="4429125"/>
                    <a:ext cx="188913" cy="217488"/>
                  </a:xfrm>
                  <a:custGeom>
                    <a:avLst/>
                    <a:gdLst>
                      <a:gd name="T0" fmla="*/ 284 w 438"/>
                      <a:gd name="T1" fmla="*/ 8 h 406"/>
                      <a:gd name="T2" fmla="*/ 320 w 438"/>
                      <a:gd name="T3" fmla="*/ 27 h 406"/>
                      <a:gd name="T4" fmla="*/ 363 w 438"/>
                      <a:gd name="T5" fmla="*/ 47 h 406"/>
                      <a:gd name="T6" fmla="*/ 395 w 438"/>
                      <a:gd name="T7" fmla="*/ 58 h 406"/>
                      <a:gd name="T8" fmla="*/ 416 w 438"/>
                      <a:gd name="T9" fmla="*/ 61 h 406"/>
                      <a:gd name="T10" fmla="*/ 425 w 438"/>
                      <a:gd name="T11" fmla="*/ 81 h 406"/>
                      <a:gd name="T12" fmla="*/ 429 w 438"/>
                      <a:gd name="T13" fmla="*/ 120 h 406"/>
                      <a:gd name="T14" fmla="*/ 434 w 438"/>
                      <a:gd name="T15" fmla="*/ 157 h 406"/>
                      <a:gd name="T16" fmla="*/ 438 w 438"/>
                      <a:gd name="T17" fmla="*/ 195 h 406"/>
                      <a:gd name="T18" fmla="*/ 438 w 438"/>
                      <a:gd name="T19" fmla="*/ 223 h 406"/>
                      <a:gd name="T20" fmla="*/ 435 w 438"/>
                      <a:gd name="T21" fmla="*/ 237 h 406"/>
                      <a:gd name="T22" fmla="*/ 425 w 438"/>
                      <a:gd name="T23" fmla="*/ 259 h 406"/>
                      <a:gd name="T24" fmla="*/ 407 w 438"/>
                      <a:gd name="T25" fmla="*/ 287 h 406"/>
                      <a:gd name="T26" fmla="*/ 391 w 438"/>
                      <a:gd name="T27" fmla="*/ 307 h 406"/>
                      <a:gd name="T28" fmla="*/ 381 w 438"/>
                      <a:gd name="T29" fmla="*/ 320 h 406"/>
                      <a:gd name="T30" fmla="*/ 374 w 438"/>
                      <a:gd name="T31" fmla="*/ 332 h 406"/>
                      <a:gd name="T32" fmla="*/ 372 w 438"/>
                      <a:gd name="T33" fmla="*/ 352 h 406"/>
                      <a:gd name="T34" fmla="*/ 359 w 438"/>
                      <a:gd name="T35" fmla="*/ 372 h 406"/>
                      <a:gd name="T36" fmla="*/ 321 w 438"/>
                      <a:gd name="T37" fmla="*/ 401 h 406"/>
                      <a:gd name="T38" fmla="*/ 205 w 438"/>
                      <a:gd name="T39" fmla="*/ 388 h 406"/>
                      <a:gd name="T40" fmla="*/ 182 w 438"/>
                      <a:gd name="T41" fmla="*/ 379 h 406"/>
                      <a:gd name="T42" fmla="*/ 165 w 438"/>
                      <a:gd name="T43" fmla="*/ 370 h 406"/>
                      <a:gd name="T44" fmla="*/ 150 w 438"/>
                      <a:gd name="T45" fmla="*/ 359 h 406"/>
                      <a:gd name="T46" fmla="*/ 139 w 438"/>
                      <a:gd name="T47" fmla="*/ 346 h 406"/>
                      <a:gd name="T48" fmla="*/ 124 w 438"/>
                      <a:gd name="T49" fmla="*/ 322 h 406"/>
                      <a:gd name="T50" fmla="*/ 108 w 438"/>
                      <a:gd name="T51" fmla="*/ 296 h 406"/>
                      <a:gd name="T52" fmla="*/ 94 w 438"/>
                      <a:gd name="T53" fmla="*/ 279 h 406"/>
                      <a:gd name="T54" fmla="*/ 72 w 438"/>
                      <a:gd name="T55" fmla="*/ 259 h 406"/>
                      <a:gd name="T56" fmla="*/ 44 w 438"/>
                      <a:gd name="T57" fmla="*/ 234 h 406"/>
                      <a:gd name="T58" fmla="*/ 24 w 438"/>
                      <a:gd name="T59" fmla="*/ 213 h 406"/>
                      <a:gd name="T60" fmla="*/ 13 w 438"/>
                      <a:gd name="T61" fmla="*/ 195 h 406"/>
                      <a:gd name="T62" fmla="*/ 4 w 438"/>
                      <a:gd name="T63" fmla="*/ 176 h 406"/>
                      <a:gd name="T64" fmla="*/ 0 w 438"/>
                      <a:gd name="T65" fmla="*/ 154 h 406"/>
                      <a:gd name="T66" fmla="*/ 18 w 438"/>
                      <a:gd name="T67" fmla="*/ 141 h 406"/>
                      <a:gd name="T68" fmla="*/ 40 w 438"/>
                      <a:gd name="T69" fmla="*/ 141 h 406"/>
                      <a:gd name="T70" fmla="*/ 53 w 438"/>
                      <a:gd name="T71" fmla="*/ 141 h 406"/>
                      <a:gd name="T72" fmla="*/ 63 w 438"/>
                      <a:gd name="T73" fmla="*/ 138 h 406"/>
                      <a:gd name="T74" fmla="*/ 77 w 438"/>
                      <a:gd name="T75" fmla="*/ 131 h 406"/>
                      <a:gd name="T76" fmla="*/ 99 w 438"/>
                      <a:gd name="T77" fmla="*/ 108 h 406"/>
                      <a:gd name="T78" fmla="*/ 117 w 438"/>
                      <a:gd name="T79" fmla="*/ 87 h 406"/>
                      <a:gd name="T80" fmla="*/ 130 w 438"/>
                      <a:gd name="T81" fmla="*/ 80 h 406"/>
                      <a:gd name="T82" fmla="*/ 150 w 438"/>
                      <a:gd name="T83" fmla="*/ 71 h 406"/>
                      <a:gd name="T84" fmla="*/ 179 w 438"/>
                      <a:gd name="T85" fmla="*/ 60 h 406"/>
                      <a:gd name="T86" fmla="*/ 203 w 438"/>
                      <a:gd name="T87" fmla="*/ 50 h 406"/>
                      <a:gd name="T88" fmla="*/ 211 w 438"/>
                      <a:gd name="T89" fmla="*/ 43 h 406"/>
                      <a:gd name="T90" fmla="*/ 210 w 438"/>
                      <a:gd name="T91" fmla="*/ 38 h 406"/>
                      <a:gd name="T92" fmla="*/ 211 w 438"/>
                      <a:gd name="T93" fmla="*/ 30 h 406"/>
                      <a:gd name="T94" fmla="*/ 213 w 438"/>
                      <a:gd name="T95" fmla="*/ 17 h 406"/>
                      <a:gd name="T96" fmla="*/ 217 w 438"/>
                      <a:gd name="T97" fmla="*/ 12 h 406"/>
                      <a:gd name="T98" fmla="*/ 225 w 438"/>
                      <a:gd name="T99" fmla="*/ 12 h 406"/>
                      <a:gd name="T100" fmla="*/ 232 w 438"/>
                      <a:gd name="T101" fmla="*/ 9 h 406"/>
                      <a:gd name="T102" fmla="*/ 236 w 438"/>
                      <a:gd name="T103" fmla="*/ 4 h 406"/>
                      <a:gd name="T104" fmla="*/ 244 w 438"/>
                      <a:gd name="T105" fmla="*/ 2 h 406"/>
                      <a:gd name="T106" fmla="*/ 251 w 438"/>
                      <a:gd name="T107" fmla="*/ 3 h 406"/>
                      <a:gd name="T108" fmla="*/ 264 w 438"/>
                      <a:gd name="T109" fmla="*/ 1 h 40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w 438"/>
                      <a:gd name="T166" fmla="*/ 0 h 406"/>
                      <a:gd name="T167" fmla="*/ 438 w 438"/>
                      <a:gd name="T168" fmla="*/ 406 h 406"/>
                    </a:gdLst>
                    <a:ahLst/>
                    <a:cxnLst>
                      <a:cxn ang="T110">
                        <a:pos x="T0" y="T1"/>
                      </a:cxn>
                      <a:cxn ang="T111">
                        <a:pos x="T2" y="T3"/>
                      </a:cxn>
                      <a:cxn ang="T112">
                        <a:pos x="T4" y="T5"/>
                      </a:cxn>
                      <a:cxn ang="T113">
                        <a:pos x="T6" y="T7"/>
                      </a:cxn>
                      <a:cxn ang="T114">
                        <a:pos x="T8" y="T9"/>
                      </a:cxn>
                      <a:cxn ang="T115">
                        <a:pos x="T10" y="T11"/>
                      </a:cxn>
                      <a:cxn ang="T116">
                        <a:pos x="T12" y="T13"/>
                      </a:cxn>
                      <a:cxn ang="T117">
                        <a:pos x="T14" y="T15"/>
                      </a:cxn>
                      <a:cxn ang="T118">
                        <a:pos x="T16" y="T17"/>
                      </a:cxn>
                      <a:cxn ang="T119">
                        <a:pos x="T18" y="T19"/>
                      </a:cxn>
                      <a:cxn ang="T120">
                        <a:pos x="T20" y="T21"/>
                      </a:cxn>
                      <a:cxn ang="T121">
                        <a:pos x="T22" y="T23"/>
                      </a:cxn>
                      <a:cxn ang="T122">
                        <a:pos x="T24" y="T25"/>
                      </a:cxn>
                      <a:cxn ang="T123">
                        <a:pos x="T26" y="T27"/>
                      </a:cxn>
                      <a:cxn ang="T124">
                        <a:pos x="T28" y="T29"/>
                      </a:cxn>
                      <a:cxn ang="T125">
                        <a:pos x="T30" y="T31"/>
                      </a:cxn>
                      <a:cxn ang="T126">
                        <a:pos x="T32" y="T33"/>
                      </a:cxn>
                      <a:cxn ang="T127">
                        <a:pos x="T34" y="T35"/>
                      </a:cxn>
                      <a:cxn ang="T128">
                        <a:pos x="T36" y="T37"/>
                      </a:cxn>
                      <a:cxn ang="T129">
                        <a:pos x="T38" y="T39"/>
                      </a:cxn>
                      <a:cxn ang="T130">
                        <a:pos x="T40" y="T41"/>
                      </a:cxn>
                      <a:cxn ang="T131">
                        <a:pos x="T42" y="T43"/>
                      </a:cxn>
                      <a:cxn ang="T132">
                        <a:pos x="T44" y="T45"/>
                      </a:cxn>
                      <a:cxn ang="T133">
                        <a:pos x="T46" y="T47"/>
                      </a:cxn>
                      <a:cxn ang="T134">
                        <a:pos x="T48" y="T49"/>
                      </a:cxn>
                      <a:cxn ang="T135">
                        <a:pos x="T50" y="T51"/>
                      </a:cxn>
                      <a:cxn ang="T136">
                        <a:pos x="T52" y="T53"/>
                      </a:cxn>
                      <a:cxn ang="T137">
                        <a:pos x="T54" y="T55"/>
                      </a:cxn>
                      <a:cxn ang="T138">
                        <a:pos x="T56" y="T57"/>
                      </a:cxn>
                      <a:cxn ang="T139">
                        <a:pos x="T58" y="T59"/>
                      </a:cxn>
                      <a:cxn ang="T140">
                        <a:pos x="T60" y="T61"/>
                      </a:cxn>
                      <a:cxn ang="T141">
                        <a:pos x="T62" y="T63"/>
                      </a:cxn>
                      <a:cxn ang="T142">
                        <a:pos x="T64" y="T65"/>
                      </a:cxn>
                      <a:cxn ang="T143">
                        <a:pos x="T66" y="T67"/>
                      </a:cxn>
                      <a:cxn ang="T144">
                        <a:pos x="T68" y="T69"/>
                      </a:cxn>
                      <a:cxn ang="T145">
                        <a:pos x="T70" y="T71"/>
                      </a:cxn>
                      <a:cxn ang="T146">
                        <a:pos x="T72" y="T73"/>
                      </a:cxn>
                      <a:cxn ang="T147">
                        <a:pos x="T74" y="T75"/>
                      </a:cxn>
                      <a:cxn ang="T148">
                        <a:pos x="T76" y="T77"/>
                      </a:cxn>
                      <a:cxn ang="T149">
                        <a:pos x="T78" y="T79"/>
                      </a:cxn>
                      <a:cxn ang="T150">
                        <a:pos x="T80" y="T81"/>
                      </a:cxn>
                      <a:cxn ang="T151">
                        <a:pos x="T82" y="T83"/>
                      </a:cxn>
                      <a:cxn ang="T152">
                        <a:pos x="T84" y="T85"/>
                      </a:cxn>
                      <a:cxn ang="T153">
                        <a:pos x="T86" y="T87"/>
                      </a:cxn>
                      <a:cxn ang="T154">
                        <a:pos x="T88" y="T89"/>
                      </a:cxn>
                      <a:cxn ang="T155">
                        <a:pos x="T90" y="T91"/>
                      </a:cxn>
                      <a:cxn ang="T156">
                        <a:pos x="T92" y="T93"/>
                      </a:cxn>
                      <a:cxn ang="T157">
                        <a:pos x="T94" y="T95"/>
                      </a:cxn>
                      <a:cxn ang="T158">
                        <a:pos x="T96" y="T97"/>
                      </a:cxn>
                      <a:cxn ang="T159">
                        <a:pos x="T98" y="T99"/>
                      </a:cxn>
                      <a:cxn ang="T160">
                        <a:pos x="T100" y="T101"/>
                      </a:cxn>
                      <a:cxn ang="T161">
                        <a:pos x="T102" y="T103"/>
                      </a:cxn>
                      <a:cxn ang="T162">
                        <a:pos x="T104" y="T105"/>
                      </a:cxn>
                      <a:cxn ang="T163">
                        <a:pos x="T106" y="T107"/>
                      </a:cxn>
                      <a:cxn ang="T164">
                        <a:pos x="T108" y="T109"/>
                      </a:cxn>
                    </a:cxnLst>
                    <a:rect l="T165" t="T166" r="T167" b="T168"/>
                    <a:pathLst>
                      <a:path w="438" h="406">
                        <a:moveTo>
                          <a:pt x="272" y="0"/>
                        </a:moveTo>
                        <a:lnTo>
                          <a:pt x="284" y="8"/>
                        </a:lnTo>
                        <a:lnTo>
                          <a:pt x="301" y="17"/>
                        </a:lnTo>
                        <a:lnTo>
                          <a:pt x="320" y="27"/>
                        </a:lnTo>
                        <a:lnTo>
                          <a:pt x="341" y="37"/>
                        </a:lnTo>
                        <a:lnTo>
                          <a:pt x="363" y="47"/>
                        </a:lnTo>
                        <a:lnTo>
                          <a:pt x="385" y="55"/>
                        </a:lnTo>
                        <a:lnTo>
                          <a:pt x="395" y="58"/>
                        </a:lnTo>
                        <a:lnTo>
                          <a:pt x="406" y="60"/>
                        </a:lnTo>
                        <a:lnTo>
                          <a:pt x="416" y="61"/>
                        </a:lnTo>
                        <a:lnTo>
                          <a:pt x="425" y="61"/>
                        </a:lnTo>
                        <a:lnTo>
                          <a:pt x="425" y="81"/>
                        </a:lnTo>
                        <a:lnTo>
                          <a:pt x="427" y="101"/>
                        </a:lnTo>
                        <a:lnTo>
                          <a:pt x="429" y="120"/>
                        </a:lnTo>
                        <a:lnTo>
                          <a:pt x="432" y="138"/>
                        </a:lnTo>
                        <a:lnTo>
                          <a:pt x="434" y="157"/>
                        </a:lnTo>
                        <a:lnTo>
                          <a:pt x="436" y="176"/>
                        </a:lnTo>
                        <a:lnTo>
                          <a:pt x="438" y="195"/>
                        </a:lnTo>
                        <a:lnTo>
                          <a:pt x="438" y="216"/>
                        </a:lnTo>
                        <a:lnTo>
                          <a:pt x="438" y="223"/>
                        </a:lnTo>
                        <a:lnTo>
                          <a:pt x="436" y="230"/>
                        </a:lnTo>
                        <a:lnTo>
                          <a:pt x="435" y="237"/>
                        </a:lnTo>
                        <a:lnTo>
                          <a:pt x="432" y="245"/>
                        </a:lnTo>
                        <a:lnTo>
                          <a:pt x="425" y="259"/>
                        </a:lnTo>
                        <a:lnTo>
                          <a:pt x="416" y="274"/>
                        </a:lnTo>
                        <a:lnTo>
                          <a:pt x="407" y="287"/>
                        </a:lnTo>
                        <a:lnTo>
                          <a:pt x="399" y="298"/>
                        </a:lnTo>
                        <a:lnTo>
                          <a:pt x="391" y="307"/>
                        </a:lnTo>
                        <a:lnTo>
                          <a:pt x="385" y="314"/>
                        </a:lnTo>
                        <a:lnTo>
                          <a:pt x="381" y="320"/>
                        </a:lnTo>
                        <a:lnTo>
                          <a:pt x="378" y="326"/>
                        </a:lnTo>
                        <a:lnTo>
                          <a:pt x="374" y="332"/>
                        </a:lnTo>
                        <a:lnTo>
                          <a:pt x="373" y="339"/>
                        </a:lnTo>
                        <a:lnTo>
                          <a:pt x="372" y="352"/>
                        </a:lnTo>
                        <a:lnTo>
                          <a:pt x="372" y="363"/>
                        </a:lnTo>
                        <a:lnTo>
                          <a:pt x="359" y="372"/>
                        </a:lnTo>
                        <a:lnTo>
                          <a:pt x="339" y="387"/>
                        </a:lnTo>
                        <a:lnTo>
                          <a:pt x="321" y="401"/>
                        </a:lnTo>
                        <a:lnTo>
                          <a:pt x="312" y="406"/>
                        </a:lnTo>
                        <a:lnTo>
                          <a:pt x="205" y="388"/>
                        </a:lnTo>
                        <a:lnTo>
                          <a:pt x="192" y="382"/>
                        </a:lnTo>
                        <a:lnTo>
                          <a:pt x="182" y="379"/>
                        </a:lnTo>
                        <a:lnTo>
                          <a:pt x="172" y="376"/>
                        </a:lnTo>
                        <a:lnTo>
                          <a:pt x="165" y="370"/>
                        </a:lnTo>
                        <a:lnTo>
                          <a:pt x="157" y="365"/>
                        </a:lnTo>
                        <a:lnTo>
                          <a:pt x="150" y="359"/>
                        </a:lnTo>
                        <a:lnTo>
                          <a:pt x="145" y="353"/>
                        </a:lnTo>
                        <a:lnTo>
                          <a:pt x="139" y="346"/>
                        </a:lnTo>
                        <a:lnTo>
                          <a:pt x="134" y="338"/>
                        </a:lnTo>
                        <a:lnTo>
                          <a:pt x="124" y="322"/>
                        </a:lnTo>
                        <a:lnTo>
                          <a:pt x="114" y="304"/>
                        </a:lnTo>
                        <a:lnTo>
                          <a:pt x="108" y="296"/>
                        </a:lnTo>
                        <a:lnTo>
                          <a:pt x="101" y="288"/>
                        </a:lnTo>
                        <a:lnTo>
                          <a:pt x="94" y="279"/>
                        </a:lnTo>
                        <a:lnTo>
                          <a:pt x="86" y="271"/>
                        </a:lnTo>
                        <a:lnTo>
                          <a:pt x="72" y="259"/>
                        </a:lnTo>
                        <a:lnTo>
                          <a:pt x="58" y="247"/>
                        </a:lnTo>
                        <a:lnTo>
                          <a:pt x="44" y="234"/>
                        </a:lnTo>
                        <a:lnTo>
                          <a:pt x="31" y="220"/>
                        </a:lnTo>
                        <a:lnTo>
                          <a:pt x="24" y="213"/>
                        </a:lnTo>
                        <a:lnTo>
                          <a:pt x="19" y="204"/>
                        </a:lnTo>
                        <a:lnTo>
                          <a:pt x="13" y="195"/>
                        </a:lnTo>
                        <a:lnTo>
                          <a:pt x="9" y="186"/>
                        </a:lnTo>
                        <a:lnTo>
                          <a:pt x="4" y="176"/>
                        </a:lnTo>
                        <a:lnTo>
                          <a:pt x="2" y="166"/>
                        </a:lnTo>
                        <a:lnTo>
                          <a:pt x="0" y="154"/>
                        </a:lnTo>
                        <a:lnTo>
                          <a:pt x="0" y="141"/>
                        </a:lnTo>
                        <a:lnTo>
                          <a:pt x="18" y="141"/>
                        </a:lnTo>
                        <a:lnTo>
                          <a:pt x="31" y="141"/>
                        </a:lnTo>
                        <a:lnTo>
                          <a:pt x="40" y="141"/>
                        </a:lnTo>
                        <a:lnTo>
                          <a:pt x="46" y="141"/>
                        </a:lnTo>
                        <a:lnTo>
                          <a:pt x="53" y="141"/>
                        </a:lnTo>
                        <a:lnTo>
                          <a:pt x="58" y="140"/>
                        </a:lnTo>
                        <a:lnTo>
                          <a:pt x="63" y="138"/>
                        </a:lnTo>
                        <a:lnTo>
                          <a:pt x="68" y="136"/>
                        </a:lnTo>
                        <a:lnTo>
                          <a:pt x="77" y="131"/>
                        </a:lnTo>
                        <a:lnTo>
                          <a:pt x="85" y="124"/>
                        </a:lnTo>
                        <a:lnTo>
                          <a:pt x="99" y="108"/>
                        </a:lnTo>
                        <a:lnTo>
                          <a:pt x="113" y="92"/>
                        </a:lnTo>
                        <a:lnTo>
                          <a:pt x="117" y="87"/>
                        </a:lnTo>
                        <a:lnTo>
                          <a:pt x="124" y="83"/>
                        </a:lnTo>
                        <a:lnTo>
                          <a:pt x="130" y="80"/>
                        </a:lnTo>
                        <a:lnTo>
                          <a:pt x="136" y="77"/>
                        </a:lnTo>
                        <a:lnTo>
                          <a:pt x="150" y="71"/>
                        </a:lnTo>
                        <a:lnTo>
                          <a:pt x="165" y="65"/>
                        </a:lnTo>
                        <a:lnTo>
                          <a:pt x="179" y="60"/>
                        </a:lnTo>
                        <a:lnTo>
                          <a:pt x="192" y="55"/>
                        </a:lnTo>
                        <a:lnTo>
                          <a:pt x="203" y="50"/>
                        </a:lnTo>
                        <a:lnTo>
                          <a:pt x="212" y="43"/>
                        </a:lnTo>
                        <a:lnTo>
                          <a:pt x="211" y="43"/>
                        </a:lnTo>
                        <a:lnTo>
                          <a:pt x="210" y="41"/>
                        </a:lnTo>
                        <a:lnTo>
                          <a:pt x="210" y="38"/>
                        </a:lnTo>
                        <a:lnTo>
                          <a:pt x="210" y="36"/>
                        </a:lnTo>
                        <a:lnTo>
                          <a:pt x="211" y="30"/>
                        </a:lnTo>
                        <a:lnTo>
                          <a:pt x="212" y="24"/>
                        </a:lnTo>
                        <a:lnTo>
                          <a:pt x="213" y="17"/>
                        </a:lnTo>
                        <a:lnTo>
                          <a:pt x="214" y="14"/>
                        </a:lnTo>
                        <a:lnTo>
                          <a:pt x="217" y="12"/>
                        </a:lnTo>
                        <a:lnTo>
                          <a:pt x="221" y="12"/>
                        </a:lnTo>
                        <a:lnTo>
                          <a:pt x="225" y="12"/>
                        </a:lnTo>
                        <a:lnTo>
                          <a:pt x="229" y="11"/>
                        </a:lnTo>
                        <a:lnTo>
                          <a:pt x="232" y="9"/>
                        </a:lnTo>
                        <a:lnTo>
                          <a:pt x="234" y="7"/>
                        </a:lnTo>
                        <a:lnTo>
                          <a:pt x="236" y="4"/>
                        </a:lnTo>
                        <a:lnTo>
                          <a:pt x="239" y="0"/>
                        </a:lnTo>
                        <a:lnTo>
                          <a:pt x="244" y="2"/>
                        </a:lnTo>
                        <a:lnTo>
                          <a:pt x="248" y="3"/>
                        </a:lnTo>
                        <a:lnTo>
                          <a:pt x="251" y="3"/>
                        </a:lnTo>
                        <a:lnTo>
                          <a:pt x="256" y="2"/>
                        </a:lnTo>
                        <a:lnTo>
                          <a:pt x="264" y="1"/>
                        </a:lnTo>
                        <a:lnTo>
                          <a:pt x="272" y="0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320" name="Freeform 477"/>
                  <p:cNvSpPr>
                    <a:spLocks/>
                  </p:cNvSpPr>
                  <p:nvPr>
                    <p:custDataLst>
                      <p:tags r:id="rId304"/>
                    </p:custDataLst>
                  </p:nvPr>
                </p:nvSpPr>
                <p:spPr bwMode="auto">
                  <a:xfrm>
                    <a:off x="4560888" y="4205288"/>
                    <a:ext cx="293687" cy="300037"/>
                  </a:xfrm>
                  <a:custGeom>
                    <a:avLst/>
                    <a:gdLst>
                      <a:gd name="T0" fmla="*/ 513 w 678"/>
                      <a:gd name="T1" fmla="*/ 8 h 574"/>
                      <a:gd name="T2" fmla="*/ 552 w 678"/>
                      <a:gd name="T3" fmla="*/ 26 h 574"/>
                      <a:gd name="T4" fmla="*/ 645 w 678"/>
                      <a:gd name="T5" fmla="*/ 63 h 574"/>
                      <a:gd name="T6" fmla="*/ 660 w 678"/>
                      <a:gd name="T7" fmla="*/ 88 h 574"/>
                      <a:gd name="T8" fmla="*/ 678 w 678"/>
                      <a:gd name="T9" fmla="*/ 94 h 574"/>
                      <a:gd name="T10" fmla="*/ 678 w 678"/>
                      <a:gd name="T11" fmla="*/ 127 h 574"/>
                      <a:gd name="T12" fmla="*/ 677 w 678"/>
                      <a:gd name="T13" fmla="*/ 144 h 574"/>
                      <a:gd name="T14" fmla="*/ 667 w 678"/>
                      <a:gd name="T15" fmla="*/ 158 h 574"/>
                      <a:gd name="T16" fmla="*/ 647 w 678"/>
                      <a:gd name="T17" fmla="*/ 178 h 574"/>
                      <a:gd name="T18" fmla="*/ 638 w 678"/>
                      <a:gd name="T19" fmla="*/ 346 h 574"/>
                      <a:gd name="T20" fmla="*/ 461 w 678"/>
                      <a:gd name="T21" fmla="*/ 388 h 574"/>
                      <a:gd name="T22" fmla="*/ 461 w 678"/>
                      <a:gd name="T23" fmla="*/ 415 h 574"/>
                      <a:gd name="T24" fmla="*/ 455 w 678"/>
                      <a:gd name="T25" fmla="*/ 435 h 574"/>
                      <a:gd name="T26" fmla="*/ 444 w 678"/>
                      <a:gd name="T27" fmla="*/ 435 h 574"/>
                      <a:gd name="T28" fmla="*/ 434 w 678"/>
                      <a:gd name="T29" fmla="*/ 440 h 574"/>
                      <a:gd name="T30" fmla="*/ 425 w 678"/>
                      <a:gd name="T31" fmla="*/ 445 h 574"/>
                      <a:gd name="T32" fmla="*/ 414 w 678"/>
                      <a:gd name="T33" fmla="*/ 447 h 574"/>
                      <a:gd name="T34" fmla="*/ 411 w 678"/>
                      <a:gd name="T35" fmla="*/ 463 h 574"/>
                      <a:gd name="T36" fmla="*/ 410 w 678"/>
                      <a:gd name="T37" fmla="*/ 474 h 574"/>
                      <a:gd name="T38" fmla="*/ 403 w 678"/>
                      <a:gd name="T39" fmla="*/ 483 h 574"/>
                      <a:gd name="T40" fmla="*/ 365 w 678"/>
                      <a:gd name="T41" fmla="*/ 498 h 574"/>
                      <a:gd name="T42" fmla="*/ 330 w 678"/>
                      <a:gd name="T43" fmla="*/ 513 h 574"/>
                      <a:gd name="T44" fmla="*/ 313 w 678"/>
                      <a:gd name="T45" fmla="*/ 525 h 574"/>
                      <a:gd name="T46" fmla="*/ 277 w 678"/>
                      <a:gd name="T47" fmla="*/ 564 h 574"/>
                      <a:gd name="T48" fmla="*/ 258 w 678"/>
                      <a:gd name="T49" fmla="*/ 573 h 574"/>
                      <a:gd name="T50" fmla="*/ 238 w 678"/>
                      <a:gd name="T51" fmla="*/ 574 h 574"/>
                      <a:gd name="T52" fmla="*/ 193 w 678"/>
                      <a:gd name="T53" fmla="*/ 574 h 574"/>
                      <a:gd name="T54" fmla="*/ 186 w 678"/>
                      <a:gd name="T55" fmla="*/ 559 h 574"/>
                      <a:gd name="T56" fmla="*/ 165 w 678"/>
                      <a:gd name="T57" fmla="*/ 547 h 574"/>
                      <a:gd name="T58" fmla="*/ 133 w 678"/>
                      <a:gd name="T59" fmla="*/ 545 h 574"/>
                      <a:gd name="T60" fmla="*/ 93 w 678"/>
                      <a:gd name="T61" fmla="*/ 556 h 574"/>
                      <a:gd name="T62" fmla="*/ 33 w 678"/>
                      <a:gd name="T63" fmla="*/ 527 h 574"/>
                      <a:gd name="T64" fmla="*/ 0 w 678"/>
                      <a:gd name="T65" fmla="*/ 285 h 574"/>
                      <a:gd name="T66" fmla="*/ 73 w 678"/>
                      <a:gd name="T67" fmla="*/ 286 h 574"/>
                      <a:gd name="T68" fmla="*/ 103 w 678"/>
                      <a:gd name="T69" fmla="*/ 282 h 574"/>
                      <a:gd name="T70" fmla="*/ 119 w 678"/>
                      <a:gd name="T71" fmla="*/ 275 h 574"/>
                      <a:gd name="T72" fmla="*/ 129 w 678"/>
                      <a:gd name="T73" fmla="*/ 256 h 574"/>
                      <a:gd name="T74" fmla="*/ 131 w 678"/>
                      <a:gd name="T75" fmla="*/ 229 h 574"/>
                      <a:gd name="T76" fmla="*/ 126 w 678"/>
                      <a:gd name="T77" fmla="*/ 185 h 574"/>
                      <a:gd name="T78" fmla="*/ 130 w 678"/>
                      <a:gd name="T79" fmla="*/ 165 h 574"/>
                      <a:gd name="T80" fmla="*/ 140 w 678"/>
                      <a:gd name="T81" fmla="*/ 171 h 574"/>
                      <a:gd name="T82" fmla="*/ 174 w 678"/>
                      <a:gd name="T83" fmla="*/ 175 h 574"/>
                      <a:gd name="T84" fmla="*/ 188 w 678"/>
                      <a:gd name="T85" fmla="*/ 186 h 574"/>
                      <a:gd name="T86" fmla="*/ 195 w 678"/>
                      <a:gd name="T87" fmla="*/ 201 h 574"/>
                      <a:gd name="T88" fmla="*/ 208 w 678"/>
                      <a:gd name="T89" fmla="*/ 210 h 574"/>
                      <a:gd name="T90" fmla="*/ 241 w 678"/>
                      <a:gd name="T91" fmla="*/ 217 h 574"/>
                      <a:gd name="T92" fmla="*/ 269 w 678"/>
                      <a:gd name="T93" fmla="*/ 214 h 574"/>
                      <a:gd name="T94" fmla="*/ 301 w 678"/>
                      <a:gd name="T95" fmla="*/ 199 h 574"/>
                      <a:gd name="T96" fmla="*/ 319 w 678"/>
                      <a:gd name="T97" fmla="*/ 196 h 574"/>
                      <a:gd name="T98" fmla="*/ 331 w 678"/>
                      <a:gd name="T99" fmla="*/ 193 h 574"/>
                      <a:gd name="T100" fmla="*/ 343 w 678"/>
                      <a:gd name="T101" fmla="*/ 190 h 574"/>
                      <a:gd name="T102" fmla="*/ 357 w 678"/>
                      <a:gd name="T103" fmla="*/ 182 h 574"/>
                      <a:gd name="T104" fmla="*/ 368 w 678"/>
                      <a:gd name="T105" fmla="*/ 168 h 574"/>
                      <a:gd name="T106" fmla="*/ 383 w 678"/>
                      <a:gd name="T107" fmla="*/ 126 h 574"/>
                      <a:gd name="T108" fmla="*/ 403 w 678"/>
                      <a:gd name="T109" fmla="*/ 47 h 574"/>
                      <a:gd name="T110" fmla="*/ 414 w 678"/>
                      <a:gd name="T111" fmla="*/ 10 h 574"/>
                      <a:gd name="T112" fmla="*/ 431 w 678"/>
                      <a:gd name="T113" fmla="*/ 6 h 574"/>
                      <a:gd name="T114" fmla="*/ 453 w 678"/>
                      <a:gd name="T115" fmla="*/ 8 h 574"/>
                      <a:gd name="T116" fmla="*/ 482 w 678"/>
                      <a:gd name="T117" fmla="*/ 1 h 574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w 678"/>
                      <a:gd name="T178" fmla="*/ 0 h 574"/>
                      <a:gd name="T179" fmla="*/ 678 w 678"/>
                      <a:gd name="T180" fmla="*/ 574 h 574"/>
                    </a:gdLst>
                    <a:ahLst/>
                    <a:cxnLst>
                      <a:cxn ang="T118">
                        <a:pos x="T0" y="T1"/>
                      </a:cxn>
                      <a:cxn ang="T119">
                        <a:pos x="T2" y="T3"/>
                      </a:cxn>
                      <a:cxn ang="T120">
                        <a:pos x="T4" y="T5"/>
                      </a:cxn>
                      <a:cxn ang="T121">
                        <a:pos x="T6" y="T7"/>
                      </a:cxn>
                      <a:cxn ang="T122">
                        <a:pos x="T8" y="T9"/>
                      </a:cxn>
                      <a:cxn ang="T123">
                        <a:pos x="T10" y="T11"/>
                      </a:cxn>
                      <a:cxn ang="T124">
                        <a:pos x="T12" y="T13"/>
                      </a:cxn>
                      <a:cxn ang="T125">
                        <a:pos x="T14" y="T15"/>
                      </a:cxn>
                      <a:cxn ang="T126">
                        <a:pos x="T16" y="T17"/>
                      </a:cxn>
                      <a:cxn ang="T127">
                        <a:pos x="T18" y="T19"/>
                      </a:cxn>
                      <a:cxn ang="T128">
                        <a:pos x="T20" y="T21"/>
                      </a:cxn>
                      <a:cxn ang="T129">
                        <a:pos x="T22" y="T23"/>
                      </a:cxn>
                      <a:cxn ang="T130">
                        <a:pos x="T24" y="T25"/>
                      </a:cxn>
                      <a:cxn ang="T131">
                        <a:pos x="T26" y="T27"/>
                      </a:cxn>
                      <a:cxn ang="T132">
                        <a:pos x="T28" y="T29"/>
                      </a:cxn>
                      <a:cxn ang="T133">
                        <a:pos x="T30" y="T31"/>
                      </a:cxn>
                      <a:cxn ang="T134">
                        <a:pos x="T32" y="T33"/>
                      </a:cxn>
                      <a:cxn ang="T135">
                        <a:pos x="T34" y="T35"/>
                      </a:cxn>
                      <a:cxn ang="T136">
                        <a:pos x="T36" y="T37"/>
                      </a:cxn>
                      <a:cxn ang="T137">
                        <a:pos x="T38" y="T39"/>
                      </a:cxn>
                      <a:cxn ang="T138">
                        <a:pos x="T40" y="T41"/>
                      </a:cxn>
                      <a:cxn ang="T139">
                        <a:pos x="T42" y="T43"/>
                      </a:cxn>
                      <a:cxn ang="T140">
                        <a:pos x="T44" y="T45"/>
                      </a:cxn>
                      <a:cxn ang="T141">
                        <a:pos x="T46" y="T47"/>
                      </a:cxn>
                      <a:cxn ang="T142">
                        <a:pos x="T48" y="T49"/>
                      </a:cxn>
                      <a:cxn ang="T143">
                        <a:pos x="T50" y="T51"/>
                      </a:cxn>
                      <a:cxn ang="T144">
                        <a:pos x="T52" y="T53"/>
                      </a:cxn>
                      <a:cxn ang="T145">
                        <a:pos x="T54" y="T55"/>
                      </a:cxn>
                      <a:cxn ang="T146">
                        <a:pos x="T56" y="T57"/>
                      </a:cxn>
                      <a:cxn ang="T147">
                        <a:pos x="T58" y="T59"/>
                      </a:cxn>
                      <a:cxn ang="T148">
                        <a:pos x="T60" y="T61"/>
                      </a:cxn>
                      <a:cxn ang="T149">
                        <a:pos x="T62" y="T63"/>
                      </a:cxn>
                      <a:cxn ang="T150">
                        <a:pos x="T64" y="T65"/>
                      </a:cxn>
                      <a:cxn ang="T151">
                        <a:pos x="T66" y="T67"/>
                      </a:cxn>
                      <a:cxn ang="T152">
                        <a:pos x="T68" y="T69"/>
                      </a:cxn>
                      <a:cxn ang="T153">
                        <a:pos x="T70" y="T71"/>
                      </a:cxn>
                      <a:cxn ang="T154">
                        <a:pos x="T72" y="T73"/>
                      </a:cxn>
                      <a:cxn ang="T155">
                        <a:pos x="T74" y="T75"/>
                      </a:cxn>
                      <a:cxn ang="T156">
                        <a:pos x="T76" y="T77"/>
                      </a:cxn>
                      <a:cxn ang="T157">
                        <a:pos x="T78" y="T79"/>
                      </a:cxn>
                      <a:cxn ang="T158">
                        <a:pos x="T80" y="T81"/>
                      </a:cxn>
                      <a:cxn ang="T159">
                        <a:pos x="T82" y="T83"/>
                      </a:cxn>
                      <a:cxn ang="T160">
                        <a:pos x="T84" y="T85"/>
                      </a:cxn>
                      <a:cxn ang="T161">
                        <a:pos x="T86" y="T87"/>
                      </a:cxn>
                      <a:cxn ang="T162">
                        <a:pos x="T88" y="T89"/>
                      </a:cxn>
                      <a:cxn ang="T163">
                        <a:pos x="T90" y="T91"/>
                      </a:cxn>
                      <a:cxn ang="T164">
                        <a:pos x="T92" y="T93"/>
                      </a:cxn>
                      <a:cxn ang="T165">
                        <a:pos x="T94" y="T95"/>
                      </a:cxn>
                      <a:cxn ang="T166">
                        <a:pos x="T96" y="T97"/>
                      </a:cxn>
                      <a:cxn ang="T167">
                        <a:pos x="T98" y="T99"/>
                      </a:cxn>
                      <a:cxn ang="T168">
                        <a:pos x="T100" y="T101"/>
                      </a:cxn>
                      <a:cxn ang="T169">
                        <a:pos x="T102" y="T103"/>
                      </a:cxn>
                      <a:cxn ang="T170">
                        <a:pos x="T104" y="T105"/>
                      </a:cxn>
                      <a:cxn ang="T171">
                        <a:pos x="T106" y="T107"/>
                      </a:cxn>
                      <a:cxn ang="T172">
                        <a:pos x="T108" y="T109"/>
                      </a:cxn>
                      <a:cxn ang="T173">
                        <a:pos x="T110" y="T111"/>
                      </a:cxn>
                      <a:cxn ang="T174">
                        <a:pos x="T112" y="T113"/>
                      </a:cxn>
                      <a:cxn ang="T175">
                        <a:pos x="T114" y="T115"/>
                      </a:cxn>
                      <a:cxn ang="T176">
                        <a:pos x="T116" y="T117"/>
                      </a:cxn>
                    </a:cxnLst>
                    <a:rect l="T177" t="T178" r="T179" b="T180"/>
                    <a:pathLst>
                      <a:path w="678" h="574">
                        <a:moveTo>
                          <a:pt x="505" y="1"/>
                        </a:moveTo>
                        <a:lnTo>
                          <a:pt x="507" y="4"/>
                        </a:lnTo>
                        <a:lnTo>
                          <a:pt x="513" y="8"/>
                        </a:lnTo>
                        <a:lnTo>
                          <a:pt x="521" y="12"/>
                        </a:lnTo>
                        <a:lnTo>
                          <a:pt x="529" y="16"/>
                        </a:lnTo>
                        <a:lnTo>
                          <a:pt x="552" y="26"/>
                        </a:lnTo>
                        <a:lnTo>
                          <a:pt x="578" y="37"/>
                        </a:lnTo>
                        <a:lnTo>
                          <a:pt x="624" y="55"/>
                        </a:lnTo>
                        <a:lnTo>
                          <a:pt x="645" y="63"/>
                        </a:lnTo>
                        <a:lnTo>
                          <a:pt x="650" y="73"/>
                        </a:lnTo>
                        <a:lnTo>
                          <a:pt x="657" y="84"/>
                        </a:lnTo>
                        <a:lnTo>
                          <a:pt x="660" y="88"/>
                        </a:lnTo>
                        <a:lnTo>
                          <a:pt x="666" y="91"/>
                        </a:lnTo>
                        <a:lnTo>
                          <a:pt x="671" y="93"/>
                        </a:lnTo>
                        <a:lnTo>
                          <a:pt x="678" y="94"/>
                        </a:lnTo>
                        <a:lnTo>
                          <a:pt x="678" y="107"/>
                        </a:lnTo>
                        <a:lnTo>
                          <a:pt x="678" y="118"/>
                        </a:lnTo>
                        <a:lnTo>
                          <a:pt x="678" y="127"/>
                        </a:lnTo>
                        <a:lnTo>
                          <a:pt x="678" y="137"/>
                        </a:lnTo>
                        <a:lnTo>
                          <a:pt x="678" y="141"/>
                        </a:lnTo>
                        <a:lnTo>
                          <a:pt x="677" y="144"/>
                        </a:lnTo>
                        <a:lnTo>
                          <a:pt x="674" y="148"/>
                        </a:lnTo>
                        <a:lnTo>
                          <a:pt x="673" y="151"/>
                        </a:lnTo>
                        <a:lnTo>
                          <a:pt x="667" y="158"/>
                        </a:lnTo>
                        <a:lnTo>
                          <a:pt x="660" y="165"/>
                        </a:lnTo>
                        <a:lnTo>
                          <a:pt x="653" y="172"/>
                        </a:lnTo>
                        <a:lnTo>
                          <a:pt x="647" y="178"/>
                        </a:lnTo>
                        <a:lnTo>
                          <a:pt x="641" y="185"/>
                        </a:lnTo>
                        <a:lnTo>
                          <a:pt x="638" y="192"/>
                        </a:lnTo>
                        <a:lnTo>
                          <a:pt x="638" y="346"/>
                        </a:lnTo>
                        <a:lnTo>
                          <a:pt x="466" y="378"/>
                        </a:lnTo>
                        <a:lnTo>
                          <a:pt x="464" y="382"/>
                        </a:lnTo>
                        <a:lnTo>
                          <a:pt x="461" y="388"/>
                        </a:lnTo>
                        <a:lnTo>
                          <a:pt x="460" y="394"/>
                        </a:lnTo>
                        <a:lnTo>
                          <a:pt x="460" y="400"/>
                        </a:lnTo>
                        <a:lnTo>
                          <a:pt x="461" y="415"/>
                        </a:lnTo>
                        <a:lnTo>
                          <a:pt x="466" y="433"/>
                        </a:lnTo>
                        <a:lnTo>
                          <a:pt x="460" y="434"/>
                        </a:lnTo>
                        <a:lnTo>
                          <a:pt x="455" y="435"/>
                        </a:lnTo>
                        <a:lnTo>
                          <a:pt x="451" y="436"/>
                        </a:lnTo>
                        <a:lnTo>
                          <a:pt x="448" y="436"/>
                        </a:lnTo>
                        <a:lnTo>
                          <a:pt x="444" y="435"/>
                        </a:lnTo>
                        <a:lnTo>
                          <a:pt x="439" y="433"/>
                        </a:lnTo>
                        <a:lnTo>
                          <a:pt x="436" y="437"/>
                        </a:lnTo>
                        <a:lnTo>
                          <a:pt x="434" y="440"/>
                        </a:lnTo>
                        <a:lnTo>
                          <a:pt x="432" y="442"/>
                        </a:lnTo>
                        <a:lnTo>
                          <a:pt x="429" y="444"/>
                        </a:lnTo>
                        <a:lnTo>
                          <a:pt x="425" y="445"/>
                        </a:lnTo>
                        <a:lnTo>
                          <a:pt x="421" y="445"/>
                        </a:lnTo>
                        <a:lnTo>
                          <a:pt x="417" y="445"/>
                        </a:lnTo>
                        <a:lnTo>
                          <a:pt x="414" y="447"/>
                        </a:lnTo>
                        <a:lnTo>
                          <a:pt x="413" y="450"/>
                        </a:lnTo>
                        <a:lnTo>
                          <a:pt x="412" y="457"/>
                        </a:lnTo>
                        <a:lnTo>
                          <a:pt x="411" y="463"/>
                        </a:lnTo>
                        <a:lnTo>
                          <a:pt x="410" y="469"/>
                        </a:lnTo>
                        <a:lnTo>
                          <a:pt x="410" y="471"/>
                        </a:lnTo>
                        <a:lnTo>
                          <a:pt x="410" y="474"/>
                        </a:lnTo>
                        <a:lnTo>
                          <a:pt x="411" y="476"/>
                        </a:lnTo>
                        <a:lnTo>
                          <a:pt x="412" y="476"/>
                        </a:lnTo>
                        <a:lnTo>
                          <a:pt x="403" y="483"/>
                        </a:lnTo>
                        <a:lnTo>
                          <a:pt x="392" y="488"/>
                        </a:lnTo>
                        <a:lnTo>
                          <a:pt x="379" y="493"/>
                        </a:lnTo>
                        <a:lnTo>
                          <a:pt x="365" y="498"/>
                        </a:lnTo>
                        <a:lnTo>
                          <a:pt x="350" y="504"/>
                        </a:lnTo>
                        <a:lnTo>
                          <a:pt x="336" y="510"/>
                        </a:lnTo>
                        <a:lnTo>
                          <a:pt x="330" y="513"/>
                        </a:lnTo>
                        <a:lnTo>
                          <a:pt x="324" y="516"/>
                        </a:lnTo>
                        <a:lnTo>
                          <a:pt x="317" y="520"/>
                        </a:lnTo>
                        <a:lnTo>
                          <a:pt x="313" y="525"/>
                        </a:lnTo>
                        <a:lnTo>
                          <a:pt x="299" y="541"/>
                        </a:lnTo>
                        <a:lnTo>
                          <a:pt x="285" y="557"/>
                        </a:lnTo>
                        <a:lnTo>
                          <a:pt x="277" y="564"/>
                        </a:lnTo>
                        <a:lnTo>
                          <a:pt x="268" y="569"/>
                        </a:lnTo>
                        <a:lnTo>
                          <a:pt x="263" y="571"/>
                        </a:lnTo>
                        <a:lnTo>
                          <a:pt x="258" y="573"/>
                        </a:lnTo>
                        <a:lnTo>
                          <a:pt x="253" y="574"/>
                        </a:lnTo>
                        <a:lnTo>
                          <a:pt x="246" y="574"/>
                        </a:lnTo>
                        <a:lnTo>
                          <a:pt x="238" y="574"/>
                        </a:lnTo>
                        <a:lnTo>
                          <a:pt x="227" y="574"/>
                        </a:lnTo>
                        <a:lnTo>
                          <a:pt x="212" y="574"/>
                        </a:lnTo>
                        <a:lnTo>
                          <a:pt x="193" y="574"/>
                        </a:lnTo>
                        <a:lnTo>
                          <a:pt x="192" y="569"/>
                        </a:lnTo>
                        <a:lnTo>
                          <a:pt x="189" y="564"/>
                        </a:lnTo>
                        <a:lnTo>
                          <a:pt x="186" y="559"/>
                        </a:lnTo>
                        <a:lnTo>
                          <a:pt x="180" y="554"/>
                        </a:lnTo>
                        <a:lnTo>
                          <a:pt x="173" y="550"/>
                        </a:lnTo>
                        <a:lnTo>
                          <a:pt x="165" y="547"/>
                        </a:lnTo>
                        <a:lnTo>
                          <a:pt x="156" y="545"/>
                        </a:lnTo>
                        <a:lnTo>
                          <a:pt x="146" y="544"/>
                        </a:lnTo>
                        <a:lnTo>
                          <a:pt x="133" y="545"/>
                        </a:lnTo>
                        <a:lnTo>
                          <a:pt x="120" y="548"/>
                        </a:lnTo>
                        <a:lnTo>
                          <a:pt x="108" y="552"/>
                        </a:lnTo>
                        <a:lnTo>
                          <a:pt x="93" y="556"/>
                        </a:lnTo>
                        <a:lnTo>
                          <a:pt x="61" y="556"/>
                        </a:lnTo>
                        <a:lnTo>
                          <a:pt x="48" y="544"/>
                        </a:lnTo>
                        <a:lnTo>
                          <a:pt x="33" y="527"/>
                        </a:lnTo>
                        <a:lnTo>
                          <a:pt x="17" y="510"/>
                        </a:lnTo>
                        <a:lnTo>
                          <a:pt x="0" y="494"/>
                        </a:lnTo>
                        <a:lnTo>
                          <a:pt x="0" y="285"/>
                        </a:lnTo>
                        <a:lnTo>
                          <a:pt x="21" y="286"/>
                        </a:lnTo>
                        <a:lnTo>
                          <a:pt x="54" y="286"/>
                        </a:lnTo>
                        <a:lnTo>
                          <a:pt x="73" y="286"/>
                        </a:lnTo>
                        <a:lnTo>
                          <a:pt x="89" y="285"/>
                        </a:lnTo>
                        <a:lnTo>
                          <a:pt x="97" y="284"/>
                        </a:lnTo>
                        <a:lnTo>
                          <a:pt x="103" y="282"/>
                        </a:lnTo>
                        <a:lnTo>
                          <a:pt x="109" y="281"/>
                        </a:lnTo>
                        <a:lnTo>
                          <a:pt x="113" y="279"/>
                        </a:lnTo>
                        <a:lnTo>
                          <a:pt x="119" y="275"/>
                        </a:lnTo>
                        <a:lnTo>
                          <a:pt x="123" y="269"/>
                        </a:lnTo>
                        <a:lnTo>
                          <a:pt x="126" y="263"/>
                        </a:lnTo>
                        <a:lnTo>
                          <a:pt x="129" y="256"/>
                        </a:lnTo>
                        <a:lnTo>
                          <a:pt x="130" y="247"/>
                        </a:lnTo>
                        <a:lnTo>
                          <a:pt x="131" y="238"/>
                        </a:lnTo>
                        <a:lnTo>
                          <a:pt x="131" y="229"/>
                        </a:lnTo>
                        <a:lnTo>
                          <a:pt x="130" y="220"/>
                        </a:lnTo>
                        <a:lnTo>
                          <a:pt x="129" y="202"/>
                        </a:lnTo>
                        <a:lnTo>
                          <a:pt x="126" y="185"/>
                        </a:lnTo>
                        <a:lnTo>
                          <a:pt x="125" y="171"/>
                        </a:lnTo>
                        <a:lnTo>
                          <a:pt x="126" y="162"/>
                        </a:lnTo>
                        <a:lnTo>
                          <a:pt x="130" y="165"/>
                        </a:lnTo>
                        <a:lnTo>
                          <a:pt x="132" y="168"/>
                        </a:lnTo>
                        <a:lnTo>
                          <a:pt x="136" y="170"/>
                        </a:lnTo>
                        <a:lnTo>
                          <a:pt x="140" y="171"/>
                        </a:lnTo>
                        <a:lnTo>
                          <a:pt x="147" y="174"/>
                        </a:lnTo>
                        <a:lnTo>
                          <a:pt x="156" y="175"/>
                        </a:lnTo>
                        <a:lnTo>
                          <a:pt x="174" y="175"/>
                        </a:lnTo>
                        <a:lnTo>
                          <a:pt x="187" y="174"/>
                        </a:lnTo>
                        <a:lnTo>
                          <a:pt x="187" y="180"/>
                        </a:lnTo>
                        <a:lnTo>
                          <a:pt x="188" y="186"/>
                        </a:lnTo>
                        <a:lnTo>
                          <a:pt x="190" y="191"/>
                        </a:lnTo>
                        <a:lnTo>
                          <a:pt x="192" y="197"/>
                        </a:lnTo>
                        <a:lnTo>
                          <a:pt x="195" y="201"/>
                        </a:lnTo>
                        <a:lnTo>
                          <a:pt x="199" y="204"/>
                        </a:lnTo>
                        <a:lnTo>
                          <a:pt x="202" y="207"/>
                        </a:lnTo>
                        <a:lnTo>
                          <a:pt x="208" y="210"/>
                        </a:lnTo>
                        <a:lnTo>
                          <a:pt x="218" y="213"/>
                        </a:lnTo>
                        <a:lnTo>
                          <a:pt x="229" y="216"/>
                        </a:lnTo>
                        <a:lnTo>
                          <a:pt x="241" y="217"/>
                        </a:lnTo>
                        <a:lnTo>
                          <a:pt x="253" y="217"/>
                        </a:lnTo>
                        <a:lnTo>
                          <a:pt x="260" y="216"/>
                        </a:lnTo>
                        <a:lnTo>
                          <a:pt x="269" y="214"/>
                        </a:lnTo>
                        <a:lnTo>
                          <a:pt x="277" y="211"/>
                        </a:lnTo>
                        <a:lnTo>
                          <a:pt x="286" y="207"/>
                        </a:lnTo>
                        <a:lnTo>
                          <a:pt x="301" y="199"/>
                        </a:lnTo>
                        <a:lnTo>
                          <a:pt x="313" y="192"/>
                        </a:lnTo>
                        <a:lnTo>
                          <a:pt x="315" y="195"/>
                        </a:lnTo>
                        <a:lnTo>
                          <a:pt x="319" y="196"/>
                        </a:lnTo>
                        <a:lnTo>
                          <a:pt x="322" y="196"/>
                        </a:lnTo>
                        <a:lnTo>
                          <a:pt x="325" y="195"/>
                        </a:lnTo>
                        <a:lnTo>
                          <a:pt x="331" y="193"/>
                        </a:lnTo>
                        <a:lnTo>
                          <a:pt x="333" y="192"/>
                        </a:lnTo>
                        <a:lnTo>
                          <a:pt x="338" y="192"/>
                        </a:lnTo>
                        <a:lnTo>
                          <a:pt x="343" y="190"/>
                        </a:lnTo>
                        <a:lnTo>
                          <a:pt x="348" y="188"/>
                        </a:lnTo>
                        <a:lnTo>
                          <a:pt x="353" y="185"/>
                        </a:lnTo>
                        <a:lnTo>
                          <a:pt x="357" y="182"/>
                        </a:lnTo>
                        <a:lnTo>
                          <a:pt x="360" y="178"/>
                        </a:lnTo>
                        <a:lnTo>
                          <a:pt x="364" y="173"/>
                        </a:lnTo>
                        <a:lnTo>
                          <a:pt x="368" y="168"/>
                        </a:lnTo>
                        <a:lnTo>
                          <a:pt x="373" y="156"/>
                        </a:lnTo>
                        <a:lnTo>
                          <a:pt x="379" y="142"/>
                        </a:lnTo>
                        <a:lnTo>
                          <a:pt x="383" y="126"/>
                        </a:lnTo>
                        <a:lnTo>
                          <a:pt x="388" y="111"/>
                        </a:lnTo>
                        <a:lnTo>
                          <a:pt x="395" y="78"/>
                        </a:lnTo>
                        <a:lnTo>
                          <a:pt x="403" y="47"/>
                        </a:lnTo>
                        <a:lnTo>
                          <a:pt x="406" y="33"/>
                        </a:lnTo>
                        <a:lnTo>
                          <a:pt x="410" y="20"/>
                        </a:lnTo>
                        <a:lnTo>
                          <a:pt x="414" y="10"/>
                        </a:lnTo>
                        <a:lnTo>
                          <a:pt x="418" y="1"/>
                        </a:lnTo>
                        <a:lnTo>
                          <a:pt x="425" y="4"/>
                        </a:lnTo>
                        <a:lnTo>
                          <a:pt x="431" y="6"/>
                        </a:lnTo>
                        <a:lnTo>
                          <a:pt x="436" y="8"/>
                        </a:lnTo>
                        <a:lnTo>
                          <a:pt x="442" y="8"/>
                        </a:lnTo>
                        <a:lnTo>
                          <a:pt x="453" y="8"/>
                        </a:lnTo>
                        <a:lnTo>
                          <a:pt x="462" y="6"/>
                        </a:lnTo>
                        <a:lnTo>
                          <a:pt x="472" y="4"/>
                        </a:lnTo>
                        <a:lnTo>
                          <a:pt x="482" y="1"/>
                        </a:lnTo>
                        <a:lnTo>
                          <a:pt x="493" y="0"/>
                        </a:lnTo>
                        <a:lnTo>
                          <a:pt x="505" y="1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321" name="Freeform 478"/>
                  <p:cNvSpPr>
                    <a:spLocks/>
                  </p:cNvSpPr>
                  <p:nvPr>
                    <p:custDataLst>
                      <p:tags r:id="rId305"/>
                    </p:custDataLst>
                  </p:nvPr>
                </p:nvSpPr>
                <p:spPr bwMode="auto">
                  <a:xfrm>
                    <a:off x="4297363" y="4478338"/>
                    <a:ext cx="350837" cy="381000"/>
                  </a:xfrm>
                  <a:custGeom>
                    <a:avLst/>
                    <a:gdLst>
                      <a:gd name="T0" fmla="*/ 797 w 810"/>
                      <a:gd name="T1" fmla="*/ 42 h 727"/>
                      <a:gd name="T2" fmla="*/ 766 w 810"/>
                      <a:gd name="T3" fmla="*/ 26 h 727"/>
                      <a:gd name="T4" fmla="*/ 718 w 810"/>
                      <a:gd name="T5" fmla="*/ 33 h 727"/>
                      <a:gd name="T6" fmla="*/ 634 w 810"/>
                      <a:gd name="T7" fmla="*/ 44 h 727"/>
                      <a:gd name="T8" fmla="*/ 604 w 810"/>
                      <a:gd name="T9" fmla="*/ 55 h 727"/>
                      <a:gd name="T10" fmla="*/ 280 w 810"/>
                      <a:gd name="T11" fmla="*/ 40 h 727"/>
                      <a:gd name="T12" fmla="*/ 232 w 810"/>
                      <a:gd name="T13" fmla="*/ 37 h 727"/>
                      <a:gd name="T14" fmla="*/ 172 w 810"/>
                      <a:gd name="T15" fmla="*/ 17 h 727"/>
                      <a:gd name="T16" fmla="*/ 116 w 810"/>
                      <a:gd name="T17" fmla="*/ 0 h 727"/>
                      <a:gd name="T18" fmla="*/ 83 w 810"/>
                      <a:gd name="T19" fmla="*/ 5 h 727"/>
                      <a:gd name="T20" fmla="*/ 53 w 810"/>
                      <a:gd name="T21" fmla="*/ 24 h 727"/>
                      <a:gd name="T22" fmla="*/ 0 w 810"/>
                      <a:gd name="T23" fmla="*/ 55 h 727"/>
                      <a:gd name="T24" fmla="*/ 7 w 810"/>
                      <a:gd name="T25" fmla="*/ 68 h 727"/>
                      <a:gd name="T26" fmla="*/ 26 w 810"/>
                      <a:gd name="T27" fmla="*/ 74 h 727"/>
                      <a:gd name="T28" fmla="*/ 36 w 810"/>
                      <a:gd name="T29" fmla="*/ 129 h 727"/>
                      <a:gd name="T30" fmla="*/ 60 w 810"/>
                      <a:gd name="T31" fmla="*/ 192 h 727"/>
                      <a:gd name="T32" fmla="*/ 109 w 810"/>
                      <a:gd name="T33" fmla="*/ 276 h 727"/>
                      <a:gd name="T34" fmla="*/ 133 w 810"/>
                      <a:gd name="T35" fmla="*/ 300 h 727"/>
                      <a:gd name="T36" fmla="*/ 159 w 810"/>
                      <a:gd name="T37" fmla="*/ 302 h 727"/>
                      <a:gd name="T38" fmla="*/ 159 w 810"/>
                      <a:gd name="T39" fmla="*/ 332 h 727"/>
                      <a:gd name="T40" fmla="*/ 152 w 810"/>
                      <a:gd name="T41" fmla="*/ 359 h 727"/>
                      <a:gd name="T42" fmla="*/ 146 w 810"/>
                      <a:gd name="T43" fmla="*/ 394 h 727"/>
                      <a:gd name="T44" fmla="*/ 150 w 810"/>
                      <a:gd name="T45" fmla="*/ 425 h 727"/>
                      <a:gd name="T46" fmla="*/ 173 w 810"/>
                      <a:gd name="T47" fmla="*/ 484 h 727"/>
                      <a:gd name="T48" fmla="*/ 179 w 810"/>
                      <a:gd name="T49" fmla="*/ 518 h 727"/>
                      <a:gd name="T50" fmla="*/ 187 w 810"/>
                      <a:gd name="T51" fmla="*/ 606 h 727"/>
                      <a:gd name="T52" fmla="*/ 204 w 810"/>
                      <a:gd name="T53" fmla="*/ 647 h 727"/>
                      <a:gd name="T54" fmla="*/ 231 w 810"/>
                      <a:gd name="T55" fmla="*/ 690 h 727"/>
                      <a:gd name="T56" fmla="*/ 245 w 810"/>
                      <a:gd name="T57" fmla="*/ 700 h 727"/>
                      <a:gd name="T58" fmla="*/ 259 w 810"/>
                      <a:gd name="T59" fmla="*/ 715 h 727"/>
                      <a:gd name="T60" fmla="*/ 265 w 810"/>
                      <a:gd name="T61" fmla="*/ 678 h 727"/>
                      <a:gd name="T62" fmla="*/ 308 w 810"/>
                      <a:gd name="T63" fmla="*/ 696 h 727"/>
                      <a:gd name="T64" fmla="*/ 328 w 810"/>
                      <a:gd name="T65" fmla="*/ 713 h 727"/>
                      <a:gd name="T66" fmla="*/ 372 w 810"/>
                      <a:gd name="T67" fmla="*/ 726 h 727"/>
                      <a:gd name="T68" fmla="*/ 407 w 810"/>
                      <a:gd name="T69" fmla="*/ 723 h 727"/>
                      <a:gd name="T70" fmla="*/ 429 w 810"/>
                      <a:gd name="T71" fmla="*/ 710 h 727"/>
                      <a:gd name="T72" fmla="*/ 452 w 810"/>
                      <a:gd name="T73" fmla="*/ 675 h 727"/>
                      <a:gd name="T74" fmla="*/ 463 w 810"/>
                      <a:gd name="T75" fmla="*/ 529 h 727"/>
                      <a:gd name="T76" fmla="*/ 465 w 810"/>
                      <a:gd name="T77" fmla="*/ 480 h 727"/>
                      <a:gd name="T78" fmla="*/ 471 w 810"/>
                      <a:gd name="T79" fmla="*/ 469 h 727"/>
                      <a:gd name="T80" fmla="*/ 463 w 810"/>
                      <a:gd name="T81" fmla="*/ 426 h 727"/>
                      <a:gd name="T82" fmla="*/ 469 w 810"/>
                      <a:gd name="T83" fmla="*/ 368 h 727"/>
                      <a:gd name="T84" fmla="*/ 500 w 810"/>
                      <a:gd name="T85" fmla="*/ 330 h 727"/>
                      <a:gd name="T86" fmla="*/ 525 w 810"/>
                      <a:gd name="T87" fmla="*/ 320 h 727"/>
                      <a:gd name="T88" fmla="*/ 538 w 810"/>
                      <a:gd name="T89" fmla="*/ 232 h 727"/>
                      <a:gd name="T90" fmla="*/ 551 w 810"/>
                      <a:gd name="T91" fmla="*/ 148 h 727"/>
                      <a:gd name="T92" fmla="*/ 541 w 810"/>
                      <a:gd name="T93" fmla="*/ 124 h 727"/>
                      <a:gd name="T94" fmla="*/ 531 w 810"/>
                      <a:gd name="T95" fmla="*/ 99 h 727"/>
                      <a:gd name="T96" fmla="*/ 539 w 810"/>
                      <a:gd name="T97" fmla="*/ 86 h 727"/>
                      <a:gd name="T98" fmla="*/ 617 w 810"/>
                      <a:gd name="T99" fmla="*/ 80 h 727"/>
                      <a:gd name="T100" fmla="*/ 708 w 810"/>
                      <a:gd name="T101" fmla="*/ 63 h 727"/>
                      <a:gd name="T102" fmla="*/ 803 w 810"/>
                      <a:gd name="T103" fmla="*/ 61 h 727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w 810"/>
                      <a:gd name="T157" fmla="*/ 0 h 727"/>
                      <a:gd name="T158" fmla="*/ 810 w 810"/>
                      <a:gd name="T159" fmla="*/ 727 h 727"/>
                    </a:gdLst>
                    <a:ahLst/>
                    <a:cxnLst>
                      <a:cxn ang="T104">
                        <a:pos x="T0" y="T1"/>
                      </a:cxn>
                      <a:cxn ang="T105">
                        <a:pos x="T2" y="T3"/>
                      </a:cxn>
                      <a:cxn ang="T106">
                        <a:pos x="T4" y="T5"/>
                      </a:cxn>
                      <a:cxn ang="T107">
                        <a:pos x="T6" y="T7"/>
                      </a:cxn>
                      <a:cxn ang="T108">
                        <a:pos x="T8" y="T9"/>
                      </a:cxn>
                      <a:cxn ang="T109">
                        <a:pos x="T10" y="T11"/>
                      </a:cxn>
                      <a:cxn ang="T110">
                        <a:pos x="T12" y="T13"/>
                      </a:cxn>
                      <a:cxn ang="T111">
                        <a:pos x="T14" y="T15"/>
                      </a:cxn>
                      <a:cxn ang="T112">
                        <a:pos x="T16" y="T17"/>
                      </a:cxn>
                      <a:cxn ang="T113">
                        <a:pos x="T18" y="T19"/>
                      </a:cxn>
                      <a:cxn ang="T114">
                        <a:pos x="T20" y="T21"/>
                      </a:cxn>
                      <a:cxn ang="T115">
                        <a:pos x="T22" y="T23"/>
                      </a:cxn>
                      <a:cxn ang="T116">
                        <a:pos x="T24" y="T25"/>
                      </a:cxn>
                      <a:cxn ang="T117">
                        <a:pos x="T26" y="T27"/>
                      </a:cxn>
                      <a:cxn ang="T118">
                        <a:pos x="T28" y="T29"/>
                      </a:cxn>
                      <a:cxn ang="T119">
                        <a:pos x="T30" y="T31"/>
                      </a:cxn>
                      <a:cxn ang="T120">
                        <a:pos x="T32" y="T33"/>
                      </a:cxn>
                      <a:cxn ang="T121">
                        <a:pos x="T34" y="T35"/>
                      </a:cxn>
                      <a:cxn ang="T122">
                        <a:pos x="T36" y="T37"/>
                      </a:cxn>
                      <a:cxn ang="T123">
                        <a:pos x="T38" y="T39"/>
                      </a:cxn>
                      <a:cxn ang="T124">
                        <a:pos x="T40" y="T41"/>
                      </a:cxn>
                      <a:cxn ang="T125">
                        <a:pos x="T42" y="T43"/>
                      </a:cxn>
                      <a:cxn ang="T126">
                        <a:pos x="T44" y="T45"/>
                      </a:cxn>
                      <a:cxn ang="T127">
                        <a:pos x="T46" y="T47"/>
                      </a:cxn>
                      <a:cxn ang="T128">
                        <a:pos x="T48" y="T49"/>
                      </a:cxn>
                      <a:cxn ang="T129">
                        <a:pos x="T50" y="T51"/>
                      </a:cxn>
                      <a:cxn ang="T130">
                        <a:pos x="T52" y="T53"/>
                      </a:cxn>
                      <a:cxn ang="T131">
                        <a:pos x="T54" y="T55"/>
                      </a:cxn>
                      <a:cxn ang="T132">
                        <a:pos x="T56" y="T57"/>
                      </a:cxn>
                      <a:cxn ang="T133">
                        <a:pos x="T58" y="T59"/>
                      </a:cxn>
                      <a:cxn ang="T134">
                        <a:pos x="T60" y="T61"/>
                      </a:cxn>
                      <a:cxn ang="T135">
                        <a:pos x="T62" y="T63"/>
                      </a:cxn>
                      <a:cxn ang="T136">
                        <a:pos x="T64" y="T65"/>
                      </a:cxn>
                      <a:cxn ang="T137">
                        <a:pos x="T66" y="T67"/>
                      </a:cxn>
                      <a:cxn ang="T138">
                        <a:pos x="T68" y="T69"/>
                      </a:cxn>
                      <a:cxn ang="T139">
                        <a:pos x="T70" y="T71"/>
                      </a:cxn>
                      <a:cxn ang="T140">
                        <a:pos x="T72" y="T73"/>
                      </a:cxn>
                      <a:cxn ang="T141">
                        <a:pos x="T74" y="T75"/>
                      </a:cxn>
                      <a:cxn ang="T142">
                        <a:pos x="T76" y="T77"/>
                      </a:cxn>
                      <a:cxn ang="T143">
                        <a:pos x="T78" y="T79"/>
                      </a:cxn>
                      <a:cxn ang="T144">
                        <a:pos x="T80" y="T81"/>
                      </a:cxn>
                      <a:cxn ang="T145">
                        <a:pos x="T82" y="T83"/>
                      </a:cxn>
                      <a:cxn ang="T146">
                        <a:pos x="T84" y="T85"/>
                      </a:cxn>
                      <a:cxn ang="T147">
                        <a:pos x="T86" y="T87"/>
                      </a:cxn>
                      <a:cxn ang="T148">
                        <a:pos x="T88" y="T89"/>
                      </a:cxn>
                      <a:cxn ang="T149">
                        <a:pos x="T90" y="T91"/>
                      </a:cxn>
                      <a:cxn ang="T150">
                        <a:pos x="T92" y="T93"/>
                      </a:cxn>
                      <a:cxn ang="T151">
                        <a:pos x="T94" y="T95"/>
                      </a:cxn>
                      <a:cxn ang="T152">
                        <a:pos x="T96" y="T97"/>
                      </a:cxn>
                      <a:cxn ang="T153">
                        <a:pos x="T98" y="T99"/>
                      </a:cxn>
                      <a:cxn ang="T154">
                        <a:pos x="T100" y="T101"/>
                      </a:cxn>
                      <a:cxn ang="T155">
                        <a:pos x="T102" y="T103"/>
                      </a:cxn>
                    </a:cxnLst>
                    <a:rect l="T156" t="T157" r="T158" b="T159"/>
                    <a:pathLst>
                      <a:path w="810" h="727">
                        <a:moveTo>
                          <a:pt x="810" y="61"/>
                        </a:moveTo>
                        <a:lnTo>
                          <a:pt x="807" y="54"/>
                        </a:lnTo>
                        <a:lnTo>
                          <a:pt x="802" y="48"/>
                        </a:lnTo>
                        <a:lnTo>
                          <a:pt x="797" y="42"/>
                        </a:lnTo>
                        <a:lnTo>
                          <a:pt x="790" y="36"/>
                        </a:lnTo>
                        <a:lnTo>
                          <a:pt x="784" y="32"/>
                        </a:lnTo>
                        <a:lnTo>
                          <a:pt x="775" y="28"/>
                        </a:lnTo>
                        <a:lnTo>
                          <a:pt x="766" y="26"/>
                        </a:lnTo>
                        <a:lnTo>
                          <a:pt x="756" y="25"/>
                        </a:lnTo>
                        <a:lnTo>
                          <a:pt x="743" y="26"/>
                        </a:lnTo>
                        <a:lnTo>
                          <a:pt x="730" y="29"/>
                        </a:lnTo>
                        <a:lnTo>
                          <a:pt x="718" y="33"/>
                        </a:lnTo>
                        <a:lnTo>
                          <a:pt x="703" y="37"/>
                        </a:lnTo>
                        <a:lnTo>
                          <a:pt x="671" y="37"/>
                        </a:lnTo>
                        <a:lnTo>
                          <a:pt x="651" y="41"/>
                        </a:lnTo>
                        <a:lnTo>
                          <a:pt x="634" y="44"/>
                        </a:lnTo>
                        <a:lnTo>
                          <a:pt x="627" y="46"/>
                        </a:lnTo>
                        <a:lnTo>
                          <a:pt x="619" y="48"/>
                        </a:lnTo>
                        <a:lnTo>
                          <a:pt x="611" y="51"/>
                        </a:lnTo>
                        <a:lnTo>
                          <a:pt x="604" y="55"/>
                        </a:lnTo>
                        <a:lnTo>
                          <a:pt x="411" y="55"/>
                        </a:lnTo>
                        <a:lnTo>
                          <a:pt x="411" y="37"/>
                        </a:lnTo>
                        <a:lnTo>
                          <a:pt x="292" y="37"/>
                        </a:lnTo>
                        <a:lnTo>
                          <a:pt x="280" y="40"/>
                        </a:lnTo>
                        <a:lnTo>
                          <a:pt x="269" y="41"/>
                        </a:lnTo>
                        <a:lnTo>
                          <a:pt x="257" y="40"/>
                        </a:lnTo>
                        <a:lnTo>
                          <a:pt x="245" y="39"/>
                        </a:lnTo>
                        <a:lnTo>
                          <a:pt x="232" y="37"/>
                        </a:lnTo>
                        <a:lnTo>
                          <a:pt x="220" y="34"/>
                        </a:lnTo>
                        <a:lnTo>
                          <a:pt x="208" y="30"/>
                        </a:lnTo>
                        <a:lnTo>
                          <a:pt x="196" y="26"/>
                        </a:lnTo>
                        <a:lnTo>
                          <a:pt x="172" y="17"/>
                        </a:lnTo>
                        <a:lnTo>
                          <a:pt x="149" y="8"/>
                        </a:lnTo>
                        <a:lnTo>
                          <a:pt x="137" y="5"/>
                        </a:lnTo>
                        <a:lnTo>
                          <a:pt x="126" y="2"/>
                        </a:lnTo>
                        <a:lnTo>
                          <a:pt x="116" y="0"/>
                        </a:lnTo>
                        <a:lnTo>
                          <a:pt x="105" y="0"/>
                        </a:lnTo>
                        <a:lnTo>
                          <a:pt x="97" y="0"/>
                        </a:lnTo>
                        <a:lnTo>
                          <a:pt x="91" y="2"/>
                        </a:lnTo>
                        <a:lnTo>
                          <a:pt x="83" y="5"/>
                        </a:lnTo>
                        <a:lnTo>
                          <a:pt x="75" y="8"/>
                        </a:lnTo>
                        <a:lnTo>
                          <a:pt x="68" y="13"/>
                        </a:lnTo>
                        <a:lnTo>
                          <a:pt x="60" y="19"/>
                        </a:lnTo>
                        <a:lnTo>
                          <a:pt x="53" y="24"/>
                        </a:lnTo>
                        <a:lnTo>
                          <a:pt x="46" y="31"/>
                        </a:lnTo>
                        <a:lnTo>
                          <a:pt x="6" y="31"/>
                        </a:lnTo>
                        <a:lnTo>
                          <a:pt x="3" y="45"/>
                        </a:lnTo>
                        <a:lnTo>
                          <a:pt x="0" y="55"/>
                        </a:lnTo>
                        <a:lnTo>
                          <a:pt x="0" y="58"/>
                        </a:lnTo>
                        <a:lnTo>
                          <a:pt x="2" y="61"/>
                        </a:lnTo>
                        <a:lnTo>
                          <a:pt x="4" y="64"/>
                        </a:lnTo>
                        <a:lnTo>
                          <a:pt x="7" y="68"/>
                        </a:lnTo>
                        <a:lnTo>
                          <a:pt x="12" y="70"/>
                        </a:lnTo>
                        <a:lnTo>
                          <a:pt x="16" y="72"/>
                        </a:lnTo>
                        <a:lnTo>
                          <a:pt x="21" y="74"/>
                        </a:lnTo>
                        <a:lnTo>
                          <a:pt x="26" y="74"/>
                        </a:lnTo>
                        <a:lnTo>
                          <a:pt x="26" y="86"/>
                        </a:lnTo>
                        <a:lnTo>
                          <a:pt x="28" y="99"/>
                        </a:lnTo>
                        <a:lnTo>
                          <a:pt x="32" y="113"/>
                        </a:lnTo>
                        <a:lnTo>
                          <a:pt x="36" y="129"/>
                        </a:lnTo>
                        <a:lnTo>
                          <a:pt x="40" y="144"/>
                        </a:lnTo>
                        <a:lnTo>
                          <a:pt x="47" y="160"/>
                        </a:lnTo>
                        <a:lnTo>
                          <a:pt x="53" y="175"/>
                        </a:lnTo>
                        <a:lnTo>
                          <a:pt x="60" y="192"/>
                        </a:lnTo>
                        <a:lnTo>
                          <a:pt x="77" y="223"/>
                        </a:lnTo>
                        <a:lnTo>
                          <a:pt x="93" y="252"/>
                        </a:lnTo>
                        <a:lnTo>
                          <a:pt x="102" y="265"/>
                        </a:lnTo>
                        <a:lnTo>
                          <a:pt x="109" y="276"/>
                        </a:lnTo>
                        <a:lnTo>
                          <a:pt x="117" y="286"/>
                        </a:lnTo>
                        <a:lnTo>
                          <a:pt x="125" y="296"/>
                        </a:lnTo>
                        <a:lnTo>
                          <a:pt x="128" y="298"/>
                        </a:lnTo>
                        <a:lnTo>
                          <a:pt x="133" y="300"/>
                        </a:lnTo>
                        <a:lnTo>
                          <a:pt x="137" y="301"/>
                        </a:lnTo>
                        <a:lnTo>
                          <a:pt x="142" y="301"/>
                        </a:lnTo>
                        <a:lnTo>
                          <a:pt x="151" y="302"/>
                        </a:lnTo>
                        <a:lnTo>
                          <a:pt x="159" y="302"/>
                        </a:lnTo>
                        <a:lnTo>
                          <a:pt x="159" y="309"/>
                        </a:lnTo>
                        <a:lnTo>
                          <a:pt x="159" y="317"/>
                        </a:lnTo>
                        <a:lnTo>
                          <a:pt x="159" y="326"/>
                        </a:lnTo>
                        <a:lnTo>
                          <a:pt x="159" y="332"/>
                        </a:lnTo>
                        <a:lnTo>
                          <a:pt x="158" y="339"/>
                        </a:lnTo>
                        <a:lnTo>
                          <a:pt x="157" y="346"/>
                        </a:lnTo>
                        <a:lnTo>
                          <a:pt x="154" y="353"/>
                        </a:lnTo>
                        <a:lnTo>
                          <a:pt x="152" y="359"/>
                        </a:lnTo>
                        <a:lnTo>
                          <a:pt x="149" y="366"/>
                        </a:lnTo>
                        <a:lnTo>
                          <a:pt x="147" y="374"/>
                        </a:lnTo>
                        <a:lnTo>
                          <a:pt x="146" y="383"/>
                        </a:lnTo>
                        <a:lnTo>
                          <a:pt x="146" y="394"/>
                        </a:lnTo>
                        <a:lnTo>
                          <a:pt x="146" y="403"/>
                        </a:lnTo>
                        <a:lnTo>
                          <a:pt x="147" y="410"/>
                        </a:lnTo>
                        <a:lnTo>
                          <a:pt x="148" y="418"/>
                        </a:lnTo>
                        <a:lnTo>
                          <a:pt x="150" y="425"/>
                        </a:lnTo>
                        <a:lnTo>
                          <a:pt x="156" y="439"/>
                        </a:lnTo>
                        <a:lnTo>
                          <a:pt x="162" y="453"/>
                        </a:lnTo>
                        <a:lnTo>
                          <a:pt x="168" y="469"/>
                        </a:lnTo>
                        <a:lnTo>
                          <a:pt x="173" y="484"/>
                        </a:lnTo>
                        <a:lnTo>
                          <a:pt x="175" y="491"/>
                        </a:lnTo>
                        <a:lnTo>
                          <a:pt x="178" y="500"/>
                        </a:lnTo>
                        <a:lnTo>
                          <a:pt x="179" y="508"/>
                        </a:lnTo>
                        <a:lnTo>
                          <a:pt x="179" y="518"/>
                        </a:lnTo>
                        <a:lnTo>
                          <a:pt x="179" y="542"/>
                        </a:lnTo>
                        <a:lnTo>
                          <a:pt x="180" y="564"/>
                        </a:lnTo>
                        <a:lnTo>
                          <a:pt x="183" y="586"/>
                        </a:lnTo>
                        <a:lnTo>
                          <a:pt x="187" y="606"/>
                        </a:lnTo>
                        <a:lnTo>
                          <a:pt x="191" y="616"/>
                        </a:lnTo>
                        <a:lnTo>
                          <a:pt x="194" y="627"/>
                        </a:lnTo>
                        <a:lnTo>
                          <a:pt x="198" y="637"/>
                        </a:lnTo>
                        <a:lnTo>
                          <a:pt x="204" y="647"/>
                        </a:lnTo>
                        <a:lnTo>
                          <a:pt x="209" y="657"/>
                        </a:lnTo>
                        <a:lnTo>
                          <a:pt x="216" y="667"/>
                        </a:lnTo>
                        <a:lnTo>
                          <a:pt x="224" y="679"/>
                        </a:lnTo>
                        <a:lnTo>
                          <a:pt x="231" y="690"/>
                        </a:lnTo>
                        <a:lnTo>
                          <a:pt x="235" y="696"/>
                        </a:lnTo>
                        <a:lnTo>
                          <a:pt x="238" y="698"/>
                        </a:lnTo>
                        <a:lnTo>
                          <a:pt x="241" y="700"/>
                        </a:lnTo>
                        <a:lnTo>
                          <a:pt x="245" y="700"/>
                        </a:lnTo>
                        <a:lnTo>
                          <a:pt x="249" y="701"/>
                        </a:lnTo>
                        <a:lnTo>
                          <a:pt x="252" y="703"/>
                        </a:lnTo>
                        <a:lnTo>
                          <a:pt x="256" y="707"/>
                        </a:lnTo>
                        <a:lnTo>
                          <a:pt x="259" y="715"/>
                        </a:lnTo>
                        <a:lnTo>
                          <a:pt x="259" y="708"/>
                        </a:lnTo>
                        <a:lnTo>
                          <a:pt x="262" y="699"/>
                        </a:lnTo>
                        <a:lnTo>
                          <a:pt x="264" y="688"/>
                        </a:lnTo>
                        <a:lnTo>
                          <a:pt x="265" y="678"/>
                        </a:lnTo>
                        <a:lnTo>
                          <a:pt x="298" y="678"/>
                        </a:lnTo>
                        <a:lnTo>
                          <a:pt x="301" y="685"/>
                        </a:lnTo>
                        <a:lnTo>
                          <a:pt x="304" y="691"/>
                        </a:lnTo>
                        <a:lnTo>
                          <a:pt x="308" y="696"/>
                        </a:lnTo>
                        <a:lnTo>
                          <a:pt x="313" y="701"/>
                        </a:lnTo>
                        <a:lnTo>
                          <a:pt x="317" y="706"/>
                        </a:lnTo>
                        <a:lnTo>
                          <a:pt x="322" y="710"/>
                        </a:lnTo>
                        <a:lnTo>
                          <a:pt x="328" y="713"/>
                        </a:lnTo>
                        <a:lnTo>
                          <a:pt x="333" y="716"/>
                        </a:lnTo>
                        <a:lnTo>
                          <a:pt x="346" y="721"/>
                        </a:lnTo>
                        <a:lnTo>
                          <a:pt x="359" y="724"/>
                        </a:lnTo>
                        <a:lnTo>
                          <a:pt x="372" y="726"/>
                        </a:lnTo>
                        <a:lnTo>
                          <a:pt x="384" y="727"/>
                        </a:lnTo>
                        <a:lnTo>
                          <a:pt x="393" y="726"/>
                        </a:lnTo>
                        <a:lnTo>
                          <a:pt x="400" y="725"/>
                        </a:lnTo>
                        <a:lnTo>
                          <a:pt x="407" y="723"/>
                        </a:lnTo>
                        <a:lnTo>
                          <a:pt x="414" y="721"/>
                        </a:lnTo>
                        <a:lnTo>
                          <a:pt x="419" y="718"/>
                        </a:lnTo>
                        <a:lnTo>
                          <a:pt x="425" y="714"/>
                        </a:lnTo>
                        <a:lnTo>
                          <a:pt x="429" y="710"/>
                        </a:lnTo>
                        <a:lnTo>
                          <a:pt x="433" y="706"/>
                        </a:lnTo>
                        <a:lnTo>
                          <a:pt x="441" y="696"/>
                        </a:lnTo>
                        <a:lnTo>
                          <a:pt x="447" y="686"/>
                        </a:lnTo>
                        <a:lnTo>
                          <a:pt x="452" y="675"/>
                        </a:lnTo>
                        <a:lnTo>
                          <a:pt x="458" y="665"/>
                        </a:lnTo>
                        <a:lnTo>
                          <a:pt x="458" y="554"/>
                        </a:lnTo>
                        <a:lnTo>
                          <a:pt x="462" y="542"/>
                        </a:lnTo>
                        <a:lnTo>
                          <a:pt x="463" y="529"/>
                        </a:lnTo>
                        <a:lnTo>
                          <a:pt x="464" y="516"/>
                        </a:lnTo>
                        <a:lnTo>
                          <a:pt x="464" y="502"/>
                        </a:lnTo>
                        <a:lnTo>
                          <a:pt x="464" y="490"/>
                        </a:lnTo>
                        <a:lnTo>
                          <a:pt x="465" y="480"/>
                        </a:lnTo>
                        <a:lnTo>
                          <a:pt x="466" y="476"/>
                        </a:lnTo>
                        <a:lnTo>
                          <a:pt x="467" y="473"/>
                        </a:lnTo>
                        <a:lnTo>
                          <a:pt x="469" y="470"/>
                        </a:lnTo>
                        <a:lnTo>
                          <a:pt x="471" y="469"/>
                        </a:lnTo>
                        <a:lnTo>
                          <a:pt x="466" y="456"/>
                        </a:lnTo>
                        <a:lnTo>
                          <a:pt x="464" y="444"/>
                        </a:lnTo>
                        <a:lnTo>
                          <a:pt x="463" y="435"/>
                        </a:lnTo>
                        <a:lnTo>
                          <a:pt x="463" y="426"/>
                        </a:lnTo>
                        <a:lnTo>
                          <a:pt x="463" y="409"/>
                        </a:lnTo>
                        <a:lnTo>
                          <a:pt x="464" y="388"/>
                        </a:lnTo>
                        <a:lnTo>
                          <a:pt x="465" y="378"/>
                        </a:lnTo>
                        <a:lnTo>
                          <a:pt x="469" y="368"/>
                        </a:lnTo>
                        <a:lnTo>
                          <a:pt x="474" y="358"/>
                        </a:lnTo>
                        <a:lnTo>
                          <a:pt x="482" y="348"/>
                        </a:lnTo>
                        <a:lnTo>
                          <a:pt x="490" y="338"/>
                        </a:lnTo>
                        <a:lnTo>
                          <a:pt x="500" y="330"/>
                        </a:lnTo>
                        <a:lnTo>
                          <a:pt x="506" y="327"/>
                        </a:lnTo>
                        <a:lnTo>
                          <a:pt x="511" y="324"/>
                        </a:lnTo>
                        <a:lnTo>
                          <a:pt x="518" y="322"/>
                        </a:lnTo>
                        <a:lnTo>
                          <a:pt x="525" y="320"/>
                        </a:lnTo>
                        <a:lnTo>
                          <a:pt x="526" y="298"/>
                        </a:lnTo>
                        <a:lnTo>
                          <a:pt x="528" y="275"/>
                        </a:lnTo>
                        <a:lnTo>
                          <a:pt x="532" y="254"/>
                        </a:lnTo>
                        <a:lnTo>
                          <a:pt x="538" y="232"/>
                        </a:lnTo>
                        <a:lnTo>
                          <a:pt x="542" y="211"/>
                        </a:lnTo>
                        <a:lnTo>
                          <a:pt x="546" y="190"/>
                        </a:lnTo>
                        <a:lnTo>
                          <a:pt x="550" y="168"/>
                        </a:lnTo>
                        <a:lnTo>
                          <a:pt x="551" y="148"/>
                        </a:lnTo>
                        <a:lnTo>
                          <a:pt x="550" y="141"/>
                        </a:lnTo>
                        <a:lnTo>
                          <a:pt x="548" y="135"/>
                        </a:lnTo>
                        <a:lnTo>
                          <a:pt x="544" y="129"/>
                        </a:lnTo>
                        <a:lnTo>
                          <a:pt x="541" y="124"/>
                        </a:lnTo>
                        <a:lnTo>
                          <a:pt x="537" y="117"/>
                        </a:lnTo>
                        <a:lnTo>
                          <a:pt x="533" y="111"/>
                        </a:lnTo>
                        <a:lnTo>
                          <a:pt x="531" y="105"/>
                        </a:lnTo>
                        <a:lnTo>
                          <a:pt x="531" y="99"/>
                        </a:lnTo>
                        <a:lnTo>
                          <a:pt x="531" y="94"/>
                        </a:lnTo>
                        <a:lnTo>
                          <a:pt x="532" y="91"/>
                        </a:lnTo>
                        <a:lnTo>
                          <a:pt x="535" y="88"/>
                        </a:lnTo>
                        <a:lnTo>
                          <a:pt x="539" y="86"/>
                        </a:lnTo>
                        <a:lnTo>
                          <a:pt x="548" y="84"/>
                        </a:lnTo>
                        <a:lnTo>
                          <a:pt x="559" y="83"/>
                        </a:lnTo>
                        <a:lnTo>
                          <a:pt x="587" y="82"/>
                        </a:lnTo>
                        <a:lnTo>
                          <a:pt x="617" y="80"/>
                        </a:lnTo>
                        <a:lnTo>
                          <a:pt x="640" y="74"/>
                        </a:lnTo>
                        <a:lnTo>
                          <a:pt x="662" y="70"/>
                        </a:lnTo>
                        <a:lnTo>
                          <a:pt x="685" y="67"/>
                        </a:lnTo>
                        <a:lnTo>
                          <a:pt x="708" y="63"/>
                        </a:lnTo>
                        <a:lnTo>
                          <a:pt x="731" y="62"/>
                        </a:lnTo>
                        <a:lnTo>
                          <a:pt x="754" y="61"/>
                        </a:lnTo>
                        <a:lnTo>
                          <a:pt x="778" y="61"/>
                        </a:lnTo>
                        <a:lnTo>
                          <a:pt x="803" y="61"/>
                        </a:lnTo>
                        <a:lnTo>
                          <a:pt x="810" y="61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322" name="Freeform 479"/>
                  <p:cNvSpPr>
                    <a:spLocks/>
                  </p:cNvSpPr>
                  <p:nvPr>
                    <p:custDataLst>
                      <p:tags r:id="rId306"/>
                    </p:custDataLst>
                  </p:nvPr>
                </p:nvSpPr>
                <p:spPr bwMode="auto">
                  <a:xfrm>
                    <a:off x="3576638" y="3408363"/>
                    <a:ext cx="161925" cy="141287"/>
                  </a:xfrm>
                  <a:custGeom>
                    <a:avLst/>
                    <a:gdLst>
                      <a:gd name="T0" fmla="*/ 203 w 365"/>
                      <a:gd name="T1" fmla="*/ 250 h 271"/>
                      <a:gd name="T2" fmla="*/ 163 w 365"/>
                      <a:gd name="T3" fmla="*/ 246 h 271"/>
                      <a:gd name="T4" fmla="*/ 121 w 365"/>
                      <a:gd name="T5" fmla="*/ 247 h 271"/>
                      <a:gd name="T6" fmla="*/ 92 w 365"/>
                      <a:gd name="T7" fmla="*/ 250 h 271"/>
                      <a:gd name="T8" fmla="*/ 74 w 365"/>
                      <a:gd name="T9" fmla="*/ 255 h 271"/>
                      <a:gd name="T10" fmla="*/ 26 w 365"/>
                      <a:gd name="T11" fmla="*/ 271 h 271"/>
                      <a:gd name="T12" fmla="*/ 20 w 365"/>
                      <a:gd name="T13" fmla="*/ 270 h 271"/>
                      <a:gd name="T14" fmla="*/ 17 w 365"/>
                      <a:gd name="T15" fmla="*/ 266 h 271"/>
                      <a:gd name="T16" fmla="*/ 18 w 365"/>
                      <a:gd name="T17" fmla="*/ 254 h 271"/>
                      <a:gd name="T18" fmla="*/ 26 w 365"/>
                      <a:gd name="T19" fmla="*/ 228 h 271"/>
                      <a:gd name="T20" fmla="*/ 61 w 365"/>
                      <a:gd name="T21" fmla="*/ 226 h 271"/>
                      <a:gd name="T22" fmla="*/ 89 w 365"/>
                      <a:gd name="T23" fmla="*/ 222 h 271"/>
                      <a:gd name="T24" fmla="*/ 115 w 365"/>
                      <a:gd name="T25" fmla="*/ 218 h 271"/>
                      <a:gd name="T26" fmla="*/ 146 w 365"/>
                      <a:gd name="T27" fmla="*/ 216 h 271"/>
                      <a:gd name="T28" fmla="*/ 182 w 365"/>
                      <a:gd name="T29" fmla="*/ 218 h 271"/>
                      <a:gd name="T30" fmla="*/ 199 w 365"/>
                      <a:gd name="T31" fmla="*/ 218 h 271"/>
                      <a:gd name="T32" fmla="*/ 219 w 365"/>
                      <a:gd name="T33" fmla="*/ 216 h 271"/>
                      <a:gd name="T34" fmla="*/ 215 w 365"/>
                      <a:gd name="T35" fmla="*/ 208 h 271"/>
                      <a:gd name="T36" fmla="*/ 210 w 365"/>
                      <a:gd name="T37" fmla="*/ 201 h 271"/>
                      <a:gd name="T38" fmla="*/ 195 w 365"/>
                      <a:gd name="T39" fmla="*/ 194 h 271"/>
                      <a:gd name="T40" fmla="*/ 175 w 365"/>
                      <a:gd name="T41" fmla="*/ 191 h 271"/>
                      <a:gd name="T42" fmla="*/ 152 w 365"/>
                      <a:gd name="T43" fmla="*/ 190 h 271"/>
                      <a:gd name="T44" fmla="*/ 93 w 365"/>
                      <a:gd name="T45" fmla="*/ 192 h 271"/>
                      <a:gd name="T46" fmla="*/ 64 w 365"/>
                      <a:gd name="T47" fmla="*/ 196 h 271"/>
                      <a:gd name="T48" fmla="*/ 33 w 365"/>
                      <a:gd name="T49" fmla="*/ 203 h 271"/>
                      <a:gd name="T50" fmla="*/ 38 w 365"/>
                      <a:gd name="T51" fmla="*/ 183 h 271"/>
                      <a:gd name="T52" fmla="*/ 39 w 365"/>
                      <a:gd name="T53" fmla="*/ 172 h 271"/>
                      <a:gd name="T54" fmla="*/ 26 w 365"/>
                      <a:gd name="T55" fmla="*/ 164 h 271"/>
                      <a:gd name="T56" fmla="*/ 13 w 365"/>
                      <a:gd name="T57" fmla="*/ 160 h 271"/>
                      <a:gd name="T58" fmla="*/ 11 w 365"/>
                      <a:gd name="T59" fmla="*/ 147 h 271"/>
                      <a:gd name="T60" fmla="*/ 6 w 365"/>
                      <a:gd name="T61" fmla="*/ 143 h 271"/>
                      <a:gd name="T62" fmla="*/ 2 w 365"/>
                      <a:gd name="T63" fmla="*/ 141 h 271"/>
                      <a:gd name="T64" fmla="*/ 0 w 365"/>
                      <a:gd name="T65" fmla="*/ 135 h 271"/>
                      <a:gd name="T66" fmla="*/ 5 w 365"/>
                      <a:gd name="T67" fmla="*/ 115 h 271"/>
                      <a:gd name="T68" fmla="*/ 17 w 365"/>
                      <a:gd name="T69" fmla="*/ 92 h 271"/>
                      <a:gd name="T70" fmla="*/ 30 w 365"/>
                      <a:gd name="T71" fmla="*/ 69 h 271"/>
                      <a:gd name="T72" fmla="*/ 39 w 365"/>
                      <a:gd name="T73" fmla="*/ 49 h 271"/>
                      <a:gd name="T74" fmla="*/ 48 w 365"/>
                      <a:gd name="T75" fmla="*/ 42 h 271"/>
                      <a:gd name="T76" fmla="*/ 49 w 365"/>
                      <a:gd name="T77" fmla="*/ 48 h 271"/>
                      <a:gd name="T78" fmla="*/ 52 w 365"/>
                      <a:gd name="T79" fmla="*/ 36 h 271"/>
                      <a:gd name="T80" fmla="*/ 75 w 365"/>
                      <a:gd name="T81" fmla="*/ 31 h 271"/>
                      <a:gd name="T82" fmla="*/ 114 w 365"/>
                      <a:gd name="T83" fmla="*/ 18 h 271"/>
                      <a:gd name="T84" fmla="*/ 165 w 365"/>
                      <a:gd name="T85" fmla="*/ 0 h 271"/>
                      <a:gd name="T86" fmla="*/ 184 w 365"/>
                      <a:gd name="T87" fmla="*/ 15 h 271"/>
                      <a:gd name="T88" fmla="*/ 202 w 365"/>
                      <a:gd name="T89" fmla="*/ 24 h 271"/>
                      <a:gd name="T90" fmla="*/ 220 w 365"/>
                      <a:gd name="T91" fmla="*/ 29 h 271"/>
                      <a:gd name="T92" fmla="*/ 239 w 365"/>
                      <a:gd name="T93" fmla="*/ 30 h 271"/>
                      <a:gd name="T94" fmla="*/ 241 w 365"/>
                      <a:gd name="T95" fmla="*/ 52 h 271"/>
                      <a:gd name="T96" fmla="*/ 247 w 365"/>
                      <a:gd name="T97" fmla="*/ 69 h 271"/>
                      <a:gd name="T98" fmla="*/ 254 w 365"/>
                      <a:gd name="T99" fmla="*/ 84 h 271"/>
                      <a:gd name="T100" fmla="*/ 264 w 365"/>
                      <a:gd name="T101" fmla="*/ 95 h 271"/>
                      <a:gd name="T102" fmla="*/ 305 w 365"/>
                      <a:gd name="T103" fmla="*/ 129 h 271"/>
                      <a:gd name="T104" fmla="*/ 352 w 365"/>
                      <a:gd name="T105" fmla="*/ 234 h 271"/>
                      <a:gd name="T106" fmla="*/ 359 w 365"/>
                      <a:gd name="T107" fmla="*/ 257 h 271"/>
                      <a:gd name="T108" fmla="*/ 365 w 365"/>
                      <a:gd name="T109" fmla="*/ 271 h 271"/>
                      <a:gd name="T110" fmla="*/ 321 w 365"/>
                      <a:gd name="T111" fmla="*/ 259 h 271"/>
                      <a:gd name="T112" fmla="*/ 275 w 365"/>
                      <a:gd name="T113" fmla="*/ 252 h 271"/>
                      <a:gd name="T114" fmla="*/ 248 w 365"/>
                      <a:gd name="T115" fmla="*/ 251 h 271"/>
                      <a:gd name="T116" fmla="*/ 219 w 365"/>
                      <a:gd name="T117" fmla="*/ 252 h 271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w 365"/>
                      <a:gd name="T178" fmla="*/ 0 h 271"/>
                      <a:gd name="T179" fmla="*/ 365 w 365"/>
                      <a:gd name="T180" fmla="*/ 271 h 271"/>
                    </a:gdLst>
                    <a:ahLst/>
                    <a:cxnLst>
                      <a:cxn ang="T118">
                        <a:pos x="T0" y="T1"/>
                      </a:cxn>
                      <a:cxn ang="T119">
                        <a:pos x="T2" y="T3"/>
                      </a:cxn>
                      <a:cxn ang="T120">
                        <a:pos x="T4" y="T5"/>
                      </a:cxn>
                      <a:cxn ang="T121">
                        <a:pos x="T6" y="T7"/>
                      </a:cxn>
                      <a:cxn ang="T122">
                        <a:pos x="T8" y="T9"/>
                      </a:cxn>
                      <a:cxn ang="T123">
                        <a:pos x="T10" y="T11"/>
                      </a:cxn>
                      <a:cxn ang="T124">
                        <a:pos x="T12" y="T13"/>
                      </a:cxn>
                      <a:cxn ang="T125">
                        <a:pos x="T14" y="T15"/>
                      </a:cxn>
                      <a:cxn ang="T126">
                        <a:pos x="T16" y="T17"/>
                      </a:cxn>
                      <a:cxn ang="T127">
                        <a:pos x="T18" y="T19"/>
                      </a:cxn>
                      <a:cxn ang="T128">
                        <a:pos x="T20" y="T21"/>
                      </a:cxn>
                      <a:cxn ang="T129">
                        <a:pos x="T22" y="T23"/>
                      </a:cxn>
                      <a:cxn ang="T130">
                        <a:pos x="T24" y="T25"/>
                      </a:cxn>
                      <a:cxn ang="T131">
                        <a:pos x="T26" y="T27"/>
                      </a:cxn>
                      <a:cxn ang="T132">
                        <a:pos x="T28" y="T29"/>
                      </a:cxn>
                      <a:cxn ang="T133">
                        <a:pos x="T30" y="T31"/>
                      </a:cxn>
                      <a:cxn ang="T134">
                        <a:pos x="T32" y="T33"/>
                      </a:cxn>
                      <a:cxn ang="T135">
                        <a:pos x="T34" y="T35"/>
                      </a:cxn>
                      <a:cxn ang="T136">
                        <a:pos x="T36" y="T37"/>
                      </a:cxn>
                      <a:cxn ang="T137">
                        <a:pos x="T38" y="T39"/>
                      </a:cxn>
                      <a:cxn ang="T138">
                        <a:pos x="T40" y="T41"/>
                      </a:cxn>
                      <a:cxn ang="T139">
                        <a:pos x="T42" y="T43"/>
                      </a:cxn>
                      <a:cxn ang="T140">
                        <a:pos x="T44" y="T45"/>
                      </a:cxn>
                      <a:cxn ang="T141">
                        <a:pos x="T46" y="T47"/>
                      </a:cxn>
                      <a:cxn ang="T142">
                        <a:pos x="T48" y="T49"/>
                      </a:cxn>
                      <a:cxn ang="T143">
                        <a:pos x="T50" y="T51"/>
                      </a:cxn>
                      <a:cxn ang="T144">
                        <a:pos x="T52" y="T53"/>
                      </a:cxn>
                      <a:cxn ang="T145">
                        <a:pos x="T54" y="T55"/>
                      </a:cxn>
                      <a:cxn ang="T146">
                        <a:pos x="T56" y="T57"/>
                      </a:cxn>
                      <a:cxn ang="T147">
                        <a:pos x="T58" y="T59"/>
                      </a:cxn>
                      <a:cxn ang="T148">
                        <a:pos x="T60" y="T61"/>
                      </a:cxn>
                      <a:cxn ang="T149">
                        <a:pos x="T62" y="T63"/>
                      </a:cxn>
                      <a:cxn ang="T150">
                        <a:pos x="T64" y="T65"/>
                      </a:cxn>
                      <a:cxn ang="T151">
                        <a:pos x="T66" y="T67"/>
                      </a:cxn>
                      <a:cxn ang="T152">
                        <a:pos x="T68" y="T69"/>
                      </a:cxn>
                      <a:cxn ang="T153">
                        <a:pos x="T70" y="T71"/>
                      </a:cxn>
                      <a:cxn ang="T154">
                        <a:pos x="T72" y="T73"/>
                      </a:cxn>
                      <a:cxn ang="T155">
                        <a:pos x="T74" y="T75"/>
                      </a:cxn>
                      <a:cxn ang="T156">
                        <a:pos x="T76" y="T77"/>
                      </a:cxn>
                      <a:cxn ang="T157">
                        <a:pos x="T78" y="T79"/>
                      </a:cxn>
                      <a:cxn ang="T158">
                        <a:pos x="T80" y="T81"/>
                      </a:cxn>
                      <a:cxn ang="T159">
                        <a:pos x="T82" y="T83"/>
                      </a:cxn>
                      <a:cxn ang="T160">
                        <a:pos x="T84" y="T85"/>
                      </a:cxn>
                      <a:cxn ang="T161">
                        <a:pos x="T86" y="T87"/>
                      </a:cxn>
                      <a:cxn ang="T162">
                        <a:pos x="T88" y="T89"/>
                      </a:cxn>
                      <a:cxn ang="T163">
                        <a:pos x="T90" y="T91"/>
                      </a:cxn>
                      <a:cxn ang="T164">
                        <a:pos x="T92" y="T93"/>
                      </a:cxn>
                      <a:cxn ang="T165">
                        <a:pos x="T94" y="T95"/>
                      </a:cxn>
                      <a:cxn ang="T166">
                        <a:pos x="T96" y="T97"/>
                      </a:cxn>
                      <a:cxn ang="T167">
                        <a:pos x="T98" y="T99"/>
                      </a:cxn>
                      <a:cxn ang="T168">
                        <a:pos x="T100" y="T101"/>
                      </a:cxn>
                      <a:cxn ang="T169">
                        <a:pos x="T102" y="T103"/>
                      </a:cxn>
                      <a:cxn ang="T170">
                        <a:pos x="T104" y="T105"/>
                      </a:cxn>
                      <a:cxn ang="T171">
                        <a:pos x="T106" y="T107"/>
                      </a:cxn>
                      <a:cxn ang="T172">
                        <a:pos x="T108" y="T109"/>
                      </a:cxn>
                      <a:cxn ang="T173">
                        <a:pos x="T110" y="T111"/>
                      </a:cxn>
                      <a:cxn ang="T174">
                        <a:pos x="T112" y="T113"/>
                      </a:cxn>
                      <a:cxn ang="T175">
                        <a:pos x="T114" y="T115"/>
                      </a:cxn>
                      <a:cxn ang="T176">
                        <a:pos x="T116" y="T117"/>
                      </a:cxn>
                    </a:cxnLst>
                    <a:rect l="T177" t="T178" r="T179" b="T180"/>
                    <a:pathLst>
                      <a:path w="365" h="271">
                        <a:moveTo>
                          <a:pt x="219" y="252"/>
                        </a:moveTo>
                        <a:lnTo>
                          <a:pt x="203" y="250"/>
                        </a:lnTo>
                        <a:lnTo>
                          <a:pt x="184" y="248"/>
                        </a:lnTo>
                        <a:lnTo>
                          <a:pt x="163" y="246"/>
                        </a:lnTo>
                        <a:lnTo>
                          <a:pt x="142" y="246"/>
                        </a:lnTo>
                        <a:lnTo>
                          <a:pt x="121" y="247"/>
                        </a:lnTo>
                        <a:lnTo>
                          <a:pt x="101" y="249"/>
                        </a:lnTo>
                        <a:lnTo>
                          <a:pt x="92" y="250"/>
                        </a:lnTo>
                        <a:lnTo>
                          <a:pt x="82" y="252"/>
                        </a:lnTo>
                        <a:lnTo>
                          <a:pt x="74" y="255"/>
                        </a:lnTo>
                        <a:lnTo>
                          <a:pt x="65" y="258"/>
                        </a:lnTo>
                        <a:lnTo>
                          <a:pt x="26" y="271"/>
                        </a:lnTo>
                        <a:lnTo>
                          <a:pt x="23" y="271"/>
                        </a:lnTo>
                        <a:lnTo>
                          <a:pt x="20" y="270"/>
                        </a:lnTo>
                        <a:lnTo>
                          <a:pt x="18" y="268"/>
                        </a:lnTo>
                        <a:lnTo>
                          <a:pt x="17" y="266"/>
                        </a:lnTo>
                        <a:lnTo>
                          <a:pt x="17" y="260"/>
                        </a:lnTo>
                        <a:lnTo>
                          <a:pt x="18" y="254"/>
                        </a:lnTo>
                        <a:lnTo>
                          <a:pt x="24" y="240"/>
                        </a:lnTo>
                        <a:lnTo>
                          <a:pt x="26" y="228"/>
                        </a:lnTo>
                        <a:lnTo>
                          <a:pt x="45" y="227"/>
                        </a:lnTo>
                        <a:lnTo>
                          <a:pt x="61" y="226"/>
                        </a:lnTo>
                        <a:lnTo>
                          <a:pt x="75" y="224"/>
                        </a:lnTo>
                        <a:lnTo>
                          <a:pt x="89" y="222"/>
                        </a:lnTo>
                        <a:lnTo>
                          <a:pt x="102" y="220"/>
                        </a:lnTo>
                        <a:lnTo>
                          <a:pt x="115" y="218"/>
                        </a:lnTo>
                        <a:lnTo>
                          <a:pt x="129" y="216"/>
                        </a:lnTo>
                        <a:lnTo>
                          <a:pt x="146" y="216"/>
                        </a:lnTo>
                        <a:lnTo>
                          <a:pt x="164" y="217"/>
                        </a:lnTo>
                        <a:lnTo>
                          <a:pt x="182" y="218"/>
                        </a:lnTo>
                        <a:lnTo>
                          <a:pt x="191" y="218"/>
                        </a:lnTo>
                        <a:lnTo>
                          <a:pt x="199" y="218"/>
                        </a:lnTo>
                        <a:lnTo>
                          <a:pt x="209" y="217"/>
                        </a:lnTo>
                        <a:lnTo>
                          <a:pt x="219" y="216"/>
                        </a:lnTo>
                        <a:lnTo>
                          <a:pt x="217" y="211"/>
                        </a:lnTo>
                        <a:lnTo>
                          <a:pt x="215" y="208"/>
                        </a:lnTo>
                        <a:lnTo>
                          <a:pt x="213" y="203"/>
                        </a:lnTo>
                        <a:lnTo>
                          <a:pt x="210" y="201"/>
                        </a:lnTo>
                        <a:lnTo>
                          <a:pt x="204" y="196"/>
                        </a:lnTo>
                        <a:lnTo>
                          <a:pt x="195" y="194"/>
                        </a:lnTo>
                        <a:lnTo>
                          <a:pt x="186" y="192"/>
                        </a:lnTo>
                        <a:lnTo>
                          <a:pt x="175" y="191"/>
                        </a:lnTo>
                        <a:lnTo>
                          <a:pt x="164" y="191"/>
                        </a:lnTo>
                        <a:lnTo>
                          <a:pt x="152" y="190"/>
                        </a:lnTo>
                        <a:lnTo>
                          <a:pt x="120" y="191"/>
                        </a:lnTo>
                        <a:lnTo>
                          <a:pt x="93" y="192"/>
                        </a:lnTo>
                        <a:lnTo>
                          <a:pt x="79" y="193"/>
                        </a:lnTo>
                        <a:lnTo>
                          <a:pt x="64" y="196"/>
                        </a:lnTo>
                        <a:lnTo>
                          <a:pt x="49" y="199"/>
                        </a:lnTo>
                        <a:lnTo>
                          <a:pt x="33" y="203"/>
                        </a:lnTo>
                        <a:lnTo>
                          <a:pt x="37" y="191"/>
                        </a:lnTo>
                        <a:lnTo>
                          <a:pt x="38" y="183"/>
                        </a:lnTo>
                        <a:lnTo>
                          <a:pt x="39" y="177"/>
                        </a:lnTo>
                        <a:lnTo>
                          <a:pt x="39" y="172"/>
                        </a:lnTo>
                        <a:lnTo>
                          <a:pt x="34" y="168"/>
                        </a:lnTo>
                        <a:lnTo>
                          <a:pt x="26" y="164"/>
                        </a:lnTo>
                        <a:lnTo>
                          <a:pt x="18" y="161"/>
                        </a:lnTo>
                        <a:lnTo>
                          <a:pt x="13" y="160"/>
                        </a:lnTo>
                        <a:lnTo>
                          <a:pt x="13" y="153"/>
                        </a:lnTo>
                        <a:lnTo>
                          <a:pt x="11" y="147"/>
                        </a:lnTo>
                        <a:lnTo>
                          <a:pt x="8" y="144"/>
                        </a:lnTo>
                        <a:lnTo>
                          <a:pt x="6" y="143"/>
                        </a:lnTo>
                        <a:lnTo>
                          <a:pt x="4" y="142"/>
                        </a:lnTo>
                        <a:lnTo>
                          <a:pt x="2" y="141"/>
                        </a:lnTo>
                        <a:lnTo>
                          <a:pt x="0" y="139"/>
                        </a:lnTo>
                        <a:lnTo>
                          <a:pt x="0" y="135"/>
                        </a:lnTo>
                        <a:lnTo>
                          <a:pt x="1" y="125"/>
                        </a:lnTo>
                        <a:lnTo>
                          <a:pt x="5" y="115"/>
                        </a:lnTo>
                        <a:lnTo>
                          <a:pt x="11" y="104"/>
                        </a:lnTo>
                        <a:lnTo>
                          <a:pt x="17" y="92"/>
                        </a:lnTo>
                        <a:lnTo>
                          <a:pt x="24" y="80"/>
                        </a:lnTo>
                        <a:lnTo>
                          <a:pt x="30" y="69"/>
                        </a:lnTo>
                        <a:lnTo>
                          <a:pt x="36" y="59"/>
                        </a:lnTo>
                        <a:lnTo>
                          <a:pt x="39" y="49"/>
                        </a:lnTo>
                        <a:lnTo>
                          <a:pt x="45" y="43"/>
                        </a:lnTo>
                        <a:lnTo>
                          <a:pt x="48" y="42"/>
                        </a:lnTo>
                        <a:lnTo>
                          <a:pt x="49" y="44"/>
                        </a:lnTo>
                        <a:lnTo>
                          <a:pt x="49" y="48"/>
                        </a:lnTo>
                        <a:lnTo>
                          <a:pt x="48" y="51"/>
                        </a:lnTo>
                        <a:lnTo>
                          <a:pt x="52" y="36"/>
                        </a:lnTo>
                        <a:lnTo>
                          <a:pt x="61" y="35"/>
                        </a:lnTo>
                        <a:lnTo>
                          <a:pt x="75" y="31"/>
                        </a:lnTo>
                        <a:lnTo>
                          <a:pt x="94" y="25"/>
                        </a:lnTo>
                        <a:lnTo>
                          <a:pt x="114" y="18"/>
                        </a:lnTo>
                        <a:lnTo>
                          <a:pt x="150" y="6"/>
                        </a:lnTo>
                        <a:lnTo>
                          <a:pt x="165" y="0"/>
                        </a:lnTo>
                        <a:lnTo>
                          <a:pt x="175" y="8"/>
                        </a:lnTo>
                        <a:lnTo>
                          <a:pt x="184" y="15"/>
                        </a:lnTo>
                        <a:lnTo>
                          <a:pt x="194" y="20"/>
                        </a:lnTo>
                        <a:lnTo>
                          <a:pt x="202" y="24"/>
                        </a:lnTo>
                        <a:lnTo>
                          <a:pt x="210" y="27"/>
                        </a:lnTo>
                        <a:lnTo>
                          <a:pt x="220" y="29"/>
                        </a:lnTo>
                        <a:lnTo>
                          <a:pt x="229" y="30"/>
                        </a:lnTo>
                        <a:lnTo>
                          <a:pt x="239" y="30"/>
                        </a:lnTo>
                        <a:lnTo>
                          <a:pt x="239" y="42"/>
                        </a:lnTo>
                        <a:lnTo>
                          <a:pt x="241" y="52"/>
                        </a:lnTo>
                        <a:lnTo>
                          <a:pt x="243" y="61"/>
                        </a:lnTo>
                        <a:lnTo>
                          <a:pt x="247" y="69"/>
                        </a:lnTo>
                        <a:lnTo>
                          <a:pt x="250" y="77"/>
                        </a:lnTo>
                        <a:lnTo>
                          <a:pt x="254" y="84"/>
                        </a:lnTo>
                        <a:lnTo>
                          <a:pt x="259" y="90"/>
                        </a:lnTo>
                        <a:lnTo>
                          <a:pt x="264" y="95"/>
                        </a:lnTo>
                        <a:lnTo>
                          <a:pt x="286" y="115"/>
                        </a:lnTo>
                        <a:lnTo>
                          <a:pt x="305" y="129"/>
                        </a:lnTo>
                        <a:lnTo>
                          <a:pt x="305" y="210"/>
                        </a:lnTo>
                        <a:lnTo>
                          <a:pt x="352" y="234"/>
                        </a:lnTo>
                        <a:lnTo>
                          <a:pt x="353" y="245"/>
                        </a:lnTo>
                        <a:lnTo>
                          <a:pt x="359" y="257"/>
                        </a:lnTo>
                        <a:lnTo>
                          <a:pt x="363" y="267"/>
                        </a:lnTo>
                        <a:lnTo>
                          <a:pt x="365" y="271"/>
                        </a:lnTo>
                        <a:lnTo>
                          <a:pt x="353" y="267"/>
                        </a:lnTo>
                        <a:lnTo>
                          <a:pt x="321" y="259"/>
                        </a:lnTo>
                        <a:lnTo>
                          <a:pt x="300" y="255"/>
                        </a:lnTo>
                        <a:lnTo>
                          <a:pt x="275" y="252"/>
                        </a:lnTo>
                        <a:lnTo>
                          <a:pt x="262" y="251"/>
                        </a:lnTo>
                        <a:lnTo>
                          <a:pt x="248" y="251"/>
                        </a:lnTo>
                        <a:lnTo>
                          <a:pt x="233" y="251"/>
                        </a:lnTo>
                        <a:lnTo>
                          <a:pt x="219" y="252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323" name="Freeform 480"/>
                  <p:cNvSpPr>
                    <a:spLocks/>
                  </p:cNvSpPr>
                  <p:nvPr>
                    <p:custDataLst>
                      <p:tags r:id="rId307"/>
                    </p:custDataLst>
                  </p:nvPr>
                </p:nvSpPr>
                <p:spPr bwMode="auto">
                  <a:xfrm>
                    <a:off x="4749800" y="3970338"/>
                    <a:ext cx="269875" cy="334962"/>
                  </a:xfrm>
                  <a:custGeom>
                    <a:avLst/>
                    <a:gdLst>
                      <a:gd name="T0" fmla="*/ 2147483647 w 624"/>
                      <a:gd name="T1" fmla="*/ 2147483647 h 640"/>
                      <a:gd name="T2" fmla="*/ 2147483647 w 624"/>
                      <a:gd name="T3" fmla="*/ 2147483647 h 640"/>
                      <a:gd name="T4" fmla="*/ 2147483647 w 624"/>
                      <a:gd name="T5" fmla="*/ 2147483647 h 640"/>
                      <a:gd name="T6" fmla="*/ 2147483647 w 624"/>
                      <a:gd name="T7" fmla="*/ 2147483647 h 640"/>
                      <a:gd name="T8" fmla="*/ 2147483647 w 624"/>
                      <a:gd name="T9" fmla="*/ 2147483647 h 640"/>
                      <a:gd name="T10" fmla="*/ 2147483647 w 624"/>
                      <a:gd name="T11" fmla="*/ 2147483647 h 640"/>
                      <a:gd name="T12" fmla="*/ 2147483647 w 624"/>
                      <a:gd name="T13" fmla="*/ 2147483647 h 640"/>
                      <a:gd name="T14" fmla="*/ 2147483647 w 624"/>
                      <a:gd name="T15" fmla="*/ 2147483647 h 640"/>
                      <a:gd name="T16" fmla="*/ 2147483647 w 624"/>
                      <a:gd name="T17" fmla="*/ 2147483647 h 640"/>
                      <a:gd name="T18" fmla="*/ 2147483647 w 624"/>
                      <a:gd name="T19" fmla="*/ 2147483647 h 640"/>
                      <a:gd name="T20" fmla="*/ 2147483647 w 624"/>
                      <a:gd name="T21" fmla="*/ 2147483647 h 640"/>
                      <a:gd name="T22" fmla="*/ 2147483647 w 624"/>
                      <a:gd name="T23" fmla="*/ 2147483647 h 640"/>
                      <a:gd name="T24" fmla="*/ 2147483647 w 624"/>
                      <a:gd name="T25" fmla="*/ 2147483647 h 640"/>
                      <a:gd name="T26" fmla="*/ 2147483647 w 624"/>
                      <a:gd name="T27" fmla="*/ 2147483647 h 640"/>
                      <a:gd name="T28" fmla="*/ 2147483647 w 624"/>
                      <a:gd name="T29" fmla="*/ 2147483647 h 640"/>
                      <a:gd name="T30" fmla="*/ 2147483647 w 624"/>
                      <a:gd name="T31" fmla="*/ 2147483647 h 640"/>
                      <a:gd name="T32" fmla="*/ 2147483647 w 624"/>
                      <a:gd name="T33" fmla="*/ 2147483647 h 640"/>
                      <a:gd name="T34" fmla="*/ 2147483647 w 624"/>
                      <a:gd name="T35" fmla="*/ 2147483647 h 640"/>
                      <a:gd name="T36" fmla="*/ 2147483647 w 624"/>
                      <a:gd name="T37" fmla="*/ 2147483647 h 640"/>
                      <a:gd name="T38" fmla="*/ 2147483647 w 624"/>
                      <a:gd name="T39" fmla="*/ 2147483647 h 640"/>
                      <a:gd name="T40" fmla="*/ 2147483647 w 624"/>
                      <a:gd name="T41" fmla="*/ 2147483647 h 640"/>
                      <a:gd name="T42" fmla="*/ 2147483647 w 624"/>
                      <a:gd name="T43" fmla="*/ 2147483647 h 640"/>
                      <a:gd name="T44" fmla="*/ 2147483647 w 624"/>
                      <a:gd name="T45" fmla="*/ 2147483647 h 640"/>
                      <a:gd name="T46" fmla="*/ 2147483647 w 624"/>
                      <a:gd name="T47" fmla="*/ 2147483647 h 640"/>
                      <a:gd name="T48" fmla="*/ 2147483647 w 624"/>
                      <a:gd name="T49" fmla="*/ 2147483647 h 640"/>
                      <a:gd name="T50" fmla="*/ 2147483647 w 624"/>
                      <a:gd name="T51" fmla="*/ 2147483647 h 640"/>
                      <a:gd name="T52" fmla="*/ 2147483647 w 624"/>
                      <a:gd name="T53" fmla="*/ 2147483647 h 640"/>
                      <a:gd name="T54" fmla="*/ 2147483647 w 624"/>
                      <a:gd name="T55" fmla="*/ 2147483647 h 640"/>
                      <a:gd name="T56" fmla="*/ 2147483647 w 624"/>
                      <a:gd name="T57" fmla="*/ 2147483647 h 640"/>
                      <a:gd name="T58" fmla="*/ 2147483647 w 624"/>
                      <a:gd name="T59" fmla="*/ 2147483647 h 640"/>
                      <a:gd name="T60" fmla="*/ 2147483647 w 624"/>
                      <a:gd name="T61" fmla="*/ 2147483647 h 640"/>
                      <a:gd name="T62" fmla="*/ 2147483647 w 624"/>
                      <a:gd name="T63" fmla="*/ 2147483647 h 640"/>
                      <a:gd name="T64" fmla="*/ 2147483647 w 624"/>
                      <a:gd name="T65" fmla="*/ 2147483647 h 640"/>
                      <a:gd name="T66" fmla="*/ 2147483647 w 624"/>
                      <a:gd name="T67" fmla="*/ 2147483647 h 640"/>
                      <a:gd name="T68" fmla="*/ 2147483647 w 624"/>
                      <a:gd name="T69" fmla="*/ 2147483647 h 640"/>
                      <a:gd name="T70" fmla="*/ 2147483647 w 624"/>
                      <a:gd name="T71" fmla="*/ 2147483647 h 640"/>
                      <a:gd name="T72" fmla="*/ 2147483647 w 624"/>
                      <a:gd name="T73" fmla="*/ 2147483647 h 640"/>
                      <a:gd name="T74" fmla="*/ 2147483647 w 624"/>
                      <a:gd name="T75" fmla="*/ 2147483647 h 640"/>
                      <a:gd name="T76" fmla="*/ 2147483647 w 624"/>
                      <a:gd name="T77" fmla="*/ 2147483647 h 640"/>
                      <a:gd name="T78" fmla="*/ 2147483647 w 624"/>
                      <a:gd name="T79" fmla="*/ 2147483647 h 640"/>
                      <a:gd name="T80" fmla="*/ 2147483647 w 624"/>
                      <a:gd name="T81" fmla="*/ 2147483647 h 640"/>
                      <a:gd name="T82" fmla="*/ 2147483647 w 624"/>
                      <a:gd name="T83" fmla="*/ 2147483647 h 640"/>
                      <a:gd name="T84" fmla="*/ 2147483647 w 624"/>
                      <a:gd name="T85" fmla="*/ 2147483647 h 640"/>
                      <a:gd name="T86" fmla="*/ 2147483647 w 624"/>
                      <a:gd name="T87" fmla="*/ 2147483647 h 640"/>
                      <a:gd name="T88" fmla="*/ 2147483647 w 624"/>
                      <a:gd name="T89" fmla="*/ 2147483647 h 640"/>
                      <a:gd name="T90" fmla="*/ 0 w 624"/>
                      <a:gd name="T91" fmla="*/ 2147483647 h 640"/>
                      <a:gd name="T92" fmla="*/ 0 w 624"/>
                      <a:gd name="T93" fmla="*/ 2147483647 h 640"/>
                      <a:gd name="T94" fmla="*/ 2147483647 w 624"/>
                      <a:gd name="T95" fmla="*/ 2147483647 h 640"/>
                      <a:gd name="T96" fmla="*/ 2147483647 w 624"/>
                      <a:gd name="T97" fmla="*/ 2147483647 h 640"/>
                      <a:gd name="T98" fmla="*/ 2147483647 w 624"/>
                      <a:gd name="T99" fmla="*/ 2147483647 h 640"/>
                      <a:gd name="T100" fmla="*/ 2147483647 w 624"/>
                      <a:gd name="T101" fmla="*/ 2147483647 h 640"/>
                      <a:gd name="T102" fmla="*/ 2147483647 w 624"/>
                      <a:gd name="T103" fmla="*/ 2147483647 h 640"/>
                      <a:gd name="T104" fmla="*/ 2147483647 w 624"/>
                      <a:gd name="T105" fmla="*/ 2147483647 h 640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w 624"/>
                      <a:gd name="T160" fmla="*/ 0 h 640"/>
                      <a:gd name="T161" fmla="*/ 624 w 624"/>
                      <a:gd name="T162" fmla="*/ 640 h 640"/>
                    </a:gdLst>
                    <a:ahLst/>
                    <a:cxnLst>
                      <a:cxn ang="T106">
                        <a:pos x="T0" y="T1"/>
                      </a:cxn>
                      <a:cxn ang="T107">
                        <a:pos x="T2" y="T3"/>
                      </a:cxn>
                      <a:cxn ang="T108">
                        <a:pos x="T4" y="T5"/>
                      </a:cxn>
                      <a:cxn ang="T109">
                        <a:pos x="T6" y="T7"/>
                      </a:cxn>
                      <a:cxn ang="T110">
                        <a:pos x="T8" y="T9"/>
                      </a:cxn>
                      <a:cxn ang="T111">
                        <a:pos x="T10" y="T11"/>
                      </a:cxn>
                      <a:cxn ang="T112">
                        <a:pos x="T12" y="T13"/>
                      </a:cxn>
                      <a:cxn ang="T113">
                        <a:pos x="T14" y="T15"/>
                      </a:cxn>
                      <a:cxn ang="T114">
                        <a:pos x="T16" y="T17"/>
                      </a:cxn>
                      <a:cxn ang="T115">
                        <a:pos x="T18" y="T19"/>
                      </a:cxn>
                      <a:cxn ang="T116">
                        <a:pos x="T20" y="T21"/>
                      </a:cxn>
                      <a:cxn ang="T117">
                        <a:pos x="T22" y="T23"/>
                      </a:cxn>
                      <a:cxn ang="T118">
                        <a:pos x="T24" y="T25"/>
                      </a:cxn>
                      <a:cxn ang="T119">
                        <a:pos x="T26" y="T27"/>
                      </a:cxn>
                      <a:cxn ang="T120">
                        <a:pos x="T28" y="T29"/>
                      </a:cxn>
                      <a:cxn ang="T121">
                        <a:pos x="T30" y="T31"/>
                      </a:cxn>
                      <a:cxn ang="T122">
                        <a:pos x="T32" y="T33"/>
                      </a:cxn>
                      <a:cxn ang="T123">
                        <a:pos x="T34" y="T35"/>
                      </a:cxn>
                      <a:cxn ang="T124">
                        <a:pos x="T36" y="T37"/>
                      </a:cxn>
                      <a:cxn ang="T125">
                        <a:pos x="T38" y="T39"/>
                      </a:cxn>
                      <a:cxn ang="T126">
                        <a:pos x="T40" y="T41"/>
                      </a:cxn>
                      <a:cxn ang="T127">
                        <a:pos x="T42" y="T43"/>
                      </a:cxn>
                      <a:cxn ang="T128">
                        <a:pos x="T44" y="T45"/>
                      </a:cxn>
                      <a:cxn ang="T129">
                        <a:pos x="T46" y="T47"/>
                      </a:cxn>
                      <a:cxn ang="T130">
                        <a:pos x="T48" y="T49"/>
                      </a:cxn>
                      <a:cxn ang="T131">
                        <a:pos x="T50" y="T51"/>
                      </a:cxn>
                      <a:cxn ang="T132">
                        <a:pos x="T52" y="T53"/>
                      </a:cxn>
                      <a:cxn ang="T133">
                        <a:pos x="T54" y="T55"/>
                      </a:cxn>
                      <a:cxn ang="T134">
                        <a:pos x="T56" y="T57"/>
                      </a:cxn>
                      <a:cxn ang="T135">
                        <a:pos x="T58" y="T59"/>
                      </a:cxn>
                      <a:cxn ang="T136">
                        <a:pos x="T60" y="T61"/>
                      </a:cxn>
                      <a:cxn ang="T137">
                        <a:pos x="T62" y="T63"/>
                      </a:cxn>
                      <a:cxn ang="T138">
                        <a:pos x="T64" y="T65"/>
                      </a:cxn>
                      <a:cxn ang="T139">
                        <a:pos x="T66" y="T67"/>
                      </a:cxn>
                      <a:cxn ang="T140">
                        <a:pos x="T68" y="T69"/>
                      </a:cxn>
                      <a:cxn ang="T141">
                        <a:pos x="T70" y="T71"/>
                      </a:cxn>
                      <a:cxn ang="T142">
                        <a:pos x="T72" y="T73"/>
                      </a:cxn>
                      <a:cxn ang="T143">
                        <a:pos x="T74" y="T75"/>
                      </a:cxn>
                      <a:cxn ang="T144">
                        <a:pos x="T76" y="T77"/>
                      </a:cxn>
                      <a:cxn ang="T145">
                        <a:pos x="T78" y="T79"/>
                      </a:cxn>
                      <a:cxn ang="T146">
                        <a:pos x="T80" y="T81"/>
                      </a:cxn>
                      <a:cxn ang="T147">
                        <a:pos x="T82" y="T83"/>
                      </a:cxn>
                      <a:cxn ang="T148">
                        <a:pos x="T84" y="T85"/>
                      </a:cxn>
                      <a:cxn ang="T149">
                        <a:pos x="T86" y="T87"/>
                      </a:cxn>
                      <a:cxn ang="T150">
                        <a:pos x="T88" y="T89"/>
                      </a:cxn>
                      <a:cxn ang="T151">
                        <a:pos x="T90" y="T91"/>
                      </a:cxn>
                      <a:cxn ang="T152">
                        <a:pos x="T92" y="T93"/>
                      </a:cxn>
                      <a:cxn ang="T153">
                        <a:pos x="T94" y="T95"/>
                      </a:cxn>
                      <a:cxn ang="T154">
                        <a:pos x="T96" y="T97"/>
                      </a:cxn>
                      <a:cxn ang="T155">
                        <a:pos x="T98" y="T99"/>
                      </a:cxn>
                      <a:cxn ang="T156">
                        <a:pos x="T100" y="T101"/>
                      </a:cxn>
                      <a:cxn ang="T157">
                        <a:pos x="T102" y="T103"/>
                      </a:cxn>
                      <a:cxn ang="T158">
                        <a:pos x="T104" y="T105"/>
                      </a:cxn>
                    </a:cxnLst>
                    <a:rect l="T159" t="T160" r="T161" b="T162"/>
                    <a:pathLst>
                      <a:path w="624" h="640">
                        <a:moveTo>
                          <a:pt x="79" y="0"/>
                        </a:moveTo>
                        <a:lnTo>
                          <a:pt x="146" y="0"/>
                        </a:lnTo>
                        <a:lnTo>
                          <a:pt x="146" y="12"/>
                        </a:lnTo>
                        <a:lnTo>
                          <a:pt x="173" y="43"/>
                        </a:lnTo>
                        <a:lnTo>
                          <a:pt x="232" y="43"/>
                        </a:lnTo>
                        <a:lnTo>
                          <a:pt x="239" y="12"/>
                        </a:lnTo>
                        <a:lnTo>
                          <a:pt x="259" y="0"/>
                        </a:lnTo>
                        <a:lnTo>
                          <a:pt x="273" y="0"/>
                        </a:lnTo>
                        <a:lnTo>
                          <a:pt x="287" y="5"/>
                        </a:lnTo>
                        <a:lnTo>
                          <a:pt x="301" y="10"/>
                        </a:lnTo>
                        <a:lnTo>
                          <a:pt x="314" y="16"/>
                        </a:lnTo>
                        <a:lnTo>
                          <a:pt x="326" y="22"/>
                        </a:lnTo>
                        <a:lnTo>
                          <a:pt x="351" y="36"/>
                        </a:lnTo>
                        <a:lnTo>
                          <a:pt x="374" y="51"/>
                        </a:lnTo>
                        <a:lnTo>
                          <a:pt x="396" y="66"/>
                        </a:lnTo>
                        <a:lnTo>
                          <a:pt x="418" y="81"/>
                        </a:lnTo>
                        <a:lnTo>
                          <a:pt x="441" y="97"/>
                        </a:lnTo>
                        <a:lnTo>
                          <a:pt x="465" y="111"/>
                        </a:lnTo>
                        <a:lnTo>
                          <a:pt x="465" y="118"/>
                        </a:lnTo>
                        <a:lnTo>
                          <a:pt x="467" y="124"/>
                        </a:lnTo>
                        <a:lnTo>
                          <a:pt x="469" y="131"/>
                        </a:lnTo>
                        <a:lnTo>
                          <a:pt x="471" y="138"/>
                        </a:lnTo>
                        <a:lnTo>
                          <a:pt x="476" y="146"/>
                        </a:lnTo>
                        <a:lnTo>
                          <a:pt x="480" y="153"/>
                        </a:lnTo>
                        <a:lnTo>
                          <a:pt x="485" y="159"/>
                        </a:lnTo>
                        <a:lnTo>
                          <a:pt x="491" y="165"/>
                        </a:lnTo>
                        <a:lnTo>
                          <a:pt x="497" y="170"/>
                        </a:lnTo>
                        <a:lnTo>
                          <a:pt x="503" y="175"/>
                        </a:lnTo>
                        <a:lnTo>
                          <a:pt x="511" y="179"/>
                        </a:lnTo>
                        <a:lnTo>
                          <a:pt x="519" y="183"/>
                        </a:lnTo>
                        <a:lnTo>
                          <a:pt x="526" y="186"/>
                        </a:lnTo>
                        <a:lnTo>
                          <a:pt x="534" y="188"/>
                        </a:lnTo>
                        <a:lnTo>
                          <a:pt x="543" y="190"/>
                        </a:lnTo>
                        <a:lnTo>
                          <a:pt x="552" y="190"/>
                        </a:lnTo>
                        <a:lnTo>
                          <a:pt x="552" y="193"/>
                        </a:lnTo>
                        <a:lnTo>
                          <a:pt x="554" y="195"/>
                        </a:lnTo>
                        <a:lnTo>
                          <a:pt x="556" y="198"/>
                        </a:lnTo>
                        <a:lnTo>
                          <a:pt x="559" y="200"/>
                        </a:lnTo>
                        <a:lnTo>
                          <a:pt x="565" y="205"/>
                        </a:lnTo>
                        <a:lnTo>
                          <a:pt x="571" y="209"/>
                        </a:lnTo>
                        <a:lnTo>
                          <a:pt x="567" y="219"/>
                        </a:lnTo>
                        <a:lnTo>
                          <a:pt x="561" y="227"/>
                        </a:lnTo>
                        <a:lnTo>
                          <a:pt x="554" y="236"/>
                        </a:lnTo>
                        <a:lnTo>
                          <a:pt x="545" y="244"/>
                        </a:lnTo>
                        <a:lnTo>
                          <a:pt x="537" y="252"/>
                        </a:lnTo>
                        <a:lnTo>
                          <a:pt x="531" y="260"/>
                        </a:lnTo>
                        <a:lnTo>
                          <a:pt x="526" y="266"/>
                        </a:lnTo>
                        <a:lnTo>
                          <a:pt x="525" y="271"/>
                        </a:lnTo>
                        <a:lnTo>
                          <a:pt x="526" y="277"/>
                        </a:lnTo>
                        <a:lnTo>
                          <a:pt x="528" y="283"/>
                        </a:lnTo>
                        <a:lnTo>
                          <a:pt x="533" y="287"/>
                        </a:lnTo>
                        <a:lnTo>
                          <a:pt x="538" y="291"/>
                        </a:lnTo>
                        <a:lnTo>
                          <a:pt x="543" y="295"/>
                        </a:lnTo>
                        <a:lnTo>
                          <a:pt x="547" y="299"/>
                        </a:lnTo>
                        <a:lnTo>
                          <a:pt x="550" y="303"/>
                        </a:lnTo>
                        <a:lnTo>
                          <a:pt x="552" y="307"/>
                        </a:lnTo>
                        <a:lnTo>
                          <a:pt x="552" y="425"/>
                        </a:lnTo>
                        <a:lnTo>
                          <a:pt x="549" y="430"/>
                        </a:lnTo>
                        <a:lnTo>
                          <a:pt x="549" y="434"/>
                        </a:lnTo>
                        <a:lnTo>
                          <a:pt x="550" y="439"/>
                        </a:lnTo>
                        <a:lnTo>
                          <a:pt x="552" y="443"/>
                        </a:lnTo>
                        <a:lnTo>
                          <a:pt x="556" y="452"/>
                        </a:lnTo>
                        <a:lnTo>
                          <a:pt x="558" y="462"/>
                        </a:lnTo>
                        <a:lnTo>
                          <a:pt x="558" y="475"/>
                        </a:lnTo>
                        <a:lnTo>
                          <a:pt x="558" y="483"/>
                        </a:lnTo>
                        <a:lnTo>
                          <a:pt x="558" y="489"/>
                        </a:lnTo>
                        <a:lnTo>
                          <a:pt x="558" y="499"/>
                        </a:lnTo>
                        <a:lnTo>
                          <a:pt x="559" y="507"/>
                        </a:lnTo>
                        <a:lnTo>
                          <a:pt x="561" y="515"/>
                        </a:lnTo>
                        <a:lnTo>
                          <a:pt x="567" y="523"/>
                        </a:lnTo>
                        <a:lnTo>
                          <a:pt x="574" y="532"/>
                        </a:lnTo>
                        <a:lnTo>
                          <a:pt x="594" y="549"/>
                        </a:lnTo>
                        <a:lnTo>
                          <a:pt x="624" y="572"/>
                        </a:lnTo>
                        <a:lnTo>
                          <a:pt x="622" y="575"/>
                        </a:lnTo>
                        <a:lnTo>
                          <a:pt x="616" y="579"/>
                        </a:lnTo>
                        <a:lnTo>
                          <a:pt x="609" y="583"/>
                        </a:lnTo>
                        <a:lnTo>
                          <a:pt x="599" y="589"/>
                        </a:lnTo>
                        <a:lnTo>
                          <a:pt x="575" y="600"/>
                        </a:lnTo>
                        <a:lnTo>
                          <a:pt x="546" y="611"/>
                        </a:lnTo>
                        <a:lnTo>
                          <a:pt x="518" y="622"/>
                        </a:lnTo>
                        <a:lnTo>
                          <a:pt x="491" y="631"/>
                        </a:lnTo>
                        <a:lnTo>
                          <a:pt x="470" y="638"/>
                        </a:lnTo>
                        <a:lnTo>
                          <a:pt x="458" y="640"/>
                        </a:lnTo>
                        <a:lnTo>
                          <a:pt x="443" y="638"/>
                        </a:lnTo>
                        <a:lnTo>
                          <a:pt x="423" y="634"/>
                        </a:lnTo>
                        <a:lnTo>
                          <a:pt x="403" y="630"/>
                        </a:lnTo>
                        <a:lnTo>
                          <a:pt x="392" y="628"/>
                        </a:lnTo>
                        <a:lnTo>
                          <a:pt x="369" y="630"/>
                        </a:lnTo>
                        <a:lnTo>
                          <a:pt x="348" y="632"/>
                        </a:lnTo>
                        <a:lnTo>
                          <a:pt x="339" y="633"/>
                        </a:lnTo>
                        <a:lnTo>
                          <a:pt x="329" y="633"/>
                        </a:lnTo>
                        <a:lnTo>
                          <a:pt x="318" y="631"/>
                        </a:lnTo>
                        <a:lnTo>
                          <a:pt x="306" y="628"/>
                        </a:lnTo>
                        <a:lnTo>
                          <a:pt x="303" y="625"/>
                        </a:lnTo>
                        <a:lnTo>
                          <a:pt x="301" y="620"/>
                        </a:lnTo>
                        <a:lnTo>
                          <a:pt x="299" y="614"/>
                        </a:lnTo>
                        <a:lnTo>
                          <a:pt x="298" y="608"/>
                        </a:lnTo>
                        <a:lnTo>
                          <a:pt x="295" y="592"/>
                        </a:lnTo>
                        <a:lnTo>
                          <a:pt x="294" y="573"/>
                        </a:lnTo>
                        <a:lnTo>
                          <a:pt x="291" y="556"/>
                        </a:lnTo>
                        <a:lnTo>
                          <a:pt x="289" y="541"/>
                        </a:lnTo>
                        <a:lnTo>
                          <a:pt x="288" y="529"/>
                        </a:lnTo>
                        <a:lnTo>
                          <a:pt x="286" y="523"/>
                        </a:lnTo>
                        <a:lnTo>
                          <a:pt x="270" y="519"/>
                        </a:lnTo>
                        <a:lnTo>
                          <a:pt x="253" y="517"/>
                        </a:lnTo>
                        <a:lnTo>
                          <a:pt x="232" y="515"/>
                        </a:lnTo>
                        <a:lnTo>
                          <a:pt x="206" y="511"/>
                        </a:lnTo>
                        <a:lnTo>
                          <a:pt x="185" y="502"/>
                        </a:lnTo>
                        <a:lnTo>
                          <a:pt x="139" y="482"/>
                        </a:lnTo>
                        <a:lnTo>
                          <a:pt x="113" y="470"/>
                        </a:lnTo>
                        <a:lnTo>
                          <a:pt x="90" y="459"/>
                        </a:lnTo>
                        <a:lnTo>
                          <a:pt x="82" y="454"/>
                        </a:lnTo>
                        <a:lnTo>
                          <a:pt x="74" y="450"/>
                        </a:lnTo>
                        <a:lnTo>
                          <a:pt x="68" y="446"/>
                        </a:lnTo>
                        <a:lnTo>
                          <a:pt x="66" y="443"/>
                        </a:lnTo>
                        <a:lnTo>
                          <a:pt x="66" y="437"/>
                        </a:lnTo>
                        <a:lnTo>
                          <a:pt x="66" y="428"/>
                        </a:lnTo>
                        <a:lnTo>
                          <a:pt x="66" y="419"/>
                        </a:lnTo>
                        <a:lnTo>
                          <a:pt x="66" y="412"/>
                        </a:lnTo>
                        <a:lnTo>
                          <a:pt x="65" y="402"/>
                        </a:lnTo>
                        <a:lnTo>
                          <a:pt x="62" y="392"/>
                        </a:lnTo>
                        <a:lnTo>
                          <a:pt x="57" y="384"/>
                        </a:lnTo>
                        <a:lnTo>
                          <a:pt x="53" y="377"/>
                        </a:lnTo>
                        <a:lnTo>
                          <a:pt x="48" y="371"/>
                        </a:lnTo>
                        <a:lnTo>
                          <a:pt x="44" y="363"/>
                        </a:lnTo>
                        <a:lnTo>
                          <a:pt x="41" y="357"/>
                        </a:lnTo>
                        <a:lnTo>
                          <a:pt x="40" y="351"/>
                        </a:lnTo>
                        <a:lnTo>
                          <a:pt x="32" y="350"/>
                        </a:lnTo>
                        <a:lnTo>
                          <a:pt x="27" y="347"/>
                        </a:lnTo>
                        <a:lnTo>
                          <a:pt x="21" y="343"/>
                        </a:lnTo>
                        <a:lnTo>
                          <a:pt x="17" y="338"/>
                        </a:lnTo>
                        <a:lnTo>
                          <a:pt x="12" y="332"/>
                        </a:lnTo>
                        <a:lnTo>
                          <a:pt x="9" y="325"/>
                        </a:lnTo>
                        <a:lnTo>
                          <a:pt x="7" y="317"/>
                        </a:lnTo>
                        <a:lnTo>
                          <a:pt x="5" y="308"/>
                        </a:lnTo>
                        <a:lnTo>
                          <a:pt x="1" y="291"/>
                        </a:lnTo>
                        <a:lnTo>
                          <a:pt x="0" y="276"/>
                        </a:lnTo>
                        <a:lnTo>
                          <a:pt x="0" y="262"/>
                        </a:lnTo>
                        <a:lnTo>
                          <a:pt x="0" y="252"/>
                        </a:lnTo>
                        <a:lnTo>
                          <a:pt x="0" y="243"/>
                        </a:lnTo>
                        <a:lnTo>
                          <a:pt x="0" y="234"/>
                        </a:lnTo>
                        <a:lnTo>
                          <a:pt x="0" y="225"/>
                        </a:lnTo>
                        <a:lnTo>
                          <a:pt x="0" y="215"/>
                        </a:lnTo>
                        <a:lnTo>
                          <a:pt x="10" y="212"/>
                        </a:lnTo>
                        <a:lnTo>
                          <a:pt x="20" y="208"/>
                        </a:lnTo>
                        <a:lnTo>
                          <a:pt x="29" y="202"/>
                        </a:lnTo>
                        <a:lnTo>
                          <a:pt x="38" y="195"/>
                        </a:lnTo>
                        <a:lnTo>
                          <a:pt x="46" y="188"/>
                        </a:lnTo>
                        <a:lnTo>
                          <a:pt x="54" y="180"/>
                        </a:lnTo>
                        <a:lnTo>
                          <a:pt x="61" y="173"/>
                        </a:lnTo>
                        <a:lnTo>
                          <a:pt x="66" y="166"/>
                        </a:lnTo>
                        <a:lnTo>
                          <a:pt x="73" y="85"/>
                        </a:lnTo>
                        <a:lnTo>
                          <a:pt x="77" y="77"/>
                        </a:lnTo>
                        <a:lnTo>
                          <a:pt x="81" y="67"/>
                        </a:lnTo>
                        <a:lnTo>
                          <a:pt x="83" y="55"/>
                        </a:lnTo>
                        <a:lnTo>
                          <a:pt x="84" y="43"/>
                        </a:lnTo>
                        <a:lnTo>
                          <a:pt x="84" y="30"/>
                        </a:lnTo>
                        <a:lnTo>
                          <a:pt x="83" y="18"/>
                        </a:lnTo>
                        <a:lnTo>
                          <a:pt x="82" y="8"/>
                        </a:lnTo>
                        <a:lnTo>
                          <a:pt x="79" y="0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24" name="Freeform 481"/>
                  <p:cNvSpPr>
                    <a:spLocks/>
                  </p:cNvSpPr>
                  <p:nvPr>
                    <p:custDataLst>
                      <p:tags r:id="rId308"/>
                    </p:custDataLst>
                  </p:nvPr>
                </p:nvSpPr>
                <p:spPr bwMode="auto">
                  <a:xfrm>
                    <a:off x="7313613" y="2484438"/>
                    <a:ext cx="19050" cy="57150"/>
                  </a:xfrm>
                  <a:custGeom>
                    <a:avLst/>
                    <a:gdLst>
                      <a:gd name="T0" fmla="*/ 2147483647 w 52"/>
                      <a:gd name="T1" fmla="*/ 2147483647 h 50"/>
                      <a:gd name="T2" fmla="*/ 0 w 52"/>
                      <a:gd name="T3" fmla="*/ 2147483647 h 50"/>
                      <a:gd name="T4" fmla="*/ 2147483647 w 52"/>
                      <a:gd name="T5" fmla="*/ 2147483647 h 50"/>
                      <a:gd name="T6" fmla="*/ 2147483647 w 52"/>
                      <a:gd name="T7" fmla="*/ 2147483647 h 50"/>
                      <a:gd name="T8" fmla="*/ 2147483647 w 52"/>
                      <a:gd name="T9" fmla="*/ 2147483647 h 50"/>
                      <a:gd name="T10" fmla="*/ 2147483647 w 52"/>
                      <a:gd name="T11" fmla="*/ 2147483647 h 50"/>
                      <a:gd name="T12" fmla="*/ 2147483647 w 52"/>
                      <a:gd name="T13" fmla="*/ 2147483647 h 50"/>
                      <a:gd name="T14" fmla="*/ 2147483647 w 52"/>
                      <a:gd name="T15" fmla="*/ 2147483647 h 50"/>
                      <a:gd name="T16" fmla="*/ 2147483647 w 52"/>
                      <a:gd name="T17" fmla="*/ 2147483647 h 50"/>
                      <a:gd name="T18" fmla="*/ 2147483647 w 52"/>
                      <a:gd name="T19" fmla="*/ 0 h 50"/>
                      <a:gd name="T20" fmla="*/ 2147483647 w 52"/>
                      <a:gd name="T21" fmla="*/ 2147483647 h 50"/>
                      <a:gd name="T22" fmla="*/ 2147483647 w 52"/>
                      <a:gd name="T23" fmla="*/ 2147483647 h 50"/>
                      <a:gd name="T24" fmla="*/ 2147483647 w 52"/>
                      <a:gd name="T25" fmla="*/ 2147483647 h 50"/>
                      <a:gd name="T26" fmla="*/ 2147483647 w 52"/>
                      <a:gd name="T27" fmla="*/ 2147483647 h 50"/>
                      <a:gd name="T28" fmla="*/ 2147483647 w 52"/>
                      <a:gd name="T29" fmla="*/ 2147483647 h 50"/>
                      <a:gd name="T30" fmla="*/ 2147483647 w 52"/>
                      <a:gd name="T31" fmla="*/ 2147483647 h 50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w 52"/>
                      <a:gd name="T49" fmla="*/ 0 h 50"/>
                      <a:gd name="T50" fmla="*/ 52 w 52"/>
                      <a:gd name="T51" fmla="*/ 50 h 50"/>
                    </a:gdLst>
                    <a:ahLst/>
                    <a:cxnLst>
                      <a:cxn ang="T32">
                        <a:pos x="T0" y="T1"/>
                      </a:cxn>
                      <a:cxn ang="T33">
                        <a:pos x="T2" y="T3"/>
                      </a:cxn>
                      <a:cxn ang="T34">
                        <a:pos x="T4" y="T5"/>
                      </a:cxn>
                      <a:cxn ang="T35">
                        <a:pos x="T6" y="T7"/>
                      </a:cxn>
                      <a:cxn ang="T36">
                        <a:pos x="T8" y="T9"/>
                      </a:cxn>
                      <a:cxn ang="T37">
                        <a:pos x="T10" y="T11"/>
                      </a:cxn>
                      <a:cxn ang="T38">
                        <a:pos x="T12" y="T13"/>
                      </a:cxn>
                      <a:cxn ang="T39">
                        <a:pos x="T14" y="T15"/>
                      </a:cxn>
                      <a:cxn ang="T40">
                        <a:pos x="T16" y="T17"/>
                      </a:cxn>
                      <a:cxn ang="T41">
                        <a:pos x="T18" y="T19"/>
                      </a:cxn>
                      <a:cxn ang="T42">
                        <a:pos x="T20" y="T21"/>
                      </a:cxn>
                      <a:cxn ang="T43">
                        <a:pos x="T22" y="T23"/>
                      </a:cxn>
                      <a:cxn ang="T44">
                        <a:pos x="T24" y="T25"/>
                      </a:cxn>
                      <a:cxn ang="T45">
                        <a:pos x="T26" y="T27"/>
                      </a:cxn>
                      <a:cxn ang="T46">
                        <a:pos x="T28" y="T29"/>
                      </a:cxn>
                      <a:cxn ang="T47">
                        <a:pos x="T30" y="T31"/>
                      </a:cxn>
                    </a:cxnLst>
                    <a:rect l="T48" t="T49" r="T50" b="T51"/>
                    <a:pathLst>
                      <a:path w="52" h="50">
                        <a:moveTo>
                          <a:pt x="13" y="50"/>
                        </a:moveTo>
                        <a:lnTo>
                          <a:pt x="0" y="32"/>
                        </a:lnTo>
                        <a:lnTo>
                          <a:pt x="2" y="25"/>
                        </a:lnTo>
                        <a:lnTo>
                          <a:pt x="6" y="18"/>
                        </a:lnTo>
                        <a:lnTo>
                          <a:pt x="12" y="13"/>
                        </a:lnTo>
                        <a:lnTo>
                          <a:pt x="18" y="9"/>
                        </a:lnTo>
                        <a:lnTo>
                          <a:pt x="26" y="5"/>
                        </a:lnTo>
                        <a:lnTo>
                          <a:pt x="34" y="3"/>
                        </a:lnTo>
                        <a:lnTo>
                          <a:pt x="43" y="1"/>
                        </a:lnTo>
                        <a:lnTo>
                          <a:pt x="52" y="0"/>
                        </a:lnTo>
                        <a:lnTo>
                          <a:pt x="40" y="11"/>
                        </a:lnTo>
                        <a:lnTo>
                          <a:pt x="27" y="22"/>
                        </a:lnTo>
                        <a:lnTo>
                          <a:pt x="22" y="30"/>
                        </a:lnTo>
                        <a:lnTo>
                          <a:pt x="17" y="36"/>
                        </a:lnTo>
                        <a:lnTo>
                          <a:pt x="14" y="43"/>
                        </a:lnTo>
                        <a:lnTo>
                          <a:pt x="13" y="50"/>
                        </a:lnTo>
                      </a:path>
                    </a:pathLst>
                  </a:custGeom>
                  <a:solidFill>
                    <a:srgbClr val="FFC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25" name="Freeform 482"/>
                  <p:cNvSpPr>
                    <a:spLocks/>
                  </p:cNvSpPr>
                  <p:nvPr>
                    <p:custDataLst>
                      <p:tags r:id="rId309"/>
                    </p:custDataLst>
                  </p:nvPr>
                </p:nvSpPr>
                <p:spPr bwMode="auto">
                  <a:xfrm>
                    <a:off x="7172325" y="2486025"/>
                    <a:ext cx="141288" cy="125413"/>
                  </a:xfrm>
                  <a:custGeom>
                    <a:avLst/>
                    <a:gdLst>
                      <a:gd name="T0" fmla="*/ 76 w 320"/>
                      <a:gd name="T1" fmla="*/ 231 h 234"/>
                      <a:gd name="T2" fmla="*/ 61 w 320"/>
                      <a:gd name="T3" fmla="*/ 226 h 234"/>
                      <a:gd name="T4" fmla="*/ 66 w 320"/>
                      <a:gd name="T5" fmla="*/ 222 h 234"/>
                      <a:gd name="T6" fmla="*/ 77 w 320"/>
                      <a:gd name="T7" fmla="*/ 217 h 234"/>
                      <a:gd name="T8" fmla="*/ 64 w 320"/>
                      <a:gd name="T9" fmla="*/ 204 h 234"/>
                      <a:gd name="T10" fmla="*/ 43 w 320"/>
                      <a:gd name="T11" fmla="*/ 189 h 234"/>
                      <a:gd name="T12" fmla="*/ 36 w 320"/>
                      <a:gd name="T13" fmla="*/ 179 h 234"/>
                      <a:gd name="T14" fmla="*/ 34 w 320"/>
                      <a:gd name="T15" fmla="*/ 171 h 234"/>
                      <a:gd name="T16" fmla="*/ 34 w 320"/>
                      <a:gd name="T17" fmla="*/ 164 h 234"/>
                      <a:gd name="T18" fmla="*/ 36 w 320"/>
                      <a:gd name="T19" fmla="*/ 157 h 234"/>
                      <a:gd name="T20" fmla="*/ 43 w 320"/>
                      <a:gd name="T21" fmla="*/ 149 h 234"/>
                      <a:gd name="T22" fmla="*/ 56 w 320"/>
                      <a:gd name="T23" fmla="*/ 141 h 234"/>
                      <a:gd name="T24" fmla="*/ 73 w 320"/>
                      <a:gd name="T25" fmla="*/ 137 h 234"/>
                      <a:gd name="T26" fmla="*/ 80 w 320"/>
                      <a:gd name="T27" fmla="*/ 126 h 234"/>
                      <a:gd name="T28" fmla="*/ 67 w 320"/>
                      <a:gd name="T29" fmla="*/ 111 h 234"/>
                      <a:gd name="T30" fmla="*/ 61 w 320"/>
                      <a:gd name="T31" fmla="*/ 102 h 234"/>
                      <a:gd name="T32" fmla="*/ 60 w 320"/>
                      <a:gd name="T33" fmla="*/ 86 h 234"/>
                      <a:gd name="T34" fmla="*/ 55 w 320"/>
                      <a:gd name="T35" fmla="*/ 70 h 234"/>
                      <a:gd name="T36" fmla="*/ 46 w 320"/>
                      <a:gd name="T37" fmla="*/ 46 h 234"/>
                      <a:gd name="T38" fmla="*/ 33 w 320"/>
                      <a:gd name="T39" fmla="*/ 31 h 234"/>
                      <a:gd name="T40" fmla="*/ 20 w 320"/>
                      <a:gd name="T41" fmla="*/ 25 h 234"/>
                      <a:gd name="T42" fmla="*/ 7 w 320"/>
                      <a:gd name="T43" fmla="*/ 10 h 234"/>
                      <a:gd name="T44" fmla="*/ 9 w 320"/>
                      <a:gd name="T45" fmla="*/ 0 h 234"/>
                      <a:gd name="T46" fmla="*/ 24 w 320"/>
                      <a:gd name="T47" fmla="*/ 0 h 234"/>
                      <a:gd name="T48" fmla="*/ 38 w 320"/>
                      <a:gd name="T49" fmla="*/ 3 h 234"/>
                      <a:gd name="T50" fmla="*/ 56 w 320"/>
                      <a:gd name="T51" fmla="*/ 16 h 234"/>
                      <a:gd name="T52" fmla="*/ 78 w 320"/>
                      <a:gd name="T53" fmla="*/ 35 h 234"/>
                      <a:gd name="T54" fmla="*/ 96 w 320"/>
                      <a:gd name="T55" fmla="*/ 48 h 234"/>
                      <a:gd name="T56" fmla="*/ 119 w 320"/>
                      <a:gd name="T57" fmla="*/ 58 h 234"/>
                      <a:gd name="T58" fmla="*/ 152 w 320"/>
                      <a:gd name="T59" fmla="*/ 70 h 234"/>
                      <a:gd name="T60" fmla="*/ 181 w 320"/>
                      <a:gd name="T61" fmla="*/ 79 h 234"/>
                      <a:gd name="T62" fmla="*/ 214 w 320"/>
                      <a:gd name="T63" fmla="*/ 85 h 234"/>
                      <a:gd name="T64" fmla="*/ 236 w 320"/>
                      <a:gd name="T65" fmla="*/ 77 h 234"/>
                      <a:gd name="T66" fmla="*/ 257 w 320"/>
                      <a:gd name="T67" fmla="*/ 83 h 234"/>
                      <a:gd name="T68" fmla="*/ 284 w 320"/>
                      <a:gd name="T69" fmla="*/ 107 h 234"/>
                      <a:gd name="T70" fmla="*/ 305 w 320"/>
                      <a:gd name="T71" fmla="*/ 119 h 234"/>
                      <a:gd name="T72" fmla="*/ 297 w 320"/>
                      <a:gd name="T73" fmla="*/ 133 h 234"/>
                      <a:gd name="T74" fmla="*/ 268 w 320"/>
                      <a:gd name="T75" fmla="*/ 144 h 234"/>
                      <a:gd name="T76" fmla="*/ 249 w 320"/>
                      <a:gd name="T77" fmla="*/ 148 h 234"/>
                      <a:gd name="T78" fmla="*/ 237 w 320"/>
                      <a:gd name="T79" fmla="*/ 159 h 234"/>
                      <a:gd name="T80" fmla="*/ 232 w 320"/>
                      <a:gd name="T81" fmla="*/ 176 h 234"/>
                      <a:gd name="T82" fmla="*/ 231 w 320"/>
                      <a:gd name="T83" fmla="*/ 187 h 234"/>
                      <a:gd name="T84" fmla="*/ 222 w 320"/>
                      <a:gd name="T85" fmla="*/ 192 h 234"/>
                      <a:gd name="T86" fmla="*/ 204 w 320"/>
                      <a:gd name="T87" fmla="*/ 189 h 234"/>
                      <a:gd name="T88" fmla="*/ 186 w 320"/>
                      <a:gd name="T89" fmla="*/ 181 h 234"/>
                      <a:gd name="T90" fmla="*/ 168 w 320"/>
                      <a:gd name="T91" fmla="*/ 170 h 234"/>
                      <a:gd name="T92" fmla="*/ 155 w 320"/>
                      <a:gd name="T93" fmla="*/ 164 h 234"/>
                      <a:gd name="T94" fmla="*/ 145 w 320"/>
                      <a:gd name="T95" fmla="*/ 161 h 234"/>
                      <a:gd name="T96" fmla="*/ 131 w 320"/>
                      <a:gd name="T97" fmla="*/ 162 h 234"/>
                      <a:gd name="T98" fmla="*/ 114 w 320"/>
                      <a:gd name="T99" fmla="*/ 167 h 234"/>
                      <a:gd name="T100" fmla="*/ 100 w 320"/>
                      <a:gd name="T101" fmla="*/ 173 h 234"/>
                      <a:gd name="T102" fmla="*/ 87 w 320"/>
                      <a:gd name="T103" fmla="*/ 178 h 234"/>
                      <a:gd name="T104" fmla="*/ 85 w 320"/>
                      <a:gd name="T105" fmla="*/ 183 h 234"/>
                      <a:gd name="T106" fmla="*/ 96 w 320"/>
                      <a:gd name="T107" fmla="*/ 191 h 234"/>
                      <a:gd name="T108" fmla="*/ 116 w 320"/>
                      <a:gd name="T109" fmla="*/ 200 h 234"/>
                      <a:gd name="T110" fmla="*/ 126 w 320"/>
                      <a:gd name="T111" fmla="*/ 212 h 234"/>
                      <a:gd name="T112" fmla="*/ 113 w 320"/>
                      <a:gd name="T113" fmla="*/ 224 h 234"/>
                      <a:gd name="T114" fmla="*/ 102 w 320"/>
                      <a:gd name="T115" fmla="*/ 231 h 234"/>
                      <a:gd name="T116" fmla="*/ 91 w 320"/>
                      <a:gd name="T117" fmla="*/ 234 h 234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w 320"/>
                      <a:gd name="T178" fmla="*/ 0 h 234"/>
                      <a:gd name="T179" fmla="*/ 320 w 320"/>
                      <a:gd name="T180" fmla="*/ 234 h 234"/>
                    </a:gdLst>
                    <a:ahLst/>
                    <a:cxnLst>
                      <a:cxn ang="T118">
                        <a:pos x="T0" y="T1"/>
                      </a:cxn>
                      <a:cxn ang="T119">
                        <a:pos x="T2" y="T3"/>
                      </a:cxn>
                      <a:cxn ang="T120">
                        <a:pos x="T4" y="T5"/>
                      </a:cxn>
                      <a:cxn ang="T121">
                        <a:pos x="T6" y="T7"/>
                      </a:cxn>
                      <a:cxn ang="T122">
                        <a:pos x="T8" y="T9"/>
                      </a:cxn>
                      <a:cxn ang="T123">
                        <a:pos x="T10" y="T11"/>
                      </a:cxn>
                      <a:cxn ang="T124">
                        <a:pos x="T12" y="T13"/>
                      </a:cxn>
                      <a:cxn ang="T125">
                        <a:pos x="T14" y="T15"/>
                      </a:cxn>
                      <a:cxn ang="T126">
                        <a:pos x="T16" y="T17"/>
                      </a:cxn>
                      <a:cxn ang="T127">
                        <a:pos x="T18" y="T19"/>
                      </a:cxn>
                      <a:cxn ang="T128">
                        <a:pos x="T20" y="T21"/>
                      </a:cxn>
                      <a:cxn ang="T129">
                        <a:pos x="T22" y="T23"/>
                      </a:cxn>
                      <a:cxn ang="T130">
                        <a:pos x="T24" y="T25"/>
                      </a:cxn>
                      <a:cxn ang="T131">
                        <a:pos x="T26" y="T27"/>
                      </a:cxn>
                      <a:cxn ang="T132">
                        <a:pos x="T28" y="T29"/>
                      </a:cxn>
                      <a:cxn ang="T133">
                        <a:pos x="T30" y="T31"/>
                      </a:cxn>
                      <a:cxn ang="T134">
                        <a:pos x="T32" y="T33"/>
                      </a:cxn>
                      <a:cxn ang="T135">
                        <a:pos x="T34" y="T35"/>
                      </a:cxn>
                      <a:cxn ang="T136">
                        <a:pos x="T36" y="T37"/>
                      </a:cxn>
                      <a:cxn ang="T137">
                        <a:pos x="T38" y="T39"/>
                      </a:cxn>
                      <a:cxn ang="T138">
                        <a:pos x="T40" y="T41"/>
                      </a:cxn>
                      <a:cxn ang="T139">
                        <a:pos x="T42" y="T43"/>
                      </a:cxn>
                      <a:cxn ang="T140">
                        <a:pos x="T44" y="T45"/>
                      </a:cxn>
                      <a:cxn ang="T141">
                        <a:pos x="T46" y="T47"/>
                      </a:cxn>
                      <a:cxn ang="T142">
                        <a:pos x="T48" y="T49"/>
                      </a:cxn>
                      <a:cxn ang="T143">
                        <a:pos x="T50" y="T51"/>
                      </a:cxn>
                      <a:cxn ang="T144">
                        <a:pos x="T52" y="T53"/>
                      </a:cxn>
                      <a:cxn ang="T145">
                        <a:pos x="T54" y="T55"/>
                      </a:cxn>
                      <a:cxn ang="T146">
                        <a:pos x="T56" y="T57"/>
                      </a:cxn>
                      <a:cxn ang="T147">
                        <a:pos x="T58" y="T59"/>
                      </a:cxn>
                      <a:cxn ang="T148">
                        <a:pos x="T60" y="T61"/>
                      </a:cxn>
                      <a:cxn ang="T149">
                        <a:pos x="T62" y="T63"/>
                      </a:cxn>
                      <a:cxn ang="T150">
                        <a:pos x="T64" y="T65"/>
                      </a:cxn>
                      <a:cxn ang="T151">
                        <a:pos x="T66" y="T67"/>
                      </a:cxn>
                      <a:cxn ang="T152">
                        <a:pos x="T68" y="T69"/>
                      </a:cxn>
                      <a:cxn ang="T153">
                        <a:pos x="T70" y="T71"/>
                      </a:cxn>
                      <a:cxn ang="T154">
                        <a:pos x="T72" y="T73"/>
                      </a:cxn>
                      <a:cxn ang="T155">
                        <a:pos x="T74" y="T75"/>
                      </a:cxn>
                      <a:cxn ang="T156">
                        <a:pos x="T76" y="T77"/>
                      </a:cxn>
                      <a:cxn ang="T157">
                        <a:pos x="T78" y="T79"/>
                      </a:cxn>
                      <a:cxn ang="T158">
                        <a:pos x="T80" y="T81"/>
                      </a:cxn>
                      <a:cxn ang="T159">
                        <a:pos x="T82" y="T83"/>
                      </a:cxn>
                      <a:cxn ang="T160">
                        <a:pos x="T84" y="T85"/>
                      </a:cxn>
                      <a:cxn ang="T161">
                        <a:pos x="T86" y="T87"/>
                      </a:cxn>
                      <a:cxn ang="T162">
                        <a:pos x="T88" y="T89"/>
                      </a:cxn>
                      <a:cxn ang="T163">
                        <a:pos x="T90" y="T91"/>
                      </a:cxn>
                      <a:cxn ang="T164">
                        <a:pos x="T92" y="T93"/>
                      </a:cxn>
                      <a:cxn ang="T165">
                        <a:pos x="T94" y="T95"/>
                      </a:cxn>
                      <a:cxn ang="T166">
                        <a:pos x="T96" y="T97"/>
                      </a:cxn>
                      <a:cxn ang="T167">
                        <a:pos x="T98" y="T99"/>
                      </a:cxn>
                      <a:cxn ang="T168">
                        <a:pos x="T100" y="T101"/>
                      </a:cxn>
                      <a:cxn ang="T169">
                        <a:pos x="T102" y="T103"/>
                      </a:cxn>
                      <a:cxn ang="T170">
                        <a:pos x="T104" y="T105"/>
                      </a:cxn>
                      <a:cxn ang="T171">
                        <a:pos x="T106" y="T107"/>
                      </a:cxn>
                      <a:cxn ang="T172">
                        <a:pos x="T108" y="T109"/>
                      </a:cxn>
                      <a:cxn ang="T173">
                        <a:pos x="T110" y="T111"/>
                      </a:cxn>
                      <a:cxn ang="T174">
                        <a:pos x="T112" y="T113"/>
                      </a:cxn>
                      <a:cxn ang="T175">
                        <a:pos x="T114" y="T115"/>
                      </a:cxn>
                      <a:cxn ang="T176">
                        <a:pos x="T116" y="T117"/>
                      </a:cxn>
                    </a:cxnLst>
                    <a:rect l="T177" t="T178" r="T179" b="T180"/>
                    <a:pathLst>
                      <a:path w="320" h="234">
                        <a:moveTo>
                          <a:pt x="87" y="234"/>
                        </a:moveTo>
                        <a:lnTo>
                          <a:pt x="76" y="231"/>
                        </a:lnTo>
                        <a:lnTo>
                          <a:pt x="61" y="228"/>
                        </a:lnTo>
                        <a:lnTo>
                          <a:pt x="61" y="226"/>
                        </a:lnTo>
                        <a:lnTo>
                          <a:pt x="63" y="224"/>
                        </a:lnTo>
                        <a:lnTo>
                          <a:pt x="66" y="222"/>
                        </a:lnTo>
                        <a:lnTo>
                          <a:pt x="70" y="220"/>
                        </a:lnTo>
                        <a:lnTo>
                          <a:pt x="77" y="217"/>
                        </a:lnTo>
                        <a:lnTo>
                          <a:pt x="80" y="216"/>
                        </a:lnTo>
                        <a:lnTo>
                          <a:pt x="64" y="204"/>
                        </a:lnTo>
                        <a:lnTo>
                          <a:pt x="50" y="194"/>
                        </a:lnTo>
                        <a:lnTo>
                          <a:pt x="43" y="189"/>
                        </a:lnTo>
                        <a:lnTo>
                          <a:pt x="38" y="182"/>
                        </a:lnTo>
                        <a:lnTo>
                          <a:pt x="36" y="179"/>
                        </a:lnTo>
                        <a:lnTo>
                          <a:pt x="34" y="175"/>
                        </a:lnTo>
                        <a:lnTo>
                          <a:pt x="34" y="171"/>
                        </a:lnTo>
                        <a:lnTo>
                          <a:pt x="33" y="167"/>
                        </a:lnTo>
                        <a:lnTo>
                          <a:pt x="34" y="164"/>
                        </a:lnTo>
                        <a:lnTo>
                          <a:pt x="34" y="160"/>
                        </a:lnTo>
                        <a:lnTo>
                          <a:pt x="36" y="157"/>
                        </a:lnTo>
                        <a:lnTo>
                          <a:pt x="38" y="154"/>
                        </a:lnTo>
                        <a:lnTo>
                          <a:pt x="43" y="149"/>
                        </a:lnTo>
                        <a:lnTo>
                          <a:pt x="50" y="145"/>
                        </a:lnTo>
                        <a:lnTo>
                          <a:pt x="56" y="141"/>
                        </a:lnTo>
                        <a:lnTo>
                          <a:pt x="64" y="139"/>
                        </a:lnTo>
                        <a:lnTo>
                          <a:pt x="73" y="137"/>
                        </a:lnTo>
                        <a:lnTo>
                          <a:pt x="80" y="137"/>
                        </a:lnTo>
                        <a:lnTo>
                          <a:pt x="80" y="126"/>
                        </a:lnTo>
                        <a:lnTo>
                          <a:pt x="80" y="111"/>
                        </a:lnTo>
                        <a:lnTo>
                          <a:pt x="67" y="111"/>
                        </a:lnTo>
                        <a:lnTo>
                          <a:pt x="61" y="111"/>
                        </a:lnTo>
                        <a:lnTo>
                          <a:pt x="61" y="102"/>
                        </a:lnTo>
                        <a:lnTo>
                          <a:pt x="61" y="93"/>
                        </a:lnTo>
                        <a:lnTo>
                          <a:pt x="60" y="86"/>
                        </a:lnTo>
                        <a:lnTo>
                          <a:pt x="58" y="79"/>
                        </a:lnTo>
                        <a:lnTo>
                          <a:pt x="55" y="70"/>
                        </a:lnTo>
                        <a:lnTo>
                          <a:pt x="53" y="62"/>
                        </a:lnTo>
                        <a:lnTo>
                          <a:pt x="46" y="46"/>
                        </a:lnTo>
                        <a:lnTo>
                          <a:pt x="40" y="32"/>
                        </a:lnTo>
                        <a:lnTo>
                          <a:pt x="33" y="31"/>
                        </a:lnTo>
                        <a:lnTo>
                          <a:pt x="27" y="29"/>
                        </a:lnTo>
                        <a:lnTo>
                          <a:pt x="20" y="25"/>
                        </a:lnTo>
                        <a:lnTo>
                          <a:pt x="16" y="21"/>
                        </a:lnTo>
                        <a:lnTo>
                          <a:pt x="7" y="10"/>
                        </a:lnTo>
                        <a:lnTo>
                          <a:pt x="0" y="0"/>
                        </a:lnTo>
                        <a:lnTo>
                          <a:pt x="9" y="0"/>
                        </a:lnTo>
                        <a:lnTo>
                          <a:pt x="17" y="0"/>
                        </a:lnTo>
                        <a:lnTo>
                          <a:pt x="24" y="0"/>
                        </a:lnTo>
                        <a:lnTo>
                          <a:pt x="33" y="0"/>
                        </a:lnTo>
                        <a:lnTo>
                          <a:pt x="38" y="3"/>
                        </a:lnTo>
                        <a:lnTo>
                          <a:pt x="45" y="8"/>
                        </a:lnTo>
                        <a:lnTo>
                          <a:pt x="56" y="16"/>
                        </a:lnTo>
                        <a:lnTo>
                          <a:pt x="67" y="26"/>
                        </a:lnTo>
                        <a:lnTo>
                          <a:pt x="78" y="35"/>
                        </a:lnTo>
                        <a:lnTo>
                          <a:pt x="88" y="42"/>
                        </a:lnTo>
                        <a:lnTo>
                          <a:pt x="96" y="48"/>
                        </a:lnTo>
                        <a:lnTo>
                          <a:pt x="100" y="50"/>
                        </a:lnTo>
                        <a:lnTo>
                          <a:pt x="119" y="58"/>
                        </a:lnTo>
                        <a:lnTo>
                          <a:pt x="135" y="65"/>
                        </a:lnTo>
                        <a:lnTo>
                          <a:pt x="152" y="70"/>
                        </a:lnTo>
                        <a:lnTo>
                          <a:pt x="166" y="76"/>
                        </a:lnTo>
                        <a:lnTo>
                          <a:pt x="181" y="79"/>
                        </a:lnTo>
                        <a:lnTo>
                          <a:pt x="197" y="82"/>
                        </a:lnTo>
                        <a:lnTo>
                          <a:pt x="214" y="85"/>
                        </a:lnTo>
                        <a:lnTo>
                          <a:pt x="233" y="87"/>
                        </a:lnTo>
                        <a:lnTo>
                          <a:pt x="236" y="77"/>
                        </a:lnTo>
                        <a:lnTo>
                          <a:pt x="240" y="62"/>
                        </a:lnTo>
                        <a:lnTo>
                          <a:pt x="257" y="83"/>
                        </a:lnTo>
                        <a:lnTo>
                          <a:pt x="275" y="100"/>
                        </a:lnTo>
                        <a:lnTo>
                          <a:pt x="284" y="107"/>
                        </a:lnTo>
                        <a:lnTo>
                          <a:pt x="293" y="113"/>
                        </a:lnTo>
                        <a:lnTo>
                          <a:pt x="305" y="119"/>
                        </a:lnTo>
                        <a:lnTo>
                          <a:pt x="320" y="123"/>
                        </a:lnTo>
                        <a:lnTo>
                          <a:pt x="297" y="133"/>
                        </a:lnTo>
                        <a:lnTo>
                          <a:pt x="277" y="141"/>
                        </a:lnTo>
                        <a:lnTo>
                          <a:pt x="268" y="144"/>
                        </a:lnTo>
                        <a:lnTo>
                          <a:pt x="258" y="147"/>
                        </a:lnTo>
                        <a:lnTo>
                          <a:pt x="249" y="148"/>
                        </a:lnTo>
                        <a:lnTo>
                          <a:pt x="240" y="149"/>
                        </a:lnTo>
                        <a:lnTo>
                          <a:pt x="237" y="159"/>
                        </a:lnTo>
                        <a:lnTo>
                          <a:pt x="234" y="170"/>
                        </a:lnTo>
                        <a:lnTo>
                          <a:pt x="232" y="176"/>
                        </a:lnTo>
                        <a:lnTo>
                          <a:pt x="231" y="181"/>
                        </a:lnTo>
                        <a:lnTo>
                          <a:pt x="231" y="187"/>
                        </a:lnTo>
                        <a:lnTo>
                          <a:pt x="233" y="192"/>
                        </a:lnTo>
                        <a:lnTo>
                          <a:pt x="222" y="192"/>
                        </a:lnTo>
                        <a:lnTo>
                          <a:pt x="213" y="191"/>
                        </a:lnTo>
                        <a:lnTo>
                          <a:pt x="204" y="189"/>
                        </a:lnTo>
                        <a:lnTo>
                          <a:pt x="198" y="187"/>
                        </a:lnTo>
                        <a:lnTo>
                          <a:pt x="186" y="181"/>
                        </a:lnTo>
                        <a:lnTo>
                          <a:pt x="176" y="176"/>
                        </a:lnTo>
                        <a:lnTo>
                          <a:pt x="168" y="170"/>
                        </a:lnTo>
                        <a:lnTo>
                          <a:pt x="159" y="165"/>
                        </a:lnTo>
                        <a:lnTo>
                          <a:pt x="155" y="164"/>
                        </a:lnTo>
                        <a:lnTo>
                          <a:pt x="151" y="162"/>
                        </a:lnTo>
                        <a:lnTo>
                          <a:pt x="145" y="161"/>
                        </a:lnTo>
                        <a:lnTo>
                          <a:pt x="140" y="161"/>
                        </a:lnTo>
                        <a:lnTo>
                          <a:pt x="131" y="162"/>
                        </a:lnTo>
                        <a:lnTo>
                          <a:pt x="122" y="164"/>
                        </a:lnTo>
                        <a:lnTo>
                          <a:pt x="114" y="167"/>
                        </a:lnTo>
                        <a:lnTo>
                          <a:pt x="108" y="170"/>
                        </a:lnTo>
                        <a:lnTo>
                          <a:pt x="100" y="173"/>
                        </a:lnTo>
                        <a:lnTo>
                          <a:pt x="94" y="176"/>
                        </a:lnTo>
                        <a:lnTo>
                          <a:pt x="87" y="178"/>
                        </a:lnTo>
                        <a:lnTo>
                          <a:pt x="80" y="179"/>
                        </a:lnTo>
                        <a:lnTo>
                          <a:pt x="85" y="183"/>
                        </a:lnTo>
                        <a:lnTo>
                          <a:pt x="90" y="188"/>
                        </a:lnTo>
                        <a:lnTo>
                          <a:pt x="96" y="191"/>
                        </a:lnTo>
                        <a:lnTo>
                          <a:pt x="101" y="194"/>
                        </a:lnTo>
                        <a:lnTo>
                          <a:pt x="116" y="200"/>
                        </a:lnTo>
                        <a:lnTo>
                          <a:pt x="133" y="204"/>
                        </a:lnTo>
                        <a:lnTo>
                          <a:pt x="126" y="212"/>
                        </a:lnTo>
                        <a:lnTo>
                          <a:pt x="119" y="219"/>
                        </a:lnTo>
                        <a:lnTo>
                          <a:pt x="113" y="224"/>
                        </a:lnTo>
                        <a:lnTo>
                          <a:pt x="108" y="228"/>
                        </a:lnTo>
                        <a:lnTo>
                          <a:pt x="102" y="231"/>
                        </a:lnTo>
                        <a:lnTo>
                          <a:pt x="97" y="233"/>
                        </a:lnTo>
                        <a:lnTo>
                          <a:pt x="91" y="234"/>
                        </a:lnTo>
                        <a:lnTo>
                          <a:pt x="87" y="234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326" name="Freeform 483"/>
                  <p:cNvSpPr>
                    <a:spLocks/>
                  </p:cNvSpPr>
                  <p:nvPr>
                    <p:custDataLst>
                      <p:tags r:id="rId310"/>
                    </p:custDataLst>
                  </p:nvPr>
                </p:nvSpPr>
                <p:spPr bwMode="auto">
                  <a:xfrm>
                    <a:off x="7142163" y="2840038"/>
                    <a:ext cx="52387" cy="57150"/>
                  </a:xfrm>
                  <a:custGeom>
                    <a:avLst/>
                    <a:gdLst>
                      <a:gd name="T0" fmla="*/ 33 w 125"/>
                      <a:gd name="T1" fmla="*/ 19 h 93"/>
                      <a:gd name="T2" fmla="*/ 43 w 125"/>
                      <a:gd name="T3" fmla="*/ 19 h 93"/>
                      <a:gd name="T4" fmla="*/ 52 w 125"/>
                      <a:gd name="T5" fmla="*/ 19 h 93"/>
                      <a:gd name="T6" fmla="*/ 55 w 125"/>
                      <a:gd name="T7" fmla="*/ 19 h 93"/>
                      <a:gd name="T8" fmla="*/ 58 w 125"/>
                      <a:gd name="T9" fmla="*/ 17 h 93"/>
                      <a:gd name="T10" fmla="*/ 61 w 125"/>
                      <a:gd name="T11" fmla="*/ 15 h 93"/>
                      <a:gd name="T12" fmla="*/ 65 w 125"/>
                      <a:gd name="T13" fmla="*/ 11 h 93"/>
                      <a:gd name="T14" fmla="*/ 68 w 125"/>
                      <a:gd name="T15" fmla="*/ 8 h 93"/>
                      <a:gd name="T16" fmla="*/ 70 w 125"/>
                      <a:gd name="T17" fmla="*/ 5 h 93"/>
                      <a:gd name="T18" fmla="*/ 72 w 125"/>
                      <a:gd name="T19" fmla="*/ 3 h 93"/>
                      <a:gd name="T20" fmla="*/ 72 w 125"/>
                      <a:gd name="T21" fmla="*/ 0 h 93"/>
                      <a:gd name="T22" fmla="*/ 118 w 125"/>
                      <a:gd name="T23" fmla="*/ 0 h 93"/>
                      <a:gd name="T24" fmla="*/ 122 w 125"/>
                      <a:gd name="T25" fmla="*/ 15 h 93"/>
                      <a:gd name="T26" fmla="*/ 125 w 125"/>
                      <a:gd name="T27" fmla="*/ 25 h 93"/>
                      <a:gd name="T28" fmla="*/ 124 w 125"/>
                      <a:gd name="T29" fmla="*/ 29 h 93"/>
                      <a:gd name="T30" fmla="*/ 122 w 125"/>
                      <a:gd name="T31" fmla="*/ 33 h 93"/>
                      <a:gd name="T32" fmla="*/ 119 w 125"/>
                      <a:gd name="T33" fmla="*/ 35 h 93"/>
                      <a:gd name="T34" fmla="*/ 117 w 125"/>
                      <a:gd name="T35" fmla="*/ 37 h 93"/>
                      <a:gd name="T36" fmla="*/ 111 w 125"/>
                      <a:gd name="T37" fmla="*/ 40 h 93"/>
                      <a:gd name="T38" fmla="*/ 104 w 125"/>
                      <a:gd name="T39" fmla="*/ 41 h 93"/>
                      <a:gd name="T40" fmla="*/ 88 w 125"/>
                      <a:gd name="T41" fmla="*/ 41 h 93"/>
                      <a:gd name="T42" fmla="*/ 72 w 125"/>
                      <a:gd name="T43" fmla="*/ 43 h 93"/>
                      <a:gd name="T44" fmla="*/ 70 w 125"/>
                      <a:gd name="T45" fmla="*/ 47 h 93"/>
                      <a:gd name="T46" fmla="*/ 69 w 125"/>
                      <a:gd name="T47" fmla="*/ 53 h 93"/>
                      <a:gd name="T48" fmla="*/ 67 w 125"/>
                      <a:gd name="T49" fmla="*/ 61 h 93"/>
                      <a:gd name="T50" fmla="*/ 67 w 125"/>
                      <a:gd name="T51" fmla="*/ 71 h 93"/>
                      <a:gd name="T52" fmla="*/ 66 w 125"/>
                      <a:gd name="T53" fmla="*/ 86 h 93"/>
                      <a:gd name="T54" fmla="*/ 66 w 125"/>
                      <a:gd name="T55" fmla="*/ 93 h 93"/>
                      <a:gd name="T56" fmla="*/ 49 w 125"/>
                      <a:gd name="T57" fmla="*/ 85 h 93"/>
                      <a:gd name="T58" fmla="*/ 27 w 125"/>
                      <a:gd name="T59" fmla="*/ 73 h 93"/>
                      <a:gd name="T60" fmla="*/ 16 w 125"/>
                      <a:gd name="T61" fmla="*/ 65 h 93"/>
                      <a:gd name="T62" fmla="*/ 7 w 125"/>
                      <a:gd name="T63" fmla="*/ 58 h 93"/>
                      <a:gd name="T64" fmla="*/ 4 w 125"/>
                      <a:gd name="T65" fmla="*/ 54 h 93"/>
                      <a:gd name="T66" fmla="*/ 2 w 125"/>
                      <a:gd name="T67" fmla="*/ 50 h 93"/>
                      <a:gd name="T68" fmla="*/ 0 w 125"/>
                      <a:gd name="T69" fmla="*/ 47 h 93"/>
                      <a:gd name="T70" fmla="*/ 0 w 125"/>
                      <a:gd name="T71" fmla="*/ 43 h 93"/>
                      <a:gd name="T72" fmla="*/ 7 w 125"/>
                      <a:gd name="T73" fmla="*/ 43 h 93"/>
                      <a:gd name="T74" fmla="*/ 15 w 125"/>
                      <a:gd name="T75" fmla="*/ 41 h 93"/>
                      <a:gd name="T76" fmla="*/ 20 w 125"/>
                      <a:gd name="T77" fmla="*/ 39 h 93"/>
                      <a:gd name="T78" fmla="*/ 23 w 125"/>
                      <a:gd name="T79" fmla="*/ 36 h 93"/>
                      <a:gd name="T80" fmla="*/ 28 w 125"/>
                      <a:gd name="T81" fmla="*/ 28 h 93"/>
                      <a:gd name="T82" fmla="*/ 33 w 125"/>
                      <a:gd name="T83" fmla="*/ 19 h 93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w 125"/>
                      <a:gd name="T127" fmla="*/ 0 h 93"/>
                      <a:gd name="T128" fmla="*/ 125 w 125"/>
                      <a:gd name="T129" fmla="*/ 93 h 93"/>
                    </a:gdLst>
                    <a:ahLst/>
                    <a:cxnLst>
                      <a:cxn ang="T84">
                        <a:pos x="T0" y="T1"/>
                      </a:cxn>
                      <a:cxn ang="T85">
                        <a:pos x="T2" y="T3"/>
                      </a:cxn>
                      <a:cxn ang="T86">
                        <a:pos x="T4" y="T5"/>
                      </a:cxn>
                      <a:cxn ang="T87">
                        <a:pos x="T6" y="T7"/>
                      </a:cxn>
                      <a:cxn ang="T88">
                        <a:pos x="T8" y="T9"/>
                      </a:cxn>
                      <a:cxn ang="T89">
                        <a:pos x="T10" y="T11"/>
                      </a:cxn>
                      <a:cxn ang="T90">
                        <a:pos x="T12" y="T13"/>
                      </a:cxn>
                      <a:cxn ang="T91">
                        <a:pos x="T14" y="T15"/>
                      </a:cxn>
                      <a:cxn ang="T92">
                        <a:pos x="T16" y="T17"/>
                      </a:cxn>
                      <a:cxn ang="T93">
                        <a:pos x="T18" y="T19"/>
                      </a:cxn>
                      <a:cxn ang="T94">
                        <a:pos x="T20" y="T21"/>
                      </a:cxn>
                      <a:cxn ang="T95">
                        <a:pos x="T22" y="T23"/>
                      </a:cxn>
                      <a:cxn ang="T96">
                        <a:pos x="T24" y="T25"/>
                      </a:cxn>
                      <a:cxn ang="T97">
                        <a:pos x="T26" y="T27"/>
                      </a:cxn>
                      <a:cxn ang="T98">
                        <a:pos x="T28" y="T29"/>
                      </a:cxn>
                      <a:cxn ang="T99">
                        <a:pos x="T30" y="T31"/>
                      </a:cxn>
                      <a:cxn ang="T100">
                        <a:pos x="T32" y="T33"/>
                      </a:cxn>
                      <a:cxn ang="T101">
                        <a:pos x="T34" y="T35"/>
                      </a:cxn>
                      <a:cxn ang="T102">
                        <a:pos x="T36" y="T37"/>
                      </a:cxn>
                      <a:cxn ang="T103">
                        <a:pos x="T38" y="T39"/>
                      </a:cxn>
                      <a:cxn ang="T104">
                        <a:pos x="T40" y="T41"/>
                      </a:cxn>
                      <a:cxn ang="T105">
                        <a:pos x="T42" y="T43"/>
                      </a:cxn>
                      <a:cxn ang="T106">
                        <a:pos x="T44" y="T45"/>
                      </a:cxn>
                      <a:cxn ang="T107">
                        <a:pos x="T46" y="T47"/>
                      </a:cxn>
                      <a:cxn ang="T108">
                        <a:pos x="T48" y="T49"/>
                      </a:cxn>
                      <a:cxn ang="T109">
                        <a:pos x="T50" y="T51"/>
                      </a:cxn>
                      <a:cxn ang="T110">
                        <a:pos x="T52" y="T53"/>
                      </a:cxn>
                      <a:cxn ang="T111">
                        <a:pos x="T54" y="T55"/>
                      </a:cxn>
                      <a:cxn ang="T112">
                        <a:pos x="T56" y="T57"/>
                      </a:cxn>
                      <a:cxn ang="T113">
                        <a:pos x="T58" y="T59"/>
                      </a:cxn>
                      <a:cxn ang="T114">
                        <a:pos x="T60" y="T61"/>
                      </a:cxn>
                      <a:cxn ang="T115">
                        <a:pos x="T62" y="T63"/>
                      </a:cxn>
                      <a:cxn ang="T116">
                        <a:pos x="T64" y="T65"/>
                      </a:cxn>
                      <a:cxn ang="T117">
                        <a:pos x="T66" y="T67"/>
                      </a:cxn>
                      <a:cxn ang="T118">
                        <a:pos x="T68" y="T69"/>
                      </a:cxn>
                      <a:cxn ang="T119">
                        <a:pos x="T70" y="T71"/>
                      </a:cxn>
                      <a:cxn ang="T120">
                        <a:pos x="T72" y="T73"/>
                      </a:cxn>
                      <a:cxn ang="T121">
                        <a:pos x="T74" y="T75"/>
                      </a:cxn>
                      <a:cxn ang="T122">
                        <a:pos x="T76" y="T77"/>
                      </a:cxn>
                      <a:cxn ang="T123">
                        <a:pos x="T78" y="T79"/>
                      </a:cxn>
                      <a:cxn ang="T124">
                        <a:pos x="T80" y="T81"/>
                      </a:cxn>
                      <a:cxn ang="T125">
                        <a:pos x="T82" y="T83"/>
                      </a:cxn>
                    </a:cxnLst>
                    <a:rect l="T126" t="T127" r="T128" b="T129"/>
                    <a:pathLst>
                      <a:path w="125" h="93">
                        <a:moveTo>
                          <a:pt x="33" y="19"/>
                        </a:moveTo>
                        <a:lnTo>
                          <a:pt x="43" y="19"/>
                        </a:lnTo>
                        <a:lnTo>
                          <a:pt x="52" y="19"/>
                        </a:lnTo>
                        <a:lnTo>
                          <a:pt x="55" y="19"/>
                        </a:lnTo>
                        <a:lnTo>
                          <a:pt x="58" y="17"/>
                        </a:lnTo>
                        <a:lnTo>
                          <a:pt x="61" y="15"/>
                        </a:lnTo>
                        <a:lnTo>
                          <a:pt x="65" y="11"/>
                        </a:lnTo>
                        <a:lnTo>
                          <a:pt x="68" y="8"/>
                        </a:lnTo>
                        <a:lnTo>
                          <a:pt x="70" y="5"/>
                        </a:lnTo>
                        <a:lnTo>
                          <a:pt x="72" y="3"/>
                        </a:lnTo>
                        <a:lnTo>
                          <a:pt x="72" y="0"/>
                        </a:lnTo>
                        <a:lnTo>
                          <a:pt x="118" y="0"/>
                        </a:lnTo>
                        <a:lnTo>
                          <a:pt x="122" y="15"/>
                        </a:lnTo>
                        <a:lnTo>
                          <a:pt x="125" y="25"/>
                        </a:lnTo>
                        <a:lnTo>
                          <a:pt x="124" y="29"/>
                        </a:lnTo>
                        <a:lnTo>
                          <a:pt x="122" y="33"/>
                        </a:lnTo>
                        <a:lnTo>
                          <a:pt x="119" y="35"/>
                        </a:lnTo>
                        <a:lnTo>
                          <a:pt x="117" y="37"/>
                        </a:lnTo>
                        <a:lnTo>
                          <a:pt x="111" y="40"/>
                        </a:lnTo>
                        <a:lnTo>
                          <a:pt x="104" y="41"/>
                        </a:lnTo>
                        <a:lnTo>
                          <a:pt x="88" y="41"/>
                        </a:lnTo>
                        <a:lnTo>
                          <a:pt x="72" y="43"/>
                        </a:lnTo>
                        <a:lnTo>
                          <a:pt x="70" y="47"/>
                        </a:lnTo>
                        <a:lnTo>
                          <a:pt x="69" y="53"/>
                        </a:lnTo>
                        <a:lnTo>
                          <a:pt x="67" y="61"/>
                        </a:lnTo>
                        <a:lnTo>
                          <a:pt x="67" y="71"/>
                        </a:lnTo>
                        <a:lnTo>
                          <a:pt x="66" y="86"/>
                        </a:lnTo>
                        <a:lnTo>
                          <a:pt x="66" y="93"/>
                        </a:lnTo>
                        <a:lnTo>
                          <a:pt x="49" y="85"/>
                        </a:lnTo>
                        <a:lnTo>
                          <a:pt x="27" y="73"/>
                        </a:lnTo>
                        <a:lnTo>
                          <a:pt x="16" y="65"/>
                        </a:lnTo>
                        <a:lnTo>
                          <a:pt x="7" y="58"/>
                        </a:lnTo>
                        <a:lnTo>
                          <a:pt x="4" y="54"/>
                        </a:lnTo>
                        <a:lnTo>
                          <a:pt x="2" y="50"/>
                        </a:lnTo>
                        <a:lnTo>
                          <a:pt x="0" y="47"/>
                        </a:lnTo>
                        <a:lnTo>
                          <a:pt x="0" y="43"/>
                        </a:lnTo>
                        <a:lnTo>
                          <a:pt x="7" y="43"/>
                        </a:lnTo>
                        <a:lnTo>
                          <a:pt x="15" y="41"/>
                        </a:lnTo>
                        <a:lnTo>
                          <a:pt x="20" y="39"/>
                        </a:lnTo>
                        <a:lnTo>
                          <a:pt x="23" y="36"/>
                        </a:lnTo>
                        <a:lnTo>
                          <a:pt x="28" y="28"/>
                        </a:lnTo>
                        <a:lnTo>
                          <a:pt x="33" y="19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327" name="Freeform 484"/>
                  <p:cNvSpPr>
                    <a:spLocks/>
                  </p:cNvSpPr>
                  <p:nvPr>
                    <p:custDataLst>
                      <p:tags r:id="rId311"/>
                    </p:custDataLst>
                  </p:nvPr>
                </p:nvSpPr>
                <p:spPr bwMode="auto">
                  <a:xfrm>
                    <a:off x="7088188" y="2854325"/>
                    <a:ext cx="60325" cy="84138"/>
                  </a:xfrm>
                  <a:custGeom>
                    <a:avLst/>
                    <a:gdLst>
                      <a:gd name="T0" fmla="*/ 20 w 133"/>
                      <a:gd name="T1" fmla="*/ 12 h 154"/>
                      <a:gd name="T2" fmla="*/ 24 w 133"/>
                      <a:gd name="T3" fmla="*/ 10 h 154"/>
                      <a:gd name="T4" fmla="*/ 31 w 133"/>
                      <a:gd name="T5" fmla="*/ 6 h 154"/>
                      <a:gd name="T6" fmla="*/ 34 w 133"/>
                      <a:gd name="T7" fmla="*/ 4 h 154"/>
                      <a:gd name="T8" fmla="*/ 37 w 133"/>
                      <a:gd name="T9" fmla="*/ 2 h 154"/>
                      <a:gd name="T10" fmla="*/ 42 w 133"/>
                      <a:gd name="T11" fmla="*/ 1 h 154"/>
                      <a:gd name="T12" fmla="*/ 46 w 133"/>
                      <a:gd name="T13" fmla="*/ 0 h 154"/>
                      <a:gd name="T14" fmla="*/ 59 w 133"/>
                      <a:gd name="T15" fmla="*/ 1 h 154"/>
                      <a:gd name="T16" fmla="*/ 70 w 133"/>
                      <a:gd name="T17" fmla="*/ 4 h 154"/>
                      <a:gd name="T18" fmla="*/ 81 w 133"/>
                      <a:gd name="T19" fmla="*/ 8 h 154"/>
                      <a:gd name="T20" fmla="*/ 90 w 133"/>
                      <a:gd name="T21" fmla="*/ 14 h 154"/>
                      <a:gd name="T22" fmla="*/ 99 w 133"/>
                      <a:gd name="T23" fmla="*/ 21 h 154"/>
                      <a:gd name="T24" fmla="*/ 105 w 133"/>
                      <a:gd name="T25" fmla="*/ 30 h 154"/>
                      <a:gd name="T26" fmla="*/ 112 w 133"/>
                      <a:gd name="T27" fmla="*/ 40 h 154"/>
                      <a:gd name="T28" fmla="*/ 116 w 133"/>
                      <a:gd name="T29" fmla="*/ 50 h 154"/>
                      <a:gd name="T30" fmla="*/ 121 w 133"/>
                      <a:gd name="T31" fmla="*/ 60 h 154"/>
                      <a:gd name="T32" fmla="*/ 124 w 133"/>
                      <a:gd name="T33" fmla="*/ 71 h 154"/>
                      <a:gd name="T34" fmla="*/ 127 w 133"/>
                      <a:gd name="T35" fmla="*/ 82 h 154"/>
                      <a:gd name="T36" fmla="*/ 130 w 133"/>
                      <a:gd name="T37" fmla="*/ 94 h 154"/>
                      <a:gd name="T38" fmla="*/ 132 w 133"/>
                      <a:gd name="T39" fmla="*/ 116 h 154"/>
                      <a:gd name="T40" fmla="*/ 133 w 133"/>
                      <a:gd name="T41" fmla="*/ 135 h 154"/>
                      <a:gd name="T42" fmla="*/ 132 w 133"/>
                      <a:gd name="T43" fmla="*/ 138 h 154"/>
                      <a:gd name="T44" fmla="*/ 130 w 133"/>
                      <a:gd name="T45" fmla="*/ 141 h 154"/>
                      <a:gd name="T46" fmla="*/ 125 w 133"/>
                      <a:gd name="T47" fmla="*/ 144 h 154"/>
                      <a:gd name="T48" fmla="*/ 121 w 133"/>
                      <a:gd name="T49" fmla="*/ 147 h 154"/>
                      <a:gd name="T50" fmla="*/ 115 w 133"/>
                      <a:gd name="T51" fmla="*/ 150 h 154"/>
                      <a:gd name="T52" fmla="*/ 110 w 133"/>
                      <a:gd name="T53" fmla="*/ 153 h 154"/>
                      <a:gd name="T54" fmla="*/ 104 w 133"/>
                      <a:gd name="T55" fmla="*/ 154 h 154"/>
                      <a:gd name="T56" fmla="*/ 99 w 133"/>
                      <a:gd name="T57" fmla="*/ 154 h 154"/>
                      <a:gd name="T58" fmla="*/ 93 w 133"/>
                      <a:gd name="T59" fmla="*/ 153 h 154"/>
                      <a:gd name="T60" fmla="*/ 87 w 133"/>
                      <a:gd name="T61" fmla="*/ 149 h 154"/>
                      <a:gd name="T62" fmla="*/ 79 w 133"/>
                      <a:gd name="T63" fmla="*/ 141 h 154"/>
                      <a:gd name="T64" fmla="*/ 71 w 133"/>
                      <a:gd name="T65" fmla="*/ 134 h 154"/>
                      <a:gd name="T66" fmla="*/ 64 w 133"/>
                      <a:gd name="T67" fmla="*/ 126 h 154"/>
                      <a:gd name="T68" fmla="*/ 58 w 133"/>
                      <a:gd name="T69" fmla="*/ 118 h 154"/>
                      <a:gd name="T70" fmla="*/ 54 w 133"/>
                      <a:gd name="T71" fmla="*/ 111 h 154"/>
                      <a:gd name="T72" fmla="*/ 53 w 133"/>
                      <a:gd name="T73" fmla="*/ 105 h 154"/>
                      <a:gd name="T74" fmla="*/ 54 w 133"/>
                      <a:gd name="T75" fmla="*/ 98 h 154"/>
                      <a:gd name="T76" fmla="*/ 56 w 133"/>
                      <a:gd name="T77" fmla="*/ 83 h 154"/>
                      <a:gd name="T78" fmla="*/ 58 w 133"/>
                      <a:gd name="T79" fmla="*/ 68 h 154"/>
                      <a:gd name="T80" fmla="*/ 59 w 133"/>
                      <a:gd name="T81" fmla="*/ 62 h 154"/>
                      <a:gd name="T82" fmla="*/ 47 w 133"/>
                      <a:gd name="T83" fmla="*/ 61 h 154"/>
                      <a:gd name="T84" fmla="*/ 36 w 133"/>
                      <a:gd name="T85" fmla="*/ 59 h 154"/>
                      <a:gd name="T86" fmla="*/ 25 w 133"/>
                      <a:gd name="T87" fmla="*/ 56 h 154"/>
                      <a:gd name="T88" fmla="*/ 17 w 133"/>
                      <a:gd name="T89" fmla="*/ 52 h 154"/>
                      <a:gd name="T90" fmla="*/ 13 w 133"/>
                      <a:gd name="T91" fmla="*/ 49 h 154"/>
                      <a:gd name="T92" fmla="*/ 10 w 133"/>
                      <a:gd name="T93" fmla="*/ 46 h 154"/>
                      <a:gd name="T94" fmla="*/ 7 w 133"/>
                      <a:gd name="T95" fmla="*/ 43 h 154"/>
                      <a:gd name="T96" fmla="*/ 4 w 133"/>
                      <a:gd name="T97" fmla="*/ 39 h 154"/>
                      <a:gd name="T98" fmla="*/ 2 w 133"/>
                      <a:gd name="T99" fmla="*/ 34 h 154"/>
                      <a:gd name="T100" fmla="*/ 1 w 133"/>
                      <a:gd name="T101" fmla="*/ 29 h 154"/>
                      <a:gd name="T102" fmla="*/ 0 w 133"/>
                      <a:gd name="T103" fmla="*/ 24 h 154"/>
                      <a:gd name="T104" fmla="*/ 0 w 133"/>
                      <a:gd name="T105" fmla="*/ 18 h 154"/>
                      <a:gd name="T106" fmla="*/ 7 w 133"/>
                      <a:gd name="T107" fmla="*/ 15 h 154"/>
                      <a:gd name="T108" fmla="*/ 20 w 133"/>
                      <a:gd name="T109" fmla="*/ 12 h 154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w 133"/>
                      <a:gd name="T166" fmla="*/ 0 h 154"/>
                      <a:gd name="T167" fmla="*/ 133 w 133"/>
                      <a:gd name="T168" fmla="*/ 154 h 154"/>
                    </a:gdLst>
                    <a:ahLst/>
                    <a:cxnLst>
                      <a:cxn ang="T110">
                        <a:pos x="T0" y="T1"/>
                      </a:cxn>
                      <a:cxn ang="T111">
                        <a:pos x="T2" y="T3"/>
                      </a:cxn>
                      <a:cxn ang="T112">
                        <a:pos x="T4" y="T5"/>
                      </a:cxn>
                      <a:cxn ang="T113">
                        <a:pos x="T6" y="T7"/>
                      </a:cxn>
                      <a:cxn ang="T114">
                        <a:pos x="T8" y="T9"/>
                      </a:cxn>
                      <a:cxn ang="T115">
                        <a:pos x="T10" y="T11"/>
                      </a:cxn>
                      <a:cxn ang="T116">
                        <a:pos x="T12" y="T13"/>
                      </a:cxn>
                      <a:cxn ang="T117">
                        <a:pos x="T14" y="T15"/>
                      </a:cxn>
                      <a:cxn ang="T118">
                        <a:pos x="T16" y="T17"/>
                      </a:cxn>
                      <a:cxn ang="T119">
                        <a:pos x="T18" y="T19"/>
                      </a:cxn>
                      <a:cxn ang="T120">
                        <a:pos x="T20" y="T21"/>
                      </a:cxn>
                      <a:cxn ang="T121">
                        <a:pos x="T22" y="T23"/>
                      </a:cxn>
                      <a:cxn ang="T122">
                        <a:pos x="T24" y="T25"/>
                      </a:cxn>
                      <a:cxn ang="T123">
                        <a:pos x="T26" y="T27"/>
                      </a:cxn>
                      <a:cxn ang="T124">
                        <a:pos x="T28" y="T29"/>
                      </a:cxn>
                      <a:cxn ang="T125">
                        <a:pos x="T30" y="T31"/>
                      </a:cxn>
                      <a:cxn ang="T126">
                        <a:pos x="T32" y="T33"/>
                      </a:cxn>
                      <a:cxn ang="T127">
                        <a:pos x="T34" y="T35"/>
                      </a:cxn>
                      <a:cxn ang="T128">
                        <a:pos x="T36" y="T37"/>
                      </a:cxn>
                      <a:cxn ang="T129">
                        <a:pos x="T38" y="T39"/>
                      </a:cxn>
                      <a:cxn ang="T130">
                        <a:pos x="T40" y="T41"/>
                      </a:cxn>
                      <a:cxn ang="T131">
                        <a:pos x="T42" y="T43"/>
                      </a:cxn>
                      <a:cxn ang="T132">
                        <a:pos x="T44" y="T45"/>
                      </a:cxn>
                      <a:cxn ang="T133">
                        <a:pos x="T46" y="T47"/>
                      </a:cxn>
                      <a:cxn ang="T134">
                        <a:pos x="T48" y="T49"/>
                      </a:cxn>
                      <a:cxn ang="T135">
                        <a:pos x="T50" y="T51"/>
                      </a:cxn>
                      <a:cxn ang="T136">
                        <a:pos x="T52" y="T53"/>
                      </a:cxn>
                      <a:cxn ang="T137">
                        <a:pos x="T54" y="T55"/>
                      </a:cxn>
                      <a:cxn ang="T138">
                        <a:pos x="T56" y="T57"/>
                      </a:cxn>
                      <a:cxn ang="T139">
                        <a:pos x="T58" y="T59"/>
                      </a:cxn>
                      <a:cxn ang="T140">
                        <a:pos x="T60" y="T61"/>
                      </a:cxn>
                      <a:cxn ang="T141">
                        <a:pos x="T62" y="T63"/>
                      </a:cxn>
                      <a:cxn ang="T142">
                        <a:pos x="T64" y="T65"/>
                      </a:cxn>
                      <a:cxn ang="T143">
                        <a:pos x="T66" y="T67"/>
                      </a:cxn>
                      <a:cxn ang="T144">
                        <a:pos x="T68" y="T69"/>
                      </a:cxn>
                      <a:cxn ang="T145">
                        <a:pos x="T70" y="T71"/>
                      </a:cxn>
                      <a:cxn ang="T146">
                        <a:pos x="T72" y="T73"/>
                      </a:cxn>
                      <a:cxn ang="T147">
                        <a:pos x="T74" y="T75"/>
                      </a:cxn>
                      <a:cxn ang="T148">
                        <a:pos x="T76" y="T77"/>
                      </a:cxn>
                      <a:cxn ang="T149">
                        <a:pos x="T78" y="T79"/>
                      </a:cxn>
                      <a:cxn ang="T150">
                        <a:pos x="T80" y="T81"/>
                      </a:cxn>
                      <a:cxn ang="T151">
                        <a:pos x="T82" y="T83"/>
                      </a:cxn>
                      <a:cxn ang="T152">
                        <a:pos x="T84" y="T85"/>
                      </a:cxn>
                      <a:cxn ang="T153">
                        <a:pos x="T86" y="T87"/>
                      </a:cxn>
                      <a:cxn ang="T154">
                        <a:pos x="T88" y="T89"/>
                      </a:cxn>
                      <a:cxn ang="T155">
                        <a:pos x="T90" y="T91"/>
                      </a:cxn>
                      <a:cxn ang="T156">
                        <a:pos x="T92" y="T93"/>
                      </a:cxn>
                      <a:cxn ang="T157">
                        <a:pos x="T94" y="T95"/>
                      </a:cxn>
                      <a:cxn ang="T158">
                        <a:pos x="T96" y="T97"/>
                      </a:cxn>
                      <a:cxn ang="T159">
                        <a:pos x="T98" y="T99"/>
                      </a:cxn>
                      <a:cxn ang="T160">
                        <a:pos x="T100" y="T101"/>
                      </a:cxn>
                      <a:cxn ang="T161">
                        <a:pos x="T102" y="T103"/>
                      </a:cxn>
                      <a:cxn ang="T162">
                        <a:pos x="T104" y="T105"/>
                      </a:cxn>
                      <a:cxn ang="T163">
                        <a:pos x="T106" y="T107"/>
                      </a:cxn>
                      <a:cxn ang="T164">
                        <a:pos x="T108" y="T109"/>
                      </a:cxn>
                    </a:cxnLst>
                    <a:rect l="T165" t="T166" r="T167" b="T168"/>
                    <a:pathLst>
                      <a:path w="133" h="154">
                        <a:moveTo>
                          <a:pt x="20" y="12"/>
                        </a:moveTo>
                        <a:lnTo>
                          <a:pt x="24" y="10"/>
                        </a:lnTo>
                        <a:lnTo>
                          <a:pt x="31" y="6"/>
                        </a:lnTo>
                        <a:lnTo>
                          <a:pt x="34" y="4"/>
                        </a:lnTo>
                        <a:lnTo>
                          <a:pt x="37" y="2"/>
                        </a:lnTo>
                        <a:lnTo>
                          <a:pt x="42" y="1"/>
                        </a:lnTo>
                        <a:lnTo>
                          <a:pt x="46" y="0"/>
                        </a:lnTo>
                        <a:lnTo>
                          <a:pt x="59" y="1"/>
                        </a:lnTo>
                        <a:lnTo>
                          <a:pt x="70" y="4"/>
                        </a:lnTo>
                        <a:lnTo>
                          <a:pt x="81" y="8"/>
                        </a:lnTo>
                        <a:lnTo>
                          <a:pt x="90" y="14"/>
                        </a:lnTo>
                        <a:lnTo>
                          <a:pt x="99" y="21"/>
                        </a:lnTo>
                        <a:lnTo>
                          <a:pt x="105" y="30"/>
                        </a:lnTo>
                        <a:lnTo>
                          <a:pt x="112" y="40"/>
                        </a:lnTo>
                        <a:lnTo>
                          <a:pt x="116" y="50"/>
                        </a:lnTo>
                        <a:lnTo>
                          <a:pt x="121" y="60"/>
                        </a:lnTo>
                        <a:lnTo>
                          <a:pt x="124" y="71"/>
                        </a:lnTo>
                        <a:lnTo>
                          <a:pt x="127" y="82"/>
                        </a:lnTo>
                        <a:lnTo>
                          <a:pt x="130" y="94"/>
                        </a:lnTo>
                        <a:lnTo>
                          <a:pt x="132" y="116"/>
                        </a:lnTo>
                        <a:lnTo>
                          <a:pt x="133" y="135"/>
                        </a:lnTo>
                        <a:lnTo>
                          <a:pt x="132" y="138"/>
                        </a:lnTo>
                        <a:lnTo>
                          <a:pt x="130" y="141"/>
                        </a:lnTo>
                        <a:lnTo>
                          <a:pt x="125" y="144"/>
                        </a:lnTo>
                        <a:lnTo>
                          <a:pt x="121" y="147"/>
                        </a:lnTo>
                        <a:lnTo>
                          <a:pt x="115" y="150"/>
                        </a:lnTo>
                        <a:lnTo>
                          <a:pt x="110" y="153"/>
                        </a:lnTo>
                        <a:lnTo>
                          <a:pt x="104" y="154"/>
                        </a:lnTo>
                        <a:lnTo>
                          <a:pt x="99" y="154"/>
                        </a:lnTo>
                        <a:lnTo>
                          <a:pt x="93" y="153"/>
                        </a:lnTo>
                        <a:lnTo>
                          <a:pt x="87" y="149"/>
                        </a:lnTo>
                        <a:lnTo>
                          <a:pt x="79" y="141"/>
                        </a:lnTo>
                        <a:lnTo>
                          <a:pt x="71" y="134"/>
                        </a:lnTo>
                        <a:lnTo>
                          <a:pt x="64" y="126"/>
                        </a:lnTo>
                        <a:lnTo>
                          <a:pt x="58" y="118"/>
                        </a:lnTo>
                        <a:lnTo>
                          <a:pt x="54" y="111"/>
                        </a:lnTo>
                        <a:lnTo>
                          <a:pt x="53" y="105"/>
                        </a:lnTo>
                        <a:lnTo>
                          <a:pt x="54" y="98"/>
                        </a:lnTo>
                        <a:lnTo>
                          <a:pt x="56" y="83"/>
                        </a:lnTo>
                        <a:lnTo>
                          <a:pt x="58" y="68"/>
                        </a:lnTo>
                        <a:lnTo>
                          <a:pt x="59" y="62"/>
                        </a:lnTo>
                        <a:lnTo>
                          <a:pt x="47" y="61"/>
                        </a:lnTo>
                        <a:lnTo>
                          <a:pt x="36" y="59"/>
                        </a:lnTo>
                        <a:lnTo>
                          <a:pt x="25" y="56"/>
                        </a:lnTo>
                        <a:lnTo>
                          <a:pt x="17" y="52"/>
                        </a:lnTo>
                        <a:lnTo>
                          <a:pt x="13" y="49"/>
                        </a:lnTo>
                        <a:lnTo>
                          <a:pt x="10" y="46"/>
                        </a:lnTo>
                        <a:lnTo>
                          <a:pt x="7" y="43"/>
                        </a:lnTo>
                        <a:lnTo>
                          <a:pt x="4" y="39"/>
                        </a:lnTo>
                        <a:lnTo>
                          <a:pt x="2" y="34"/>
                        </a:lnTo>
                        <a:lnTo>
                          <a:pt x="1" y="29"/>
                        </a:lnTo>
                        <a:lnTo>
                          <a:pt x="0" y="24"/>
                        </a:lnTo>
                        <a:lnTo>
                          <a:pt x="0" y="18"/>
                        </a:lnTo>
                        <a:lnTo>
                          <a:pt x="7" y="15"/>
                        </a:lnTo>
                        <a:lnTo>
                          <a:pt x="20" y="12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328" name="Freeform 485"/>
                  <p:cNvSpPr>
                    <a:spLocks/>
                  </p:cNvSpPr>
                  <p:nvPr>
                    <p:custDataLst>
                      <p:tags r:id="rId312"/>
                    </p:custDataLst>
                  </p:nvPr>
                </p:nvSpPr>
                <p:spPr bwMode="auto">
                  <a:xfrm>
                    <a:off x="7104063" y="2616200"/>
                    <a:ext cx="209550" cy="244475"/>
                  </a:xfrm>
                  <a:custGeom>
                    <a:avLst/>
                    <a:gdLst>
                      <a:gd name="T0" fmla="*/ 134 w 485"/>
                      <a:gd name="T1" fmla="*/ 351 h 468"/>
                      <a:gd name="T2" fmla="*/ 167 w 485"/>
                      <a:gd name="T3" fmla="*/ 339 h 468"/>
                      <a:gd name="T4" fmla="*/ 200 w 485"/>
                      <a:gd name="T5" fmla="*/ 339 h 468"/>
                      <a:gd name="T6" fmla="*/ 226 w 485"/>
                      <a:gd name="T7" fmla="*/ 348 h 468"/>
                      <a:gd name="T8" fmla="*/ 224 w 485"/>
                      <a:gd name="T9" fmla="*/ 327 h 468"/>
                      <a:gd name="T10" fmla="*/ 220 w 485"/>
                      <a:gd name="T11" fmla="*/ 316 h 468"/>
                      <a:gd name="T12" fmla="*/ 233 w 485"/>
                      <a:gd name="T13" fmla="*/ 303 h 468"/>
                      <a:gd name="T14" fmla="*/ 239 w 485"/>
                      <a:gd name="T15" fmla="*/ 276 h 468"/>
                      <a:gd name="T16" fmla="*/ 242 w 485"/>
                      <a:gd name="T17" fmla="*/ 246 h 468"/>
                      <a:gd name="T18" fmla="*/ 268 w 485"/>
                      <a:gd name="T19" fmla="*/ 255 h 468"/>
                      <a:gd name="T20" fmla="*/ 300 w 485"/>
                      <a:gd name="T21" fmla="*/ 238 h 468"/>
                      <a:gd name="T22" fmla="*/ 316 w 485"/>
                      <a:gd name="T23" fmla="*/ 217 h 468"/>
                      <a:gd name="T24" fmla="*/ 293 w 485"/>
                      <a:gd name="T25" fmla="*/ 194 h 468"/>
                      <a:gd name="T26" fmla="*/ 318 w 485"/>
                      <a:gd name="T27" fmla="*/ 199 h 468"/>
                      <a:gd name="T28" fmla="*/ 343 w 485"/>
                      <a:gd name="T29" fmla="*/ 202 h 468"/>
                      <a:gd name="T30" fmla="*/ 346 w 485"/>
                      <a:gd name="T31" fmla="*/ 185 h 468"/>
                      <a:gd name="T32" fmla="*/ 295 w 485"/>
                      <a:gd name="T33" fmla="*/ 96 h 468"/>
                      <a:gd name="T34" fmla="*/ 285 w 485"/>
                      <a:gd name="T35" fmla="*/ 53 h 468"/>
                      <a:gd name="T36" fmla="*/ 291 w 485"/>
                      <a:gd name="T37" fmla="*/ 19 h 468"/>
                      <a:gd name="T38" fmla="*/ 316 w 485"/>
                      <a:gd name="T39" fmla="*/ 1 h 468"/>
                      <a:gd name="T40" fmla="*/ 336 w 485"/>
                      <a:gd name="T41" fmla="*/ 18 h 468"/>
                      <a:gd name="T42" fmla="*/ 377 w 485"/>
                      <a:gd name="T43" fmla="*/ 45 h 468"/>
                      <a:gd name="T44" fmla="*/ 415 w 485"/>
                      <a:gd name="T45" fmla="*/ 72 h 468"/>
                      <a:gd name="T46" fmla="*/ 426 w 485"/>
                      <a:gd name="T47" fmla="*/ 98 h 468"/>
                      <a:gd name="T48" fmla="*/ 436 w 485"/>
                      <a:gd name="T49" fmla="*/ 137 h 468"/>
                      <a:gd name="T50" fmla="*/ 445 w 485"/>
                      <a:gd name="T51" fmla="*/ 173 h 468"/>
                      <a:gd name="T52" fmla="*/ 428 w 485"/>
                      <a:gd name="T53" fmla="*/ 179 h 468"/>
                      <a:gd name="T54" fmla="*/ 412 w 485"/>
                      <a:gd name="T55" fmla="*/ 185 h 468"/>
                      <a:gd name="T56" fmla="*/ 426 w 485"/>
                      <a:gd name="T57" fmla="*/ 199 h 468"/>
                      <a:gd name="T58" fmla="*/ 445 w 485"/>
                      <a:gd name="T59" fmla="*/ 203 h 468"/>
                      <a:gd name="T60" fmla="*/ 455 w 485"/>
                      <a:gd name="T61" fmla="*/ 262 h 468"/>
                      <a:gd name="T62" fmla="*/ 475 w 485"/>
                      <a:gd name="T63" fmla="*/ 312 h 468"/>
                      <a:gd name="T64" fmla="*/ 480 w 485"/>
                      <a:gd name="T65" fmla="*/ 381 h 468"/>
                      <a:gd name="T66" fmla="*/ 463 w 485"/>
                      <a:gd name="T67" fmla="*/ 364 h 468"/>
                      <a:gd name="T68" fmla="*/ 453 w 485"/>
                      <a:gd name="T69" fmla="*/ 356 h 468"/>
                      <a:gd name="T70" fmla="*/ 436 w 485"/>
                      <a:gd name="T71" fmla="*/ 363 h 468"/>
                      <a:gd name="T72" fmla="*/ 429 w 485"/>
                      <a:gd name="T73" fmla="*/ 399 h 468"/>
                      <a:gd name="T74" fmla="*/ 408 w 485"/>
                      <a:gd name="T75" fmla="*/ 389 h 468"/>
                      <a:gd name="T76" fmla="*/ 389 w 485"/>
                      <a:gd name="T77" fmla="*/ 382 h 468"/>
                      <a:gd name="T78" fmla="*/ 376 w 485"/>
                      <a:gd name="T79" fmla="*/ 402 h 468"/>
                      <a:gd name="T80" fmla="*/ 345 w 485"/>
                      <a:gd name="T81" fmla="*/ 413 h 468"/>
                      <a:gd name="T82" fmla="*/ 334 w 485"/>
                      <a:gd name="T83" fmla="*/ 400 h 468"/>
                      <a:gd name="T84" fmla="*/ 312 w 485"/>
                      <a:gd name="T85" fmla="*/ 395 h 468"/>
                      <a:gd name="T86" fmla="*/ 303 w 485"/>
                      <a:gd name="T87" fmla="*/ 426 h 468"/>
                      <a:gd name="T88" fmla="*/ 299 w 485"/>
                      <a:gd name="T89" fmla="*/ 450 h 468"/>
                      <a:gd name="T90" fmla="*/ 307 w 485"/>
                      <a:gd name="T91" fmla="*/ 466 h 468"/>
                      <a:gd name="T92" fmla="*/ 272 w 485"/>
                      <a:gd name="T93" fmla="*/ 468 h 468"/>
                      <a:gd name="T94" fmla="*/ 258 w 485"/>
                      <a:gd name="T95" fmla="*/ 465 h 468"/>
                      <a:gd name="T96" fmla="*/ 244 w 485"/>
                      <a:gd name="T97" fmla="*/ 440 h 468"/>
                      <a:gd name="T98" fmla="*/ 229 w 485"/>
                      <a:gd name="T99" fmla="*/ 418 h 468"/>
                      <a:gd name="T100" fmla="*/ 204 w 485"/>
                      <a:gd name="T101" fmla="*/ 406 h 468"/>
                      <a:gd name="T102" fmla="*/ 190 w 485"/>
                      <a:gd name="T103" fmla="*/ 394 h 468"/>
                      <a:gd name="T104" fmla="*/ 136 w 485"/>
                      <a:gd name="T105" fmla="*/ 417 h 468"/>
                      <a:gd name="T106" fmla="*/ 90 w 485"/>
                      <a:gd name="T107" fmla="*/ 435 h 468"/>
                      <a:gd name="T108" fmla="*/ 65 w 485"/>
                      <a:gd name="T109" fmla="*/ 459 h 468"/>
                      <a:gd name="T110" fmla="*/ 27 w 485"/>
                      <a:gd name="T111" fmla="*/ 461 h 468"/>
                      <a:gd name="T112" fmla="*/ 7 w 485"/>
                      <a:gd name="T113" fmla="*/ 438 h 468"/>
                      <a:gd name="T114" fmla="*/ 0 w 485"/>
                      <a:gd name="T115" fmla="*/ 417 h 468"/>
                      <a:gd name="T116" fmla="*/ 7 w 485"/>
                      <a:gd name="T117" fmla="*/ 413 h 468"/>
                      <a:gd name="T118" fmla="*/ 27 w 485"/>
                      <a:gd name="T119" fmla="*/ 414 h 468"/>
                      <a:gd name="T120" fmla="*/ 48 w 485"/>
                      <a:gd name="T121" fmla="*/ 405 h 468"/>
                      <a:gd name="T122" fmla="*/ 72 w 485"/>
                      <a:gd name="T123" fmla="*/ 369 h 468"/>
                      <a:gd name="T124" fmla="*/ 93 w 485"/>
                      <a:gd name="T125" fmla="*/ 352 h 468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60000 65536"/>
                      <a:gd name="T187" fmla="*/ 0 60000 65536"/>
                      <a:gd name="T188" fmla="*/ 0 60000 65536"/>
                      <a:gd name="T189" fmla="*/ 0 w 485"/>
                      <a:gd name="T190" fmla="*/ 0 h 468"/>
                      <a:gd name="T191" fmla="*/ 485 w 485"/>
                      <a:gd name="T192" fmla="*/ 468 h 468"/>
                    </a:gdLst>
                    <a:ahLst/>
                    <a:cxnLst>
                      <a:cxn ang="T126">
                        <a:pos x="T0" y="T1"/>
                      </a:cxn>
                      <a:cxn ang="T127">
                        <a:pos x="T2" y="T3"/>
                      </a:cxn>
                      <a:cxn ang="T128">
                        <a:pos x="T4" y="T5"/>
                      </a:cxn>
                      <a:cxn ang="T129">
                        <a:pos x="T6" y="T7"/>
                      </a:cxn>
                      <a:cxn ang="T130">
                        <a:pos x="T8" y="T9"/>
                      </a:cxn>
                      <a:cxn ang="T131">
                        <a:pos x="T10" y="T11"/>
                      </a:cxn>
                      <a:cxn ang="T132">
                        <a:pos x="T12" y="T13"/>
                      </a:cxn>
                      <a:cxn ang="T133">
                        <a:pos x="T14" y="T15"/>
                      </a:cxn>
                      <a:cxn ang="T134">
                        <a:pos x="T16" y="T17"/>
                      </a:cxn>
                      <a:cxn ang="T135">
                        <a:pos x="T18" y="T19"/>
                      </a:cxn>
                      <a:cxn ang="T136">
                        <a:pos x="T20" y="T21"/>
                      </a:cxn>
                      <a:cxn ang="T137">
                        <a:pos x="T22" y="T23"/>
                      </a:cxn>
                      <a:cxn ang="T138">
                        <a:pos x="T24" y="T25"/>
                      </a:cxn>
                      <a:cxn ang="T139">
                        <a:pos x="T26" y="T27"/>
                      </a:cxn>
                      <a:cxn ang="T140">
                        <a:pos x="T28" y="T29"/>
                      </a:cxn>
                      <a:cxn ang="T141">
                        <a:pos x="T30" y="T31"/>
                      </a:cxn>
                      <a:cxn ang="T142">
                        <a:pos x="T32" y="T33"/>
                      </a:cxn>
                      <a:cxn ang="T143">
                        <a:pos x="T34" y="T35"/>
                      </a:cxn>
                      <a:cxn ang="T144">
                        <a:pos x="T36" y="T37"/>
                      </a:cxn>
                      <a:cxn ang="T145">
                        <a:pos x="T38" y="T39"/>
                      </a:cxn>
                      <a:cxn ang="T146">
                        <a:pos x="T40" y="T41"/>
                      </a:cxn>
                      <a:cxn ang="T147">
                        <a:pos x="T42" y="T43"/>
                      </a:cxn>
                      <a:cxn ang="T148">
                        <a:pos x="T44" y="T45"/>
                      </a:cxn>
                      <a:cxn ang="T149">
                        <a:pos x="T46" y="T47"/>
                      </a:cxn>
                      <a:cxn ang="T150">
                        <a:pos x="T48" y="T49"/>
                      </a:cxn>
                      <a:cxn ang="T151">
                        <a:pos x="T50" y="T51"/>
                      </a:cxn>
                      <a:cxn ang="T152">
                        <a:pos x="T52" y="T53"/>
                      </a:cxn>
                      <a:cxn ang="T153">
                        <a:pos x="T54" y="T55"/>
                      </a:cxn>
                      <a:cxn ang="T154">
                        <a:pos x="T56" y="T57"/>
                      </a:cxn>
                      <a:cxn ang="T155">
                        <a:pos x="T58" y="T59"/>
                      </a:cxn>
                      <a:cxn ang="T156">
                        <a:pos x="T60" y="T61"/>
                      </a:cxn>
                      <a:cxn ang="T157">
                        <a:pos x="T62" y="T63"/>
                      </a:cxn>
                      <a:cxn ang="T158">
                        <a:pos x="T64" y="T65"/>
                      </a:cxn>
                      <a:cxn ang="T159">
                        <a:pos x="T66" y="T67"/>
                      </a:cxn>
                      <a:cxn ang="T160">
                        <a:pos x="T68" y="T69"/>
                      </a:cxn>
                      <a:cxn ang="T161">
                        <a:pos x="T70" y="T71"/>
                      </a:cxn>
                      <a:cxn ang="T162">
                        <a:pos x="T72" y="T73"/>
                      </a:cxn>
                      <a:cxn ang="T163">
                        <a:pos x="T74" y="T75"/>
                      </a:cxn>
                      <a:cxn ang="T164">
                        <a:pos x="T76" y="T77"/>
                      </a:cxn>
                      <a:cxn ang="T165">
                        <a:pos x="T78" y="T79"/>
                      </a:cxn>
                      <a:cxn ang="T166">
                        <a:pos x="T80" y="T81"/>
                      </a:cxn>
                      <a:cxn ang="T167">
                        <a:pos x="T82" y="T83"/>
                      </a:cxn>
                      <a:cxn ang="T168">
                        <a:pos x="T84" y="T85"/>
                      </a:cxn>
                      <a:cxn ang="T169">
                        <a:pos x="T86" y="T87"/>
                      </a:cxn>
                      <a:cxn ang="T170">
                        <a:pos x="T88" y="T89"/>
                      </a:cxn>
                      <a:cxn ang="T171">
                        <a:pos x="T90" y="T91"/>
                      </a:cxn>
                      <a:cxn ang="T172">
                        <a:pos x="T92" y="T93"/>
                      </a:cxn>
                      <a:cxn ang="T173">
                        <a:pos x="T94" y="T95"/>
                      </a:cxn>
                      <a:cxn ang="T174">
                        <a:pos x="T96" y="T97"/>
                      </a:cxn>
                      <a:cxn ang="T175">
                        <a:pos x="T98" y="T99"/>
                      </a:cxn>
                      <a:cxn ang="T176">
                        <a:pos x="T100" y="T101"/>
                      </a:cxn>
                      <a:cxn ang="T177">
                        <a:pos x="T102" y="T103"/>
                      </a:cxn>
                      <a:cxn ang="T178">
                        <a:pos x="T104" y="T105"/>
                      </a:cxn>
                      <a:cxn ang="T179">
                        <a:pos x="T106" y="T107"/>
                      </a:cxn>
                      <a:cxn ang="T180">
                        <a:pos x="T108" y="T109"/>
                      </a:cxn>
                      <a:cxn ang="T181">
                        <a:pos x="T110" y="T111"/>
                      </a:cxn>
                      <a:cxn ang="T182">
                        <a:pos x="T112" y="T113"/>
                      </a:cxn>
                      <a:cxn ang="T183">
                        <a:pos x="T114" y="T115"/>
                      </a:cxn>
                      <a:cxn ang="T184">
                        <a:pos x="T116" y="T117"/>
                      </a:cxn>
                      <a:cxn ang="T185">
                        <a:pos x="T118" y="T119"/>
                      </a:cxn>
                      <a:cxn ang="T186">
                        <a:pos x="T120" y="T121"/>
                      </a:cxn>
                      <a:cxn ang="T187">
                        <a:pos x="T122" y="T123"/>
                      </a:cxn>
                      <a:cxn ang="T188">
                        <a:pos x="T124" y="T125"/>
                      </a:cxn>
                    </a:cxnLst>
                    <a:rect l="T189" t="T190" r="T191" b="T192"/>
                    <a:pathLst>
                      <a:path w="485" h="468">
                        <a:moveTo>
                          <a:pt x="100" y="351"/>
                        </a:moveTo>
                        <a:lnTo>
                          <a:pt x="113" y="351"/>
                        </a:lnTo>
                        <a:lnTo>
                          <a:pt x="126" y="351"/>
                        </a:lnTo>
                        <a:lnTo>
                          <a:pt x="134" y="351"/>
                        </a:lnTo>
                        <a:lnTo>
                          <a:pt x="142" y="348"/>
                        </a:lnTo>
                        <a:lnTo>
                          <a:pt x="149" y="346"/>
                        </a:lnTo>
                        <a:lnTo>
                          <a:pt x="158" y="342"/>
                        </a:lnTo>
                        <a:lnTo>
                          <a:pt x="167" y="339"/>
                        </a:lnTo>
                        <a:lnTo>
                          <a:pt x="177" y="336"/>
                        </a:lnTo>
                        <a:lnTo>
                          <a:pt x="188" y="334"/>
                        </a:lnTo>
                        <a:lnTo>
                          <a:pt x="199" y="333"/>
                        </a:lnTo>
                        <a:lnTo>
                          <a:pt x="200" y="339"/>
                        </a:lnTo>
                        <a:lnTo>
                          <a:pt x="203" y="345"/>
                        </a:lnTo>
                        <a:lnTo>
                          <a:pt x="208" y="352"/>
                        </a:lnTo>
                        <a:lnTo>
                          <a:pt x="212" y="357"/>
                        </a:lnTo>
                        <a:lnTo>
                          <a:pt x="226" y="348"/>
                        </a:lnTo>
                        <a:lnTo>
                          <a:pt x="239" y="339"/>
                        </a:lnTo>
                        <a:lnTo>
                          <a:pt x="233" y="335"/>
                        </a:lnTo>
                        <a:lnTo>
                          <a:pt x="226" y="329"/>
                        </a:lnTo>
                        <a:lnTo>
                          <a:pt x="224" y="327"/>
                        </a:lnTo>
                        <a:lnTo>
                          <a:pt x="221" y="325"/>
                        </a:lnTo>
                        <a:lnTo>
                          <a:pt x="220" y="322"/>
                        </a:lnTo>
                        <a:lnTo>
                          <a:pt x="220" y="320"/>
                        </a:lnTo>
                        <a:lnTo>
                          <a:pt x="220" y="316"/>
                        </a:lnTo>
                        <a:lnTo>
                          <a:pt x="222" y="312"/>
                        </a:lnTo>
                        <a:lnTo>
                          <a:pt x="225" y="309"/>
                        </a:lnTo>
                        <a:lnTo>
                          <a:pt x="229" y="306"/>
                        </a:lnTo>
                        <a:lnTo>
                          <a:pt x="233" y="303"/>
                        </a:lnTo>
                        <a:lnTo>
                          <a:pt x="236" y="301"/>
                        </a:lnTo>
                        <a:lnTo>
                          <a:pt x="238" y="298"/>
                        </a:lnTo>
                        <a:lnTo>
                          <a:pt x="239" y="296"/>
                        </a:lnTo>
                        <a:lnTo>
                          <a:pt x="239" y="276"/>
                        </a:lnTo>
                        <a:lnTo>
                          <a:pt x="239" y="268"/>
                        </a:lnTo>
                        <a:lnTo>
                          <a:pt x="239" y="259"/>
                        </a:lnTo>
                        <a:lnTo>
                          <a:pt x="239" y="240"/>
                        </a:lnTo>
                        <a:lnTo>
                          <a:pt x="242" y="246"/>
                        </a:lnTo>
                        <a:lnTo>
                          <a:pt x="246" y="253"/>
                        </a:lnTo>
                        <a:lnTo>
                          <a:pt x="253" y="259"/>
                        </a:lnTo>
                        <a:lnTo>
                          <a:pt x="259" y="265"/>
                        </a:lnTo>
                        <a:lnTo>
                          <a:pt x="268" y="255"/>
                        </a:lnTo>
                        <a:lnTo>
                          <a:pt x="277" y="249"/>
                        </a:lnTo>
                        <a:lnTo>
                          <a:pt x="284" y="244"/>
                        </a:lnTo>
                        <a:lnTo>
                          <a:pt x="292" y="241"/>
                        </a:lnTo>
                        <a:lnTo>
                          <a:pt x="300" y="238"/>
                        </a:lnTo>
                        <a:lnTo>
                          <a:pt x="307" y="235"/>
                        </a:lnTo>
                        <a:lnTo>
                          <a:pt x="316" y="230"/>
                        </a:lnTo>
                        <a:lnTo>
                          <a:pt x="325" y="222"/>
                        </a:lnTo>
                        <a:lnTo>
                          <a:pt x="316" y="217"/>
                        </a:lnTo>
                        <a:lnTo>
                          <a:pt x="310" y="212"/>
                        </a:lnTo>
                        <a:lnTo>
                          <a:pt x="304" y="208"/>
                        </a:lnTo>
                        <a:lnTo>
                          <a:pt x="301" y="203"/>
                        </a:lnTo>
                        <a:lnTo>
                          <a:pt x="293" y="194"/>
                        </a:lnTo>
                        <a:lnTo>
                          <a:pt x="285" y="185"/>
                        </a:lnTo>
                        <a:lnTo>
                          <a:pt x="300" y="190"/>
                        </a:lnTo>
                        <a:lnTo>
                          <a:pt x="312" y="196"/>
                        </a:lnTo>
                        <a:lnTo>
                          <a:pt x="318" y="199"/>
                        </a:lnTo>
                        <a:lnTo>
                          <a:pt x="325" y="201"/>
                        </a:lnTo>
                        <a:lnTo>
                          <a:pt x="332" y="203"/>
                        </a:lnTo>
                        <a:lnTo>
                          <a:pt x="338" y="203"/>
                        </a:lnTo>
                        <a:lnTo>
                          <a:pt x="343" y="202"/>
                        </a:lnTo>
                        <a:lnTo>
                          <a:pt x="345" y="200"/>
                        </a:lnTo>
                        <a:lnTo>
                          <a:pt x="347" y="197"/>
                        </a:lnTo>
                        <a:lnTo>
                          <a:pt x="347" y="193"/>
                        </a:lnTo>
                        <a:lnTo>
                          <a:pt x="346" y="185"/>
                        </a:lnTo>
                        <a:lnTo>
                          <a:pt x="345" y="179"/>
                        </a:lnTo>
                        <a:lnTo>
                          <a:pt x="322" y="142"/>
                        </a:lnTo>
                        <a:lnTo>
                          <a:pt x="303" y="111"/>
                        </a:lnTo>
                        <a:lnTo>
                          <a:pt x="295" y="96"/>
                        </a:lnTo>
                        <a:lnTo>
                          <a:pt x="290" y="80"/>
                        </a:lnTo>
                        <a:lnTo>
                          <a:pt x="288" y="72"/>
                        </a:lnTo>
                        <a:lnTo>
                          <a:pt x="287" y="63"/>
                        </a:lnTo>
                        <a:lnTo>
                          <a:pt x="285" y="53"/>
                        </a:lnTo>
                        <a:lnTo>
                          <a:pt x="285" y="43"/>
                        </a:lnTo>
                        <a:lnTo>
                          <a:pt x="287" y="34"/>
                        </a:lnTo>
                        <a:lnTo>
                          <a:pt x="288" y="26"/>
                        </a:lnTo>
                        <a:lnTo>
                          <a:pt x="291" y="19"/>
                        </a:lnTo>
                        <a:lnTo>
                          <a:pt x="295" y="13"/>
                        </a:lnTo>
                        <a:lnTo>
                          <a:pt x="301" y="7"/>
                        </a:lnTo>
                        <a:lnTo>
                          <a:pt x="307" y="4"/>
                        </a:lnTo>
                        <a:lnTo>
                          <a:pt x="316" y="1"/>
                        </a:lnTo>
                        <a:lnTo>
                          <a:pt x="325" y="0"/>
                        </a:lnTo>
                        <a:lnTo>
                          <a:pt x="328" y="7"/>
                        </a:lnTo>
                        <a:lnTo>
                          <a:pt x="332" y="13"/>
                        </a:lnTo>
                        <a:lnTo>
                          <a:pt x="336" y="18"/>
                        </a:lnTo>
                        <a:lnTo>
                          <a:pt x="340" y="23"/>
                        </a:lnTo>
                        <a:lnTo>
                          <a:pt x="351" y="31"/>
                        </a:lnTo>
                        <a:lnTo>
                          <a:pt x="363" y="38"/>
                        </a:lnTo>
                        <a:lnTo>
                          <a:pt x="377" y="45"/>
                        </a:lnTo>
                        <a:lnTo>
                          <a:pt x="389" y="51"/>
                        </a:lnTo>
                        <a:lnTo>
                          <a:pt x="401" y="60"/>
                        </a:lnTo>
                        <a:lnTo>
                          <a:pt x="412" y="68"/>
                        </a:lnTo>
                        <a:lnTo>
                          <a:pt x="415" y="72"/>
                        </a:lnTo>
                        <a:lnTo>
                          <a:pt x="418" y="76"/>
                        </a:lnTo>
                        <a:lnTo>
                          <a:pt x="421" y="81"/>
                        </a:lnTo>
                        <a:lnTo>
                          <a:pt x="423" y="86"/>
                        </a:lnTo>
                        <a:lnTo>
                          <a:pt x="426" y="98"/>
                        </a:lnTo>
                        <a:lnTo>
                          <a:pt x="428" y="111"/>
                        </a:lnTo>
                        <a:lnTo>
                          <a:pt x="430" y="122"/>
                        </a:lnTo>
                        <a:lnTo>
                          <a:pt x="434" y="133"/>
                        </a:lnTo>
                        <a:lnTo>
                          <a:pt x="436" y="137"/>
                        </a:lnTo>
                        <a:lnTo>
                          <a:pt x="438" y="142"/>
                        </a:lnTo>
                        <a:lnTo>
                          <a:pt x="441" y="145"/>
                        </a:lnTo>
                        <a:lnTo>
                          <a:pt x="445" y="148"/>
                        </a:lnTo>
                        <a:lnTo>
                          <a:pt x="445" y="173"/>
                        </a:lnTo>
                        <a:lnTo>
                          <a:pt x="440" y="173"/>
                        </a:lnTo>
                        <a:lnTo>
                          <a:pt x="436" y="175"/>
                        </a:lnTo>
                        <a:lnTo>
                          <a:pt x="432" y="177"/>
                        </a:lnTo>
                        <a:lnTo>
                          <a:pt x="428" y="179"/>
                        </a:lnTo>
                        <a:lnTo>
                          <a:pt x="425" y="181"/>
                        </a:lnTo>
                        <a:lnTo>
                          <a:pt x="421" y="183"/>
                        </a:lnTo>
                        <a:lnTo>
                          <a:pt x="416" y="184"/>
                        </a:lnTo>
                        <a:lnTo>
                          <a:pt x="412" y="185"/>
                        </a:lnTo>
                        <a:lnTo>
                          <a:pt x="415" y="189"/>
                        </a:lnTo>
                        <a:lnTo>
                          <a:pt x="418" y="193"/>
                        </a:lnTo>
                        <a:lnTo>
                          <a:pt x="422" y="196"/>
                        </a:lnTo>
                        <a:lnTo>
                          <a:pt x="426" y="199"/>
                        </a:lnTo>
                        <a:lnTo>
                          <a:pt x="430" y="201"/>
                        </a:lnTo>
                        <a:lnTo>
                          <a:pt x="435" y="202"/>
                        </a:lnTo>
                        <a:lnTo>
                          <a:pt x="440" y="203"/>
                        </a:lnTo>
                        <a:lnTo>
                          <a:pt x="445" y="203"/>
                        </a:lnTo>
                        <a:lnTo>
                          <a:pt x="446" y="211"/>
                        </a:lnTo>
                        <a:lnTo>
                          <a:pt x="447" y="225"/>
                        </a:lnTo>
                        <a:lnTo>
                          <a:pt x="450" y="243"/>
                        </a:lnTo>
                        <a:lnTo>
                          <a:pt x="455" y="262"/>
                        </a:lnTo>
                        <a:lnTo>
                          <a:pt x="460" y="282"/>
                        </a:lnTo>
                        <a:lnTo>
                          <a:pt x="468" y="299"/>
                        </a:lnTo>
                        <a:lnTo>
                          <a:pt x="471" y="306"/>
                        </a:lnTo>
                        <a:lnTo>
                          <a:pt x="475" y="312"/>
                        </a:lnTo>
                        <a:lnTo>
                          <a:pt x="480" y="317"/>
                        </a:lnTo>
                        <a:lnTo>
                          <a:pt x="485" y="320"/>
                        </a:lnTo>
                        <a:lnTo>
                          <a:pt x="485" y="382"/>
                        </a:lnTo>
                        <a:lnTo>
                          <a:pt x="480" y="381"/>
                        </a:lnTo>
                        <a:lnTo>
                          <a:pt x="475" y="378"/>
                        </a:lnTo>
                        <a:lnTo>
                          <a:pt x="471" y="374"/>
                        </a:lnTo>
                        <a:lnTo>
                          <a:pt x="467" y="369"/>
                        </a:lnTo>
                        <a:lnTo>
                          <a:pt x="463" y="364"/>
                        </a:lnTo>
                        <a:lnTo>
                          <a:pt x="460" y="359"/>
                        </a:lnTo>
                        <a:lnTo>
                          <a:pt x="459" y="354"/>
                        </a:lnTo>
                        <a:lnTo>
                          <a:pt x="458" y="351"/>
                        </a:lnTo>
                        <a:lnTo>
                          <a:pt x="453" y="356"/>
                        </a:lnTo>
                        <a:lnTo>
                          <a:pt x="448" y="360"/>
                        </a:lnTo>
                        <a:lnTo>
                          <a:pt x="444" y="361"/>
                        </a:lnTo>
                        <a:lnTo>
                          <a:pt x="440" y="362"/>
                        </a:lnTo>
                        <a:lnTo>
                          <a:pt x="436" y="363"/>
                        </a:lnTo>
                        <a:lnTo>
                          <a:pt x="432" y="363"/>
                        </a:lnTo>
                        <a:lnTo>
                          <a:pt x="432" y="380"/>
                        </a:lnTo>
                        <a:lnTo>
                          <a:pt x="430" y="391"/>
                        </a:lnTo>
                        <a:lnTo>
                          <a:pt x="429" y="399"/>
                        </a:lnTo>
                        <a:lnTo>
                          <a:pt x="425" y="413"/>
                        </a:lnTo>
                        <a:lnTo>
                          <a:pt x="419" y="403"/>
                        </a:lnTo>
                        <a:lnTo>
                          <a:pt x="412" y="393"/>
                        </a:lnTo>
                        <a:lnTo>
                          <a:pt x="408" y="389"/>
                        </a:lnTo>
                        <a:lnTo>
                          <a:pt x="404" y="385"/>
                        </a:lnTo>
                        <a:lnTo>
                          <a:pt x="401" y="382"/>
                        </a:lnTo>
                        <a:lnTo>
                          <a:pt x="399" y="382"/>
                        </a:lnTo>
                        <a:lnTo>
                          <a:pt x="389" y="382"/>
                        </a:lnTo>
                        <a:lnTo>
                          <a:pt x="379" y="382"/>
                        </a:lnTo>
                        <a:lnTo>
                          <a:pt x="378" y="389"/>
                        </a:lnTo>
                        <a:lnTo>
                          <a:pt x="376" y="398"/>
                        </a:lnTo>
                        <a:lnTo>
                          <a:pt x="376" y="402"/>
                        </a:lnTo>
                        <a:lnTo>
                          <a:pt x="376" y="406"/>
                        </a:lnTo>
                        <a:lnTo>
                          <a:pt x="377" y="410"/>
                        </a:lnTo>
                        <a:lnTo>
                          <a:pt x="379" y="413"/>
                        </a:lnTo>
                        <a:lnTo>
                          <a:pt x="345" y="413"/>
                        </a:lnTo>
                        <a:lnTo>
                          <a:pt x="340" y="410"/>
                        </a:lnTo>
                        <a:lnTo>
                          <a:pt x="337" y="407"/>
                        </a:lnTo>
                        <a:lnTo>
                          <a:pt x="335" y="404"/>
                        </a:lnTo>
                        <a:lnTo>
                          <a:pt x="334" y="400"/>
                        </a:lnTo>
                        <a:lnTo>
                          <a:pt x="333" y="392"/>
                        </a:lnTo>
                        <a:lnTo>
                          <a:pt x="332" y="382"/>
                        </a:lnTo>
                        <a:lnTo>
                          <a:pt x="312" y="382"/>
                        </a:lnTo>
                        <a:lnTo>
                          <a:pt x="312" y="395"/>
                        </a:lnTo>
                        <a:lnTo>
                          <a:pt x="310" y="405"/>
                        </a:lnTo>
                        <a:lnTo>
                          <a:pt x="307" y="413"/>
                        </a:lnTo>
                        <a:lnTo>
                          <a:pt x="305" y="420"/>
                        </a:lnTo>
                        <a:lnTo>
                          <a:pt x="303" y="426"/>
                        </a:lnTo>
                        <a:lnTo>
                          <a:pt x="301" y="431"/>
                        </a:lnTo>
                        <a:lnTo>
                          <a:pt x="300" y="437"/>
                        </a:lnTo>
                        <a:lnTo>
                          <a:pt x="299" y="443"/>
                        </a:lnTo>
                        <a:lnTo>
                          <a:pt x="299" y="450"/>
                        </a:lnTo>
                        <a:lnTo>
                          <a:pt x="301" y="456"/>
                        </a:lnTo>
                        <a:lnTo>
                          <a:pt x="302" y="460"/>
                        </a:lnTo>
                        <a:lnTo>
                          <a:pt x="304" y="463"/>
                        </a:lnTo>
                        <a:lnTo>
                          <a:pt x="307" y="466"/>
                        </a:lnTo>
                        <a:lnTo>
                          <a:pt x="312" y="468"/>
                        </a:lnTo>
                        <a:lnTo>
                          <a:pt x="298" y="468"/>
                        </a:lnTo>
                        <a:lnTo>
                          <a:pt x="284" y="468"/>
                        </a:lnTo>
                        <a:lnTo>
                          <a:pt x="272" y="468"/>
                        </a:lnTo>
                        <a:lnTo>
                          <a:pt x="266" y="468"/>
                        </a:lnTo>
                        <a:lnTo>
                          <a:pt x="264" y="468"/>
                        </a:lnTo>
                        <a:lnTo>
                          <a:pt x="260" y="467"/>
                        </a:lnTo>
                        <a:lnTo>
                          <a:pt x="258" y="465"/>
                        </a:lnTo>
                        <a:lnTo>
                          <a:pt x="256" y="462"/>
                        </a:lnTo>
                        <a:lnTo>
                          <a:pt x="251" y="456"/>
                        </a:lnTo>
                        <a:lnTo>
                          <a:pt x="247" y="449"/>
                        </a:lnTo>
                        <a:lnTo>
                          <a:pt x="244" y="440"/>
                        </a:lnTo>
                        <a:lnTo>
                          <a:pt x="242" y="432"/>
                        </a:lnTo>
                        <a:lnTo>
                          <a:pt x="239" y="424"/>
                        </a:lnTo>
                        <a:lnTo>
                          <a:pt x="239" y="419"/>
                        </a:lnTo>
                        <a:lnTo>
                          <a:pt x="229" y="418"/>
                        </a:lnTo>
                        <a:lnTo>
                          <a:pt x="222" y="417"/>
                        </a:lnTo>
                        <a:lnTo>
                          <a:pt x="215" y="414"/>
                        </a:lnTo>
                        <a:lnTo>
                          <a:pt x="209" y="411"/>
                        </a:lnTo>
                        <a:lnTo>
                          <a:pt x="204" y="406"/>
                        </a:lnTo>
                        <a:lnTo>
                          <a:pt x="202" y="401"/>
                        </a:lnTo>
                        <a:lnTo>
                          <a:pt x="200" y="395"/>
                        </a:lnTo>
                        <a:lnTo>
                          <a:pt x="199" y="389"/>
                        </a:lnTo>
                        <a:lnTo>
                          <a:pt x="190" y="394"/>
                        </a:lnTo>
                        <a:lnTo>
                          <a:pt x="179" y="399"/>
                        </a:lnTo>
                        <a:lnTo>
                          <a:pt x="166" y="405"/>
                        </a:lnTo>
                        <a:lnTo>
                          <a:pt x="150" y="411"/>
                        </a:lnTo>
                        <a:lnTo>
                          <a:pt x="136" y="417"/>
                        </a:lnTo>
                        <a:lnTo>
                          <a:pt x="121" y="421"/>
                        </a:lnTo>
                        <a:lnTo>
                          <a:pt x="107" y="424"/>
                        </a:lnTo>
                        <a:lnTo>
                          <a:pt x="93" y="425"/>
                        </a:lnTo>
                        <a:lnTo>
                          <a:pt x="90" y="435"/>
                        </a:lnTo>
                        <a:lnTo>
                          <a:pt x="86" y="443"/>
                        </a:lnTo>
                        <a:lnTo>
                          <a:pt x="80" y="451"/>
                        </a:lnTo>
                        <a:lnTo>
                          <a:pt x="72" y="455"/>
                        </a:lnTo>
                        <a:lnTo>
                          <a:pt x="65" y="459"/>
                        </a:lnTo>
                        <a:lnTo>
                          <a:pt x="56" y="461"/>
                        </a:lnTo>
                        <a:lnTo>
                          <a:pt x="45" y="462"/>
                        </a:lnTo>
                        <a:lnTo>
                          <a:pt x="33" y="462"/>
                        </a:lnTo>
                        <a:lnTo>
                          <a:pt x="27" y="461"/>
                        </a:lnTo>
                        <a:lnTo>
                          <a:pt x="22" y="457"/>
                        </a:lnTo>
                        <a:lnTo>
                          <a:pt x="16" y="452"/>
                        </a:lnTo>
                        <a:lnTo>
                          <a:pt x="11" y="446"/>
                        </a:lnTo>
                        <a:lnTo>
                          <a:pt x="7" y="438"/>
                        </a:lnTo>
                        <a:lnTo>
                          <a:pt x="3" y="431"/>
                        </a:lnTo>
                        <a:lnTo>
                          <a:pt x="1" y="424"/>
                        </a:lnTo>
                        <a:lnTo>
                          <a:pt x="0" y="419"/>
                        </a:lnTo>
                        <a:lnTo>
                          <a:pt x="0" y="417"/>
                        </a:lnTo>
                        <a:lnTo>
                          <a:pt x="1" y="415"/>
                        </a:lnTo>
                        <a:lnTo>
                          <a:pt x="2" y="414"/>
                        </a:lnTo>
                        <a:lnTo>
                          <a:pt x="3" y="414"/>
                        </a:lnTo>
                        <a:lnTo>
                          <a:pt x="7" y="413"/>
                        </a:lnTo>
                        <a:lnTo>
                          <a:pt x="11" y="414"/>
                        </a:lnTo>
                        <a:lnTo>
                          <a:pt x="16" y="414"/>
                        </a:lnTo>
                        <a:lnTo>
                          <a:pt x="22" y="415"/>
                        </a:lnTo>
                        <a:lnTo>
                          <a:pt x="27" y="414"/>
                        </a:lnTo>
                        <a:lnTo>
                          <a:pt x="33" y="413"/>
                        </a:lnTo>
                        <a:lnTo>
                          <a:pt x="38" y="411"/>
                        </a:lnTo>
                        <a:lnTo>
                          <a:pt x="44" y="409"/>
                        </a:lnTo>
                        <a:lnTo>
                          <a:pt x="48" y="405"/>
                        </a:lnTo>
                        <a:lnTo>
                          <a:pt x="53" y="401"/>
                        </a:lnTo>
                        <a:lnTo>
                          <a:pt x="60" y="391"/>
                        </a:lnTo>
                        <a:lnTo>
                          <a:pt x="66" y="379"/>
                        </a:lnTo>
                        <a:lnTo>
                          <a:pt x="72" y="369"/>
                        </a:lnTo>
                        <a:lnTo>
                          <a:pt x="80" y="360"/>
                        </a:lnTo>
                        <a:lnTo>
                          <a:pt x="83" y="356"/>
                        </a:lnTo>
                        <a:lnTo>
                          <a:pt x="89" y="354"/>
                        </a:lnTo>
                        <a:lnTo>
                          <a:pt x="93" y="352"/>
                        </a:lnTo>
                        <a:lnTo>
                          <a:pt x="100" y="351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329" name="Freeform 486"/>
                  <p:cNvSpPr>
                    <a:spLocks/>
                  </p:cNvSpPr>
                  <p:nvPr>
                    <p:custDataLst>
                      <p:tags r:id="rId313"/>
                    </p:custDataLst>
                  </p:nvPr>
                </p:nvSpPr>
                <p:spPr bwMode="auto">
                  <a:xfrm>
                    <a:off x="4687888" y="1506538"/>
                    <a:ext cx="107950" cy="60325"/>
                  </a:xfrm>
                  <a:custGeom>
                    <a:avLst/>
                    <a:gdLst>
                      <a:gd name="T0" fmla="*/ 2147483647 w 246"/>
                      <a:gd name="T1" fmla="*/ 2147483647 h 42"/>
                      <a:gd name="T2" fmla="*/ 2147483647 w 246"/>
                      <a:gd name="T3" fmla="*/ 2147483647 h 42"/>
                      <a:gd name="T4" fmla="*/ 2147483647 w 246"/>
                      <a:gd name="T5" fmla="*/ 2147483647 h 42"/>
                      <a:gd name="T6" fmla="*/ 2147483647 w 246"/>
                      <a:gd name="T7" fmla="*/ 2147483647 h 42"/>
                      <a:gd name="T8" fmla="*/ 2147483647 w 246"/>
                      <a:gd name="T9" fmla="*/ 2147483647 h 42"/>
                      <a:gd name="T10" fmla="*/ 2147483647 w 246"/>
                      <a:gd name="T11" fmla="*/ 2147483647 h 42"/>
                      <a:gd name="T12" fmla="*/ 2147483647 w 246"/>
                      <a:gd name="T13" fmla="*/ 2147483647 h 42"/>
                      <a:gd name="T14" fmla="*/ 2147483647 w 246"/>
                      <a:gd name="T15" fmla="*/ 2147483647 h 42"/>
                      <a:gd name="T16" fmla="*/ 2147483647 w 246"/>
                      <a:gd name="T17" fmla="*/ 2147483647 h 42"/>
                      <a:gd name="T18" fmla="*/ 2147483647 w 246"/>
                      <a:gd name="T19" fmla="*/ 2147483647 h 42"/>
                      <a:gd name="T20" fmla="*/ 2147483647 w 246"/>
                      <a:gd name="T21" fmla="*/ 2147483647 h 42"/>
                      <a:gd name="T22" fmla="*/ 2147483647 w 246"/>
                      <a:gd name="T23" fmla="*/ 2147483647 h 42"/>
                      <a:gd name="T24" fmla="*/ 2147483647 w 246"/>
                      <a:gd name="T25" fmla="*/ 2147483647 h 42"/>
                      <a:gd name="T26" fmla="*/ 2147483647 w 246"/>
                      <a:gd name="T27" fmla="*/ 2147483647 h 42"/>
                      <a:gd name="T28" fmla="*/ 2147483647 w 246"/>
                      <a:gd name="T29" fmla="*/ 2147483647 h 42"/>
                      <a:gd name="T30" fmla="*/ 2147483647 w 246"/>
                      <a:gd name="T31" fmla="*/ 2147483647 h 42"/>
                      <a:gd name="T32" fmla="*/ 2147483647 w 246"/>
                      <a:gd name="T33" fmla="*/ 2147483647 h 42"/>
                      <a:gd name="T34" fmla="*/ 2147483647 w 246"/>
                      <a:gd name="T35" fmla="*/ 2147483647 h 42"/>
                      <a:gd name="T36" fmla="*/ 2147483647 w 246"/>
                      <a:gd name="T37" fmla="*/ 2147483647 h 42"/>
                      <a:gd name="T38" fmla="*/ 2147483647 w 246"/>
                      <a:gd name="T39" fmla="*/ 2147483647 h 42"/>
                      <a:gd name="T40" fmla="*/ 2147483647 w 246"/>
                      <a:gd name="T41" fmla="*/ 2147483647 h 42"/>
                      <a:gd name="T42" fmla="*/ 2147483647 w 246"/>
                      <a:gd name="T43" fmla="*/ 2147483647 h 42"/>
                      <a:gd name="T44" fmla="*/ 2147483647 w 246"/>
                      <a:gd name="T45" fmla="*/ 2147483647 h 42"/>
                      <a:gd name="T46" fmla="*/ 2147483647 w 246"/>
                      <a:gd name="T47" fmla="*/ 2147483647 h 42"/>
                      <a:gd name="T48" fmla="*/ 2147483647 w 246"/>
                      <a:gd name="T49" fmla="*/ 2147483647 h 42"/>
                      <a:gd name="T50" fmla="*/ 2147483647 w 246"/>
                      <a:gd name="T51" fmla="*/ 2147483647 h 42"/>
                      <a:gd name="T52" fmla="*/ 2147483647 w 246"/>
                      <a:gd name="T53" fmla="*/ 2147483647 h 42"/>
                      <a:gd name="T54" fmla="*/ 2147483647 w 246"/>
                      <a:gd name="T55" fmla="*/ 2147483647 h 42"/>
                      <a:gd name="T56" fmla="*/ 2147483647 w 246"/>
                      <a:gd name="T57" fmla="*/ 2147483647 h 42"/>
                      <a:gd name="T58" fmla="*/ 2147483647 w 246"/>
                      <a:gd name="T59" fmla="*/ 2147483647 h 42"/>
                      <a:gd name="T60" fmla="*/ 2147483647 w 246"/>
                      <a:gd name="T61" fmla="*/ 2147483647 h 42"/>
                      <a:gd name="T62" fmla="*/ 2147483647 w 246"/>
                      <a:gd name="T63" fmla="*/ 2147483647 h 42"/>
                      <a:gd name="T64" fmla="*/ 2147483647 w 246"/>
                      <a:gd name="T65" fmla="*/ 0 h 42"/>
                      <a:gd name="T66" fmla="*/ 2147483647 w 246"/>
                      <a:gd name="T67" fmla="*/ 2147483647 h 42"/>
                      <a:gd name="T68" fmla="*/ 2147483647 w 246"/>
                      <a:gd name="T69" fmla="*/ 2147483647 h 42"/>
                      <a:gd name="T70" fmla="*/ 2147483647 w 246"/>
                      <a:gd name="T71" fmla="*/ 2147483647 h 42"/>
                      <a:gd name="T72" fmla="*/ 2147483647 w 246"/>
                      <a:gd name="T73" fmla="*/ 2147483647 h 42"/>
                      <a:gd name="T74" fmla="*/ 2147483647 w 246"/>
                      <a:gd name="T75" fmla="*/ 2147483647 h 42"/>
                      <a:gd name="T76" fmla="*/ 2147483647 w 246"/>
                      <a:gd name="T77" fmla="*/ 2147483647 h 42"/>
                      <a:gd name="T78" fmla="*/ 2147483647 w 246"/>
                      <a:gd name="T79" fmla="*/ 2147483647 h 42"/>
                      <a:gd name="T80" fmla="*/ 2147483647 w 246"/>
                      <a:gd name="T81" fmla="*/ 2147483647 h 42"/>
                      <a:gd name="T82" fmla="*/ 2147483647 w 246"/>
                      <a:gd name="T83" fmla="*/ 2147483647 h 42"/>
                      <a:gd name="T84" fmla="*/ 2147483647 w 246"/>
                      <a:gd name="T85" fmla="*/ 2147483647 h 42"/>
                      <a:gd name="T86" fmla="*/ 2147483647 w 246"/>
                      <a:gd name="T87" fmla="*/ 2147483647 h 42"/>
                      <a:gd name="T88" fmla="*/ 2147483647 w 246"/>
                      <a:gd name="T89" fmla="*/ 2147483647 h 42"/>
                      <a:gd name="T90" fmla="*/ 2147483647 w 246"/>
                      <a:gd name="T91" fmla="*/ 2147483647 h 42"/>
                      <a:gd name="T92" fmla="*/ 0 w 246"/>
                      <a:gd name="T93" fmla="*/ 2147483647 h 42"/>
                      <a:gd name="T94" fmla="*/ 2147483647 w 246"/>
                      <a:gd name="T95" fmla="*/ 2147483647 h 42"/>
                      <a:gd name="T96" fmla="*/ 2147483647 w 246"/>
                      <a:gd name="T97" fmla="*/ 2147483647 h 42"/>
                      <a:gd name="T98" fmla="*/ 2147483647 w 246"/>
                      <a:gd name="T99" fmla="*/ 2147483647 h 42"/>
                      <a:gd name="T100" fmla="*/ 2147483647 w 246"/>
                      <a:gd name="T101" fmla="*/ 2147483647 h 42"/>
                      <a:gd name="T102" fmla="*/ 2147483647 w 246"/>
                      <a:gd name="T103" fmla="*/ 2147483647 h 42"/>
                      <a:gd name="T104" fmla="*/ 2147483647 w 246"/>
                      <a:gd name="T105" fmla="*/ 2147483647 h 42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w 246"/>
                      <a:gd name="T160" fmla="*/ 0 h 42"/>
                      <a:gd name="T161" fmla="*/ 246 w 246"/>
                      <a:gd name="T162" fmla="*/ 42 h 42"/>
                    </a:gdLst>
                    <a:ahLst/>
                    <a:cxnLst>
                      <a:cxn ang="T106">
                        <a:pos x="T0" y="T1"/>
                      </a:cxn>
                      <a:cxn ang="T107">
                        <a:pos x="T2" y="T3"/>
                      </a:cxn>
                      <a:cxn ang="T108">
                        <a:pos x="T4" y="T5"/>
                      </a:cxn>
                      <a:cxn ang="T109">
                        <a:pos x="T6" y="T7"/>
                      </a:cxn>
                      <a:cxn ang="T110">
                        <a:pos x="T8" y="T9"/>
                      </a:cxn>
                      <a:cxn ang="T111">
                        <a:pos x="T10" y="T11"/>
                      </a:cxn>
                      <a:cxn ang="T112">
                        <a:pos x="T12" y="T13"/>
                      </a:cxn>
                      <a:cxn ang="T113">
                        <a:pos x="T14" y="T15"/>
                      </a:cxn>
                      <a:cxn ang="T114">
                        <a:pos x="T16" y="T17"/>
                      </a:cxn>
                      <a:cxn ang="T115">
                        <a:pos x="T18" y="T19"/>
                      </a:cxn>
                      <a:cxn ang="T116">
                        <a:pos x="T20" y="T21"/>
                      </a:cxn>
                      <a:cxn ang="T117">
                        <a:pos x="T22" y="T23"/>
                      </a:cxn>
                      <a:cxn ang="T118">
                        <a:pos x="T24" y="T25"/>
                      </a:cxn>
                      <a:cxn ang="T119">
                        <a:pos x="T26" y="T27"/>
                      </a:cxn>
                      <a:cxn ang="T120">
                        <a:pos x="T28" y="T29"/>
                      </a:cxn>
                      <a:cxn ang="T121">
                        <a:pos x="T30" y="T31"/>
                      </a:cxn>
                      <a:cxn ang="T122">
                        <a:pos x="T32" y="T33"/>
                      </a:cxn>
                      <a:cxn ang="T123">
                        <a:pos x="T34" y="T35"/>
                      </a:cxn>
                      <a:cxn ang="T124">
                        <a:pos x="T36" y="T37"/>
                      </a:cxn>
                      <a:cxn ang="T125">
                        <a:pos x="T38" y="T39"/>
                      </a:cxn>
                      <a:cxn ang="T126">
                        <a:pos x="T40" y="T41"/>
                      </a:cxn>
                      <a:cxn ang="T127">
                        <a:pos x="T42" y="T43"/>
                      </a:cxn>
                      <a:cxn ang="T128">
                        <a:pos x="T44" y="T45"/>
                      </a:cxn>
                      <a:cxn ang="T129">
                        <a:pos x="T46" y="T47"/>
                      </a:cxn>
                      <a:cxn ang="T130">
                        <a:pos x="T48" y="T49"/>
                      </a:cxn>
                      <a:cxn ang="T131">
                        <a:pos x="T50" y="T51"/>
                      </a:cxn>
                      <a:cxn ang="T132">
                        <a:pos x="T52" y="T53"/>
                      </a:cxn>
                      <a:cxn ang="T133">
                        <a:pos x="T54" y="T55"/>
                      </a:cxn>
                      <a:cxn ang="T134">
                        <a:pos x="T56" y="T57"/>
                      </a:cxn>
                      <a:cxn ang="T135">
                        <a:pos x="T58" y="T59"/>
                      </a:cxn>
                      <a:cxn ang="T136">
                        <a:pos x="T60" y="T61"/>
                      </a:cxn>
                      <a:cxn ang="T137">
                        <a:pos x="T62" y="T63"/>
                      </a:cxn>
                      <a:cxn ang="T138">
                        <a:pos x="T64" y="T65"/>
                      </a:cxn>
                      <a:cxn ang="T139">
                        <a:pos x="T66" y="T67"/>
                      </a:cxn>
                      <a:cxn ang="T140">
                        <a:pos x="T68" y="T69"/>
                      </a:cxn>
                      <a:cxn ang="T141">
                        <a:pos x="T70" y="T71"/>
                      </a:cxn>
                      <a:cxn ang="T142">
                        <a:pos x="T72" y="T73"/>
                      </a:cxn>
                      <a:cxn ang="T143">
                        <a:pos x="T74" y="T75"/>
                      </a:cxn>
                      <a:cxn ang="T144">
                        <a:pos x="T76" y="T77"/>
                      </a:cxn>
                      <a:cxn ang="T145">
                        <a:pos x="T78" y="T79"/>
                      </a:cxn>
                      <a:cxn ang="T146">
                        <a:pos x="T80" y="T81"/>
                      </a:cxn>
                      <a:cxn ang="T147">
                        <a:pos x="T82" y="T83"/>
                      </a:cxn>
                      <a:cxn ang="T148">
                        <a:pos x="T84" y="T85"/>
                      </a:cxn>
                      <a:cxn ang="T149">
                        <a:pos x="T86" y="T87"/>
                      </a:cxn>
                      <a:cxn ang="T150">
                        <a:pos x="T88" y="T89"/>
                      </a:cxn>
                      <a:cxn ang="T151">
                        <a:pos x="T90" y="T91"/>
                      </a:cxn>
                      <a:cxn ang="T152">
                        <a:pos x="T92" y="T93"/>
                      </a:cxn>
                      <a:cxn ang="T153">
                        <a:pos x="T94" y="T95"/>
                      </a:cxn>
                      <a:cxn ang="T154">
                        <a:pos x="T96" y="T97"/>
                      </a:cxn>
                      <a:cxn ang="T155">
                        <a:pos x="T98" y="T99"/>
                      </a:cxn>
                      <a:cxn ang="T156">
                        <a:pos x="T100" y="T101"/>
                      </a:cxn>
                      <a:cxn ang="T157">
                        <a:pos x="T102" y="T103"/>
                      </a:cxn>
                      <a:cxn ang="T158">
                        <a:pos x="T104" y="T105"/>
                      </a:cxn>
                    </a:cxnLst>
                    <a:rect l="T159" t="T160" r="T161" b="T162"/>
                    <a:pathLst>
                      <a:path w="246" h="42">
                        <a:moveTo>
                          <a:pt x="27" y="36"/>
                        </a:moveTo>
                        <a:lnTo>
                          <a:pt x="36" y="36"/>
                        </a:lnTo>
                        <a:lnTo>
                          <a:pt x="45" y="35"/>
                        </a:lnTo>
                        <a:lnTo>
                          <a:pt x="53" y="33"/>
                        </a:lnTo>
                        <a:lnTo>
                          <a:pt x="59" y="31"/>
                        </a:lnTo>
                        <a:lnTo>
                          <a:pt x="66" y="30"/>
                        </a:lnTo>
                        <a:lnTo>
                          <a:pt x="72" y="29"/>
                        </a:lnTo>
                        <a:lnTo>
                          <a:pt x="80" y="29"/>
                        </a:lnTo>
                        <a:lnTo>
                          <a:pt x="87" y="30"/>
                        </a:lnTo>
                        <a:lnTo>
                          <a:pt x="87" y="42"/>
                        </a:lnTo>
                        <a:lnTo>
                          <a:pt x="154" y="42"/>
                        </a:lnTo>
                        <a:lnTo>
                          <a:pt x="154" y="39"/>
                        </a:lnTo>
                        <a:lnTo>
                          <a:pt x="156" y="36"/>
                        </a:lnTo>
                        <a:lnTo>
                          <a:pt x="159" y="33"/>
                        </a:lnTo>
                        <a:lnTo>
                          <a:pt x="163" y="31"/>
                        </a:lnTo>
                        <a:lnTo>
                          <a:pt x="175" y="26"/>
                        </a:lnTo>
                        <a:lnTo>
                          <a:pt x="190" y="23"/>
                        </a:lnTo>
                        <a:lnTo>
                          <a:pt x="221" y="17"/>
                        </a:lnTo>
                        <a:lnTo>
                          <a:pt x="246" y="12"/>
                        </a:lnTo>
                        <a:lnTo>
                          <a:pt x="212" y="13"/>
                        </a:lnTo>
                        <a:lnTo>
                          <a:pt x="186" y="14"/>
                        </a:lnTo>
                        <a:lnTo>
                          <a:pt x="178" y="15"/>
                        </a:lnTo>
                        <a:lnTo>
                          <a:pt x="171" y="15"/>
                        </a:lnTo>
                        <a:lnTo>
                          <a:pt x="168" y="14"/>
                        </a:lnTo>
                        <a:lnTo>
                          <a:pt x="167" y="12"/>
                        </a:lnTo>
                        <a:lnTo>
                          <a:pt x="159" y="16"/>
                        </a:lnTo>
                        <a:lnTo>
                          <a:pt x="152" y="17"/>
                        </a:lnTo>
                        <a:lnTo>
                          <a:pt x="147" y="17"/>
                        </a:lnTo>
                        <a:lnTo>
                          <a:pt x="141" y="15"/>
                        </a:lnTo>
                        <a:lnTo>
                          <a:pt x="137" y="12"/>
                        </a:lnTo>
                        <a:lnTo>
                          <a:pt x="133" y="9"/>
                        </a:lnTo>
                        <a:lnTo>
                          <a:pt x="129" y="5"/>
                        </a:lnTo>
                        <a:lnTo>
                          <a:pt x="126" y="0"/>
                        </a:lnTo>
                        <a:lnTo>
                          <a:pt x="121" y="2"/>
                        </a:lnTo>
                        <a:lnTo>
                          <a:pt x="113" y="4"/>
                        </a:lnTo>
                        <a:lnTo>
                          <a:pt x="103" y="5"/>
                        </a:lnTo>
                        <a:lnTo>
                          <a:pt x="93" y="5"/>
                        </a:lnTo>
                        <a:lnTo>
                          <a:pt x="74" y="6"/>
                        </a:lnTo>
                        <a:lnTo>
                          <a:pt x="60" y="6"/>
                        </a:lnTo>
                        <a:lnTo>
                          <a:pt x="58" y="9"/>
                        </a:lnTo>
                        <a:lnTo>
                          <a:pt x="56" y="12"/>
                        </a:lnTo>
                        <a:lnTo>
                          <a:pt x="54" y="15"/>
                        </a:lnTo>
                        <a:lnTo>
                          <a:pt x="50" y="17"/>
                        </a:lnTo>
                        <a:lnTo>
                          <a:pt x="42" y="20"/>
                        </a:lnTo>
                        <a:lnTo>
                          <a:pt x="33" y="22"/>
                        </a:lnTo>
                        <a:lnTo>
                          <a:pt x="14" y="24"/>
                        </a:lnTo>
                        <a:lnTo>
                          <a:pt x="0" y="24"/>
                        </a:lnTo>
                        <a:lnTo>
                          <a:pt x="1" y="27"/>
                        </a:lnTo>
                        <a:lnTo>
                          <a:pt x="3" y="29"/>
                        </a:lnTo>
                        <a:lnTo>
                          <a:pt x="5" y="31"/>
                        </a:lnTo>
                        <a:lnTo>
                          <a:pt x="9" y="33"/>
                        </a:lnTo>
                        <a:lnTo>
                          <a:pt x="17" y="35"/>
                        </a:lnTo>
                        <a:lnTo>
                          <a:pt x="27" y="36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30" name="Freeform 487"/>
                  <p:cNvSpPr>
                    <a:spLocks/>
                  </p:cNvSpPr>
                  <p:nvPr>
                    <p:custDataLst>
                      <p:tags r:id="rId314"/>
                    </p:custDataLst>
                  </p:nvPr>
                </p:nvSpPr>
                <p:spPr bwMode="auto">
                  <a:xfrm>
                    <a:off x="4830763" y="1489075"/>
                    <a:ext cx="63500" cy="57150"/>
                  </a:xfrm>
                  <a:custGeom>
                    <a:avLst/>
                    <a:gdLst>
                      <a:gd name="T0" fmla="*/ 2147483647 w 149"/>
                      <a:gd name="T1" fmla="*/ 0 h 61"/>
                      <a:gd name="T2" fmla="*/ 2147483647 w 149"/>
                      <a:gd name="T3" fmla="*/ 2147483647 h 61"/>
                      <a:gd name="T4" fmla="*/ 2147483647 w 149"/>
                      <a:gd name="T5" fmla="*/ 2147483647 h 61"/>
                      <a:gd name="T6" fmla="*/ 2147483647 w 149"/>
                      <a:gd name="T7" fmla="*/ 2147483647 h 61"/>
                      <a:gd name="T8" fmla="*/ 2147483647 w 149"/>
                      <a:gd name="T9" fmla="*/ 2147483647 h 61"/>
                      <a:gd name="T10" fmla="*/ 2147483647 w 149"/>
                      <a:gd name="T11" fmla="*/ 2147483647 h 61"/>
                      <a:gd name="T12" fmla="*/ 2147483647 w 149"/>
                      <a:gd name="T13" fmla="*/ 2147483647 h 61"/>
                      <a:gd name="T14" fmla="*/ 2147483647 w 149"/>
                      <a:gd name="T15" fmla="*/ 2147483647 h 61"/>
                      <a:gd name="T16" fmla="*/ 2147483647 w 149"/>
                      <a:gd name="T17" fmla="*/ 2147483647 h 61"/>
                      <a:gd name="T18" fmla="*/ 2147483647 w 149"/>
                      <a:gd name="T19" fmla="*/ 2147483647 h 61"/>
                      <a:gd name="T20" fmla="*/ 2147483647 w 149"/>
                      <a:gd name="T21" fmla="*/ 2147483647 h 61"/>
                      <a:gd name="T22" fmla="*/ 2147483647 w 149"/>
                      <a:gd name="T23" fmla="*/ 2147483647 h 61"/>
                      <a:gd name="T24" fmla="*/ 2147483647 w 149"/>
                      <a:gd name="T25" fmla="*/ 2147483647 h 61"/>
                      <a:gd name="T26" fmla="*/ 2147483647 w 149"/>
                      <a:gd name="T27" fmla="*/ 2147483647 h 61"/>
                      <a:gd name="T28" fmla="*/ 2147483647 w 149"/>
                      <a:gd name="T29" fmla="*/ 2147483647 h 61"/>
                      <a:gd name="T30" fmla="*/ 2147483647 w 149"/>
                      <a:gd name="T31" fmla="*/ 2147483647 h 61"/>
                      <a:gd name="T32" fmla="*/ 2147483647 w 149"/>
                      <a:gd name="T33" fmla="*/ 2147483647 h 61"/>
                      <a:gd name="T34" fmla="*/ 2147483647 w 149"/>
                      <a:gd name="T35" fmla="*/ 2147483647 h 61"/>
                      <a:gd name="T36" fmla="*/ 2147483647 w 149"/>
                      <a:gd name="T37" fmla="*/ 2147483647 h 61"/>
                      <a:gd name="T38" fmla="*/ 2147483647 w 149"/>
                      <a:gd name="T39" fmla="*/ 2147483647 h 61"/>
                      <a:gd name="T40" fmla="*/ 2147483647 w 149"/>
                      <a:gd name="T41" fmla="*/ 2147483647 h 61"/>
                      <a:gd name="T42" fmla="*/ 2147483647 w 149"/>
                      <a:gd name="T43" fmla="*/ 2147483647 h 61"/>
                      <a:gd name="T44" fmla="*/ 2147483647 w 149"/>
                      <a:gd name="T45" fmla="*/ 2147483647 h 61"/>
                      <a:gd name="T46" fmla="*/ 2147483647 w 149"/>
                      <a:gd name="T47" fmla="*/ 2147483647 h 61"/>
                      <a:gd name="T48" fmla="*/ 2147483647 w 149"/>
                      <a:gd name="T49" fmla="*/ 2147483647 h 61"/>
                      <a:gd name="T50" fmla="*/ 2147483647 w 149"/>
                      <a:gd name="T51" fmla="*/ 2147483647 h 61"/>
                      <a:gd name="T52" fmla="*/ 2147483647 w 149"/>
                      <a:gd name="T53" fmla="*/ 2147483647 h 61"/>
                      <a:gd name="T54" fmla="*/ 2147483647 w 149"/>
                      <a:gd name="T55" fmla="*/ 2147483647 h 61"/>
                      <a:gd name="T56" fmla="*/ 2147483647 w 149"/>
                      <a:gd name="T57" fmla="*/ 2147483647 h 61"/>
                      <a:gd name="T58" fmla="*/ 2147483647 w 149"/>
                      <a:gd name="T59" fmla="*/ 2147483647 h 61"/>
                      <a:gd name="T60" fmla="*/ 2147483647 w 149"/>
                      <a:gd name="T61" fmla="*/ 2147483647 h 61"/>
                      <a:gd name="T62" fmla="*/ 2147483647 w 149"/>
                      <a:gd name="T63" fmla="*/ 2147483647 h 61"/>
                      <a:gd name="T64" fmla="*/ 0 w 149"/>
                      <a:gd name="T65" fmla="*/ 2147483647 h 61"/>
                      <a:gd name="T66" fmla="*/ 0 w 149"/>
                      <a:gd name="T67" fmla="*/ 2147483647 h 61"/>
                      <a:gd name="T68" fmla="*/ 2147483647 w 149"/>
                      <a:gd name="T69" fmla="*/ 2147483647 h 61"/>
                      <a:gd name="T70" fmla="*/ 2147483647 w 149"/>
                      <a:gd name="T71" fmla="*/ 2147483647 h 61"/>
                      <a:gd name="T72" fmla="*/ 2147483647 w 149"/>
                      <a:gd name="T73" fmla="*/ 2147483647 h 61"/>
                      <a:gd name="T74" fmla="*/ 2147483647 w 149"/>
                      <a:gd name="T75" fmla="*/ 2147483647 h 61"/>
                      <a:gd name="T76" fmla="*/ 2147483647 w 149"/>
                      <a:gd name="T77" fmla="*/ 2147483647 h 61"/>
                      <a:gd name="T78" fmla="*/ 2147483647 w 149"/>
                      <a:gd name="T79" fmla="*/ 2147483647 h 61"/>
                      <a:gd name="T80" fmla="*/ 2147483647 w 149"/>
                      <a:gd name="T81" fmla="*/ 2147483647 h 61"/>
                      <a:gd name="T82" fmla="*/ 2147483647 w 149"/>
                      <a:gd name="T83" fmla="*/ 2147483647 h 61"/>
                      <a:gd name="T84" fmla="*/ 2147483647 w 149"/>
                      <a:gd name="T85" fmla="*/ 0 h 61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49"/>
                      <a:gd name="T130" fmla="*/ 0 h 61"/>
                      <a:gd name="T131" fmla="*/ 149 w 149"/>
                      <a:gd name="T132" fmla="*/ 61 h 61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49" h="61">
                        <a:moveTo>
                          <a:pt x="103" y="0"/>
                        </a:moveTo>
                        <a:lnTo>
                          <a:pt x="118" y="1"/>
                        </a:lnTo>
                        <a:lnTo>
                          <a:pt x="134" y="3"/>
                        </a:lnTo>
                        <a:lnTo>
                          <a:pt x="145" y="5"/>
                        </a:lnTo>
                        <a:lnTo>
                          <a:pt x="149" y="6"/>
                        </a:lnTo>
                        <a:lnTo>
                          <a:pt x="149" y="8"/>
                        </a:lnTo>
                        <a:lnTo>
                          <a:pt x="147" y="10"/>
                        </a:lnTo>
                        <a:lnTo>
                          <a:pt x="145" y="12"/>
                        </a:lnTo>
                        <a:lnTo>
                          <a:pt x="141" y="13"/>
                        </a:lnTo>
                        <a:lnTo>
                          <a:pt x="137" y="14"/>
                        </a:lnTo>
                        <a:lnTo>
                          <a:pt x="132" y="14"/>
                        </a:lnTo>
                        <a:lnTo>
                          <a:pt x="127" y="14"/>
                        </a:lnTo>
                        <a:lnTo>
                          <a:pt x="123" y="12"/>
                        </a:lnTo>
                        <a:lnTo>
                          <a:pt x="123" y="23"/>
                        </a:lnTo>
                        <a:lnTo>
                          <a:pt x="123" y="33"/>
                        </a:lnTo>
                        <a:lnTo>
                          <a:pt x="123" y="41"/>
                        </a:lnTo>
                        <a:lnTo>
                          <a:pt x="123" y="49"/>
                        </a:lnTo>
                        <a:lnTo>
                          <a:pt x="116" y="50"/>
                        </a:lnTo>
                        <a:lnTo>
                          <a:pt x="109" y="51"/>
                        </a:lnTo>
                        <a:lnTo>
                          <a:pt x="104" y="53"/>
                        </a:lnTo>
                        <a:lnTo>
                          <a:pt x="100" y="55"/>
                        </a:lnTo>
                        <a:lnTo>
                          <a:pt x="94" y="57"/>
                        </a:lnTo>
                        <a:lnTo>
                          <a:pt x="89" y="59"/>
                        </a:lnTo>
                        <a:lnTo>
                          <a:pt x="83" y="61"/>
                        </a:lnTo>
                        <a:lnTo>
                          <a:pt x="76" y="61"/>
                        </a:lnTo>
                        <a:lnTo>
                          <a:pt x="67" y="60"/>
                        </a:lnTo>
                        <a:lnTo>
                          <a:pt x="53" y="57"/>
                        </a:lnTo>
                        <a:lnTo>
                          <a:pt x="39" y="54"/>
                        </a:lnTo>
                        <a:lnTo>
                          <a:pt x="25" y="49"/>
                        </a:lnTo>
                        <a:lnTo>
                          <a:pt x="12" y="45"/>
                        </a:lnTo>
                        <a:lnTo>
                          <a:pt x="3" y="41"/>
                        </a:lnTo>
                        <a:lnTo>
                          <a:pt x="1" y="39"/>
                        </a:lnTo>
                        <a:lnTo>
                          <a:pt x="0" y="38"/>
                        </a:lnTo>
                        <a:lnTo>
                          <a:pt x="0" y="37"/>
                        </a:lnTo>
                        <a:lnTo>
                          <a:pt x="3" y="37"/>
                        </a:lnTo>
                        <a:lnTo>
                          <a:pt x="19" y="36"/>
                        </a:lnTo>
                        <a:lnTo>
                          <a:pt x="35" y="35"/>
                        </a:lnTo>
                        <a:lnTo>
                          <a:pt x="48" y="32"/>
                        </a:lnTo>
                        <a:lnTo>
                          <a:pt x="60" y="27"/>
                        </a:lnTo>
                        <a:lnTo>
                          <a:pt x="72" y="22"/>
                        </a:lnTo>
                        <a:lnTo>
                          <a:pt x="82" y="16"/>
                        </a:lnTo>
                        <a:lnTo>
                          <a:pt x="93" y="8"/>
                        </a:lnTo>
                        <a:lnTo>
                          <a:pt x="103" y="0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31" name="Freeform 488"/>
                  <p:cNvSpPr>
                    <a:spLocks/>
                  </p:cNvSpPr>
                  <p:nvPr>
                    <p:custDataLst>
                      <p:tags r:id="rId315"/>
                    </p:custDataLst>
                  </p:nvPr>
                </p:nvSpPr>
                <p:spPr bwMode="auto">
                  <a:xfrm>
                    <a:off x="4867275" y="1497013"/>
                    <a:ext cx="130175" cy="57150"/>
                  </a:xfrm>
                  <a:custGeom>
                    <a:avLst/>
                    <a:gdLst>
                      <a:gd name="T0" fmla="*/ 2147483647 w 299"/>
                      <a:gd name="T1" fmla="*/ 2147483647 h 74"/>
                      <a:gd name="T2" fmla="*/ 2147483647 w 299"/>
                      <a:gd name="T3" fmla="*/ 2147483647 h 74"/>
                      <a:gd name="T4" fmla="*/ 2147483647 w 299"/>
                      <a:gd name="T5" fmla="*/ 2147483647 h 74"/>
                      <a:gd name="T6" fmla="*/ 2147483647 w 299"/>
                      <a:gd name="T7" fmla="*/ 2147483647 h 74"/>
                      <a:gd name="T8" fmla="*/ 2147483647 w 299"/>
                      <a:gd name="T9" fmla="*/ 2147483647 h 74"/>
                      <a:gd name="T10" fmla="*/ 2147483647 w 299"/>
                      <a:gd name="T11" fmla="*/ 2147483647 h 74"/>
                      <a:gd name="T12" fmla="*/ 2147483647 w 299"/>
                      <a:gd name="T13" fmla="*/ 2147483647 h 74"/>
                      <a:gd name="T14" fmla="*/ 2147483647 w 299"/>
                      <a:gd name="T15" fmla="*/ 2147483647 h 74"/>
                      <a:gd name="T16" fmla="*/ 2147483647 w 299"/>
                      <a:gd name="T17" fmla="*/ 2147483647 h 74"/>
                      <a:gd name="T18" fmla="*/ 2147483647 w 299"/>
                      <a:gd name="T19" fmla="*/ 2147483647 h 74"/>
                      <a:gd name="T20" fmla="*/ 2147483647 w 299"/>
                      <a:gd name="T21" fmla="*/ 2147483647 h 74"/>
                      <a:gd name="T22" fmla="*/ 2147483647 w 299"/>
                      <a:gd name="T23" fmla="*/ 2147483647 h 74"/>
                      <a:gd name="T24" fmla="*/ 2147483647 w 299"/>
                      <a:gd name="T25" fmla="*/ 2147483647 h 74"/>
                      <a:gd name="T26" fmla="*/ 2147483647 w 299"/>
                      <a:gd name="T27" fmla="*/ 2147483647 h 74"/>
                      <a:gd name="T28" fmla="*/ 2147483647 w 299"/>
                      <a:gd name="T29" fmla="*/ 2147483647 h 74"/>
                      <a:gd name="T30" fmla="*/ 2147483647 w 299"/>
                      <a:gd name="T31" fmla="*/ 2147483647 h 74"/>
                      <a:gd name="T32" fmla="*/ 2147483647 w 299"/>
                      <a:gd name="T33" fmla="*/ 2147483647 h 74"/>
                      <a:gd name="T34" fmla="*/ 2147483647 w 299"/>
                      <a:gd name="T35" fmla="*/ 2147483647 h 74"/>
                      <a:gd name="T36" fmla="*/ 2147483647 w 299"/>
                      <a:gd name="T37" fmla="*/ 2147483647 h 74"/>
                      <a:gd name="T38" fmla="*/ 2147483647 w 299"/>
                      <a:gd name="T39" fmla="*/ 2147483647 h 74"/>
                      <a:gd name="T40" fmla="*/ 2147483647 w 299"/>
                      <a:gd name="T41" fmla="*/ 2147483647 h 74"/>
                      <a:gd name="T42" fmla="*/ 2147483647 w 299"/>
                      <a:gd name="T43" fmla="*/ 2147483647 h 74"/>
                      <a:gd name="T44" fmla="*/ 2147483647 w 299"/>
                      <a:gd name="T45" fmla="*/ 0 h 74"/>
                      <a:gd name="T46" fmla="*/ 2147483647 w 299"/>
                      <a:gd name="T47" fmla="*/ 2147483647 h 74"/>
                      <a:gd name="T48" fmla="*/ 2147483647 w 299"/>
                      <a:gd name="T49" fmla="*/ 2147483647 h 74"/>
                      <a:gd name="T50" fmla="*/ 2147483647 w 299"/>
                      <a:gd name="T51" fmla="*/ 2147483647 h 74"/>
                      <a:gd name="T52" fmla="*/ 2147483647 w 299"/>
                      <a:gd name="T53" fmla="*/ 2147483647 h 74"/>
                      <a:gd name="T54" fmla="*/ 2147483647 w 299"/>
                      <a:gd name="T55" fmla="*/ 2147483647 h 74"/>
                      <a:gd name="T56" fmla="*/ 2147483647 w 299"/>
                      <a:gd name="T57" fmla="*/ 2147483647 h 74"/>
                      <a:gd name="T58" fmla="*/ 2147483647 w 299"/>
                      <a:gd name="T59" fmla="*/ 2147483647 h 74"/>
                      <a:gd name="T60" fmla="*/ 2147483647 w 299"/>
                      <a:gd name="T61" fmla="*/ 2147483647 h 74"/>
                      <a:gd name="T62" fmla="*/ 2147483647 w 299"/>
                      <a:gd name="T63" fmla="*/ 2147483647 h 74"/>
                      <a:gd name="T64" fmla="*/ 2147483647 w 299"/>
                      <a:gd name="T65" fmla="*/ 2147483647 h 74"/>
                      <a:gd name="T66" fmla="*/ 2147483647 w 299"/>
                      <a:gd name="T67" fmla="*/ 2147483647 h 74"/>
                      <a:gd name="T68" fmla="*/ 2147483647 w 299"/>
                      <a:gd name="T69" fmla="*/ 2147483647 h 74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w 299"/>
                      <a:gd name="T106" fmla="*/ 0 h 74"/>
                      <a:gd name="T107" fmla="*/ 299 w 299"/>
                      <a:gd name="T108" fmla="*/ 74 h 74"/>
                    </a:gdLst>
                    <a:ahLst/>
                    <a:cxnLst>
                      <a:cxn ang="T70">
                        <a:pos x="T0" y="T1"/>
                      </a:cxn>
                      <a:cxn ang="T71">
                        <a:pos x="T2" y="T3"/>
                      </a:cxn>
                      <a:cxn ang="T72">
                        <a:pos x="T4" y="T5"/>
                      </a:cxn>
                      <a:cxn ang="T73">
                        <a:pos x="T6" y="T7"/>
                      </a:cxn>
                      <a:cxn ang="T74">
                        <a:pos x="T8" y="T9"/>
                      </a:cxn>
                      <a:cxn ang="T75">
                        <a:pos x="T10" y="T11"/>
                      </a:cxn>
                      <a:cxn ang="T76">
                        <a:pos x="T12" y="T13"/>
                      </a:cxn>
                      <a:cxn ang="T77">
                        <a:pos x="T14" y="T15"/>
                      </a:cxn>
                      <a:cxn ang="T78">
                        <a:pos x="T16" y="T17"/>
                      </a:cxn>
                      <a:cxn ang="T79">
                        <a:pos x="T18" y="T19"/>
                      </a:cxn>
                      <a:cxn ang="T80">
                        <a:pos x="T20" y="T21"/>
                      </a:cxn>
                      <a:cxn ang="T81">
                        <a:pos x="T22" y="T23"/>
                      </a:cxn>
                      <a:cxn ang="T82">
                        <a:pos x="T24" y="T25"/>
                      </a:cxn>
                      <a:cxn ang="T83">
                        <a:pos x="T26" y="T27"/>
                      </a:cxn>
                      <a:cxn ang="T84">
                        <a:pos x="T28" y="T29"/>
                      </a:cxn>
                      <a:cxn ang="T85">
                        <a:pos x="T30" y="T31"/>
                      </a:cxn>
                      <a:cxn ang="T86">
                        <a:pos x="T32" y="T33"/>
                      </a:cxn>
                      <a:cxn ang="T87">
                        <a:pos x="T34" y="T35"/>
                      </a:cxn>
                      <a:cxn ang="T88">
                        <a:pos x="T36" y="T37"/>
                      </a:cxn>
                      <a:cxn ang="T89">
                        <a:pos x="T38" y="T39"/>
                      </a:cxn>
                      <a:cxn ang="T90">
                        <a:pos x="T40" y="T41"/>
                      </a:cxn>
                      <a:cxn ang="T91">
                        <a:pos x="T42" y="T43"/>
                      </a:cxn>
                      <a:cxn ang="T92">
                        <a:pos x="T44" y="T45"/>
                      </a:cxn>
                      <a:cxn ang="T93">
                        <a:pos x="T46" y="T47"/>
                      </a:cxn>
                      <a:cxn ang="T94">
                        <a:pos x="T48" y="T49"/>
                      </a:cxn>
                      <a:cxn ang="T95">
                        <a:pos x="T50" y="T51"/>
                      </a:cxn>
                      <a:cxn ang="T96">
                        <a:pos x="T52" y="T53"/>
                      </a:cxn>
                      <a:cxn ang="T97">
                        <a:pos x="T54" y="T55"/>
                      </a:cxn>
                      <a:cxn ang="T98">
                        <a:pos x="T56" y="T57"/>
                      </a:cxn>
                      <a:cxn ang="T99">
                        <a:pos x="T58" y="T59"/>
                      </a:cxn>
                      <a:cxn ang="T100">
                        <a:pos x="T60" y="T61"/>
                      </a:cxn>
                      <a:cxn ang="T101">
                        <a:pos x="T62" y="T63"/>
                      </a:cxn>
                      <a:cxn ang="T102">
                        <a:pos x="T64" y="T65"/>
                      </a:cxn>
                      <a:cxn ang="T103">
                        <a:pos x="T66" y="T67"/>
                      </a:cxn>
                      <a:cxn ang="T104">
                        <a:pos x="T68" y="T69"/>
                      </a:cxn>
                    </a:cxnLst>
                    <a:rect l="T105" t="T106" r="T107" b="T108"/>
                    <a:pathLst>
                      <a:path w="299" h="74">
                        <a:moveTo>
                          <a:pt x="126" y="74"/>
                        </a:moveTo>
                        <a:lnTo>
                          <a:pt x="133" y="72"/>
                        </a:lnTo>
                        <a:lnTo>
                          <a:pt x="142" y="69"/>
                        </a:lnTo>
                        <a:lnTo>
                          <a:pt x="154" y="65"/>
                        </a:lnTo>
                        <a:lnTo>
                          <a:pt x="166" y="60"/>
                        </a:lnTo>
                        <a:lnTo>
                          <a:pt x="178" y="54"/>
                        </a:lnTo>
                        <a:lnTo>
                          <a:pt x="189" y="48"/>
                        </a:lnTo>
                        <a:lnTo>
                          <a:pt x="199" y="42"/>
                        </a:lnTo>
                        <a:lnTo>
                          <a:pt x="205" y="37"/>
                        </a:lnTo>
                        <a:lnTo>
                          <a:pt x="207" y="40"/>
                        </a:lnTo>
                        <a:lnTo>
                          <a:pt x="209" y="43"/>
                        </a:lnTo>
                        <a:lnTo>
                          <a:pt x="211" y="46"/>
                        </a:lnTo>
                        <a:lnTo>
                          <a:pt x="214" y="48"/>
                        </a:lnTo>
                        <a:lnTo>
                          <a:pt x="220" y="51"/>
                        </a:lnTo>
                        <a:lnTo>
                          <a:pt x="227" y="53"/>
                        </a:lnTo>
                        <a:lnTo>
                          <a:pt x="243" y="55"/>
                        </a:lnTo>
                        <a:lnTo>
                          <a:pt x="259" y="55"/>
                        </a:lnTo>
                        <a:lnTo>
                          <a:pt x="269" y="55"/>
                        </a:lnTo>
                        <a:lnTo>
                          <a:pt x="278" y="55"/>
                        </a:lnTo>
                        <a:lnTo>
                          <a:pt x="286" y="55"/>
                        </a:lnTo>
                        <a:lnTo>
                          <a:pt x="292" y="55"/>
                        </a:lnTo>
                        <a:lnTo>
                          <a:pt x="293" y="46"/>
                        </a:lnTo>
                        <a:lnTo>
                          <a:pt x="295" y="38"/>
                        </a:lnTo>
                        <a:lnTo>
                          <a:pt x="298" y="31"/>
                        </a:lnTo>
                        <a:lnTo>
                          <a:pt x="299" y="25"/>
                        </a:lnTo>
                        <a:lnTo>
                          <a:pt x="279" y="25"/>
                        </a:lnTo>
                        <a:lnTo>
                          <a:pt x="260" y="25"/>
                        </a:lnTo>
                        <a:lnTo>
                          <a:pt x="244" y="25"/>
                        </a:lnTo>
                        <a:lnTo>
                          <a:pt x="232" y="25"/>
                        </a:lnTo>
                        <a:lnTo>
                          <a:pt x="225" y="25"/>
                        </a:lnTo>
                        <a:lnTo>
                          <a:pt x="220" y="26"/>
                        </a:lnTo>
                        <a:lnTo>
                          <a:pt x="214" y="27"/>
                        </a:lnTo>
                        <a:lnTo>
                          <a:pt x="211" y="29"/>
                        </a:lnTo>
                        <a:lnTo>
                          <a:pt x="204" y="33"/>
                        </a:lnTo>
                        <a:lnTo>
                          <a:pt x="199" y="37"/>
                        </a:lnTo>
                        <a:lnTo>
                          <a:pt x="172" y="37"/>
                        </a:lnTo>
                        <a:lnTo>
                          <a:pt x="174" y="32"/>
                        </a:lnTo>
                        <a:lnTo>
                          <a:pt x="176" y="28"/>
                        </a:lnTo>
                        <a:lnTo>
                          <a:pt x="178" y="24"/>
                        </a:lnTo>
                        <a:lnTo>
                          <a:pt x="180" y="21"/>
                        </a:lnTo>
                        <a:lnTo>
                          <a:pt x="187" y="16"/>
                        </a:lnTo>
                        <a:lnTo>
                          <a:pt x="194" y="13"/>
                        </a:lnTo>
                        <a:lnTo>
                          <a:pt x="202" y="11"/>
                        </a:lnTo>
                        <a:lnTo>
                          <a:pt x="210" y="9"/>
                        </a:lnTo>
                        <a:lnTo>
                          <a:pt x="217" y="5"/>
                        </a:lnTo>
                        <a:lnTo>
                          <a:pt x="225" y="0"/>
                        </a:lnTo>
                        <a:lnTo>
                          <a:pt x="199" y="0"/>
                        </a:lnTo>
                        <a:lnTo>
                          <a:pt x="185" y="3"/>
                        </a:lnTo>
                        <a:lnTo>
                          <a:pt x="170" y="7"/>
                        </a:lnTo>
                        <a:lnTo>
                          <a:pt x="157" y="11"/>
                        </a:lnTo>
                        <a:lnTo>
                          <a:pt x="145" y="18"/>
                        </a:lnTo>
                        <a:lnTo>
                          <a:pt x="134" y="25"/>
                        </a:lnTo>
                        <a:lnTo>
                          <a:pt x="123" y="32"/>
                        </a:lnTo>
                        <a:lnTo>
                          <a:pt x="114" y="40"/>
                        </a:lnTo>
                        <a:lnTo>
                          <a:pt x="105" y="49"/>
                        </a:lnTo>
                        <a:lnTo>
                          <a:pt x="100" y="53"/>
                        </a:lnTo>
                        <a:lnTo>
                          <a:pt x="95" y="56"/>
                        </a:lnTo>
                        <a:lnTo>
                          <a:pt x="87" y="59"/>
                        </a:lnTo>
                        <a:lnTo>
                          <a:pt x="80" y="61"/>
                        </a:lnTo>
                        <a:lnTo>
                          <a:pt x="64" y="63"/>
                        </a:lnTo>
                        <a:lnTo>
                          <a:pt x="47" y="64"/>
                        </a:lnTo>
                        <a:lnTo>
                          <a:pt x="32" y="64"/>
                        </a:lnTo>
                        <a:lnTo>
                          <a:pt x="18" y="65"/>
                        </a:lnTo>
                        <a:lnTo>
                          <a:pt x="12" y="67"/>
                        </a:lnTo>
                        <a:lnTo>
                          <a:pt x="7" y="68"/>
                        </a:lnTo>
                        <a:lnTo>
                          <a:pt x="2" y="70"/>
                        </a:lnTo>
                        <a:lnTo>
                          <a:pt x="0" y="74"/>
                        </a:lnTo>
                        <a:lnTo>
                          <a:pt x="39" y="74"/>
                        </a:lnTo>
                        <a:lnTo>
                          <a:pt x="73" y="74"/>
                        </a:lnTo>
                        <a:lnTo>
                          <a:pt x="102" y="74"/>
                        </a:lnTo>
                        <a:lnTo>
                          <a:pt x="126" y="74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32" name="Freeform 489"/>
                  <p:cNvSpPr>
                    <a:spLocks/>
                  </p:cNvSpPr>
                  <p:nvPr>
                    <p:custDataLst>
                      <p:tags r:id="rId316"/>
                    </p:custDataLst>
                  </p:nvPr>
                </p:nvSpPr>
                <p:spPr bwMode="auto">
                  <a:xfrm>
                    <a:off x="5400675" y="1682750"/>
                    <a:ext cx="41275" cy="57150"/>
                  </a:xfrm>
                  <a:custGeom>
                    <a:avLst/>
                    <a:gdLst>
                      <a:gd name="T0" fmla="*/ 2147483647 w 100"/>
                      <a:gd name="T1" fmla="*/ 0 h 42"/>
                      <a:gd name="T2" fmla="*/ 2147483647 w 100"/>
                      <a:gd name="T3" fmla="*/ 2147483647 h 42"/>
                      <a:gd name="T4" fmla="*/ 2147483647 w 100"/>
                      <a:gd name="T5" fmla="*/ 2147483647 h 42"/>
                      <a:gd name="T6" fmla="*/ 2147483647 w 100"/>
                      <a:gd name="T7" fmla="*/ 2147483647 h 42"/>
                      <a:gd name="T8" fmla="*/ 2147483647 w 100"/>
                      <a:gd name="T9" fmla="*/ 2147483647 h 42"/>
                      <a:gd name="T10" fmla="*/ 2147483647 w 100"/>
                      <a:gd name="T11" fmla="*/ 2147483647 h 42"/>
                      <a:gd name="T12" fmla="*/ 2147483647 w 100"/>
                      <a:gd name="T13" fmla="*/ 2147483647 h 42"/>
                      <a:gd name="T14" fmla="*/ 2147483647 w 100"/>
                      <a:gd name="T15" fmla="*/ 2147483647 h 42"/>
                      <a:gd name="T16" fmla="*/ 2147483647 w 100"/>
                      <a:gd name="T17" fmla="*/ 2147483647 h 42"/>
                      <a:gd name="T18" fmla="*/ 2147483647 w 100"/>
                      <a:gd name="T19" fmla="*/ 2147483647 h 42"/>
                      <a:gd name="T20" fmla="*/ 2147483647 w 100"/>
                      <a:gd name="T21" fmla="*/ 2147483647 h 42"/>
                      <a:gd name="T22" fmla="*/ 2147483647 w 100"/>
                      <a:gd name="T23" fmla="*/ 2147483647 h 42"/>
                      <a:gd name="T24" fmla="*/ 2147483647 w 100"/>
                      <a:gd name="T25" fmla="*/ 2147483647 h 42"/>
                      <a:gd name="T26" fmla="*/ 2147483647 w 100"/>
                      <a:gd name="T27" fmla="*/ 2147483647 h 42"/>
                      <a:gd name="T28" fmla="*/ 0 w 100"/>
                      <a:gd name="T29" fmla="*/ 2147483647 h 42"/>
                      <a:gd name="T30" fmla="*/ 2147483647 w 100"/>
                      <a:gd name="T31" fmla="*/ 2147483647 h 42"/>
                      <a:gd name="T32" fmla="*/ 2147483647 w 100"/>
                      <a:gd name="T33" fmla="*/ 2147483647 h 42"/>
                      <a:gd name="T34" fmla="*/ 2147483647 w 100"/>
                      <a:gd name="T35" fmla="*/ 2147483647 h 42"/>
                      <a:gd name="T36" fmla="*/ 2147483647 w 100"/>
                      <a:gd name="T37" fmla="*/ 2147483647 h 42"/>
                      <a:gd name="T38" fmla="*/ 2147483647 w 100"/>
                      <a:gd name="T39" fmla="*/ 2147483647 h 42"/>
                      <a:gd name="T40" fmla="*/ 2147483647 w 100"/>
                      <a:gd name="T41" fmla="*/ 2147483647 h 42"/>
                      <a:gd name="T42" fmla="*/ 2147483647 w 100"/>
                      <a:gd name="T43" fmla="*/ 2147483647 h 42"/>
                      <a:gd name="T44" fmla="*/ 2147483647 w 100"/>
                      <a:gd name="T45" fmla="*/ 2147483647 h 42"/>
                      <a:gd name="T46" fmla="*/ 2147483647 w 100"/>
                      <a:gd name="T47" fmla="*/ 2147483647 h 42"/>
                      <a:gd name="T48" fmla="*/ 2147483647 w 100"/>
                      <a:gd name="T49" fmla="*/ 2147483647 h 42"/>
                      <a:gd name="T50" fmla="*/ 2147483647 w 100"/>
                      <a:gd name="T51" fmla="*/ 0 h 42"/>
                      <a:gd name="T52" fmla="*/ 2147483647 w 100"/>
                      <a:gd name="T53" fmla="*/ 0 h 42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w 100"/>
                      <a:gd name="T82" fmla="*/ 0 h 42"/>
                      <a:gd name="T83" fmla="*/ 100 w 100"/>
                      <a:gd name="T84" fmla="*/ 42 h 42"/>
                    </a:gdLst>
                    <a:ahLst/>
                    <a:cxnLst>
                      <a:cxn ang="T54">
                        <a:pos x="T0" y="T1"/>
                      </a:cxn>
                      <a:cxn ang="T55">
                        <a:pos x="T2" y="T3"/>
                      </a:cxn>
                      <a:cxn ang="T56">
                        <a:pos x="T4" y="T5"/>
                      </a:cxn>
                      <a:cxn ang="T57">
                        <a:pos x="T6" y="T7"/>
                      </a:cxn>
                      <a:cxn ang="T58">
                        <a:pos x="T8" y="T9"/>
                      </a:cxn>
                      <a:cxn ang="T59">
                        <a:pos x="T10" y="T11"/>
                      </a:cxn>
                      <a:cxn ang="T60">
                        <a:pos x="T12" y="T13"/>
                      </a:cxn>
                      <a:cxn ang="T61">
                        <a:pos x="T14" y="T15"/>
                      </a:cxn>
                      <a:cxn ang="T62">
                        <a:pos x="T16" y="T17"/>
                      </a:cxn>
                      <a:cxn ang="T63">
                        <a:pos x="T18" y="T19"/>
                      </a:cxn>
                      <a:cxn ang="T64">
                        <a:pos x="T20" y="T21"/>
                      </a:cxn>
                      <a:cxn ang="T65">
                        <a:pos x="T22" y="T23"/>
                      </a:cxn>
                      <a:cxn ang="T66">
                        <a:pos x="T24" y="T25"/>
                      </a:cxn>
                      <a:cxn ang="T67">
                        <a:pos x="T26" y="T27"/>
                      </a:cxn>
                      <a:cxn ang="T68">
                        <a:pos x="T28" y="T29"/>
                      </a:cxn>
                      <a:cxn ang="T69">
                        <a:pos x="T30" y="T31"/>
                      </a:cxn>
                      <a:cxn ang="T70">
                        <a:pos x="T32" y="T33"/>
                      </a:cxn>
                      <a:cxn ang="T71">
                        <a:pos x="T34" y="T35"/>
                      </a:cxn>
                      <a:cxn ang="T72">
                        <a:pos x="T36" y="T37"/>
                      </a:cxn>
                      <a:cxn ang="T73">
                        <a:pos x="T38" y="T39"/>
                      </a:cxn>
                      <a:cxn ang="T74">
                        <a:pos x="T40" y="T41"/>
                      </a:cxn>
                      <a:cxn ang="T75">
                        <a:pos x="T42" y="T43"/>
                      </a:cxn>
                      <a:cxn ang="T76">
                        <a:pos x="T44" y="T45"/>
                      </a:cxn>
                      <a:cxn ang="T77">
                        <a:pos x="T46" y="T47"/>
                      </a:cxn>
                      <a:cxn ang="T78">
                        <a:pos x="T48" y="T49"/>
                      </a:cxn>
                      <a:cxn ang="T79">
                        <a:pos x="T50" y="T51"/>
                      </a:cxn>
                      <a:cxn ang="T80">
                        <a:pos x="T52" y="T53"/>
                      </a:cxn>
                    </a:cxnLst>
                    <a:rect l="T81" t="T82" r="T83" b="T84"/>
                    <a:pathLst>
                      <a:path w="100" h="42">
                        <a:moveTo>
                          <a:pt x="93" y="0"/>
                        </a:moveTo>
                        <a:lnTo>
                          <a:pt x="97" y="7"/>
                        </a:lnTo>
                        <a:lnTo>
                          <a:pt x="100" y="18"/>
                        </a:lnTo>
                        <a:lnTo>
                          <a:pt x="92" y="24"/>
                        </a:lnTo>
                        <a:lnTo>
                          <a:pt x="86" y="29"/>
                        </a:lnTo>
                        <a:lnTo>
                          <a:pt x="79" y="34"/>
                        </a:lnTo>
                        <a:lnTo>
                          <a:pt x="72" y="37"/>
                        </a:lnTo>
                        <a:lnTo>
                          <a:pt x="65" y="39"/>
                        </a:lnTo>
                        <a:lnTo>
                          <a:pt x="57" y="41"/>
                        </a:lnTo>
                        <a:lnTo>
                          <a:pt x="49" y="42"/>
                        </a:lnTo>
                        <a:lnTo>
                          <a:pt x="40" y="42"/>
                        </a:lnTo>
                        <a:lnTo>
                          <a:pt x="27" y="41"/>
                        </a:lnTo>
                        <a:lnTo>
                          <a:pt x="12" y="39"/>
                        </a:lnTo>
                        <a:lnTo>
                          <a:pt x="1" y="37"/>
                        </a:lnTo>
                        <a:lnTo>
                          <a:pt x="0" y="36"/>
                        </a:lnTo>
                        <a:lnTo>
                          <a:pt x="6" y="36"/>
                        </a:lnTo>
                        <a:lnTo>
                          <a:pt x="12" y="35"/>
                        </a:lnTo>
                        <a:lnTo>
                          <a:pt x="18" y="33"/>
                        </a:lnTo>
                        <a:lnTo>
                          <a:pt x="23" y="30"/>
                        </a:lnTo>
                        <a:lnTo>
                          <a:pt x="33" y="25"/>
                        </a:lnTo>
                        <a:lnTo>
                          <a:pt x="44" y="18"/>
                        </a:lnTo>
                        <a:lnTo>
                          <a:pt x="55" y="11"/>
                        </a:lnTo>
                        <a:lnTo>
                          <a:pt x="66" y="5"/>
                        </a:lnTo>
                        <a:lnTo>
                          <a:pt x="72" y="3"/>
                        </a:lnTo>
                        <a:lnTo>
                          <a:pt x="79" y="1"/>
                        </a:lnTo>
                        <a:lnTo>
                          <a:pt x="86" y="0"/>
                        </a:lnTo>
                        <a:lnTo>
                          <a:pt x="93" y="0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33" name="Freeform 490"/>
                  <p:cNvSpPr>
                    <a:spLocks/>
                  </p:cNvSpPr>
                  <p:nvPr>
                    <p:custDataLst>
                      <p:tags r:id="rId317"/>
                    </p:custDataLst>
                  </p:nvPr>
                </p:nvSpPr>
                <p:spPr bwMode="auto">
                  <a:xfrm>
                    <a:off x="5310188" y="1541463"/>
                    <a:ext cx="15875" cy="58737"/>
                  </a:xfrm>
                  <a:custGeom>
                    <a:avLst/>
                    <a:gdLst>
                      <a:gd name="T0" fmla="*/ 2147483647 w 40"/>
                      <a:gd name="T1" fmla="*/ 2147483647 h 5"/>
                      <a:gd name="T2" fmla="*/ 0 w 40"/>
                      <a:gd name="T3" fmla="*/ 2147483647 h 5"/>
                      <a:gd name="T4" fmla="*/ 2147483647 w 40"/>
                      <a:gd name="T5" fmla="*/ 2147483647 h 5"/>
                      <a:gd name="T6" fmla="*/ 2147483647 w 40"/>
                      <a:gd name="T7" fmla="*/ 2147483647 h 5"/>
                      <a:gd name="T8" fmla="*/ 2147483647 w 40"/>
                      <a:gd name="T9" fmla="*/ 0 h 5"/>
                      <a:gd name="T10" fmla="*/ 2147483647 w 40"/>
                      <a:gd name="T11" fmla="*/ 0 h 5"/>
                      <a:gd name="T12" fmla="*/ 2147483647 w 40"/>
                      <a:gd name="T13" fmla="*/ 0 h 5"/>
                      <a:gd name="T14" fmla="*/ 2147483647 w 40"/>
                      <a:gd name="T15" fmla="*/ 2147483647 h 5"/>
                      <a:gd name="T16" fmla="*/ 2147483647 w 40"/>
                      <a:gd name="T17" fmla="*/ 2147483647 h 5"/>
                      <a:gd name="T18" fmla="*/ 2147483647 w 40"/>
                      <a:gd name="T19" fmla="*/ 2147483647 h 5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w 40"/>
                      <a:gd name="T31" fmla="*/ 0 h 5"/>
                      <a:gd name="T32" fmla="*/ 40 w 40"/>
                      <a:gd name="T33" fmla="*/ 5 h 5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T30" t="T31" r="T32" b="T33"/>
                    <a:pathLst>
                      <a:path w="40" h="5">
                        <a:moveTo>
                          <a:pt x="40" y="5"/>
                        </a:moveTo>
                        <a:lnTo>
                          <a:pt x="0" y="5"/>
                        </a:lnTo>
                        <a:lnTo>
                          <a:pt x="5" y="3"/>
                        </a:lnTo>
                        <a:lnTo>
                          <a:pt x="9" y="1"/>
                        </a:lnTo>
                        <a:lnTo>
                          <a:pt x="15" y="0"/>
                        </a:lnTo>
                        <a:lnTo>
                          <a:pt x="20" y="0"/>
                        </a:lnTo>
                        <a:lnTo>
                          <a:pt x="25" y="0"/>
                        </a:lnTo>
                        <a:lnTo>
                          <a:pt x="30" y="1"/>
                        </a:lnTo>
                        <a:lnTo>
                          <a:pt x="35" y="3"/>
                        </a:lnTo>
                        <a:lnTo>
                          <a:pt x="40" y="5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34" name="Freeform 491"/>
                  <p:cNvSpPr>
                    <a:spLocks/>
                  </p:cNvSpPr>
                  <p:nvPr>
                    <p:custDataLst>
                      <p:tags r:id="rId318"/>
                    </p:custDataLst>
                  </p:nvPr>
                </p:nvSpPr>
                <p:spPr bwMode="auto">
                  <a:xfrm>
                    <a:off x="5332413" y="1500188"/>
                    <a:ext cx="14287" cy="60325"/>
                  </a:xfrm>
                  <a:custGeom>
                    <a:avLst/>
                    <a:gdLst>
                      <a:gd name="T0" fmla="*/ 0 w 33"/>
                      <a:gd name="T1" fmla="*/ 2147483647 h 31"/>
                      <a:gd name="T2" fmla="*/ 2147483647 w 33"/>
                      <a:gd name="T3" fmla="*/ 0 h 31"/>
                      <a:gd name="T4" fmla="*/ 2147483647 w 33"/>
                      <a:gd name="T5" fmla="*/ 2147483647 h 31"/>
                      <a:gd name="T6" fmla="*/ 2147483647 w 33"/>
                      <a:gd name="T7" fmla="*/ 2147483647 h 31"/>
                      <a:gd name="T8" fmla="*/ 2147483647 w 33"/>
                      <a:gd name="T9" fmla="*/ 2147483647 h 31"/>
                      <a:gd name="T10" fmla="*/ 2147483647 w 33"/>
                      <a:gd name="T11" fmla="*/ 2147483647 h 31"/>
                      <a:gd name="T12" fmla="*/ 2147483647 w 33"/>
                      <a:gd name="T13" fmla="*/ 2147483647 h 31"/>
                      <a:gd name="T14" fmla="*/ 2147483647 w 33"/>
                      <a:gd name="T15" fmla="*/ 2147483647 h 31"/>
                      <a:gd name="T16" fmla="*/ 0 w 33"/>
                      <a:gd name="T17" fmla="*/ 2147483647 h 31"/>
                      <a:gd name="T18" fmla="*/ 0 w 33"/>
                      <a:gd name="T19" fmla="*/ 2147483647 h 31"/>
                      <a:gd name="T20" fmla="*/ 0 w 33"/>
                      <a:gd name="T21" fmla="*/ 2147483647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3"/>
                      <a:gd name="T34" fmla="*/ 0 h 31"/>
                      <a:gd name="T35" fmla="*/ 33 w 33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3" h="31">
                        <a:moveTo>
                          <a:pt x="0" y="19"/>
                        </a:moveTo>
                        <a:lnTo>
                          <a:pt x="20" y="0"/>
                        </a:lnTo>
                        <a:lnTo>
                          <a:pt x="20" y="4"/>
                        </a:lnTo>
                        <a:lnTo>
                          <a:pt x="22" y="10"/>
                        </a:lnTo>
                        <a:lnTo>
                          <a:pt x="25" y="14"/>
                        </a:lnTo>
                        <a:lnTo>
                          <a:pt x="27" y="18"/>
                        </a:lnTo>
                        <a:lnTo>
                          <a:pt x="31" y="26"/>
                        </a:lnTo>
                        <a:lnTo>
                          <a:pt x="33" y="31"/>
                        </a:lnTo>
                        <a:lnTo>
                          <a:pt x="0" y="31"/>
                        </a:lnTo>
                        <a:lnTo>
                          <a:pt x="0" y="25"/>
                        </a:lnTo>
                        <a:lnTo>
                          <a:pt x="0" y="19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35" name="Freeform 492"/>
                  <p:cNvSpPr>
                    <a:spLocks/>
                  </p:cNvSpPr>
                  <p:nvPr>
                    <p:custDataLst>
                      <p:tags r:id="rId319"/>
                    </p:custDataLst>
                  </p:nvPr>
                </p:nvSpPr>
                <p:spPr bwMode="auto">
                  <a:xfrm>
                    <a:off x="5476875" y="1616075"/>
                    <a:ext cx="17463" cy="57150"/>
                  </a:xfrm>
                  <a:custGeom>
                    <a:avLst/>
                    <a:gdLst>
                      <a:gd name="T0" fmla="*/ 2147483647 w 41"/>
                      <a:gd name="T1" fmla="*/ 0 h 43"/>
                      <a:gd name="T2" fmla="*/ 2147483647 w 41"/>
                      <a:gd name="T3" fmla="*/ 2147483647 h 43"/>
                      <a:gd name="T4" fmla="*/ 2147483647 w 41"/>
                      <a:gd name="T5" fmla="*/ 2147483647 h 43"/>
                      <a:gd name="T6" fmla="*/ 2147483647 w 41"/>
                      <a:gd name="T7" fmla="*/ 2147483647 h 43"/>
                      <a:gd name="T8" fmla="*/ 2147483647 w 41"/>
                      <a:gd name="T9" fmla="*/ 2147483647 h 43"/>
                      <a:gd name="T10" fmla="*/ 2147483647 w 41"/>
                      <a:gd name="T11" fmla="*/ 2147483647 h 43"/>
                      <a:gd name="T12" fmla="*/ 2147483647 w 41"/>
                      <a:gd name="T13" fmla="*/ 2147483647 h 43"/>
                      <a:gd name="T14" fmla="*/ 0 w 41"/>
                      <a:gd name="T15" fmla="*/ 2147483647 h 43"/>
                      <a:gd name="T16" fmla="*/ 2147483647 w 41"/>
                      <a:gd name="T17" fmla="*/ 2147483647 h 43"/>
                      <a:gd name="T18" fmla="*/ 2147483647 w 41"/>
                      <a:gd name="T19" fmla="*/ 2147483647 h 43"/>
                      <a:gd name="T20" fmla="*/ 2147483647 w 41"/>
                      <a:gd name="T21" fmla="*/ 2147483647 h 43"/>
                      <a:gd name="T22" fmla="*/ 2147483647 w 41"/>
                      <a:gd name="T23" fmla="*/ 0 h 43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3"/>
                      <a:gd name="T38" fmla="*/ 41 w 41"/>
                      <a:gd name="T39" fmla="*/ 43 h 43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3">
                        <a:moveTo>
                          <a:pt x="41" y="0"/>
                        </a:moveTo>
                        <a:lnTo>
                          <a:pt x="41" y="43"/>
                        </a:lnTo>
                        <a:lnTo>
                          <a:pt x="31" y="42"/>
                        </a:lnTo>
                        <a:lnTo>
                          <a:pt x="24" y="40"/>
                        </a:lnTo>
                        <a:lnTo>
                          <a:pt x="18" y="37"/>
                        </a:lnTo>
                        <a:lnTo>
                          <a:pt x="13" y="33"/>
                        </a:lnTo>
                        <a:lnTo>
                          <a:pt x="5" y="25"/>
                        </a:lnTo>
                        <a:lnTo>
                          <a:pt x="0" y="19"/>
                        </a:lnTo>
                        <a:lnTo>
                          <a:pt x="12" y="13"/>
                        </a:lnTo>
                        <a:lnTo>
                          <a:pt x="25" y="7"/>
                        </a:lnTo>
                        <a:lnTo>
                          <a:pt x="36" y="2"/>
                        </a:lnTo>
                        <a:lnTo>
                          <a:pt x="41" y="0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36" name="Freeform 493"/>
                  <p:cNvSpPr>
                    <a:spLocks/>
                  </p:cNvSpPr>
                  <p:nvPr>
                    <p:custDataLst>
                      <p:tags r:id="rId320"/>
                    </p:custDataLst>
                  </p:nvPr>
                </p:nvSpPr>
                <p:spPr bwMode="auto">
                  <a:xfrm>
                    <a:off x="5530850" y="1500188"/>
                    <a:ext cx="93663" cy="60325"/>
                  </a:xfrm>
                  <a:custGeom>
                    <a:avLst/>
                    <a:gdLst>
                      <a:gd name="T0" fmla="*/ 2147483647 w 213"/>
                      <a:gd name="T1" fmla="*/ 0 h 62"/>
                      <a:gd name="T2" fmla="*/ 2147483647 w 213"/>
                      <a:gd name="T3" fmla="*/ 0 h 62"/>
                      <a:gd name="T4" fmla="*/ 2147483647 w 213"/>
                      <a:gd name="T5" fmla="*/ 2147483647 h 62"/>
                      <a:gd name="T6" fmla="*/ 2147483647 w 213"/>
                      <a:gd name="T7" fmla="*/ 2147483647 h 62"/>
                      <a:gd name="T8" fmla="*/ 2147483647 w 213"/>
                      <a:gd name="T9" fmla="*/ 2147483647 h 62"/>
                      <a:gd name="T10" fmla="*/ 2147483647 w 213"/>
                      <a:gd name="T11" fmla="*/ 2147483647 h 62"/>
                      <a:gd name="T12" fmla="*/ 2147483647 w 213"/>
                      <a:gd name="T13" fmla="*/ 2147483647 h 62"/>
                      <a:gd name="T14" fmla="*/ 2147483647 w 213"/>
                      <a:gd name="T15" fmla="*/ 2147483647 h 62"/>
                      <a:gd name="T16" fmla="*/ 2147483647 w 213"/>
                      <a:gd name="T17" fmla="*/ 2147483647 h 62"/>
                      <a:gd name="T18" fmla="*/ 2147483647 w 213"/>
                      <a:gd name="T19" fmla="*/ 2147483647 h 62"/>
                      <a:gd name="T20" fmla="*/ 2147483647 w 213"/>
                      <a:gd name="T21" fmla="*/ 2147483647 h 62"/>
                      <a:gd name="T22" fmla="*/ 2147483647 w 213"/>
                      <a:gd name="T23" fmla="*/ 2147483647 h 62"/>
                      <a:gd name="T24" fmla="*/ 2147483647 w 213"/>
                      <a:gd name="T25" fmla="*/ 2147483647 h 62"/>
                      <a:gd name="T26" fmla="*/ 2147483647 w 213"/>
                      <a:gd name="T27" fmla="*/ 2147483647 h 62"/>
                      <a:gd name="T28" fmla="*/ 2147483647 w 213"/>
                      <a:gd name="T29" fmla="*/ 2147483647 h 62"/>
                      <a:gd name="T30" fmla="*/ 2147483647 w 213"/>
                      <a:gd name="T31" fmla="*/ 2147483647 h 62"/>
                      <a:gd name="T32" fmla="*/ 2147483647 w 213"/>
                      <a:gd name="T33" fmla="*/ 2147483647 h 62"/>
                      <a:gd name="T34" fmla="*/ 2147483647 w 213"/>
                      <a:gd name="T35" fmla="*/ 2147483647 h 62"/>
                      <a:gd name="T36" fmla="*/ 2147483647 w 213"/>
                      <a:gd name="T37" fmla="*/ 2147483647 h 62"/>
                      <a:gd name="T38" fmla="*/ 2147483647 w 213"/>
                      <a:gd name="T39" fmla="*/ 2147483647 h 62"/>
                      <a:gd name="T40" fmla="*/ 2147483647 w 213"/>
                      <a:gd name="T41" fmla="*/ 2147483647 h 62"/>
                      <a:gd name="T42" fmla="*/ 2147483647 w 213"/>
                      <a:gd name="T43" fmla="*/ 2147483647 h 62"/>
                      <a:gd name="T44" fmla="*/ 2147483647 w 213"/>
                      <a:gd name="T45" fmla="*/ 2147483647 h 62"/>
                      <a:gd name="T46" fmla="*/ 2147483647 w 213"/>
                      <a:gd name="T47" fmla="*/ 2147483647 h 62"/>
                      <a:gd name="T48" fmla="*/ 2147483647 w 213"/>
                      <a:gd name="T49" fmla="*/ 2147483647 h 62"/>
                      <a:gd name="T50" fmla="*/ 2147483647 w 213"/>
                      <a:gd name="T51" fmla="*/ 2147483647 h 62"/>
                      <a:gd name="T52" fmla="*/ 0 w 213"/>
                      <a:gd name="T53" fmla="*/ 2147483647 h 62"/>
                      <a:gd name="T54" fmla="*/ 2147483647 w 213"/>
                      <a:gd name="T55" fmla="*/ 2147483647 h 62"/>
                      <a:gd name="T56" fmla="*/ 2147483647 w 213"/>
                      <a:gd name="T57" fmla="*/ 2147483647 h 62"/>
                      <a:gd name="T58" fmla="*/ 2147483647 w 213"/>
                      <a:gd name="T59" fmla="*/ 2147483647 h 62"/>
                      <a:gd name="T60" fmla="*/ 2147483647 w 213"/>
                      <a:gd name="T61" fmla="*/ 2147483647 h 62"/>
                      <a:gd name="T62" fmla="*/ 2147483647 w 213"/>
                      <a:gd name="T63" fmla="*/ 2147483647 h 62"/>
                      <a:gd name="T64" fmla="*/ 2147483647 w 213"/>
                      <a:gd name="T65" fmla="*/ 2147483647 h 62"/>
                      <a:gd name="T66" fmla="*/ 2147483647 w 213"/>
                      <a:gd name="T67" fmla="*/ 2147483647 h 62"/>
                      <a:gd name="T68" fmla="*/ 2147483647 w 213"/>
                      <a:gd name="T69" fmla="*/ 2147483647 h 62"/>
                      <a:gd name="T70" fmla="*/ 2147483647 w 213"/>
                      <a:gd name="T71" fmla="*/ 2147483647 h 62"/>
                      <a:gd name="T72" fmla="*/ 2147483647 w 213"/>
                      <a:gd name="T73" fmla="*/ 2147483647 h 62"/>
                      <a:gd name="T74" fmla="*/ 2147483647 w 213"/>
                      <a:gd name="T75" fmla="*/ 0 h 62"/>
                      <a:gd name="T76" fmla="*/ 2147483647 w 213"/>
                      <a:gd name="T77" fmla="*/ 0 h 62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w 213"/>
                      <a:gd name="T118" fmla="*/ 0 h 62"/>
                      <a:gd name="T119" fmla="*/ 213 w 213"/>
                      <a:gd name="T120" fmla="*/ 62 h 62"/>
                    </a:gdLst>
                    <a:ahLst/>
                    <a:cxnLst>
                      <a:cxn ang="T78">
                        <a:pos x="T0" y="T1"/>
                      </a:cxn>
                      <a:cxn ang="T79">
                        <a:pos x="T2" y="T3"/>
                      </a:cxn>
                      <a:cxn ang="T80">
                        <a:pos x="T4" y="T5"/>
                      </a:cxn>
                      <a:cxn ang="T81">
                        <a:pos x="T6" y="T7"/>
                      </a:cxn>
                      <a:cxn ang="T82">
                        <a:pos x="T8" y="T9"/>
                      </a:cxn>
                      <a:cxn ang="T83">
                        <a:pos x="T10" y="T11"/>
                      </a:cxn>
                      <a:cxn ang="T84">
                        <a:pos x="T12" y="T13"/>
                      </a:cxn>
                      <a:cxn ang="T85">
                        <a:pos x="T14" y="T15"/>
                      </a:cxn>
                      <a:cxn ang="T86">
                        <a:pos x="T16" y="T17"/>
                      </a:cxn>
                      <a:cxn ang="T87">
                        <a:pos x="T18" y="T19"/>
                      </a:cxn>
                      <a:cxn ang="T88">
                        <a:pos x="T20" y="T21"/>
                      </a:cxn>
                      <a:cxn ang="T89">
                        <a:pos x="T22" y="T23"/>
                      </a:cxn>
                      <a:cxn ang="T90">
                        <a:pos x="T24" y="T25"/>
                      </a:cxn>
                      <a:cxn ang="T91">
                        <a:pos x="T26" y="T27"/>
                      </a:cxn>
                      <a:cxn ang="T92">
                        <a:pos x="T28" y="T29"/>
                      </a:cxn>
                      <a:cxn ang="T93">
                        <a:pos x="T30" y="T31"/>
                      </a:cxn>
                      <a:cxn ang="T94">
                        <a:pos x="T32" y="T33"/>
                      </a:cxn>
                      <a:cxn ang="T95">
                        <a:pos x="T34" y="T35"/>
                      </a:cxn>
                      <a:cxn ang="T96">
                        <a:pos x="T36" y="T37"/>
                      </a:cxn>
                      <a:cxn ang="T97">
                        <a:pos x="T38" y="T39"/>
                      </a:cxn>
                      <a:cxn ang="T98">
                        <a:pos x="T40" y="T41"/>
                      </a:cxn>
                      <a:cxn ang="T99">
                        <a:pos x="T42" y="T43"/>
                      </a:cxn>
                      <a:cxn ang="T100">
                        <a:pos x="T44" y="T45"/>
                      </a:cxn>
                      <a:cxn ang="T101">
                        <a:pos x="T46" y="T47"/>
                      </a:cxn>
                      <a:cxn ang="T102">
                        <a:pos x="T48" y="T49"/>
                      </a:cxn>
                      <a:cxn ang="T103">
                        <a:pos x="T50" y="T51"/>
                      </a:cxn>
                      <a:cxn ang="T104">
                        <a:pos x="T52" y="T53"/>
                      </a:cxn>
                      <a:cxn ang="T105">
                        <a:pos x="T54" y="T55"/>
                      </a:cxn>
                      <a:cxn ang="T106">
                        <a:pos x="T56" y="T57"/>
                      </a:cxn>
                      <a:cxn ang="T107">
                        <a:pos x="T58" y="T59"/>
                      </a:cxn>
                      <a:cxn ang="T108">
                        <a:pos x="T60" y="T61"/>
                      </a:cxn>
                      <a:cxn ang="T109">
                        <a:pos x="T62" y="T63"/>
                      </a:cxn>
                      <a:cxn ang="T110">
                        <a:pos x="T64" y="T65"/>
                      </a:cxn>
                      <a:cxn ang="T111">
                        <a:pos x="T66" y="T67"/>
                      </a:cxn>
                      <a:cxn ang="T112">
                        <a:pos x="T68" y="T69"/>
                      </a:cxn>
                      <a:cxn ang="T113">
                        <a:pos x="T70" y="T71"/>
                      </a:cxn>
                      <a:cxn ang="T114">
                        <a:pos x="T72" y="T73"/>
                      </a:cxn>
                      <a:cxn ang="T115">
                        <a:pos x="T74" y="T75"/>
                      </a:cxn>
                      <a:cxn ang="T116">
                        <a:pos x="T76" y="T77"/>
                      </a:cxn>
                    </a:cxnLst>
                    <a:rect l="T117" t="T118" r="T119" b="T120"/>
                    <a:pathLst>
                      <a:path w="213" h="62">
                        <a:moveTo>
                          <a:pt x="61" y="0"/>
                        </a:moveTo>
                        <a:lnTo>
                          <a:pt x="83" y="0"/>
                        </a:lnTo>
                        <a:lnTo>
                          <a:pt x="105" y="1"/>
                        </a:lnTo>
                        <a:lnTo>
                          <a:pt x="127" y="3"/>
                        </a:lnTo>
                        <a:lnTo>
                          <a:pt x="146" y="7"/>
                        </a:lnTo>
                        <a:lnTo>
                          <a:pt x="166" y="11"/>
                        </a:lnTo>
                        <a:lnTo>
                          <a:pt x="184" y="16"/>
                        </a:lnTo>
                        <a:lnTo>
                          <a:pt x="191" y="19"/>
                        </a:lnTo>
                        <a:lnTo>
                          <a:pt x="199" y="23"/>
                        </a:lnTo>
                        <a:lnTo>
                          <a:pt x="207" y="27"/>
                        </a:lnTo>
                        <a:lnTo>
                          <a:pt x="213" y="31"/>
                        </a:lnTo>
                        <a:lnTo>
                          <a:pt x="211" y="35"/>
                        </a:lnTo>
                        <a:lnTo>
                          <a:pt x="207" y="38"/>
                        </a:lnTo>
                        <a:lnTo>
                          <a:pt x="201" y="41"/>
                        </a:lnTo>
                        <a:lnTo>
                          <a:pt x="195" y="44"/>
                        </a:lnTo>
                        <a:lnTo>
                          <a:pt x="177" y="49"/>
                        </a:lnTo>
                        <a:lnTo>
                          <a:pt x="156" y="53"/>
                        </a:lnTo>
                        <a:lnTo>
                          <a:pt x="135" y="57"/>
                        </a:lnTo>
                        <a:lnTo>
                          <a:pt x="114" y="59"/>
                        </a:lnTo>
                        <a:lnTo>
                          <a:pt x="95" y="62"/>
                        </a:lnTo>
                        <a:lnTo>
                          <a:pt x="80" y="62"/>
                        </a:lnTo>
                        <a:lnTo>
                          <a:pt x="62" y="62"/>
                        </a:lnTo>
                        <a:lnTo>
                          <a:pt x="43" y="59"/>
                        </a:lnTo>
                        <a:lnTo>
                          <a:pt x="33" y="59"/>
                        </a:lnTo>
                        <a:lnTo>
                          <a:pt x="23" y="59"/>
                        </a:lnTo>
                        <a:lnTo>
                          <a:pt x="12" y="60"/>
                        </a:lnTo>
                        <a:lnTo>
                          <a:pt x="0" y="62"/>
                        </a:lnTo>
                        <a:lnTo>
                          <a:pt x="6" y="50"/>
                        </a:lnTo>
                        <a:lnTo>
                          <a:pt x="11" y="39"/>
                        </a:lnTo>
                        <a:lnTo>
                          <a:pt x="17" y="29"/>
                        </a:lnTo>
                        <a:lnTo>
                          <a:pt x="23" y="20"/>
                        </a:lnTo>
                        <a:lnTo>
                          <a:pt x="27" y="16"/>
                        </a:lnTo>
                        <a:lnTo>
                          <a:pt x="30" y="12"/>
                        </a:lnTo>
                        <a:lnTo>
                          <a:pt x="34" y="9"/>
                        </a:lnTo>
                        <a:lnTo>
                          <a:pt x="39" y="6"/>
                        </a:lnTo>
                        <a:lnTo>
                          <a:pt x="43" y="3"/>
                        </a:lnTo>
                        <a:lnTo>
                          <a:pt x="49" y="1"/>
                        </a:lnTo>
                        <a:lnTo>
                          <a:pt x="54" y="0"/>
                        </a:lnTo>
                        <a:lnTo>
                          <a:pt x="61" y="0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37" name="Freeform 494"/>
                  <p:cNvSpPr>
                    <a:spLocks/>
                  </p:cNvSpPr>
                  <p:nvPr>
                    <p:custDataLst>
                      <p:tags r:id="rId321"/>
                    </p:custDataLst>
                  </p:nvPr>
                </p:nvSpPr>
                <p:spPr bwMode="auto">
                  <a:xfrm>
                    <a:off x="5591175" y="1525588"/>
                    <a:ext cx="103188" cy="60325"/>
                  </a:xfrm>
                  <a:custGeom>
                    <a:avLst/>
                    <a:gdLst>
                      <a:gd name="T0" fmla="*/ 2147483647 w 239"/>
                      <a:gd name="T1" fmla="*/ 0 h 56"/>
                      <a:gd name="T2" fmla="*/ 2147483647 w 239"/>
                      <a:gd name="T3" fmla="*/ 2147483647 h 56"/>
                      <a:gd name="T4" fmla="*/ 2147483647 w 239"/>
                      <a:gd name="T5" fmla="*/ 2147483647 h 56"/>
                      <a:gd name="T6" fmla="*/ 2147483647 w 239"/>
                      <a:gd name="T7" fmla="*/ 2147483647 h 56"/>
                      <a:gd name="T8" fmla="*/ 2147483647 w 239"/>
                      <a:gd name="T9" fmla="*/ 2147483647 h 56"/>
                      <a:gd name="T10" fmla="*/ 2147483647 w 239"/>
                      <a:gd name="T11" fmla="*/ 2147483647 h 56"/>
                      <a:gd name="T12" fmla="*/ 2147483647 w 239"/>
                      <a:gd name="T13" fmla="*/ 2147483647 h 56"/>
                      <a:gd name="T14" fmla="*/ 2147483647 w 239"/>
                      <a:gd name="T15" fmla="*/ 2147483647 h 56"/>
                      <a:gd name="T16" fmla="*/ 0 w 239"/>
                      <a:gd name="T17" fmla="*/ 2147483647 h 56"/>
                      <a:gd name="T18" fmla="*/ 2147483647 w 239"/>
                      <a:gd name="T19" fmla="*/ 2147483647 h 56"/>
                      <a:gd name="T20" fmla="*/ 2147483647 w 239"/>
                      <a:gd name="T21" fmla="*/ 2147483647 h 56"/>
                      <a:gd name="T22" fmla="*/ 2147483647 w 239"/>
                      <a:gd name="T23" fmla="*/ 2147483647 h 56"/>
                      <a:gd name="T24" fmla="*/ 2147483647 w 239"/>
                      <a:gd name="T25" fmla="*/ 2147483647 h 56"/>
                      <a:gd name="T26" fmla="*/ 2147483647 w 239"/>
                      <a:gd name="T27" fmla="*/ 2147483647 h 56"/>
                      <a:gd name="T28" fmla="*/ 2147483647 w 239"/>
                      <a:gd name="T29" fmla="*/ 2147483647 h 56"/>
                      <a:gd name="T30" fmla="*/ 2147483647 w 239"/>
                      <a:gd name="T31" fmla="*/ 2147483647 h 56"/>
                      <a:gd name="T32" fmla="*/ 2147483647 w 239"/>
                      <a:gd name="T33" fmla="*/ 2147483647 h 56"/>
                      <a:gd name="T34" fmla="*/ 2147483647 w 239"/>
                      <a:gd name="T35" fmla="*/ 2147483647 h 56"/>
                      <a:gd name="T36" fmla="*/ 2147483647 w 239"/>
                      <a:gd name="T37" fmla="*/ 2147483647 h 56"/>
                      <a:gd name="T38" fmla="*/ 2147483647 w 239"/>
                      <a:gd name="T39" fmla="*/ 2147483647 h 56"/>
                      <a:gd name="T40" fmla="*/ 2147483647 w 239"/>
                      <a:gd name="T41" fmla="*/ 2147483647 h 56"/>
                      <a:gd name="T42" fmla="*/ 2147483647 w 239"/>
                      <a:gd name="T43" fmla="*/ 2147483647 h 56"/>
                      <a:gd name="T44" fmla="*/ 2147483647 w 239"/>
                      <a:gd name="T45" fmla="*/ 2147483647 h 56"/>
                      <a:gd name="T46" fmla="*/ 2147483647 w 239"/>
                      <a:gd name="T47" fmla="*/ 2147483647 h 56"/>
                      <a:gd name="T48" fmla="*/ 2147483647 w 239"/>
                      <a:gd name="T49" fmla="*/ 2147483647 h 56"/>
                      <a:gd name="T50" fmla="*/ 2147483647 w 239"/>
                      <a:gd name="T51" fmla="*/ 2147483647 h 56"/>
                      <a:gd name="T52" fmla="*/ 2147483647 w 239"/>
                      <a:gd name="T53" fmla="*/ 2147483647 h 56"/>
                      <a:gd name="T54" fmla="*/ 2147483647 w 239"/>
                      <a:gd name="T55" fmla="*/ 2147483647 h 56"/>
                      <a:gd name="T56" fmla="*/ 2147483647 w 239"/>
                      <a:gd name="T57" fmla="*/ 2147483647 h 56"/>
                      <a:gd name="T58" fmla="*/ 2147483647 w 239"/>
                      <a:gd name="T59" fmla="*/ 2147483647 h 56"/>
                      <a:gd name="T60" fmla="*/ 2147483647 w 239"/>
                      <a:gd name="T61" fmla="*/ 2147483647 h 56"/>
                      <a:gd name="T62" fmla="*/ 2147483647 w 239"/>
                      <a:gd name="T63" fmla="*/ 2147483647 h 56"/>
                      <a:gd name="T64" fmla="*/ 2147483647 w 239"/>
                      <a:gd name="T65" fmla="*/ 2147483647 h 56"/>
                      <a:gd name="T66" fmla="*/ 2147483647 w 239"/>
                      <a:gd name="T67" fmla="*/ 2147483647 h 56"/>
                      <a:gd name="T68" fmla="*/ 2147483647 w 239"/>
                      <a:gd name="T69" fmla="*/ 2147483647 h 56"/>
                      <a:gd name="T70" fmla="*/ 2147483647 w 239"/>
                      <a:gd name="T71" fmla="*/ 2147483647 h 56"/>
                      <a:gd name="T72" fmla="*/ 2147483647 w 239"/>
                      <a:gd name="T73" fmla="*/ 2147483647 h 56"/>
                      <a:gd name="T74" fmla="*/ 2147483647 w 239"/>
                      <a:gd name="T75" fmla="*/ 2147483647 h 56"/>
                      <a:gd name="T76" fmla="*/ 2147483647 w 239"/>
                      <a:gd name="T77" fmla="*/ 2147483647 h 56"/>
                      <a:gd name="T78" fmla="*/ 2147483647 w 239"/>
                      <a:gd name="T79" fmla="*/ 2147483647 h 56"/>
                      <a:gd name="T80" fmla="*/ 2147483647 w 239"/>
                      <a:gd name="T81" fmla="*/ 2147483647 h 56"/>
                      <a:gd name="T82" fmla="*/ 2147483647 w 239"/>
                      <a:gd name="T83" fmla="*/ 2147483647 h 56"/>
                      <a:gd name="T84" fmla="*/ 2147483647 w 239"/>
                      <a:gd name="T85" fmla="*/ 2147483647 h 56"/>
                      <a:gd name="T86" fmla="*/ 2147483647 w 239"/>
                      <a:gd name="T87" fmla="*/ 0 h 56"/>
                      <a:gd name="T88" fmla="*/ 2147483647 w 239"/>
                      <a:gd name="T89" fmla="*/ 2147483647 h 56"/>
                      <a:gd name="T90" fmla="*/ 2147483647 w 239"/>
                      <a:gd name="T91" fmla="*/ 2147483647 h 56"/>
                      <a:gd name="T92" fmla="*/ 2147483647 w 239"/>
                      <a:gd name="T93" fmla="*/ 2147483647 h 56"/>
                      <a:gd name="T94" fmla="*/ 2147483647 w 239"/>
                      <a:gd name="T95" fmla="*/ 2147483647 h 56"/>
                      <a:gd name="T96" fmla="*/ 2147483647 w 239"/>
                      <a:gd name="T97" fmla="*/ 2147483647 h 56"/>
                      <a:gd name="T98" fmla="*/ 2147483647 w 239"/>
                      <a:gd name="T99" fmla="*/ 2147483647 h 56"/>
                      <a:gd name="T100" fmla="*/ 2147483647 w 239"/>
                      <a:gd name="T101" fmla="*/ 2147483647 h 56"/>
                      <a:gd name="T102" fmla="*/ 2147483647 w 239"/>
                      <a:gd name="T103" fmla="*/ 2147483647 h 56"/>
                      <a:gd name="T104" fmla="*/ 2147483647 w 239"/>
                      <a:gd name="T105" fmla="*/ 2147483647 h 56"/>
                      <a:gd name="T106" fmla="*/ 2147483647 w 239"/>
                      <a:gd name="T107" fmla="*/ 0 h 5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w 239"/>
                      <a:gd name="T163" fmla="*/ 0 h 56"/>
                      <a:gd name="T164" fmla="*/ 239 w 239"/>
                      <a:gd name="T165" fmla="*/ 56 h 56"/>
                    </a:gdLst>
                    <a:ahLst/>
                    <a:cxnLst>
                      <a:cxn ang="T108">
                        <a:pos x="T0" y="T1"/>
                      </a:cxn>
                      <a:cxn ang="T109">
                        <a:pos x="T2" y="T3"/>
                      </a:cxn>
                      <a:cxn ang="T110">
                        <a:pos x="T4" y="T5"/>
                      </a:cxn>
                      <a:cxn ang="T111">
                        <a:pos x="T6" y="T7"/>
                      </a:cxn>
                      <a:cxn ang="T112">
                        <a:pos x="T8" y="T9"/>
                      </a:cxn>
                      <a:cxn ang="T113">
                        <a:pos x="T10" y="T11"/>
                      </a:cxn>
                      <a:cxn ang="T114">
                        <a:pos x="T12" y="T13"/>
                      </a:cxn>
                      <a:cxn ang="T115">
                        <a:pos x="T14" y="T15"/>
                      </a:cxn>
                      <a:cxn ang="T116">
                        <a:pos x="T16" y="T17"/>
                      </a:cxn>
                      <a:cxn ang="T117">
                        <a:pos x="T18" y="T19"/>
                      </a:cxn>
                      <a:cxn ang="T118">
                        <a:pos x="T20" y="T21"/>
                      </a:cxn>
                      <a:cxn ang="T119">
                        <a:pos x="T22" y="T23"/>
                      </a:cxn>
                      <a:cxn ang="T120">
                        <a:pos x="T24" y="T25"/>
                      </a:cxn>
                      <a:cxn ang="T121">
                        <a:pos x="T26" y="T27"/>
                      </a:cxn>
                      <a:cxn ang="T122">
                        <a:pos x="T28" y="T29"/>
                      </a:cxn>
                      <a:cxn ang="T123">
                        <a:pos x="T30" y="T31"/>
                      </a:cxn>
                      <a:cxn ang="T124">
                        <a:pos x="T32" y="T33"/>
                      </a:cxn>
                      <a:cxn ang="T125">
                        <a:pos x="T34" y="T35"/>
                      </a:cxn>
                      <a:cxn ang="T126">
                        <a:pos x="T36" y="T37"/>
                      </a:cxn>
                      <a:cxn ang="T127">
                        <a:pos x="T38" y="T39"/>
                      </a:cxn>
                      <a:cxn ang="T128">
                        <a:pos x="T40" y="T41"/>
                      </a:cxn>
                      <a:cxn ang="T129">
                        <a:pos x="T42" y="T43"/>
                      </a:cxn>
                      <a:cxn ang="T130">
                        <a:pos x="T44" y="T45"/>
                      </a:cxn>
                      <a:cxn ang="T131">
                        <a:pos x="T46" y="T47"/>
                      </a:cxn>
                      <a:cxn ang="T132">
                        <a:pos x="T48" y="T49"/>
                      </a:cxn>
                      <a:cxn ang="T133">
                        <a:pos x="T50" y="T51"/>
                      </a:cxn>
                      <a:cxn ang="T134">
                        <a:pos x="T52" y="T53"/>
                      </a:cxn>
                      <a:cxn ang="T135">
                        <a:pos x="T54" y="T55"/>
                      </a:cxn>
                      <a:cxn ang="T136">
                        <a:pos x="T56" y="T57"/>
                      </a:cxn>
                      <a:cxn ang="T137">
                        <a:pos x="T58" y="T59"/>
                      </a:cxn>
                      <a:cxn ang="T138">
                        <a:pos x="T60" y="T61"/>
                      </a:cxn>
                      <a:cxn ang="T139">
                        <a:pos x="T62" y="T63"/>
                      </a:cxn>
                      <a:cxn ang="T140">
                        <a:pos x="T64" y="T65"/>
                      </a:cxn>
                      <a:cxn ang="T141">
                        <a:pos x="T66" y="T67"/>
                      </a:cxn>
                      <a:cxn ang="T142">
                        <a:pos x="T68" y="T69"/>
                      </a:cxn>
                      <a:cxn ang="T143">
                        <a:pos x="T70" y="T71"/>
                      </a:cxn>
                      <a:cxn ang="T144">
                        <a:pos x="T72" y="T73"/>
                      </a:cxn>
                      <a:cxn ang="T145">
                        <a:pos x="T74" y="T75"/>
                      </a:cxn>
                      <a:cxn ang="T146">
                        <a:pos x="T76" y="T77"/>
                      </a:cxn>
                      <a:cxn ang="T147">
                        <a:pos x="T78" y="T79"/>
                      </a:cxn>
                      <a:cxn ang="T148">
                        <a:pos x="T80" y="T81"/>
                      </a:cxn>
                      <a:cxn ang="T149">
                        <a:pos x="T82" y="T83"/>
                      </a:cxn>
                      <a:cxn ang="T150">
                        <a:pos x="T84" y="T85"/>
                      </a:cxn>
                      <a:cxn ang="T151">
                        <a:pos x="T86" y="T87"/>
                      </a:cxn>
                      <a:cxn ang="T152">
                        <a:pos x="T88" y="T89"/>
                      </a:cxn>
                      <a:cxn ang="T153">
                        <a:pos x="T90" y="T91"/>
                      </a:cxn>
                      <a:cxn ang="T154">
                        <a:pos x="T92" y="T93"/>
                      </a:cxn>
                      <a:cxn ang="T155">
                        <a:pos x="T94" y="T95"/>
                      </a:cxn>
                      <a:cxn ang="T156">
                        <a:pos x="T96" y="T97"/>
                      </a:cxn>
                      <a:cxn ang="T157">
                        <a:pos x="T98" y="T99"/>
                      </a:cxn>
                      <a:cxn ang="T158">
                        <a:pos x="T100" y="T101"/>
                      </a:cxn>
                      <a:cxn ang="T159">
                        <a:pos x="T102" y="T103"/>
                      </a:cxn>
                      <a:cxn ang="T160">
                        <a:pos x="T104" y="T105"/>
                      </a:cxn>
                      <a:cxn ang="T161">
                        <a:pos x="T106" y="T107"/>
                      </a:cxn>
                    </a:cxnLst>
                    <a:rect l="T162" t="T163" r="T164" b="T165"/>
                    <a:pathLst>
                      <a:path w="239" h="56">
                        <a:moveTo>
                          <a:pt x="41" y="0"/>
                        </a:moveTo>
                        <a:lnTo>
                          <a:pt x="30" y="3"/>
                        </a:lnTo>
                        <a:lnTo>
                          <a:pt x="23" y="5"/>
                        </a:lnTo>
                        <a:lnTo>
                          <a:pt x="19" y="7"/>
                        </a:lnTo>
                        <a:lnTo>
                          <a:pt x="15" y="9"/>
                        </a:lnTo>
                        <a:lnTo>
                          <a:pt x="13" y="13"/>
                        </a:lnTo>
                        <a:lnTo>
                          <a:pt x="10" y="15"/>
                        </a:lnTo>
                        <a:lnTo>
                          <a:pt x="7" y="17"/>
                        </a:lnTo>
                        <a:lnTo>
                          <a:pt x="0" y="19"/>
                        </a:lnTo>
                        <a:lnTo>
                          <a:pt x="2" y="24"/>
                        </a:lnTo>
                        <a:lnTo>
                          <a:pt x="5" y="27"/>
                        </a:lnTo>
                        <a:lnTo>
                          <a:pt x="7" y="30"/>
                        </a:lnTo>
                        <a:lnTo>
                          <a:pt x="10" y="33"/>
                        </a:lnTo>
                        <a:lnTo>
                          <a:pt x="17" y="36"/>
                        </a:lnTo>
                        <a:lnTo>
                          <a:pt x="24" y="38"/>
                        </a:lnTo>
                        <a:lnTo>
                          <a:pt x="41" y="38"/>
                        </a:lnTo>
                        <a:lnTo>
                          <a:pt x="54" y="38"/>
                        </a:lnTo>
                        <a:lnTo>
                          <a:pt x="153" y="38"/>
                        </a:lnTo>
                        <a:lnTo>
                          <a:pt x="155" y="41"/>
                        </a:lnTo>
                        <a:lnTo>
                          <a:pt x="156" y="44"/>
                        </a:lnTo>
                        <a:lnTo>
                          <a:pt x="159" y="46"/>
                        </a:lnTo>
                        <a:lnTo>
                          <a:pt x="162" y="48"/>
                        </a:lnTo>
                        <a:lnTo>
                          <a:pt x="167" y="51"/>
                        </a:lnTo>
                        <a:lnTo>
                          <a:pt x="174" y="54"/>
                        </a:lnTo>
                        <a:lnTo>
                          <a:pt x="188" y="56"/>
                        </a:lnTo>
                        <a:lnTo>
                          <a:pt x="200" y="56"/>
                        </a:lnTo>
                        <a:lnTo>
                          <a:pt x="204" y="55"/>
                        </a:lnTo>
                        <a:lnTo>
                          <a:pt x="210" y="54"/>
                        </a:lnTo>
                        <a:lnTo>
                          <a:pt x="214" y="52"/>
                        </a:lnTo>
                        <a:lnTo>
                          <a:pt x="220" y="49"/>
                        </a:lnTo>
                        <a:lnTo>
                          <a:pt x="230" y="43"/>
                        </a:lnTo>
                        <a:lnTo>
                          <a:pt x="239" y="38"/>
                        </a:lnTo>
                        <a:lnTo>
                          <a:pt x="232" y="37"/>
                        </a:lnTo>
                        <a:lnTo>
                          <a:pt x="225" y="36"/>
                        </a:lnTo>
                        <a:lnTo>
                          <a:pt x="219" y="34"/>
                        </a:lnTo>
                        <a:lnTo>
                          <a:pt x="213" y="32"/>
                        </a:lnTo>
                        <a:lnTo>
                          <a:pt x="201" y="26"/>
                        </a:lnTo>
                        <a:lnTo>
                          <a:pt x="190" y="19"/>
                        </a:lnTo>
                        <a:lnTo>
                          <a:pt x="178" y="13"/>
                        </a:lnTo>
                        <a:lnTo>
                          <a:pt x="167" y="6"/>
                        </a:lnTo>
                        <a:lnTo>
                          <a:pt x="160" y="4"/>
                        </a:lnTo>
                        <a:lnTo>
                          <a:pt x="154" y="2"/>
                        </a:lnTo>
                        <a:lnTo>
                          <a:pt x="147" y="1"/>
                        </a:lnTo>
                        <a:lnTo>
                          <a:pt x="140" y="0"/>
                        </a:lnTo>
                        <a:lnTo>
                          <a:pt x="134" y="1"/>
                        </a:lnTo>
                        <a:lnTo>
                          <a:pt x="127" y="4"/>
                        </a:lnTo>
                        <a:lnTo>
                          <a:pt x="124" y="6"/>
                        </a:lnTo>
                        <a:lnTo>
                          <a:pt x="122" y="8"/>
                        </a:lnTo>
                        <a:lnTo>
                          <a:pt x="121" y="10"/>
                        </a:lnTo>
                        <a:lnTo>
                          <a:pt x="120" y="13"/>
                        </a:lnTo>
                        <a:lnTo>
                          <a:pt x="100" y="8"/>
                        </a:lnTo>
                        <a:lnTo>
                          <a:pt x="80" y="4"/>
                        </a:lnTo>
                        <a:lnTo>
                          <a:pt x="61" y="1"/>
                        </a:lnTo>
                        <a:lnTo>
                          <a:pt x="41" y="0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38" name="Freeform 495"/>
                  <p:cNvSpPr>
                    <a:spLocks/>
                  </p:cNvSpPr>
                  <p:nvPr>
                    <p:custDataLst>
                      <p:tags r:id="rId322"/>
                    </p:custDataLst>
                  </p:nvPr>
                </p:nvSpPr>
                <p:spPr bwMode="auto">
                  <a:xfrm>
                    <a:off x="5708650" y="1539875"/>
                    <a:ext cx="82550" cy="57150"/>
                  </a:xfrm>
                  <a:custGeom>
                    <a:avLst/>
                    <a:gdLst>
                      <a:gd name="T0" fmla="*/ 2147483647 w 187"/>
                      <a:gd name="T1" fmla="*/ 2147483647 h 80"/>
                      <a:gd name="T2" fmla="*/ 2147483647 w 187"/>
                      <a:gd name="T3" fmla="*/ 0 h 80"/>
                      <a:gd name="T4" fmla="*/ 2147483647 w 187"/>
                      <a:gd name="T5" fmla="*/ 2147483647 h 80"/>
                      <a:gd name="T6" fmla="*/ 2147483647 w 187"/>
                      <a:gd name="T7" fmla="*/ 2147483647 h 80"/>
                      <a:gd name="T8" fmla="*/ 2147483647 w 187"/>
                      <a:gd name="T9" fmla="*/ 2147483647 h 80"/>
                      <a:gd name="T10" fmla="*/ 2147483647 w 187"/>
                      <a:gd name="T11" fmla="*/ 2147483647 h 80"/>
                      <a:gd name="T12" fmla="*/ 2147483647 w 187"/>
                      <a:gd name="T13" fmla="*/ 2147483647 h 80"/>
                      <a:gd name="T14" fmla="*/ 2147483647 w 187"/>
                      <a:gd name="T15" fmla="*/ 2147483647 h 80"/>
                      <a:gd name="T16" fmla="*/ 2147483647 w 187"/>
                      <a:gd name="T17" fmla="*/ 2147483647 h 80"/>
                      <a:gd name="T18" fmla="*/ 2147483647 w 187"/>
                      <a:gd name="T19" fmla="*/ 2147483647 h 80"/>
                      <a:gd name="T20" fmla="*/ 2147483647 w 187"/>
                      <a:gd name="T21" fmla="*/ 2147483647 h 80"/>
                      <a:gd name="T22" fmla="*/ 2147483647 w 187"/>
                      <a:gd name="T23" fmla="*/ 2147483647 h 80"/>
                      <a:gd name="T24" fmla="*/ 2147483647 w 187"/>
                      <a:gd name="T25" fmla="*/ 2147483647 h 80"/>
                      <a:gd name="T26" fmla="*/ 2147483647 w 187"/>
                      <a:gd name="T27" fmla="*/ 2147483647 h 80"/>
                      <a:gd name="T28" fmla="*/ 2147483647 w 187"/>
                      <a:gd name="T29" fmla="*/ 2147483647 h 80"/>
                      <a:gd name="T30" fmla="*/ 2147483647 w 187"/>
                      <a:gd name="T31" fmla="*/ 2147483647 h 80"/>
                      <a:gd name="T32" fmla="*/ 2147483647 w 187"/>
                      <a:gd name="T33" fmla="*/ 2147483647 h 80"/>
                      <a:gd name="T34" fmla="*/ 2147483647 w 187"/>
                      <a:gd name="T35" fmla="*/ 2147483647 h 80"/>
                      <a:gd name="T36" fmla="*/ 2147483647 w 187"/>
                      <a:gd name="T37" fmla="*/ 2147483647 h 80"/>
                      <a:gd name="T38" fmla="*/ 2147483647 w 187"/>
                      <a:gd name="T39" fmla="*/ 2147483647 h 80"/>
                      <a:gd name="T40" fmla="*/ 2147483647 w 187"/>
                      <a:gd name="T41" fmla="*/ 2147483647 h 80"/>
                      <a:gd name="T42" fmla="*/ 2147483647 w 187"/>
                      <a:gd name="T43" fmla="*/ 2147483647 h 80"/>
                      <a:gd name="T44" fmla="*/ 2147483647 w 187"/>
                      <a:gd name="T45" fmla="*/ 2147483647 h 80"/>
                      <a:gd name="T46" fmla="*/ 2147483647 w 187"/>
                      <a:gd name="T47" fmla="*/ 2147483647 h 80"/>
                      <a:gd name="T48" fmla="*/ 2147483647 w 187"/>
                      <a:gd name="T49" fmla="*/ 2147483647 h 80"/>
                      <a:gd name="T50" fmla="*/ 2147483647 w 187"/>
                      <a:gd name="T51" fmla="*/ 2147483647 h 80"/>
                      <a:gd name="T52" fmla="*/ 2147483647 w 187"/>
                      <a:gd name="T53" fmla="*/ 2147483647 h 80"/>
                      <a:gd name="T54" fmla="*/ 2147483647 w 187"/>
                      <a:gd name="T55" fmla="*/ 2147483647 h 80"/>
                      <a:gd name="T56" fmla="*/ 2147483647 w 187"/>
                      <a:gd name="T57" fmla="*/ 2147483647 h 80"/>
                      <a:gd name="T58" fmla="*/ 2147483647 w 187"/>
                      <a:gd name="T59" fmla="*/ 2147483647 h 80"/>
                      <a:gd name="T60" fmla="*/ 2147483647 w 187"/>
                      <a:gd name="T61" fmla="*/ 2147483647 h 80"/>
                      <a:gd name="T62" fmla="*/ 2147483647 w 187"/>
                      <a:gd name="T63" fmla="*/ 2147483647 h 80"/>
                      <a:gd name="T64" fmla="*/ 2147483647 w 187"/>
                      <a:gd name="T65" fmla="*/ 2147483647 h 80"/>
                      <a:gd name="T66" fmla="*/ 0 w 187"/>
                      <a:gd name="T67" fmla="*/ 2147483647 h 80"/>
                      <a:gd name="T68" fmla="*/ 2147483647 w 187"/>
                      <a:gd name="T69" fmla="*/ 2147483647 h 80"/>
                      <a:gd name="T70" fmla="*/ 2147483647 w 187"/>
                      <a:gd name="T71" fmla="*/ 2147483647 h 80"/>
                      <a:gd name="T72" fmla="*/ 2147483647 w 187"/>
                      <a:gd name="T73" fmla="*/ 2147483647 h 80"/>
                      <a:gd name="T74" fmla="*/ 2147483647 w 187"/>
                      <a:gd name="T75" fmla="*/ 2147483647 h 80"/>
                      <a:gd name="T76" fmla="*/ 2147483647 w 187"/>
                      <a:gd name="T77" fmla="*/ 2147483647 h 80"/>
                      <a:gd name="T78" fmla="*/ 2147483647 w 187"/>
                      <a:gd name="T79" fmla="*/ 2147483647 h 80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w 187"/>
                      <a:gd name="T121" fmla="*/ 0 h 80"/>
                      <a:gd name="T122" fmla="*/ 187 w 187"/>
                      <a:gd name="T123" fmla="*/ 80 h 80"/>
                    </a:gdLst>
                    <a:ahLst/>
                    <a:cxnLst>
                      <a:cxn ang="T80">
                        <a:pos x="T0" y="T1"/>
                      </a:cxn>
                      <a:cxn ang="T81">
                        <a:pos x="T2" y="T3"/>
                      </a:cxn>
                      <a:cxn ang="T82">
                        <a:pos x="T4" y="T5"/>
                      </a:cxn>
                      <a:cxn ang="T83">
                        <a:pos x="T6" y="T7"/>
                      </a:cxn>
                      <a:cxn ang="T84">
                        <a:pos x="T8" y="T9"/>
                      </a:cxn>
                      <a:cxn ang="T85">
                        <a:pos x="T10" y="T11"/>
                      </a:cxn>
                      <a:cxn ang="T86">
                        <a:pos x="T12" y="T13"/>
                      </a:cxn>
                      <a:cxn ang="T87">
                        <a:pos x="T14" y="T15"/>
                      </a:cxn>
                      <a:cxn ang="T88">
                        <a:pos x="T16" y="T17"/>
                      </a:cxn>
                      <a:cxn ang="T89">
                        <a:pos x="T18" y="T19"/>
                      </a:cxn>
                      <a:cxn ang="T90">
                        <a:pos x="T20" y="T21"/>
                      </a:cxn>
                      <a:cxn ang="T91">
                        <a:pos x="T22" y="T23"/>
                      </a:cxn>
                      <a:cxn ang="T92">
                        <a:pos x="T24" y="T25"/>
                      </a:cxn>
                      <a:cxn ang="T93">
                        <a:pos x="T26" y="T27"/>
                      </a:cxn>
                      <a:cxn ang="T94">
                        <a:pos x="T28" y="T29"/>
                      </a:cxn>
                      <a:cxn ang="T95">
                        <a:pos x="T30" y="T31"/>
                      </a:cxn>
                      <a:cxn ang="T96">
                        <a:pos x="T32" y="T33"/>
                      </a:cxn>
                      <a:cxn ang="T97">
                        <a:pos x="T34" y="T35"/>
                      </a:cxn>
                      <a:cxn ang="T98">
                        <a:pos x="T36" y="T37"/>
                      </a:cxn>
                      <a:cxn ang="T99">
                        <a:pos x="T38" y="T39"/>
                      </a:cxn>
                      <a:cxn ang="T100">
                        <a:pos x="T40" y="T41"/>
                      </a:cxn>
                      <a:cxn ang="T101">
                        <a:pos x="T42" y="T43"/>
                      </a:cxn>
                      <a:cxn ang="T102">
                        <a:pos x="T44" y="T45"/>
                      </a:cxn>
                      <a:cxn ang="T103">
                        <a:pos x="T46" y="T47"/>
                      </a:cxn>
                      <a:cxn ang="T104">
                        <a:pos x="T48" y="T49"/>
                      </a:cxn>
                      <a:cxn ang="T105">
                        <a:pos x="T50" y="T51"/>
                      </a:cxn>
                      <a:cxn ang="T106">
                        <a:pos x="T52" y="T53"/>
                      </a:cxn>
                      <a:cxn ang="T107">
                        <a:pos x="T54" y="T55"/>
                      </a:cxn>
                      <a:cxn ang="T108">
                        <a:pos x="T56" y="T57"/>
                      </a:cxn>
                      <a:cxn ang="T109">
                        <a:pos x="T58" y="T59"/>
                      </a:cxn>
                      <a:cxn ang="T110">
                        <a:pos x="T60" y="T61"/>
                      </a:cxn>
                      <a:cxn ang="T111">
                        <a:pos x="T62" y="T63"/>
                      </a:cxn>
                      <a:cxn ang="T112">
                        <a:pos x="T64" y="T65"/>
                      </a:cxn>
                      <a:cxn ang="T113">
                        <a:pos x="T66" y="T67"/>
                      </a:cxn>
                      <a:cxn ang="T114">
                        <a:pos x="T68" y="T69"/>
                      </a:cxn>
                      <a:cxn ang="T115">
                        <a:pos x="T70" y="T71"/>
                      </a:cxn>
                      <a:cxn ang="T116">
                        <a:pos x="T72" y="T73"/>
                      </a:cxn>
                      <a:cxn ang="T117">
                        <a:pos x="T74" y="T75"/>
                      </a:cxn>
                      <a:cxn ang="T118">
                        <a:pos x="T76" y="T77"/>
                      </a:cxn>
                      <a:cxn ang="T119">
                        <a:pos x="T78" y="T79"/>
                      </a:cxn>
                    </a:cxnLst>
                    <a:rect l="T120" t="T121" r="T122" b="T123"/>
                    <a:pathLst>
                      <a:path w="187" h="80">
                        <a:moveTo>
                          <a:pt x="14" y="19"/>
                        </a:moveTo>
                        <a:lnTo>
                          <a:pt x="41" y="0"/>
                        </a:lnTo>
                        <a:lnTo>
                          <a:pt x="44" y="3"/>
                        </a:lnTo>
                        <a:lnTo>
                          <a:pt x="50" y="6"/>
                        </a:lnTo>
                        <a:lnTo>
                          <a:pt x="58" y="9"/>
                        </a:lnTo>
                        <a:lnTo>
                          <a:pt x="67" y="12"/>
                        </a:lnTo>
                        <a:lnTo>
                          <a:pt x="89" y="19"/>
                        </a:lnTo>
                        <a:lnTo>
                          <a:pt x="114" y="26"/>
                        </a:lnTo>
                        <a:lnTo>
                          <a:pt x="139" y="33"/>
                        </a:lnTo>
                        <a:lnTo>
                          <a:pt x="161" y="38"/>
                        </a:lnTo>
                        <a:lnTo>
                          <a:pt x="177" y="42"/>
                        </a:lnTo>
                        <a:lnTo>
                          <a:pt x="187" y="43"/>
                        </a:lnTo>
                        <a:lnTo>
                          <a:pt x="187" y="56"/>
                        </a:lnTo>
                        <a:lnTo>
                          <a:pt x="187" y="68"/>
                        </a:lnTo>
                        <a:lnTo>
                          <a:pt x="170" y="70"/>
                        </a:lnTo>
                        <a:lnTo>
                          <a:pt x="151" y="71"/>
                        </a:lnTo>
                        <a:lnTo>
                          <a:pt x="133" y="71"/>
                        </a:lnTo>
                        <a:lnTo>
                          <a:pt x="116" y="70"/>
                        </a:lnTo>
                        <a:lnTo>
                          <a:pt x="85" y="69"/>
                        </a:lnTo>
                        <a:lnTo>
                          <a:pt x="61" y="68"/>
                        </a:lnTo>
                        <a:lnTo>
                          <a:pt x="55" y="69"/>
                        </a:lnTo>
                        <a:lnTo>
                          <a:pt x="51" y="70"/>
                        </a:lnTo>
                        <a:lnTo>
                          <a:pt x="45" y="72"/>
                        </a:lnTo>
                        <a:lnTo>
                          <a:pt x="41" y="74"/>
                        </a:lnTo>
                        <a:lnTo>
                          <a:pt x="33" y="78"/>
                        </a:lnTo>
                        <a:lnTo>
                          <a:pt x="28" y="80"/>
                        </a:lnTo>
                        <a:lnTo>
                          <a:pt x="22" y="79"/>
                        </a:lnTo>
                        <a:lnTo>
                          <a:pt x="18" y="76"/>
                        </a:lnTo>
                        <a:lnTo>
                          <a:pt x="14" y="72"/>
                        </a:lnTo>
                        <a:lnTo>
                          <a:pt x="9" y="67"/>
                        </a:lnTo>
                        <a:lnTo>
                          <a:pt x="6" y="62"/>
                        </a:lnTo>
                        <a:lnTo>
                          <a:pt x="3" y="57"/>
                        </a:lnTo>
                        <a:lnTo>
                          <a:pt x="2" y="53"/>
                        </a:lnTo>
                        <a:lnTo>
                          <a:pt x="0" y="50"/>
                        </a:lnTo>
                        <a:lnTo>
                          <a:pt x="2" y="44"/>
                        </a:lnTo>
                        <a:lnTo>
                          <a:pt x="3" y="40"/>
                        </a:lnTo>
                        <a:lnTo>
                          <a:pt x="5" y="36"/>
                        </a:lnTo>
                        <a:lnTo>
                          <a:pt x="7" y="31"/>
                        </a:lnTo>
                        <a:lnTo>
                          <a:pt x="13" y="24"/>
                        </a:lnTo>
                        <a:lnTo>
                          <a:pt x="14" y="19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39" name="Freeform 496"/>
                  <p:cNvSpPr>
                    <a:spLocks/>
                  </p:cNvSpPr>
                  <p:nvPr>
                    <p:custDataLst>
                      <p:tags r:id="rId323"/>
                    </p:custDataLst>
                  </p:nvPr>
                </p:nvSpPr>
                <p:spPr bwMode="auto">
                  <a:xfrm>
                    <a:off x="6235700" y="1665288"/>
                    <a:ext cx="79375" cy="58737"/>
                  </a:xfrm>
                  <a:custGeom>
                    <a:avLst/>
                    <a:gdLst>
                      <a:gd name="T0" fmla="*/ 2147483647 w 183"/>
                      <a:gd name="T1" fmla="*/ 0 h 73"/>
                      <a:gd name="T2" fmla="*/ 2147483647 w 183"/>
                      <a:gd name="T3" fmla="*/ 0 h 73"/>
                      <a:gd name="T4" fmla="*/ 2147483647 w 183"/>
                      <a:gd name="T5" fmla="*/ 2147483647 h 73"/>
                      <a:gd name="T6" fmla="*/ 2147483647 w 183"/>
                      <a:gd name="T7" fmla="*/ 2147483647 h 73"/>
                      <a:gd name="T8" fmla="*/ 2147483647 w 183"/>
                      <a:gd name="T9" fmla="*/ 2147483647 h 73"/>
                      <a:gd name="T10" fmla="*/ 2147483647 w 183"/>
                      <a:gd name="T11" fmla="*/ 2147483647 h 73"/>
                      <a:gd name="T12" fmla="*/ 2147483647 w 183"/>
                      <a:gd name="T13" fmla="*/ 2147483647 h 73"/>
                      <a:gd name="T14" fmla="*/ 2147483647 w 183"/>
                      <a:gd name="T15" fmla="*/ 2147483647 h 73"/>
                      <a:gd name="T16" fmla="*/ 2147483647 w 183"/>
                      <a:gd name="T17" fmla="*/ 2147483647 h 73"/>
                      <a:gd name="T18" fmla="*/ 2147483647 w 183"/>
                      <a:gd name="T19" fmla="*/ 2147483647 h 73"/>
                      <a:gd name="T20" fmla="*/ 2147483647 w 183"/>
                      <a:gd name="T21" fmla="*/ 2147483647 h 73"/>
                      <a:gd name="T22" fmla="*/ 2147483647 w 183"/>
                      <a:gd name="T23" fmla="*/ 2147483647 h 73"/>
                      <a:gd name="T24" fmla="*/ 2147483647 w 183"/>
                      <a:gd name="T25" fmla="*/ 2147483647 h 73"/>
                      <a:gd name="T26" fmla="*/ 2147483647 w 183"/>
                      <a:gd name="T27" fmla="*/ 2147483647 h 73"/>
                      <a:gd name="T28" fmla="*/ 2147483647 w 183"/>
                      <a:gd name="T29" fmla="*/ 2147483647 h 73"/>
                      <a:gd name="T30" fmla="*/ 2147483647 w 183"/>
                      <a:gd name="T31" fmla="*/ 2147483647 h 73"/>
                      <a:gd name="T32" fmla="*/ 2147483647 w 183"/>
                      <a:gd name="T33" fmla="*/ 2147483647 h 73"/>
                      <a:gd name="T34" fmla="*/ 2147483647 w 183"/>
                      <a:gd name="T35" fmla="*/ 2147483647 h 73"/>
                      <a:gd name="T36" fmla="*/ 2147483647 w 183"/>
                      <a:gd name="T37" fmla="*/ 2147483647 h 73"/>
                      <a:gd name="T38" fmla="*/ 2147483647 w 183"/>
                      <a:gd name="T39" fmla="*/ 2147483647 h 73"/>
                      <a:gd name="T40" fmla="*/ 2147483647 w 183"/>
                      <a:gd name="T41" fmla="*/ 2147483647 h 73"/>
                      <a:gd name="T42" fmla="*/ 2147483647 w 183"/>
                      <a:gd name="T43" fmla="*/ 2147483647 h 73"/>
                      <a:gd name="T44" fmla="*/ 2147483647 w 183"/>
                      <a:gd name="T45" fmla="*/ 2147483647 h 73"/>
                      <a:gd name="T46" fmla="*/ 2147483647 w 183"/>
                      <a:gd name="T47" fmla="*/ 2147483647 h 73"/>
                      <a:gd name="T48" fmla="*/ 2147483647 w 183"/>
                      <a:gd name="T49" fmla="*/ 2147483647 h 73"/>
                      <a:gd name="T50" fmla="*/ 0 w 183"/>
                      <a:gd name="T51" fmla="*/ 2147483647 h 73"/>
                      <a:gd name="T52" fmla="*/ 2147483647 w 183"/>
                      <a:gd name="T53" fmla="*/ 2147483647 h 73"/>
                      <a:gd name="T54" fmla="*/ 2147483647 w 183"/>
                      <a:gd name="T55" fmla="*/ 2147483647 h 73"/>
                      <a:gd name="T56" fmla="*/ 2147483647 w 183"/>
                      <a:gd name="T57" fmla="*/ 2147483647 h 73"/>
                      <a:gd name="T58" fmla="*/ 2147483647 w 183"/>
                      <a:gd name="T59" fmla="*/ 2147483647 h 73"/>
                      <a:gd name="T60" fmla="*/ 2147483647 w 183"/>
                      <a:gd name="T61" fmla="*/ 2147483647 h 73"/>
                      <a:gd name="T62" fmla="*/ 2147483647 w 183"/>
                      <a:gd name="T63" fmla="*/ 0 h 73"/>
                      <a:gd name="T64" fmla="*/ 2147483647 w 183"/>
                      <a:gd name="T65" fmla="*/ 0 h 73"/>
                      <a:gd name="T66" fmla="*/ 2147483647 w 183"/>
                      <a:gd name="T67" fmla="*/ 0 h 73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w 183"/>
                      <a:gd name="T103" fmla="*/ 0 h 73"/>
                      <a:gd name="T104" fmla="*/ 183 w 183"/>
                      <a:gd name="T105" fmla="*/ 73 h 73"/>
                    </a:gdLst>
                    <a:ahLst/>
                    <a:cxnLst>
                      <a:cxn ang="T68">
                        <a:pos x="T0" y="T1"/>
                      </a:cxn>
                      <a:cxn ang="T69">
                        <a:pos x="T2" y="T3"/>
                      </a:cxn>
                      <a:cxn ang="T70">
                        <a:pos x="T4" y="T5"/>
                      </a:cxn>
                      <a:cxn ang="T71">
                        <a:pos x="T6" y="T7"/>
                      </a:cxn>
                      <a:cxn ang="T72">
                        <a:pos x="T8" y="T9"/>
                      </a:cxn>
                      <a:cxn ang="T73">
                        <a:pos x="T10" y="T11"/>
                      </a:cxn>
                      <a:cxn ang="T74">
                        <a:pos x="T12" y="T13"/>
                      </a:cxn>
                      <a:cxn ang="T75">
                        <a:pos x="T14" y="T15"/>
                      </a:cxn>
                      <a:cxn ang="T76">
                        <a:pos x="T16" y="T17"/>
                      </a:cxn>
                      <a:cxn ang="T77">
                        <a:pos x="T18" y="T19"/>
                      </a:cxn>
                      <a:cxn ang="T78">
                        <a:pos x="T20" y="T21"/>
                      </a:cxn>
                      <a:cxn ang="T79">
                        <a:pos x="T22" y="T23"/>
                      </a:cxn>
                      <a:cxn ang="T80">
                        <a:pos x="T24" y="T25"/>
                      </a:cxn>
                      <a:cxn ang="T81">
                        <a:pos x="T26" y="T27"/>
                      </a:cxn>
                      <a:cxn ang="T82">
                        <a:pos x="T28" y="T29"/>
                      </a:cxn>
                      <a:cxn ang="T83">
                        <a:pos x="T30" y="T31"/>
                      </a:cxn>
                      <a:cxn ang="T84">
                        <a:pos x="T32" y="T33"/>
                      </a:cxn>
                      <a:cxn ang="T85">
                        <a:pos x="T34" y="T35"/>
                      </a:cxn>
                      <a:cxn ang="T86">
                        <a:pos x="T36" y="T37"/>
                      </a:cxn>
                      <a:cxn ang="T87">
                        <a:pos x="T38" y="T39"/>
                      </a:cxn>
                      <a:cxn ang="T88">
                        <a:pos x="T40" y="T41"/>
                      </a:cxn>
                      <a:cxn ang="T89">
                        <a:pos x="T42" y="T43"/>
                      </a:cxn>
                      <a:cxn ang="T90">
                        <a:pos x="T44" y="T45"/>
                      </a:cxn>
                      <a:cxn ang="T91">
                        <a:pos x="T46" y="T47"/>
                      </a:cxn>
                      <a:cxn ang="T92">
                        <a:pos x="T48" y="T49"/>
                      </a:cxn>
                      <a:cxn ang="T93">
                        <a:pos x="T50" y="T51"/>
                      </a:cxn>
                      <a:cxn ang="T94">
                        <a:pos x="T52" y="T53"/>
                      </a:cxn>
                      <a:cxn ang="T95">
                        <a:pos x="T54" y="T55"/>
                      </a:cxn>
                      <a:cxn ang="T96">
                        <a:pos x="T56" y="T57"/>
                      </a:cxn>
                      <a:cxn ang="T97">
                        <a:pos x="T58" y="T59"/>
                      </a:cxn>
                      <a:cxn ang="T98">
                        <a:pos x="T60" y="T61"/>
                      </a:cxn>
                      <a:cxn ang="T99">
                        <a:pos x="T62" y="T63"/>
                      </a:cxn>
                      <a:cxn ang="T100">
                        <a:pos x="T64" y="T65"/>
                      </a:cxn>
                      <a:cxn ang="T101">
                        <a:pos x="T66" y="T67"/>
                      </a:cxn>
                    </a:cxnLst>
                    <a:rect l="T102" t="T103" r="T104" b="T105"/>
                    <a:pathLst>
                      <a:path w="183" h="73">
                        <a:moveTo>
                          <a:pt x="50" y="0"/>
                        </a:moveTo>
                        <a:lnTo>
                          <a:pt x="63" y="0"/>
                        </a:lnTo>
                        <a:lnTo>
                          <a:pt x="75" y="1"/>
                        </a:lnTo>
                        <a:lnTo>
                          <a:pt x="86" y="4"/>
                        </a:lnTo>
                        <a:lnTo>
                          <a:pt x="97" y="7"/>
                        </a:lnTo>
                        <a:lnTo>
                          <a:pt x="106" y="10"/>
                        </a:lnTo>
                        <a:lnTo>
                          <a:pt x="116" y="15"/>
                        </a:lnTo>
                        <a:lnTo>
                          <a:pt x="124" y="19"/>
                        </a:lnTo>
                        <a:lnTo>
                          <a:pt x="131" y="25"/>
                        </a:lnTo>
                        <a:lnTo>
                          <a:pt x="159" y="49"/>
                        </a:lnTo>
                        <a:lnTo>
                          <a:pt x="183" y="73"/>
                        </a:lnTo>
                        <a:lnTo>
                          <a:pt x="137" y="73"/>
                        </a:lnTo>
                        <a:lnTo>
                          <a:pt x="128" y="72"/>
                        </a:lnTo>
                        <a:lnTo>
                          <a:pt x="117" y="70"/>
                        </a:lnTo>
                        <a:lnTo>
                          <a:pt x="104" y="66"/>
                        </a:lnTo>
                        <a:lnTo>
                          <a:pt x="90" y="62"/>
                        </a:lnTo>
                        <a:lnTo>
                          <a:pt x="73" y="56"/>
                        </a:lnTo>
                        <a:lnTo>
                          <a:pt x="58" y="50"/>
                        </a:lnTo>
                        <a:lnTo>
                          <a:pt x="42" y="44"/>
                        </a:lnTo>
                        <a:lnTo>
                          <a:pt x="28" y="37"/>
                        </a:lnTo>
                        <a:lnTo>
                          <a:pt x="16" y="30"/>
                        </a:lnTo>
                        <a:lnTo>
                          <a:pt x="7" y="23"/>
                        </a:lnTo>
                        <a:lnTo>
                          <a:pt x="4" y="19"/>
                        </a:lnTo>
                        <a:lnTo>
                          <a:pt x="2" y="16"/>
                        </a:lnTo>
                        <a:lnTo>
                          <a:pt x="1" y="14"/>
                        </a:lnTo>
                        <a:lnTo>
                          <a:pt x="0" y="11"/>
                        </a:lnTo>
                        <a:lnTo>
                          <a:pt x="1" y="8"/>
                        </a:lnTo>
                        <a:lnTo>
                          <a:pt x="3" y="6"/>
                        </a:lnTo>
                        <a:lnTo>
                          <a:pt x="7" y="4"/>
                        </a:lnTo>
                        <a:lnTo>
                          <a:pt x="13" y="3"/>
                        </a:lnTo>
                        <a:lnTo>
                          <a:pt x="19" y="1"/>
                        </a:lnTo>
                        <a:lnTo>
                          <a:pt x="28" y="0"/>
                        </a:lnTo>
                        <a:lnTo>
                          <a:pt x="38" y="0"/>
                        </a:lnTo>
                        <a:lnTo>
                          <a:pt x="50" y="0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40" name="Freeform 497"/>
                  <p:cNvSpPr>
                    <a:spLocks/>
                  </p:cNvSpPr>
                  <p:nvPr>
                    <p:custDataLst>
                      <p:tags r:id="rId324"/>
                    </p:custDataLst>
                  </p:nvPr>
                </p:nvSpPr>
                <p:spPr bwMode="auto">
                  <a:xfrm>
                    <a:off x="6302375" y="1682750"/>
                    <a:ext cx="33338" cy="57150"/>
                  </a:xfrm>
                  <a:custGeom>
                    <a:avLst/>
                    <a:gdLst>
                      <a:gd name="T0" fmla="*/ 0 w 79"/>
                      <a:gd name="T1" fmla="*/ 2147483647 h 42"/>
                      <a:gd name="T2" fmla="*/ 2147483647 w 79"/>
                      <a:gd name="T3" fmla="*/ 2147483647 h 42"/>
                      <a:gd name="T4" fmla="*/ 2147483647 w 79"/>
                      <a:gd name="T5" fmla="*/ 2147483647 h 42"/>
                      <a:gd name="T6" fmla="*/ 2147483647 w 79"/>
                      <a:gd name="T7" fmla="*/ 0 h 42"/>
                      <a:gd name="T8" fmla="*/ 2147483647 w 79"/>
                      <a:gd name="T9" fmla="*/ 0 h 42"/>
                      <a:gd name="T10" fmla="*/ 2147483647 w 79"/>
                      <a:gd name="T11" fmla="*/ 2147483647 h 42"/>
                      <a:gd name="T12" fmla="*/ 2147483647 w 79"/>
                      <a:gd name="T13" fmla="*/ 2147483647 h 42"/>
                      <a:gd name="T14" fmla="*/ 2147483647 w 79"/>
                      <a:gd name="T15" fmla="*/ 2147483647 h 42"/>
                      <a:gd name="T16" fmla="*/ 2147483647 w 79"/>
                      <a:gd name="T17" fmla="*/ 2147483647 h 42"/>
                      <a:gd name="T18" fmla="*/ 2147483647 w 79"/>
                      <a:gd name="T19" fmla="*/ 2147483647 h 42"/>
                      <a:gd name="T20" fmla="*/ 2147483647 w 79"/>
                      <a:gd name="T21" fmla="*/ 2147483647 h 42"/>
                      <a:gd name="T22" fmla="*/ 2147483647 w 79"/>
                      <a:gd name="T23" fmla="*/ 2147483647 h 42"/>
                      <a:gd name="T24" fmla="*/ 2147483647 w 79"/>
                      <a:gd name="T25" fmla="*/ 2147483647 h 42"/>
                      <a:gd name="T26" fmla="*/ 2147483647 w 79"/>
                      <a:gd name="T27" fmla="*/ 2147483647 h 42"/>
                      <a:gd name="T28" fmla="*/ 2147483647 w 79"/>
                      <a:gd name="T29" fmla="*/ 2147483647 h 42"/>
                      <a:gd name="T30" fmla="*/ 2147483647 w 79"/>
                      <a:gd name="T31" fmla="*/ 2147483647 h 42"/>
                      <a:gd name="T32" fmla="*/ 2147483647 w 79"/>
                      <a:gd name="T33" fmla="*/ 2147483647 h 42"/>
                      <a:gd name="T34" fmla="*/ 2147483647 w 79"/>
                      <a:gd name="T35" fmla="*/ 2147483647 h 42"/>
                      <a:gd name="T36" fmla="*/ 2147483647 w 79"/>
                      <a:gd name="T37" fmla="*/ 2147483647 h 42"/>
                      <a:gd name="T38" fmla="*/ 2147483647 w 79"/>
                      <a:gd name="T39" fmla="*/ 2147483647 h 42"/>
                      <a:gd name="T40" fmla="*/ 2147483647 w 79"/>
                      <a:gd name="T41" fmla="*/ 2147483647 h 42"/>
                      <a:gd name="T42" fmla="*/ 2147483647 w 79"/>
                      <a:gd name="T43" fmla="*/ 2147483647 h 42"/>
                      <a:gd name="T44" fmla="*/ 2147483647 w 79"/>
                      <a:gd name="T45" fmla="*/ 2147483647 h 42"/>
                      <a:gd name="T46" fmla="*/ 0 w 79"/>
                      <a:gd name="T47" fmla="*/ 2147483647 h 42"/>
                      <a:gd name="T48" fmla="*/ 0 w 79"/>
                      <a:gd name="T49" fmla="*/ 2147483647 h 42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w 79"/>
                      <a:gd name="T76" fmla="*/ 0 h 42"/>
                      <a:gd name="T77" fmla="*/ 79 w 79"/>
                      <a:gd name="T78" fmla="*/ 42 h 42"/>
                    </a:gdLst>
                    <a:ahLst/>
                    <a:cxnLst>
                      <a:cxn ang="T50">
                        <a:pos x="T0" y="T1"/>
                      </a:cxn>
                      <a:cxn ang="T51">
                        <a:pos x="T2" y="T3"/>
                      </a:cxn>
                      <a:cxn ang="T52">
                        <a:pos x="T4" y="T5"/>
                      </a:cxn>
                      <a:cxn ang="T53">
                        <a:pos x="T6" y="T7"/>
                      </a:cxn>
                      <a:cxn ang="T54">
                        <a:pos x="T8" y="T9"/>
                      </a:cxn>
                      <a:cxn ang="T55">
                        <a:pos x="T10" y="T11"/>
                      </a:cxn>
                      <a:cxn ang="T56">
                        <a:pos x="T12" y="T13"/>
                      </a:cxn>
                      <a:cxn ang="T57">
                        <a:pos x="T14" y="T15"/>
                      </a:cxn>
                      <a:cxn ang="T58">
                        <a:pos x="T16" y="T17"/>
                      </a:cxn>
                      <a:cxn ang="T59">
                        <a:pos x="T18" y="T19"/>
                      </a:cxn>
                      <a:cxn ang="T60">
                        <a:pos x="T20" y="T21"/>
                      </a:cxn>
                      <a:cxn ang="T61">
                        <a:pos x="T22" y="T23"/>
                      </a:cxn>
                      <a:cxn ang="T62">
                        <a:pos x="T24" y="T25"/>
                      </a:cxn>
                      <a:cxn ang="T63">
                        <a:pos x="T26" y="T27"/>
                      </a:cxn>
                      <a:cxn ang="T64">
                        <a:pos x="T28" y="T29"/>
                      </a:cxn>
                      <a:cxn ang="T65">
                        <a:pos x="T30" y="T31"/>
                      </a:cxn>
                      <a:cxn ang="T66">
                        <a:pos x="T32" y="T33"/>
                      </a:cxn>
                      <a:cxn ang="T67">
                        <a:pos x="T34" y="T35"/>
                      </a:cxn>
                      <a:cxn ang="T68">
                        <a:pos x="T36" y="T37"/>
                      </a:cxn>
                      <a:cxn ang="T69">
                        <a:pos x="T38" y="T39"/>
                      </a:cxn>
                      <a:cxn ang="T70">
                        <a:pos x="T40" y="T41"/>
                      </a:cxn>
                      <a:cxn ang="T71">
                        <a:pos x="T42" y="T43"/>
                      </a:cxn>
                      <a:cxn ang="T72">
                        <a:pos x="T44" y="T45"/>
                      </a:cxn>
                      <a:cxn ang="T73">
                        <a:pos x="T46" y="T47"/>
                      </a:cxn>
                      <a:cxn ang="T74">
                        <a:pos x="T48" y="T49"/>
                      </a:cxn>
                    </a:cxnLst>
                    <a:rect l="T75" t="T76" r="T77" b="T78"/>
                    <a:pathLst>
                      <a:path w="79" h="42">
                        <a:moveTo>
                          <a:pt x="0" y="6"/>
                        </a:moveTo>
                        <a:lnTo>
                          <a:pt x="23" y="2"/>
                        </a:lnTo>
                        <a:lnTo>
                          <a:pt x="41" y="1"/>
                        </a:lnTo>
                        <a:lnTo>
                          <a:pt x="60" y="0"/>
                        </a:lnTo>
                        <a:lnTo>
                          <a:pt x="79" y="0"/>
                        </a:lnTo>
                        <a:lnTo>
                          <a:pt x="79" y="9"/>
                        </a:lnTo>
                        <a:lnTo>
                          <a:pt x="79" y="18"/>
                        </a:lnTo>
                        <a:lnTo>
                          <a:pt x="79" y="22"/>
                        </a:lnTo>
                        <a:lnTo>
                          <a:pt x="75" y="27"/>
                        </a:lnTo>
                        <a:lnTo>
                          <a:pt x="72" y="31"/>
                        </a:lnTo>
                        <a:lnTo>
                          <a:pt x="68" y="35"/>
                        </a:lnTo>
                        <a:lnTo>
                          <a:pt x="62" y="38"/>
                        </a:lnTo>
                        <a:lnTo>
                          <a:pt x="57" y="40"/>
                        </a:lnTo>
                        <a:lnTo>
                          <a:pt x="51" y="42"/>
                        </a:lnTo>
                        <a:lnTo>
                          <a:pt x="46" y="42"/>
                        </a:lnTo>
                        <a:lnTo>
                          <a:pt x="40" y="42"/>
                        </a:lnTo>
                        <a:lnTo>
                          <a:pt x="35" y="41"/>
                        </a:lnTo>
                        <a:lnTo>
                          <a:pt x="29" y="39"/>
                        </a:lnTo>
                        <a:lnTo>
                          <a:pt x="25" y="37"/>
                        </a:lnTo>
                        <a:lnTo>
                          <a:pt x="16" y="32"/>
                        </a:lnTo>
                        <a:lnTo>
                          <a:pt x="11" y="26"/>
                        </a:lnTo>
                        <a:lnTo>
                          <a:pt x="5" y="20"/>
                        </a:lnTo>
                        <a:lnTo>
                          <a:pt x="2" y="14"/>
                        </a:lnTo>
                        <a:lnTo>
                          <a:pt x="0" y="9"/>
                        </a:lnTo>
                        <a:lnTo>
                          <a:pt x="0" y="6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41" name="Freeform 498"/>
                  <p:cNvSpPr>
                    <a:spLocks/>
                  </p:cNvSpPr>
                  <p:nvPr>
                    <p:custDataLst>
                      <p:tags r:id="rId325"/>
                    </p:custDataLst>
                  </p:nvPr>
                </p:nvSpPr>
                <p:spPr bwMode="auto">
                  <a:xfrm>
                    <a:off x="6332538" y="1693863"/>
                    <a:ext cx="52387" cy="58737"/>
                  </a:xfrm>
                  <a:custGeom>
                    <a:avLst/>
                    <a:gdLst>
                      <a:gd name="T0" fmla="*/ 2147483647 w 113"/>
                      <a:gd name="T1" fmla="*/ 2147483647 h 52"/>
                      <a:gd name="T2" fmla="*/ 2147483647 w 113"/>
                      <a:gd name="T3" fmla="*/ 2147483647 h 52"/>
                      <a:gd name="T4" fmla="*/ 2147483647 w 113"/>
                      <a:gd name="T5" fmla="*/ 2147483647 h 52"/>
                      <a:gd name="T6" fmla="*/ 2147483647 w 113"/>
                      <a:gd name="T7" fmla="*/ 2147483647 h 52"/>
                      <a:gd name="T8" fmla="*/ 2147483647 w 113"/>
                      <a:gd name="T9" fmla="*/ 2147483647 h 52"/>
                      <a:gd name="T10" fmla="*/ 2147483647 w 113"/>
                      <a:gd name="T11" fmla="*/ 2147483647 h 52"/>
                      <a:gd name="T12" fmla="*/ 2147483647 w 113"/>
                      <a:gd name="T13" fmla="*/ 2147483647 h 52"/>
                      <a:gd name="T14" fmla="*/ 2147483647 w 113"/>
                      <a:gd name="T15" fmla="*/ 2147483647 h 52"/>
                      <a:gd name="T16" fmla="*/ 2147483647 w 113"/>
                      <a:gd name="T17" fmla="*/ 2147483647 h 52"/>
                      <a:gd name="T18" fmla="*/ 2147483647 w 113"/>
                      <a:gd name="T19" fmla="*/ 2147483647 h 52"/>
                      <a:gd name="T20" fmla="*/ 2147483647 w 113"/>
                      <a:gd name="T21" fmla="*/ 2147483647 h 52"/>
                      <a:gd name="T22" fmla="*/ 2147483647 w 113"/>
                      <a:gd name="T23" fmla="*/ 2147483647 h 52"/>
                      <a:gd name="T24" fmla="*/ 2147483647 w 113"/>
                      <a:gd name="T25" fmla="*/ 2147483647 h 52"/>
                      <a:gd name="T26" fmla="*/ 2147483647 w 113"/>
                      <a:gd name="T27" fmla="*/ 2147483647 h 52"/>
                      <a:gd name="T28" fmla="*/ 2147483647 w 113"/>
                      <a:gd name="T29" fmla="*/ 2147483647 h 52"/>
                      <a:gd name="T30" fmla="*/ 2147483647 w 113"/>
                      <a:gd name="T31" fmla="*/ 2147483647 h 52"/>
                      <a:gd name="T32" fmla="*/ 2147483647 w 113"/>
                      <a:gd name="T33" fmla="*/ 2147483647 h 52"/>
                      <a:gd name="T34" fmla="*/ 2147483647 w 113"/>
                      <a:gd name="T35" fmla="*/ 2147483647 h 52"/>
                      <a:gd name="T36" fmla="*/ 0 w 113"/>
                      <a:gd name="T37" fmla="*/ 2147483647 h 52"/>
                      <a:gd name="T38" fmla="*/ 2147483647 w 113"/>
                      <a:gd name="T39" fmla="*/ 2147483647 h 52"/>
                      <a:gd name="T40" fmla="*/ 2147483647 w 113"/>
                      <a:gd name="T41" fmla="*/ 2147483647 h 52"/>
                      <a:gd name="T42" fmla="*/ 2147483647 w 113"/>
                      <a:gd name="T43" fmla="*/ 2147483647 h 52"/>
                      <a:gd name="T44" fmla="*/ 2147483647 w 113"/>
                      <a:gd name="T45" fmla="*/ 2147483647 h 52"/>
                      <a:gd name="T46" fmla="*/ 2147483647 w 113"/>
                      <a:gd name="T47" fmla="*/ 2147483647 h 52"/>
                      <a:gd name="T48" fmla="*/ 2147483647 w 113"/>
                      <a:gd name="T49" fmla="*/ 2147483647 h 52"/>
                      <a:gd name="T50" fmla="*/ 2147483647 w 113"/>
                      <a:gd name="T51" fmla="*/ 2147483647 h 52"/>
                      <a:gd name="T52" fmla="*/ 2147483647 w 113"/>
                      <a:gd name="T53" fmla="*/ 0 h 52"/>
                      <a:gd name="T54" fmla="*/ 2147483647 w 113"/>
                      <a:gd name="T55" fmla="*/ 0 h 52"/>
                      <a:gd name="T56" fmla="*/ 2147483647 w 113"/>
                      <a:gd name="T57" fmla="*/ 2147483647 h 52"/>
                      <a:gd name="T58" fmla="*/ 2147483647 w 113"/>
                      <a:gd name="T59" fmla="*/ 2147483647 h 52"/>
                      <a:gd name="T60" fmla="*/ 2147483647 w 113"/>
                      <a:gd name="T61" fmla="*/ 2147483647 h 52"/>
                      <a:gd name="T62" fmla="*/ 2147483647 w 113"/>
                      <a:gd name="T63" fmla="*/ 2147483647 h 52"/>
                      <a:gd name="T64" fmla="*/ 2147483647 w 113"/>
                      <a:gd name="T65" fmla="*/ 2147483647 h 52"/>
                      <a:gd name="T66" fmla="*/ 2147483647 w 113"/>
                      <a:gd name="T67" fmla="*/ 2147483647 h 52"/>
                      <a:gd name="T68" fmla="*/ 2147483647 w 113"/>
                      <a:gd name="T69" fmla="*/ 2147483647 h 52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w 113"/>
                      <a:gd name="T106" fmla="*/ 0 h 52"/>
                      <a:gd name="T107" fmla="*/ 113 w 113"/>
                      <a:gd name="T108" fmla="*/ 52 h 52"/>
                    </a:gdLst>
                    <a:ahLst/>
                    <a:cxnLst>
                      <a:cxn ang="T70">
                        <a:pos x="T0" y="T1"/>
                      </a:cxn>
                      <a:cxn ang="T71">
                        <a:pos x="T2" y="T3"/>
                      </a:cxn>
                      <a:cxn ang="T72">
                        <a:pos x="T4" y="T5"/>
                      </a:cxn>
                      <a:cxn ang="T73">
                        <a:pos x="T6" y="T7"/>
                      </a:cxn>
                      <a:cxn ang="T74">
                        <a:pos x="T8" y="T9"/>
                      </a:cxn>
                      <a:cxn ang="T75">
                        <a:pos x="T10" y="T11"/>
                      </a:cxn>
                      <a:cxn ang="T76">
                        <a:pos x="T12" y="T13"/>
                      </a:cxn>
                      <a:cxn ang="T77">
                        <a:pos x="T14" y="T15"/>
                      </a:cxn>
                      <a:cxn ang="T78">
                        <a:pos x="T16" y="T17"/>
                      </a:cxn>
                      <a:cxn ang="T79">
                        <a:pos x="T18" y="T19"/>
                      </a:cxn>
                      <a:cxn ang="T80">
                        <a:pos x="T20" y="T21"/>
                      </a:cxn>
                      <a:cxn ang="T81">
                        <a:pos x="T22" y="T23"/>
                      </a:cxn>
                      <a:cxn ang="T82">
                        <a:pos x="T24" y="T25"/>
                      </a:cxn>
                      <a:cxn ang="T83">
                        <a:pos x="T26" y="T27"/>
                      </a:cxn>
                      <a:cxn ang="T84">
                        <a:pos x="T28" y="T29"/>
                      </a:cxn>
                      <a:cxn ang="T85">
                        <a:pos x="T30" y="T31"/>
                      </a:cxn>
                      <a:cxn ang="T86">
                        <a:pos x="T32" y="T33"/>
                      </a:cxn>
                      <a:cxn ang="T87">
                        <a:pos x="T34" y="T35"/>
                      </a:cxn>
                      <a:cxn ang="T88">
                        <a:pos x="T36" y="T37"/>
                      </a:cxn>
                      <a:cxn ang="T89">
                        <a:pos x="T38" y="T39"/>
                      </a:cxn>
                      <a:cxn ang="T90">
                        <a:pos x="T40" y="T41"/>
                      </a:cxn>
                      <a:cxn ang="T91">
                        <a:pos x="T42" y="T43"/>
                      </a:cxn>
                      <a:cxn ang="T92">
                        <a:pos x="T44" y="T45"/>
                      </a:cxn>
                      <a:cxn ang="T93">
                        <a:pos x="T46" y="T47"/>
                      </a:cxn>
                      <a:cxn ang="T94">
                        <a:pos x="T48" y="T49"/>
                      </a:cxn>
                      <a:cxn ang="T95">
                        <a:pos x="T50" y="T51"/>
                      </a:cxn>
                      <a:cxn ang="T96">
                        <a:pos x="T52" y="T53"/>
                      </a:cxn>
                      <a:cxn ang="T97">
                        <a:pos x="T54" y="T55"/>
                      </a:cxn>
                      <a:cxn ang="T98">
                        <a:pos x="T56" y="T57"/>
                      </a:cxn>
                      <a:cxn ang="T99">
                        <a:pos x="T58" y="T59"/>
                      </a:cxn>
                      <a:cxn ang="T100">
                        <a:pos x="T60" y="T61"/>
                      </a:cxn>
                      <a:cxn ang="T101">
                        <a:pos x="T62" y="T63"/>
                      </a:cxn>
                      <a:cxn ang="T102">
                        <a:pos x="T64" y="T65"/>
                      </a:cxn>
                      <a:cxn ang="T103">
                        <a:pos x="T66" y="T67"/>
                      </a:cxn>
                      <a:cxn ang="T104">
                        <a:pos x="T68" y="T69"/>
                      </a:cxn>
                    </a:cxnLst>
                    <a:rect l="T105" t="T106" r="T107" b="T108"/>
                    <a:pathLst>
                      <a:path w="113" h="52">
                        <a:moveTo>
                          <a:pt x="113" y="39"/>
                        </a:moveTo>
                        <a:lnTo>
                          <a:pt x="112" y="42"/>
                        </a:lnTo>
                        <a:lnTo>
                          <a:pt x="109" y="45"/>
                        </a:lnTo>
                        <a:lnTo>
                          <a:pt x="106" y="47"/>
                        </a:lnTo>
                        <a:lnTo>
                          <a:pt x="103" y="49"/>
                        </a:lnTo>
                        <a:lnTo>
                          <a:pt x="94" y="51"/>
                        </a:lnTo>
                        <a:lnTo>
                          <a:pt x="85" y="52"/>
                        </a:lnTo>
                        <a:lnTo>
                          <a:pt x="66" y="52"/>
                        </a:lnTo>
                        <a:lnTo>
                          <a:pt x="53" y="51"/>
                        </a:lnTo>
                        <a:lnTo>
                          <a:pt x="47" y="51"/>
                        </a:lnTo>
                        <a:lnTo>
                          <a:pt x="39" y="48"/>
                        </a:lnTo>
                        <a:lnTo>
                          <a:pt x="30" y="45"/>
                        </a:lnTo>
                        <a:lnTo>
                          <a:pt x="21" y="41"/>
                        </a:lnTo>
                        <a:lnTo>
                          <a:pt x="13" y="36"/>
                        </a:lnTo>
                        <a:lnTo>
                          <a:pt x="6" y="31"/>
                        </a:lnTo>
                        <a:lnTo>
                          <a:pt x="4" y="28"/>
                        </a:lnTo>
                        <a:lnTo>
                          <a:pt x="2" y="25"/>
                        </a:lnTo>
                        <a:lnTo>
                          <a:pt x="1" y="22"/>
                        </a:lnTo>
                        <a:lnTo>
                          <a:pt x="0" y="20"/>
                        </a:lnTo>
                        <a:lnTo>
                          <a:pt x="1" y="15"/>
                        </a:lnTo>
                        <a:lnTo>
                          <a:pt x="1" y="11"/>
                        </a:lnTo>
                        <a:lnTo>
                          <a:pt x="3" y="8"/>
                        </a:lnTo>
                        <a:lnTo>
                          <a:pt x="5" y="5"/>
                        </a:lnTo>
                        <a:lnTo>
                          <a:pt x="7" y="3"/>
                        </a:lnTo>
                        <a:lnTo>
                          <a:pt x="10" y="2"/>
                        </a:lnTo>
                        <a:lnTo>
                          <a:pt x="14" y="1"/>
                        </a:lnTo>
                        <a:lnTo>
                          <a:pt x="17" y="0"/>
                        </a:lnTo>
                        <a:lnTo>
                          <a:pt x="26" y="0"/>
                        </a:lnTo>
                        <a:lnTo>
                          <a:pt x="36" y="2"/>
                        </a:lnTo>
                        <a:lnTo>
                          <a:pt x="46" y="5"/>
                        </a:lnTo>
                        <a:lnTo>
                          <a:pt x="57" y="9"/>
                        </a:lnTo>
                        <a:lnTo>
                          <a:pt x="77" y="18"/>
                        </a:lnTo>
                        <a:lnTo>
                          <a:pt x="95" y="29"/>
                        </a:lnTo>
                        <a:lnTo>
                          <a:pt x="108" y="36"/>
                        </a:lnTo>
                        <a:lnTo>
                          <a:pt x="113" y="39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42" name="Freeform 499"/>
                  <p:cNvSpPr>
                    <a:spLocks/>
                  </p:cNvSpPr>
                  <p:nvPr>
                    <p:custDataLst>
                      <p:tags r:id="rId326"/>
                    </p:custDataLst>
                  </p:nvPr>
                </p:nvSpPr>
                <p:spPr bwMode="auto">
                  <a:xfrm>
                    <a:off x="6103938" y="1666875"/>
                    <a:ext cx="61912" cy="58738"/>
                  </a:xfrm>
                  <a:custGeom>
                    <a:avLst/>
                    <a:gdLst>
                      <a:gd name="T0" fmla="*/ 0 w 139"/>
                      <a:gd name="T1" fmla="*/ 2147483647 h 40"/>
                      <a:gd name="T2" fmla="*/ 2147483647 w 139"/>
                      <a:gd name="T3" fmla="*/ 2147483647 h 40"/>
                      <a:gd name="T4" fmla="*/ 2147483647 w 139"/>
                      <a:gd name="T5" fmla="*/ 2147483647 h 40"/>
                      <a:gd name="T6" fmla="*/ 2147483647 w 139"/>
                      <a:gd name="T7" fmla="*/ 2147483647 h 40"/>
                      <a:gd name="T8" fmla="*/ 2147483647 w 139"/>
                      <a:gd name="T9" fmla="*/ 2147483647 h 40"/>
                      <a:gd name="T10" fmla="*/ 2147483647 w 139"/>
                      <a:gd name="T11" fmla="*/ 2147483647 h 40"/>
                      <a:gd name="T12" fmla="*/ 2147483647 w 139"/>
                      <a:gd name="T13" fmla="*/ 2147483647 h 40"/>
                      <a:gd name="T14" fmla="*/ 2147483647 w 139"/>
                      <a:gd name="T15" fmla="*/ 0 h 40"/>
                      <a:gd name="T16" fmla="*/ 2147483647 w 139"/>
                      <a:gd name="T17" fmla="*/ 2147483647 h 40"/>
                      <a:gd name="T18" fmla="*/ 2147483647 w 139"/>
                      <a:gd name="T19" fmla="*/ 2147483647 h 40"/>
                      <a:gd name="T20" fmla="*/ 2147483647 w 139"/>
                      <a:gd name="T21" fmla="*/ 2147483647 h 40"/>
                      <a:gd name="T22" fmla="*/ 2147483647 w 139"/>
                      <a:gd name="T23" fmla="*/ 2147483647 h 40"/>
                      <a:gd name="T24" fmla="*/ 2147483647 w 139"/>
                      <a:gd name="T25" fmla="*/ 2147483647 h 40"/>
                      <a:gd name="T26" fmla="*/ 2147483647 w 139"/>
                      <a:gd name="T27" fmla="*/ 2147483647 h 40"/>
                      <a:gd name="T28" fmla="*/ 2147483647 w 139"/>
                      <a:gd name="T29" fmla="*/ 2147483647 h 40"/>
                      <a:gd name="T30" fmla="*/ 2147483647 w 139"/>
                      <a:gd name="T31" fmla="*/ 2147483647 h 40"/>
                      <a:gd name="T32" fmla="*/ 2147483647 w 139"/>
                      <a:gd name="T33" fmla="*/ 2147483647 h 40"/>
                      <a:gd name="T34" fmla="*/ 2147483647 w 139"/>
                      <a:gd name="T35" fmla="*/ 2147483647 h 40"/>
                      <a:gd name="T36" fmla="*/ 2147483647 w 139"/>
                      <a:gd name="T37" fmla="*/ 2147483647 h 40"/>
                      <a:gd name="T38" fmla="*/ 2147483647 w 139"/>
                      <a:gd name="T39" fmla="*/ 2147483647 h 40"/>
                      <a:gd name="T40" fmla="*/ 2147483647 w 139"/>
                      <a:gd name="T41" fmla="*/ 2147483647 h 40"/>
                      <a:gd name="T42" fmla="*/ 0 w 139"/>
                      <a:gd name="T43" fmla="*/ 2147483647 h 40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39"/>
                      <a:gd name="T67" fmla="*/ 0 h 40"/>
                      <a:gd name="T68" fmla="*/ 139 w 139"/>
                      <a:gd name="T69" fmla="*/ 40 h 40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39" h="40">
                        <a:moveTo>
                          <a:pt x="0" y="8"/>
                        </a:moveTo>
                        <a:lnTo>
                          <a:pt x="8" y="9"/>
                        </a:lnTo>
                        <a:lnTo>
                          <a:pt x="19" y="8"/>
                        </a:lnTo>
                        <a:lnTo>
                          <a:pt x="30" y="7"/>
                        </a:lnTo>
                        <a:lnTo>
                          <a:pt x="42" y="5"/>
                        </a:lnTo>
                        <a:lnTo>
                          <a:pt x="53" y="2"/>
                        </a:lnTo>
                        <a:lnTo>
                          <a:pt x="64" y="1"/>
                        </a:lnTo>
                        <a:lnTo>
                          <a:pt x="73" y="0"/>
                        </a:lnTo>
                        <a:lnTo>
                          <a:pt x="80" y="2"/>
                        </a:lnTo>
                        <a:lnTo>
                          <a:pt x="139" y="39"/>
                        </a:lnTo>
                        <a:lnTo>
                          <a:pt x="133" y="40"/>
                        </a:lnTo>
                        <a:lnTo>
                          <a:pt x="125" y="39"/>
                        </a:lnTo>
                        <a:lnTo>
                          <a:pt x="116" y="38"/>
                        </a:lnTo>
                        <a:lnTo>
                          <a:pt x="106" y="36"/>
                        </a:lnTo>
                        <a:lnTo>
                          <a:pt x="86" y="30"/>
                        </a:lnTo>
                        <a:lnTo>
                          <a:pt x="64" y="24"/>
                        </a:lnTo>
                        <a:lnTo>
                          <a:pt x="44" y="16"/>
                        </a:lnTo>
                        <a:lnTo>
                          <a:pt x="26" y="11"/>
                        </a:lnTo>
                        <a:lnTo>
                          <a:pt x="17" y="9"/>
                        </a:lnTo>
                        <a:lnTo>
                          <a:pt x="11" y="7"/>
                        </a:lnTo>
                        <a:lnTo>
                          <a:pt x="4" y="7"/>
                        </a:lnTo>
                        <a:lnTo>
                          <a:pt x="0" y="8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43" name="Freeform 500"/>
                  <p:cNvSpPr>
                    <a:spLocks/>
                  </p:cNvSpPr>
                  <p:nvPr>
                    <p:custDataLst>
                      <p:tags r:id="rId327"/>
                    </p:custDataLst>
                  </p:nvPr>
                </p:nvSpPr>
                <p:spPr bwMode="auto">
                  <a:xfrm>
                    <a:off x="6403975" y="1608138"/>
                    <a:ext cx="139700" cy="57150"/>
                  </a:xfrm>
                  <a:custGeom>
                    <a:avLst/>
                    <a:gdLst>
                      <a:gd name="T0" fmla="*/ 2147483647 w 325"/>
                      <a:gd name="T1" fmla="*/ 2147483647 h 71"/>
                      <a:gd name="T2" fmla="*/ 2147483647 w 325"/>
                      <a:gd name="T3" fmla="*/ 2147483647 h 71"/>
                      <a:gd name="T4" fmla="*/ 2147483647 w 325"/>
                      <a:gd name="T5" fmla="*/ 0 h 71"/>
                      <a:gd name="T6" fmla="*/ 2147483647 w 325"/>
                      <a:gd name="T7" fmla="*/ 2147483647 h 71"/>
                      <a:gd name="T8" fmla="*/ 2147483647 w 325"/>
                      <a:gd name="T9" fmla="*/ 2147483647 h 71"/>
                      <a:gd name="T10" fmla="*/ 2147483647 w 325"/>
                      <a:gd name="T11" fmla="*/ 2147483647 h 71"/>
                      <a:gd name="T12" fmla="*/ 2147483647 w 325"/>
                      <a:gd name="T13" fmla="*/ 2147483647 h 71"/>
                      <a:gd name="T14" fmla="*/ 2147483647 w 325"/>
                      <a:gd name="T15" fmla="*/ 2147483647 h 71"/>
                      <a:gd name="T16" fmla="*/ 2147483647 w 325"/>
                      <a:gd name="T17" fmla="*/ 2147483647 h 71"/>
                      <a:gd name="T18" fmla="*/ 2147483647 w 325"/>
                      <a:gd name="T19" fmla="*/ 2147483647 h 71"/>
                      <a:gd name="T20" fmla="*/ 2147483647 w 325"/>
                      <a:gd name="T21" fmla="*/ 2147483647 h 71"/>
                      <a:gd name="T22" fmla="*/ 2147483647 w 325"/>
                      <a:gd name="T23" fmla="*/ 2147483647 h 71"/>
                      <a:gd name="T24" fmla="*/ 2147483647 w 325"/>
                      <a:gd name="T25" fmla="*/ 2147483647 h 71"/>
                      <a:gd name="T26" fmla="*/ 2147483647 w 325"/>
                      <a:gd name="T27" fmla="*/ 2147483647 h 71"/>
                      <a:gd name="T28" fmla="*/ 2147483647 w 325"/>
                      <a:gd name="T29" fmla="*/ 2147483647 h 71"/>
                      <a:gd name="T30" fmla="*/ 2147483647 w 325"/>
                      <a:gd name="T31" fmla="*/ 2147483647 h 71"/>
                      <a:gd name="T32" fmla="*/ 2147483647 w 325"/>
                      <a:gd name="T33" fmla="*/ 2147483647 h 71"/>
                      <a:gd name="T34" fmla="*/ 2147483647 w 325"/>
                      <a:gd name="T35" fmla="*/ 2147483647 h 71"/>
                      <a:gd name="T36" fmla="*/ 2147483647 w 325"/>
                      <a:gd name="T37" fmla="*/ 2147483647 h 71"/>
                      <a:gd name="T38" fmla="*/ 2147483647 w 325"/>
                      <a:gd name="T39" fmla="*/ 2147483647 h 71"/>
                      <a:gd name="T40" fmla="*/ 2147483647 w 325"/>
                      <a:gd name="T41" fmla="*/ 2147483647 h 71"/>
                      <a:gd name="T42" fmla="*/ 2147483647 w 325"/>
                      <a:gd name="T43" fmla="*/ 2147483647 h 71"/>
                      <a:gd name="T44" fmla="*/ 2147483647 w 325"/>
                      <a:gd name="T45" fmla="*/ 2147483647 h 71"/>
                      <a:gd name="T46" fmla="*/ 2147483647 w 325"/>
                      <a:gd name="T47" fmla="*/ 2147483647 h 71"/>
                      <a:gd name="T48" fmla="*/ 2147483647 w 325"/>
                      <a:gd name="T49" fmla="*/ 2147483647 h 71"/>
                      <a:gd name="T50" fmla="*/ 2147483647 w 325"/>
                      <a:gd name="T51" fmla="*/ 2147483647 h 71"/>
                      <a:gd name="T52" fmla="*/ 2147483647 w 325"/>
                      <a:gd name="T53" fmla="*/ 2147483647 h 71"/>
                      <a:gd name="T54" fmla="*/ 2147483647 w 325"/>
                      <a:gd name="T55" fmla="*/ 2147483647 h 71"/>
                      <a:gd name="T56" fmla="*/ 2147483647 w 325"/>
                      <a:gd name="T57" fmla="*/ 2147483647 h 71"/>
                      <a:gd name="T58" fmla="*/ 2147483647 w 325"/>
                      <a:gd name="T59" fmla="*/ 2147483647 h 71"/>
                      <a:gd name="T60" fmla="*/ 2147483647 w 325"/>
                      <a:gd name="T61" fmla="*/ 2147483647 h 71"/>
                      <a:gd name="T62" fmla="*/ 0 w 325"/>
                      <a:gd name="T63" fmla="*/ 2147483647 h 71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w 325"/>
                      <a:gd name="T97" fmla="*/ 0 h 71"/>
                      <a:gd name="T98" fmla="*/ 325 w 325"/>
                      <a:gd name="T99" fmla="*/ 71 h 71"/>
                    </a:gdLst>
                    <a:ahLst/>
                    <a:cxnLst>
                      <a:cxn ang="T64">
                        <a:pos x="T0" y="T1"/>
                      </a:cxn>
                      <a:cxn ang="T65">
                        <a:pos x="T2" y="T3"/>
                      </a:cxn>
                      <a:cxn ang="T66">
                        <a:pos x="T4" y="T5"/>
                      </a:cxn>
                      <a:cxn ang="T67">
                        <a:pos x="T6" y="T7"/>
                      </a:cxn>
                      <a:cxn ang="T68">
                        <a:pos x="T8" y="T9"/>
                      </a:cxn>
                      <a:cxn ang="T69">
                        <a:pos x="T10" y="T11"/>
                      </a:cxn>
                      <a:cxn ang="T70">
                        <a:pos x="T12" y="T13"/>
                      </a:cxn>
                      <a:cxn ang="T71">
                        <a:pos x="T14" y="T15"/>
                      </a:cxn>
                      <a:cxn ang="T72">
                        <a:pos x="T16" y="T17"/>
                      </a:cxn>
                      <a:cxn ang="T73">
                        <a:pos x="T18" y="T19"/>
                      </a:cxn>
                      <a:cxn ang="T74">
                        <a:pos x="T20" y="T21"/>
                      </a:cxn>
                      <a:cxn ang="T75">
                        <a:pos x="T22" y="T23"/>
                      </a:cxn>
                      <a:cxn ang="T76">
                        <a:pos x="T24" y="T25"/>
                      </a:cxn>
                      <a:cxn ang="T77">
                        <a:pos x="T26" y="T27"/>
                      </a:cxn>
                      <a:cxn ang="T78">
                        <a:pos x="T28" y="T29"/>
                      </a:cxn>
                      <a:cxn ang="T79">
                        <a:pos x="T30" y="T31"/>
                      </a:cxn>
                      <a:cxn ang="T80">
                        <a:pos x="T32" y="T33"/>
                      </a:cxn>
                      <a:cxn ang="T81">
                        <a:pos x="T34" y="T35"/>
                      </a:cxn>
                      <a:cxn ang="T82">
                        <a:pos x="T36" y="T37"/>
                      </a:cxn>
                      <a:cxn ang="T83">
                        <a:pos x="T38" y="T39"/>
                      </a:cxn>
                      <a:cxn ang="T84">
                        <a:pos x="T40" y="T41"/>
                      </a:cxn>
                      <a:cxn ang="T85">
                        <a:pos x="T42" y="T43"/>
                      </a:cxn>
                      <a:cxn ang="T86">
                        <a:pos x="T44" y="T45"/>
                      </a:cxn>
                      <a:cxn ang="T87">
                        <a:pos x="T46" y="T47"/>
                      </a:cxn>
                      <a:cxn ang="T88">
                        <a:pos x="T48" y="T49"/>
                      </a:cxn>
                      <a:cxn ang="T89">
                        <a:pos x="T50" y="T51"/>
                      </a:cxn>
                      <a:cxn ang="T90">
                        <a:pos x="T52" y="T53"/>
                      </a:cxn>
                      <a:cxn ang="T91">
                        <a:pos x="T54" y="T55"/>
                      </a:cxn>
                      <a:cxn ang="T92">
                        <a:pos x="T56" y="T57"/>
                      </a:cxn>
                      <a:cxn ang="T93">
                        <a:pos x="T58" y="T59"/>
                      </a:cxn>
                      <a:cxn ang="T94">
                        <a:pos x="T60" y="T61"/>
                      </a:cxn>
                      <a:cxn ang="T95">
                        <a:pos x="T62" y="T63"/>
                      </a:cxn>
                    </a:cxnLst>
                    <a:rect l="T96" t="T97" r="T98" b="T99"/>
                    <a:pathLst>
                      <a:path w="325" h="71">
                        <a:moveTo>
                          <a:pt x="0" y="12"/>
                        </a:moveTo>
                        <a:lnTo>
                          <a:pt x="10" y="7"/>
                        </a:lnTo>
                        <a:lnTo>
                          <a:pt x="20" y="3"/>
                        </a:lnTo>
                        <a:lnTo>
                          <a:pt x="31" y="1"/>
                        </a:lnTo>
                        <a:lnTo>
                          <a:pt x="42" y="0"/>
                        </a:lnTo>
                        <a:lnTo>
                          <a:pt x="53" y="0"/>
                        </a:lnTo>
                        <a:lnTo>
                          <a:pt x="62" y="2"/>
                        </a:lnTo>
                        <a:lnTo>
                          <a:pt x="73" y="4"/>
                        </a:lnTo>
                        <a:lnTo>
                          <a:pt x="83" y="6"/>
                        </a:lnTo>
                        <a:lnTo>
                          <a:pt x="92" y="10"/>
                        </a:lnTo>
                        <a:lnTo>
                          <a:pt x="101" y="14"/>
                        </a:lnTo>
                        <a:lnTo>
                          <a:pt x="110" y="18"/>
                        </a:lnTo>
                        <a:lnTo>
                          <a:pt x="116" y="23"/>
                        </a:lnTo>
                        <a:lnTo>
                          <a:pt x="122" y="29"/>
                        </a:lnTo>
                        <a:lnTo>
                          <a:pt x="127" y="33"/>
                        </a:lnTo>
                        <a:lnTo>
                          <a:pt x="130" y="38"/>
                        </a:lnTo>
                        <a:lnTo>
                          <a:pt x="133" y="43"/>
                        </a:lnTo>
                        <a:lnTo>
                          <a:pt x="136" y="34"/>
                        </a:lnTo>
                        <a:lnTo>
                          <a:pt x="138" y="25"/>
                        </a:lnTo>
                        <a:lnTo>
                          <a:pt x="139" y="15"/>
                        </a:lnTo>
                        <a:lnTo>
                          <a:pt x="139" y="6"/>
                        </a:lnTo>
                        <a:lnTo>
                          <a:pt x="161" y="7"/>
                        </a:lnTo>
                        <a:lnTo>
                          <a:pt x="188" y="9"/>
                        </a:lnTo>
                        <a:lnTo>
                          <a:pt x="216" y="13"/>
                        </a:lnTo>
                        <a:lnTo>
                          <a:pt x="245" y="19"/>
                        </a:lnTo>
                        <a:lnTo>
                          <a:pt x="258" y="23"/>
                        </a:lnTo>
                        <a:lnTo>
                          <a:pt x="271" y="28"/>
                        </a:lnTo>
                        <a:lnTo>
                          <a:pt x="283" y="32"/>
                        </a:lnTo>
                        <a:lnTo>
                          <a:pt x="295" y="37"/>
                        </a:lnTo>
                        <a:lnTo>
                          <a:pt x="305" y="43"/>
                        </a:lnTo>
                        <a:lnTo>
                          <a:pt x="314" y="48"/>
                        </a:lnTo>
                        <a:lnTo>
                          <a:pt x="320" y="55"/>
                        </a:lnTo>
                        <a:lnTo>
                          <a:pt x="325" y="61"/>
                        </a:lnTo>
                        <a:lnTo>
                          <a:pt x="316" y="64"/>
                        </a:lnTo>
                        <a:lnTo>
                          <a:pt x="305" y="67"/>
                        </a:lnTo>
                        <a:lnTo>
                          <a:pt x="294" y="68"/>
                        </a:lnTo>
                        <a:lnTo>
                          <a:pt x="283" y="70"/>
                        </a:lnTo>
                        <a:lnTo>
                          <a:pt x="259" y="71"/>
                        </a:lnTo>
                        <a:lnTo>
                          <a:pt x="234" y="71"/>
                        </a:lnTo>
                        <a:lnTo>
                          <a:pt x="210" y="70"/>
                        </a:lnTo>
                        <a:lnTo>
                          <a:pt x="186" y="69"/>
                        </a:lnTo>
                        <a:lnTo>
                          <a:pt x="167" y="68"/>
                        </a:lnTo>
                        <a:lnTo>
                          <a:pt x="152" y="67"/>
                        </a:lnTo>
                        <a:lnTo>
                          <a:pt x="133" y="69"/>
                        </a:lnTo>
                        <a:lnTo>
                          <a:pt x="104" y="71"/>
                        </a:lnTo>
                        <a:lnTo>
                          <a:pt x="90" y="71"/>
                        </a:lnTo>
                        <a:lnTo>
                          <a:pt x="78" y="70"/>
                        </a:lnTo>
                        <a:lnTo>
                          <a:pt x="72" y="68"/>
                        </a:lnTo>
                        <a:lnTo>
                          <a:pt x="69" y="67"/>
                        </a:lnTo>
                        <a:lnTo>
                          <a:pt x="67" y="64"/>
                        </a:lnTo>
                        <a:lnTo>
                          <a:pt x="66" y="61"/>
                        </a:lnTo>
                        <a:lnTo>
                          <a:pt x="58" y="61"/>
                        </a:lnTo>
                        <a:lnTo>
                          <a:pt x="51" y="60"/>
                        </a:lnTo>
                        <a:lnTo>
                          <a:pt x="46" y="59"/>
                        </a:lnTo>
                        <a:lnTo>
                          <a:pt x="42" y="57"/>
                        </a:lnTo>
                        <a:lnTo>
                          <a:pt x="35" y="53"/>
                        </a:lnTo>
                        <a:lnTo>
                          <a:pt x="31" y="49"/>
                        </a:lnTo>
                        <a:lnTo>
                          <a:pt x="25" y="45"/>
                        </a:lnTo>
                        <a:lnTo>
                          <a:pt x="20" y="41"/>
                        </a:lnTo>
                        <a:lnTo>
                          <a:pt x="16" y="39"/>
                        </a:lnTo>
                        <a:lnTo>
                          <a:pt x="12" y="38"/>
                        </a:lnTo>
                        <a:lnTo>
                          <a:pt x="6" y="37"/>
                        </a:lnTo>
                        <a:lnTo>
                          <a:pt x="0" y="37"/>
                        </a:lnTo>
                        <a:lnTo>
                          <a:pt x="0" y="22"/>
                        </a:lnTo>
                        <a:lnTo>
                          <a:pt x="0" y="12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44" name="Freeform 501"/>
                  <p:cNvSpPr>
                    <a:spLocks/>
                  </p:cNvSpPr>
                  <p:nvPr>
                    <p:custDataLst>
                      <p:tags r:id="rId328"/>
                    </p:custDataLst>
                  </p:nvPr>
                </p:nvSpPr>
                <p:spPr bwMode="auto">
                  <a:xfrm>
                    <a:off x="6564313" y="1616075"/>
                    <a:ext cx="95250" cy="57150"/>
                  </a:xfrm>
                  <a:custGeom>
                    <a:avLst/>
                    <a:gdLst>
                      <a:gd name="T0" fmla="*/ 2147483647 w 220"/>
                      <a:gd name="T1" fmla="*/ 2147483647 h 72"/>
                      <a:gd name="T2" fmla="*/ 2147483647 w 220"/>
                      <a:gd name="T3" fmla="*/ 2147483647 h 72"/>
                      <a:gd name="T4" fmla="*/ 2147483647 w 220"/>
                      <a:gd name="T5" fmla="*/ 2147483647 h 72"/>
                      <a:gd name="T6" fmla="*/ 2147483647 w 220"/>
                      <a:gd name="T7" fmla="*/ 2147483647 h 72"/>
                      <a:gd name="T8" fmla="*/ 2147483647 w 220"/>
                      <a:gd name="T9" fmla="*/ 2147483647 h 72"/>
                      <a:gd name="T10" fmla="*/ 2147483647 w 220"/>
                      <a:gd name="T11" fmla="*/ 2147483647 h 72"/>
                      <a:gd name="T12" fmla="*/ 2147483647 w 220"/>
                      <a:gd name="T13" fmla="*/ 2147483647 h 72"/>
                      <a:gd name="T14" fmla="*/ 2147483647 w 220"/>
                      <a:gd name="T15" fmla="*/ 2147483647 h 72"/>
                      <a:gd name="T16" fmla="*/ 2147483647 w 220"/>
                      <a:gd name="T17" fmla="*/ 2147483647 h 72"/>
                      <a:gd name="T18" fmla="*/ 2147483647 w 220"/>
                      <a:gd name="T19" fmla="*/ 2147483647 h 72"/>
                      <a:gd name="T20" fmla="*/ 2147483647 w 220"/>
                      <a:gd name="T21" fmla="*/ 2147483647 h 72"/>
                      <a:gd name="T22" fmla="*/ 2147483647 w 220"/>
                      <a:gd name="T23" fmla="*/ 2147483647 h 72"/>
                      <a:gd name="T24" fmla="*/ 2147483647 w 220"/>
                      <a:gd name="T25" fmla="*/ 2147483647 h 72"/>
                      <a:gd name="T26" fmla="*/ 2147483647 w 220"/>
                      <a:gd name="T27" fmla="*/ 2147483647 h 72"/>
                      <a:gd name="T28" fmla="*/ 2147483647 w 220"/>
                      <a:gd name="T29" fmla="*/ 0 h 72"/>
                      <a:gd name="T30" fmla="*/ 2147483647 w 220"/>
                      <a:gd name="T31" fmla="*/ 2147483647 h 72"/>
                      <a:gd name="T32" fmla="*/ 2147483647 w 220"/>
                      <a:gd name="T33" fmla="*/ 2147483647 h 72"/>
                      <a:gd name="T34" fmla="*/ 2147483647 w 220"/>
                      <a:gd name="T35" fmla="*/ 2147483647 h 72"/>
                      <a:gd name="T36" fmla="*/ 2147483647 w 220"/>
                      <a:gd name="T37" fmla="*/ 2147483647 h 72"/>
                      <a:gd name="T38" fmla="*/ 2147483647 w 220"/>
                      <a:gd name="T39" fmla="*/ 2147483647 h 72"/>
                      <a:gd name="T40" fmla="*/ 2147483647 w 220"/>
                      <a:gd name="T41" fmla="*/ 2147483647 h 72"/>
                      <a:gd name="T42" fmla="*/ 2147483647 w 220"/>
                      <a:gd name="T43" fmla="*/ 2147483647 h 72"/>
                      <a:gd name="T44" fmla="*/ 2147483647 w 220"/>
                      <a:gd name="T45" fmla="*/ 2147483647 h 72"/>
                      <a:gd name="T46" fmla="*/ 2147483647 w 220"/>
                      <a:gd name="T47" fmla="*/ 2147483647 h 72"/>
                      <a:gd name="T48" fmla="*/ 2147483647 w 220"/>
                      <a:gd name="T49" fmla="*/ 2147483647 h 72"/>
                      <a:gd name="T50" fmla="*/ 2147483647 w 220"/>
                      <a:gd name="T51" fmla="*/ 2147483647 h 72"/>
                      <a:gd name="T52" fmla="*/ 2147483647 w 220"/>
                      <a:gd name="T53" fmla="*/ 2147483647 h 72"/>
                      <a:gd name="T54" fmla="*/ 2147483647 w 220"/>
                      <a:gd name="T55" fmla="*/ 2147483647 h 72"/>
                      <a:gd name="T56" fmla="*/ 2147483647 w 220"/>
                      <a:gd name="T57" fmla="*/ 2147483647 h 72"/>
                      <a:gd name="T58" fmla="*/ 2147483647 w 220"/>
                      <a:gd name="T59" fmla="*/ 2147483647 h 72"/>
                      <a:gd name="T60" fmla="*/ 2147483647 w 220"/>
                      <a:gd name="T61" fmla="*/ 2147483647 h 72"/>
                      <a:gd name="T62" fmla="*/ 2147483647 w 220"/>
                      <a:gd name="T63" fmla="*/ 2147483647 h 72"/>
                      <a:gd name="T64" fmla="*/ 2147483647 w 220"/>
                      <a:gd name="T65" fmla="*/ 2147483647 h 72"/>
                      <a:gd name="T66" fmla="*/ 2147483647 w 220"/>
                      <a:gd name="T67" fmla="*/ 2147483647 h 72"/>
                      <a:gd name="T68" fmla="*/ 2147483647 w 220"/>
                      <a:gd name="T69" fmla="*/ 2147483647 h 72"/>
                      <a:gd name="T70" fmla="*/ 2147483647 w 220"/>
                      <a:gd name="T71" fmla="*/ 2147483647 h 72"/>
                      <a:gd name="T72" fmla="*/ 2147483647 w 220"/>
                      <a:gd name="T73" fmla="*/ 2147483647 h 72"/>
                      <a:gd name="T74" fmla="*/ 2147483647 w 220"/>
                      <a:gd name="T75" fmla="*/ 2147483647 h 72"/>
                      <a:gd name="T76" fmla="*/ 2147483647 w 220"/>
                      <a:gd name="T77" fmla="*/ 2147483647 h 72"/>
                      <a:gd name="T78" fmla="*/ 2147483647 w 220"/>
                      <a:gd name="T79" fmla="*/ 2147483647 h 72"/>
                      <a:gd name="T80" fmla="*/ 2147483647 w 220"/>
                      <a:gd name="T81" fmla="*/ 2147483647 h 72"/>
                      <a:gd name="T82" fmla="*/ 2147483647 w 220"/>
                      <a:gd name="T83" fmla="*/ 2147483647 h 72"/>
                      <a:gd name="T84" fmla="*/ 2147483647 w 220"/>
                      <a:gd name="T85" fmla="*/ 2147483647 h 72"/>
                      <a:gd name="T86" fmla="*/ 2147483647 w 220"/>
                      <a:gd name="T87" fmla="*/ 2147483647 h 72"/>
                      <a:gd name="T88" fmla="*/ 2147483647 w 220"/>
                      <a:gd name="T89" fmla="*/ 2147483647 h 72"/>
                      <a:gd name="T90" fmla="*/ 2147483647 w 220"/>
                      <a:gd name="T91" fmla="*/ 2147483647 h 72"/>
                      <a:gd name="T92" fmla="*/ 2147483647 w 220"/>
                      <a:gd name="T93" fmla="*/ 2147483647 h 72"/>
                      <a:gd name="T94" fmla="*/ 2147483647 w 220"/>
                      <a:gd name="T95" fmla="*/ 2147483647 h 72"/>
                      <a:gd name="T96" fmla="*/ 2147483647 w 220"/>
                      <a:gd name="T97" fmla="*/ 2147483647 h 72"/>
                      <a:gd name="T98" fmla="*/ 2147483647 w 220"/>
                      <a:gd name="T99" fmla="*/ 2147483647 h 72"/>
                      <a:gd name="T100" fmla="*/ 2147483647 w 220"/>
                      <a:gd name="T101" fmla="*/ 2147483647 h 72"/>
                      <a:gd name="T102" fmla="*/ 2147483647 w 220"/>
                      <a:gd name="T103" fmla="*/ 2147483647 h 72"/>
                      <a:gd name="T104" fmla="*/ 0 w 220"/>
                      <a:gd name="T105" fmla="*/ 2147483647 h 72"/>
                      <a:gd name="T106" fmla="*/ 2147483647 w 220"/>
                      <a:gd name="T107" fmla="*/ 2147483647 h 72"/>
                      <a:gd name="T108" fmla="*/ 2147483647 w 220"/>
                      <a:gd name="T109" fmla="*/ 2147483647 h 72"/>
                      <a:gd name="T110" fmla="*/ 2147483647 w 220"/>
                      <a:gd name="T111" fmla="*/ 2147483647 h 72"/>
                      <a:gd name="T112" fmla="*/ 2147483647 w 220"/>
                      <a:gd name="T113" fmla="*/ 2147483647 h 72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w 220"/>
                      <a:gd name="T172" fmla="*/ 0 h 72"/>
                      <a:gd name="T173" fmla="*/ 220 w 220"/>
                      <a:gd name="T174" fmla="*/ 72 h 72"/>
                    </a:gdLst>
                    <a:ahLst/>
                    <a:cxnLst>
                      <a:cxn ang="T114">
                        <a:pos x="T0" y="T1"/>
                      </a:cxn>
                      <a:cxn ang="T115">
                        <a:pos x="T2" y="T3"/>
                      </a:cxn>
                      <a:cxn ang="T116">
                        <a:pos x="T4" y="T5"/>
                      </a:cxn>
                      <a:cxn ang="T117">
                        <a:pos x="T6" y="T7"/>
                      </a:cxn>
                      <a:cxn ang="T118">
                        <a:pos x="T8" y="T9"/>
                      </a:cxn>
                      <a:cxn ang="T119">
                        <a:pos x="T10" y="T11"/>
                      </a:cxn>
                      <a:cxn ang="T120">
                        <a:pos x="T12" y="T13"/>
                      </a:cxn>
                      <a:cxn ang="T121">
                        <a:pos x="T14" y="T15"/>
                      </a:cxn>
                      <a:cxn ang="T122">
                        <a:pos x="T16" y="T17"/>
                      </a:cxn>
                      <a:cxn ang="T123">
                        <a:pos x="T18" y="T19"/>
                      </a:cxn>
                      <a:cxn ang="T124">
                        <a:pos x="T20" y="T21"/>
                      </a:cxn>
                      <a:cxn ang="T125">
                        <a:pos x="T22" y="T23"/>
                      </a:cxn>
                      <a:cxn ang="T126">
                        <a:pos x="T24" y="T25"/>
                      </a:cxn>
                      <a:cxn ang="T127">
                        <a:pos x="T26" y="T27"/>
                      </a:cxn>
                      <a:cxn ang="T128">
                        <a:pos x="T28" y="T29"/>
                      </a:cxn>
                      <a:cxn ang="T129">
                        <a:pos x="T30" y="T31"/>
                      </a:cxn>
                      <a:cxn ang="T130">
                        <a:pos x="T32" y="T33"/>
                      </a:cxn>
                      <a:cxn ang="T131">
                        <a:pos x="T34" y="T35"/>
                      </a:cxn>
                      <a:cxn ang="T132">
                        <a:pos x="T36" y="T37"/>
                      </a:cxn>
                      <a:cxn ang="T133">
                        <a:pos x="T38" y="T39"/>
                      </a:cxn>
                      <a:cxn ang="T134">
                        <a:pos x="T40" y="T41"/>
                      </a:cxn>
                      <a:cxn ang="T135">
                        <a:pos x="T42" y="T43"/>
                      </a:cxn>
                      <a:cxn ang="T136">
                        <a:pos x="T44" y="T45"/>
                      </a:cxn>
                      <a:cxn ang="T137">
                        <a:pos x="T46" y="T47"/>
                      </a:cxn>
                      <a:cxn ang="T138">
                        <a:pos x="T48" y="T49"/>
                      </a:cxn>
                      <a:cxn ang="T139">
                        <a:pos x="T50" y="T51"/>
                      </a:cxn>
                      <a:cxn ang="T140">
                        <a:pos x="T52" y="T53"/>
                      </a:cxn>
                      <a:cxn ang="T141">
                        <a:pos x="T54" y="T55"/>
                      </a:cxn>
                      <a:cxn ang="T142">
                        <a:pos x="T56" y="T57"/>
                      </a:cxn>
                      <a:cxn ang="T143">
                        <a:pos x="T58" y="T59"/>
                      </a:cxn>
                      <a:cxn ang="T144">
                        <a:pos x="T60" y="T61"/>
                      </a:cxn>
                      <a:cxn ang="T145">
                        <a:pos x="T62" y="T63"/>
                      </a:cxn>
                      <a:cxn ang="T146">
                        <a:pos x="T64" y="T65"/>
                      </a:cxn>
                      <a:cxn ang="T147">
                        <a:pos x="T66" y="T67"/>
                      </a:cxn>
                      <a:cxn ang="T148">
                        <a:pos x="T68" y="T69"/>
                      </a:cxn>
                      <a:cxn ang="T149">
                        <a:pos x="T70" y="T71"/>
                      </a:cxn>
                      <a:cxn ang="T150">
                        <a:pos x="T72" y="T73"/>
                      </a:cxn>
                      <a:cxn ang="T151">
                        <a:pos x="T74" y="T75"/>
                      </a:cxn>
                      <a:cxn ang="T152">
                        <a:pos x="T76" y="T77"/>
                      </a:cxn>
                      <a:cxn ang="T153">
                        <a:pos x="T78" y="T79"/>
                      </a:cxn>
                      <a:cxn ang="T154">
                        <a:pos x="T80" y="T81"/>
                      </a:cxn>
                      <a:cxn ang="T155">
                        <a:pos x="T82" y="T83"/>
                      </a:cxn>
                      <a:cxn ang="T156">
                        <a:pos x="T84" y="T85"/>
                      </a:cxn>
                      <a:cxn ang="T157">
                        <a:pos x="T86" y="T87"/>
                      </a:cxn>
                      <a:cxn ang="T158">
                        <a:pos x="T88" y="T89"/>
                      </a:cxn>
                      <a:cxn ang="T159">
                        <a:pos x="T90" y="T91"/>
                      </a:cxn>
                      <a:cxn ang="T160">
                        <a:pos x="T92" y="T93"/>
                      </a:cxn>
                      <a:cxn ang="T161">
                        <a:pos x="T94" y="T95"/>
                      </a:cxn>
                      <a:cxn ang="T162">
                        <a:pos x="T96" y="T97"/>
                      </a:cxn>
                      <a:cxn ang="T163">
                        <a:pos x="T98" y="T99"/>
                      </a:cxn>
                      <a:cxn ang="T164">
                        <a:pos x="T100" y="T101"/>
                      </a:cxn>
                      <a:cxn ang="T165">
                        <a:pos x="T102" y="T103"/>
                      </a:cxn>
                      <a:cxn ang="T166">
                        <a:pos x="T104" y="T105"/>
                      </a:cxn>
                      <a:cxn ang="T167">
                        <a:pos x="T106" y="T107"/>
                      </a:cxn>
                      <a:cxn ang="T168">
                        <a:pos x="T108" y="T109"/>
                      </a:cxn>
                      <a:cxn ang="T169">
                        <a:pos x="T110" y="T111"/>
                      </a:cxn>
                      <a:cxn ang="T170">
                        <a:pos x="T112" y="T113"/>
                      </a:cxn>
                    </a:cxnLst>
                    <a:rect l="T171" t="T172" r="T173" b="T174"/>
                    <a:pathLst>
                      <a:path w="220" h="72">
                        <a:moveTo>
                          <a:pt x="87" y="25"/>
                        </a:moveTo>
                        <a:lnTo>
                          <a:pt x="92" y="26"/>
                        </a:lnTo>
                        <a:lnTo>
                          <a:pt x="98" y="27"/>
                        </a:lnTo>
                        <a:lnTo>
                          <a:pt x="101" y="28"/>
                        </a:lnTo>
                        <a:lnTo>
                          <a:pt x="104" y="27"/>
                        </a:lnTo>
                        <a:lnTo>
                          <a:pt x="109" y="27"/>
                        </a:lnTo>
                        <a:lnTo>
                          <a:pt x="113" y="25"/>
                        </a:lnTo>
                        <a:lnTo>
                          <a:pt x="114" y="26"/>
                        </a:lnTo>
                        <a:lnTo>
                          <a:pt x="115" y="26"/>
                        </a:lnTo>
                        <a:lnTo>
                          <a:pt x="116" y="25"/>
                        </a:lnTo>
                        <a:lnTo>
                          <a:pt x="117" y="25"/>
                        </a:lnTo>
                        <a:lnTo>
                          <a:pt x="119" y="22"/>
                        </a:lnTo>
                        <a:lnTo>
                          <a:pt x="120" y="17"/>
                        </a:lnTo>
                        <a:lnTo>
                          <a:pt x="120" y="7"/>
                        </a:lnTo>
                        <a:lnTo>
                          <a:pt x="120" y="0"/>
                        </a:lnTo>
                        <a:lnTo>
                          <a:pt x="125" y="5"/>
                        </a:lnTo>
                        <a:lnTo>
                          <a:pt x="131" y="10"/>
                        </a:lnTo>
                        <a:lnTo>
                          <a:pt x="137" y="15"/>
                        </a:lnTo>
                        <a:lnTo>
                          <a:pt x="143" y="19"/>
                        </a:lnTo>
                        <a:lnTo>
                          <a:pt x="156" y="25"/>
                        </a:lnTo>
                        <a:lnTo>
                          <a:pt x="170" y="30"/>
                        </a:lnTo>
                        <a:lnTo>
                          <a:pt x="183" y="35"/>
                        </a:lnTo>
                        <a:lnTo>
                          <a:pt x="196" y="41"/>
                        </a:lnTo>
                        <a:lnTo>
                          <a:pt x="203" y="44"/>
                        </a:lnTo>
                        <a:lnTo>
                          <a:pt x="209" y="47"/>
                        </a:lnTo>
                        <a:lnTo>
                          <a:pt x="214" y="51"/>
                        </a:lnTo>
                        <a:lnTo>
                          <a:pt x="220" y="55"/>
                        </a:lnTo>
                        <a:lnTo>
                          <a:pt x="206" y="56"/>
                        </a:lnTo>
                        <a:lnTo>
                          <a:pt x="194" y="57"/>
                        </a:lnTo>
                        <a:lnTo>
                          <a:pt x="182" y="58"/>
                        </a:lnTo>
                        <a:lnTo>
                          <a:pt x="171" y="60"/>
                        </a:lnTo>
                        <a:lnTo>
                          <a:pt x="151" y="65"/>
                        </a:lnTo>
                        <a:lnTo>
                          <a:pt x="134" y="70"/>
                        </a:lnTo>
                        <a:lnTo>
                          <a:pt x="126" y="71"/>
                        </a:lnTo>
                        <a:lnTo>
                          <a:pt x="117" y="72"/>
                        </a:lnTo>
                        <a:lnTo>
                          <a:pt x="110" y="72"/>
                        </a:lnTo>
                        <a:lnTo>
                          <a:pt x="103" y="72"/>
                        </a:lnTo>
                        <a:lnTo>
                          <a:pt x="95" y="70"/>
                        </a:lnTo>
                        <a:lnTo>
                          <a:pt x="88" y="66"/>
                        </a:lnTo>
                        <a:lnTo>
                          <a:pt x="81" y="61"/>
                        </a:lnTo>
                        <a:lnTo>
                          <a:pt x="74" y="55"/>
                        </a:lnTo>
                        <a:lnTo>
                          <a:pt x="59" y="53"/>
                        </a:lnTo>
                        <a:lnTo>
                          <a:pt x="45" y="50"/>
                        </a:lnTo>
                        <a:lnTo>
                          <a:pt x="33" y="47"/>
                        </a:lnTo>
                        <a:lnTo>
                          <a:pt x="22" y="43"/>
                        </a:lnTo>
                        <a:lnTo>
                          <a:pt x="18" y="41"/>
                        </a:lnTo>
                        <a:lnTo>
                          <a:pt x="13" y="38"/>
                        </a:lnTo>
                        <a:lnTo>
                          <a:pt x="9" y="35"/>
                        </a:lnTo>
                        <a:lnTo>
                          <a:pt x="7" y="31"/>
                        </a:lnTo>
                        <a:lnTo>
                          <a:pt x="3" y="27"/>
                        </a:lnTo>
                        <a:lnTo>
                          <a:pt x="2" y="23"/>
                        </a:lnTo>
                        <a:lnTo>
                          <a:pt x="1" y="18"/>
                        </a:lnTo>
                        <a:lnTo>
                          <a:pt x="0" y="13"/>
                        </a:lnTo>
                        <a:lnTo>
                          <a:pt x="23" y="17"/>
                        </a:lnTo>
                        <a:lnTo>
                          <a:pt x="44" y="21"/>
                        </a:lnTo>
                        <a:lnTo>
                          <a:pt x="64" y="24"/>
                        </a:lnTo>
                        <a:lnTo>
                          <a:pt x="87" y="25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45" name="Freeform 502"/>
                  <p:cNvSpPr>
                    <a:spLocks/>
                  </p:cNvSpPr>
                  <p:nvPr>
                    <p:custDataLst>
                      <p:tags r:id="rId329"/>
                    </p:custDataLst>
                  </p:nvPr>
                </p:nvSpPr>
                <p:spPr bwMode="auto">
                  <a:xfrm>
                    <a:off x="6524625" y="1663700"/>
                    <a:ext cx="63500" cy="58738"/>
                  </a:xfrm>
                  <a:custGeom>
                    <a:avLst/>
                    <a:gdLst>
                      <a:gd name="T0" fmla="*/ 2147483647 w 146"/>
                      <a:gd name="T1" fmla="*/ 2147483647 h 30"/>
                      <a:gd name="T2" fmla="*/ 2147483647 w 146"/>
                      <a:gd name="T3" fmla="*/ 2147483647 h 30"/>
                      <a:gd name="T4" fmla="*/ 2147483647 w 146"/>
                      <a:gd name="T5" fmla="*/ 2147483647 h 30"/>
                      <a:gd name="T6" fmla="*/ 2147483647 w 146"/>
                      <a:gd name="T7" fmla="*/ 2147483647 h 30"/>
                      <a:gd name="T8" fmla="*/ 2147483647 w 146"/>
                      <a:gd name="T9" fmla="*/ 2147483647 h 30"/>
                      <a:gd name="T10" fmla="*/ 2147483647 w 146"/>
                      <a:gd name="T11" fmla="*/ 2147483647 h 30"/>
                      <a:gd name="T12" fmla="*/ 2147483647 w 146"/>
                      <a:gd name="T13" fmla="*/ 2147483647 h 30"/>
                      <a:gd name="T14" fmla="*/ 2147483647 w 146"/>
                      <a:gd name="T15" fmla="*/ 2147483647 h 30"/>
                      <a:gd name="T16" fmla="*/ 2147483647 w 146"/>
                      <a:gd name="T17" fmla="*/ 2147483647 h 30"/>
                      <a:gd name="T18" fmla="*/ 2147483647 w 146"/>
                      <a:gd name="T19" fmla="*/ 2147483647 h 30"/>
                      <a:gd name="T20" fmla="*/ 2147483647 w 146"/>
                      <a:gd name="T21" fmla="*/ 2147483647 h 30"/>
                      <a:gd name="T22" fmla="*/ 2147483647 w 146"/>
                      <a:gd name="T23" fmla="*/ 2147483647 h 30"/>
                      <a:gd name="T24" fmla="*/ 2147483647 w 146"/>
                      <a:gd name="T25" fmla="*/ 2147483647 h 30"/>
                      <a:gd name="T26" fmla="*/ 2147483647 w 146"/>
                      <a:gd name="T27" fmla="*/ 2147483647 h 30"/>
                      <a:gd name="T28" fmla="*/ 2147483647 w 146"/>
                      <a:gd name="T29" fmla="*/ 2147483647 h 30"/>
                      <a:gd name="T30" fmla="*/ 2147483647 w 146"/>
                      <a:gd name="T31" fmla="*/ 2147483647 h 30"/>
                      <a:gd name="T32" fmla="*/ 2147483647 w 146"/>
                      <a:gd name="T33" fmla="*/ 2147483647 h 30"/>
                      <a:gd name="T34" fmla="*/ 2147483647 w 146"/>
                      <a:gd name="T35" fmla="*/ 0 h 30"/>
                      <a:gd name="T36" fmla="*/ 2147483647 w 146"/>
                      <a:gd name="T37" fmla="*/ 2147483647 h 30"/>
                      <a:gd name="T38" fmla="*/ 2147483647 w 146"/>
                      <a:gd name="T39" fmla="*/ 2147483647 h 30"/>
                      <a:gd name="T40" fmla="*/ 2147483647 w 146"/>
                      <a:gd name="T41" fmla="*/ 2147483647 h 30"/>
                      <a:gd name="T42" fmla="*/ 0 w 146"/>
                      <a:gd name="T43" fmla="*/ 2147483647 h 30"/>
                      <a:gd name="T44" fmla="*/ 2147483647 w 146"/>
                      <a:gd name="T45" fmla="*/ 2147483647 h 30"/>
                      <a:gd name="T46" fmla="*/ 2147483647 w 146"/>
                      <a:gd name="T47" fmla="*/ 2147483647 h 30"/>
                      <a:gd name="T48" fmla="*/ 2147483647 w 146"/>
                      <a:gd name="T49" fmla="*/ 2147483647 h 30"/>
                      <a:gd name="T50" fmla="*/ 2147483647 w 146"/>
                      <a:gd name="T51" fmla="*/ 2147483647 h 30"/>
                      <a:gd name="T52" fmla="*/ 2147483647 w 146"/>
                      <a:gd name="T53" fmla="*/ 2147483647 h 30"/>
                      <a:gd name="T54" fmla="*/ 2147483647 w 146"/>
                      <a:gd name="T55" fmla="*/ 2147483647 h 30"/>
                      <a:gd name="T56" fmla="*/ 2147483647 w 146"/>
                      <a:gd name="T57" fmla="*/ 2147483647 h 30"/>
                      <a:gd name="T58" fmla="*/ 2147483647 w 146"/>
                      <a:gd name="T59" fmla="*/ 2147483647 h 30"/>
                      <a:gd name="T60" fmla="*/ 2147483647 w 146"/>
                      <a:gd name="T61" fmla="*/ 2147483647 h 30"/>
                      <a:gd name="T62" fmla="*/ 2147483647 w 146"/>
                      <a:gd name="T63" fmla="*/ 2147483647 h 30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w 146"/>
                      <a:gd name="T97" fmla="*/ 0 h 30"/>
                      <a:gd name="T98" fmla="*/ 146 w 146"/>
                      <a:gd name="T99" fmla="*/ 30 h 30"/>
                    </a:gdLst>
                    <a:ahLst/>
                    <a:cxnLst>
                      <a:cxn ang="T64">
                        <a:pos x="T0" y="T1"/>
                      </a:cxn>
                      <a:cxn ang="T65">
                        <a:pos x="T2" y="T3"/>
                      </a:cxn>
                      <a:cxn ang="T66">
                        <a:pos x="T4" y="T5"/>
                      </a:cxn>
                      <a:cxn ang="T67">
                        <a:pos x="T6" y="T7"/>
                      </a:cxn>
                      <a:cxn ang="T68">
                        <a:pos x="T8" y="T9"/>
                      </a:cxn>
                      <a:cxn ang="T69">
                        <a:pos x="T10" y="T11"/>
                      </a:cxn>
                      <a:cxn ang="T70">
                        <a:pos x="T12" y="T13"/>
                      </a:cxn>
                      <a:cxn ang="T71">
                        <a:pos x="T14" y="T15"/>
                      </a:cxn>
                      <a:cxn ang="T72">
                        <a:pos x="T16" y="T17"/>
                      </a:cxn>
                      <a:cxn ang="T73">
                        <a:pos x="T18" y="T19"/>
                      </a:cxn>
                      <a:cxn ang="T74">
                        <a:pos x="T20" y="T21"/>
                      </a:cxn>
                      <a:cxn ang="T75">
                        <a:pos x="T22" y="T23"/>
                      </a:cxn>
                      <a:cxn ang="T76">
                        <a:pos x="T24" y="T25"/>
                      </a:cxn>
                      <a:cxn ang="T77">
                        <a:pos x="T26" y="T27"/>
                      </a:cxn>
                      <a:cxn ang="T78">
                        <a:pos x="T28" y="T29"/>
                      </a:cxn>
                      <a:cxn ang="T79">
                        <a:pos x="T30" y="T31"/>
                      </a:cxn>
                      <a:cxn ang="T80">
                        <a:pos x="T32" y="T33"/>
                      </a:cxn>
                      <a:cxn ang="T81">
                        <a:pos x="T34" y="T35"/>
                      </a:cxn>
                      <a:cxn ang="T82">
                        <a:pos x="T36" y="T37"/>
                      </a:cxn>
                      <a:cxn ang="T83">
                        <a:pos x="T38" y="T39"/>
                      </a:cxn>
                      <a:cxn ang="T84">
                        <a:pos x="T40" y="T41"/>
                      </a:cxn>
                      <a:cxn ang="T85">
                        <a:pos x="T42" y="T43"/>
                      </a:cxn>
                      <a:cxn ang="T86">
                        <a:pos x="T44" y="T45"/>
                      </a:cxn>
                      <a:cxn ang="T87">
                        <a:pos x="T46" y="T47"/>
                      </a:cxn>
                      <a:cxn ang="T88">
                        <a:pos x="T48" y="T49"/>
                      </a:cxn>
                      <a:cxn ang="T89">
                        <a:pos x="T50" y="T51"/>
                      </a:cxn>
                      <a:cxn ang="T90">
                        <a:pos x="T52" y="T53"/>
                      </a:cxn>
                      <a:cxn ang="T91">
                        <a:pos x="T54" y="T55"/>
                      </a:cxn>
                      <a:cxn ang="T92">
                        <a:pos x="T56" y="T57"/>
                      </a:cxn>
                      <a:cxn ang="T93">
                        <a:pos x="T58" y="T59"/>
                      </a:cxn>
                      <a:cxn ang="T94">
                        <a:pos x="T60" y="T61"/>
                      </a:cxn>
                      <a:cxn ang="T95">
                        <a:pos x="T62" y="T63"/>
                      </a:cxn>
                    </a:cxnLst>
                    <a:rect l="T96" t="T97" r="T98" b="T99"/>
                    <a:pathLst>
                      <a:path w="146" h="30">
                        <a:moveTo>
                          <a:pt x="146" y="25"/>
                        </a:moveTo>
                        <a:lnTo>
                          <a:pt x="140" y="16"/>
                        </a:lnTo>
                        <a:lnTo>
                          <a:pt x="137" y="9"/>
                        </a:lnTo>
                        <a:lnTo>
                          <a:pt x="133" y="4"/>
                        </a:lnTo>
                        <a:lnTo>
                          <a:pt x="128" y="1"/>
                        </a:lnTo>
                        <a:lnTo>
                          <a:pt x="126" y="1"/>
                        </a:lnTo>
                        <a:lnTo>
                          <a:pt x="124" y="1"/>
                        </a:lnTo>
                        <a:lnTo>
                          <a:pt x="120" y="2"/>
                        </a:lnTo>
                        <a:lnTo>
                          <a:pt x="118" y="3"/>
                        </a:lnTo>
                        <a:lnTo>
                          <a:pt x="113" y="9"/>
                        </a:lnTo>
                        <a:lnTo>
                          <a:pt x="105" y="19"/>
                        </a:lnTo>
                        <a:lnTo>
                          <a:pt x="72" y="19"/>
                        </a:lnTo>
                        <a:lnTo>
                          <a:pt x="63" y="18"/>
                        </a:lnTo>
                        <a:lnTo>
                          <a:pt x="55" y="17"/>
                        </a:lnTo>
                        <a:lnTo>
                          <a:pt x="47" y="14"/>
                        </a:lnTo>
                        <a:lnTo>
                          <a:pt x="40" y="12"/>
                        </a:lnTo>
                        <a:lnTo>
                          <a:pt x="29" y="6"/>
                        </a:lnTo>
                        <a:lnTo>
                          <a:pt x="19" y="0"/>
                        </a:lnTo>
                        <a:lnTo>
                          <a:pt x="14" y="9"/>
                        </a:lnTo>
                        <a:lnTo>
                          <a:pt x="10" y="15"/>
                        </a:lnTo>
                        <a:lnTo>
                          <a:pt x="4" y="20"/>
                        </a:lnTo>
                        <a:lnTo>
                          <a:pt x="0" y="25"/>
                        </a:lnTo>
                        <a:lnTo>
                          <a:pt x="33" y="25"/>
                        </a:lnTo>
                        <a:lnTo>
                          <a:pt x="57" y="25"/>
                        </a:lnTo>
                        <a:lnTo>
                          <a:pt x="77" y="25"/>
                        </a:lnTo>
                        <a:lnTo>
                          <a:pt x="99" y="25"/>
                        </a:lnTo>
                        <a:lnTo>
                          <a:pt x="110" y="26"/>
                        </a:lnTo>
                        <a:lnTo>
                          <a:pt x="123" y="29"/>
                        </a:lnTo>
                        <a:lnTo>
                          <a:pt x="128" y="30"/>
                        </a:lnTo>
                        <a:lnTo>
                          <a:pt x="135" y="30"/>
                        </a:lnTo>
                        <a:lnTo>
                          <a:pt x="140" y="28"/>
                        </a:lnTo>
                        <a:lnTo>
                          <a:pt x="146" y="25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46" name="Freeform 503"/>
                  <p:cNvSpPr>
                    <a:spLocks/>
                  </p:cNvSpPr>
                  <p:nvPr>
                    <p:custDataLst>
                      <p:tags r:id="rId330"/>
                    </p:custDataLst>
                  </p:nvPr>
                </p:nvSpPr>
                <p:spPr bwMode="auto">
                  <a:xfrm>
                    <a:off x="6503988" y="1660525"/>
                    <a:ext cx="20637" cy="58738"/>
                  </a:xfrm>
                  <a:custGeom>
                    <a:avLst/>
                    <a:gdLst>
                      <a:gd name="T0" fmla="*/ 0 w 53"/>
                      <a:gd name="T1" fmla="*/ 2147483647 h 9"/>
                      <a:gd name="T2" fmla="*/ 2147483647 w 53"/>
                      <a:gd name="T3" fmla="*/ 2147483647 h 9"/>
                      <a:gd name="T4" fmla="*/ 2147483647 w 53"/>
                      <a:gd name="T5" fmla="*/ 2147483647 h 9"/>
                      <a:gd name="T6" fmla="*/ 2147483647 w 53"/>
                      <a:gd name="T7" fmla="*/ 2147483647 h 9"/>
                      <a:gd name="T8" fmla="*/ 2147483647 w 53"/>
                      <a:gd name="T9" fmla="*/ 2147483647 h 9"/>
                      <a:gd name="T10" fmla="*/ 2147483647 w 53"/>
                      <a:gd name="T11" fmla="*/ 2147483647 h 9"/>
                      <a:gd name="T12" fmla="*/ 2147483647 w 53"/>
                      <a:gd name="T13" fmla="*/ 2147483647 h 9"/>
                      <a:gd name="T14" fmla="*/ 2147483647 w 53"/>
                      <a:gd name="T15" fmla="*/ 2147483647 h 9"/>
                      <a:gd name="T16" fmla="*/ 2147483647 w 53"/>
                      <a:gd name="T17" fmla="*/ 0 h 9"/>
                      <a:gd name="T18" fmla="*/ 2147483647 w 53"/>
                      <a:gd name="T19" fmla="*/ 0 h 9"/>
                      <a:gd name="T20" fmla="*/ 2147483647 w 53"/>
                      <a:gd name="T21" fmla="*/ 0 h 9"/>
                      <a:gd name="T22" fmla="*/ 2147483647 w 53"/>
                      <a:gd name="T23" fmla="*/ 2147483647 h 9"/>
                      <a:gd name="T24" fmla="*/ 2147483647 w 53"/>
                      <a:gd name="T25" fmla="*/ 2147483647 h 9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53"/>
                      <a:gd name="T40" fmla="*/ 0 h 9"/>
                      <a:gd name="T41" fmla="*/ 53 w 53"/>
                      <a:gd name="T42" fmla="*/ 9 h 9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53" h="9">
                        <a:moveTo>
                          <a:pt x="0" y="9"/>
                        </a:moveTo>
                        <a:lnTo>
                          <a:pt x="17" y="9"/>
                        </a:lnTo>
                        <a:lnTo>
                          <a:pt x="29" y="9"/>
                        </a:lnTo>
                        <a:lnTo>
                          <a:pt x="40" y="9"/>
                        </a:lnTo>
                        <a:lnTo>
                          <a:pt x="53" y="9"/>
                        </a:lnTo>
                        <a:lnTo>
                          <a:pt x="46" y="6"/>
                        </a:lnTo>
                        <a:lnTo>
                          <a:pt x="38" y="3"/>
                        </a:lnTo>
                        <a:lnTo>
                          <a:pt x="31" y="1"/>
                        </a:lnTo>
                        <a:lnTo>
                          <a:pt x="25" y="0"/>
                        </a:lnTo>
                        <a:lnTo>
                          <a:pt x="19" y="0"/>
                        </a:lnTo>
                        <a:lnTo>
                          <a:pt x="14" y="0"/>
                        </a:lnTo>
                        <a:lnTo>
                          <a:pt x="9" y="1"/>
                        </a:lnTo>
                        <a:lnTo>
                          <a:pt x="6" y="3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47" name="Line 504"/>
                  <p:cNvSpPr>
                    <a:spLocks noChangeShapeType="1"/>
                  </p:cNvSpPr>
                  <p:nvPr>
                    <p:custDataLst>
                      <p:tags r:id="rId331"/>
                    </p:custDataLst>
                  </p:nvPr>
                </p:nvSpPr>
                <p:spPr bwMode="auto">
                  <a:xfrm flipV="1">
                    <a:off x="6505575" y="1658938"/>
                    <a:ext cx="0" cy="1587"/>
                  </a:xfrm>
                  <a:prstGeom prst="line">
                    <a:avLst/>
                  </a:prstGeom>
                  <a:noFill/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48" name="Freeform 505"/>
                  <p:cNvSpPr>
                    <a:spLocks/>
                  </p:cNvSpPr>
                  <p:nvPr>
                    <p:custDataLst>
                      <p:tags r:id="rId332"/>
                    </p:custDataLst>
                  </p:nvPr>
                </p:nvSpPr>
                <p:spPr bwMode="auto">
                  <a:xfrm>
                    <a:off x="5675313" y="1587500"/>
                    <a:ext cx="11112" cy="55563"/>
                  </a:xfrm>
                  <a:custGeom>
                    <a:avLst/>
                    <a:gdLst>
                      <a:gd name="T0" fmla="*/ 0 w 26"/>
                      <a:gd name="T1" fmla="*/ 2147483647 h 25"/>
                      <a:gd name="T2" fmla="*/ 2147483647 w 26"/>
                      <a:gd name="T3" fmla="*/ 2147483647 h 25"/>
                      <a:gd name="T4" fmla="*/ 2147483647 w 26"/>
                      <a:gd name="T5" fmla="*/ 2147483647 h 25"/>
                      <a:gd name="T6" fmla="*/ 2147483647 w 26"/>
                      <a:gd name="T7" fmla="*/ 2147483647 h 25"/>
                      <a:gd name="T8" fmla="*/ 2147483647 w 26"/>
                      <a:gd name="T9" fmla="*/ 2147483647 h 25"/>
                      <a:gd name="T10" fmla="*/ 2147483647 w 26"/>
                      <a:gd name="T11" fmla="*/ 2147483647 h 25"/>
                      <a:gd name="T12" fmla="*/ 2147483647 w 26"/>
                      <a:gd name="T13" fmla="*/ 0 h 25"/>
                      <a:gd name="T14" fmla="*/ 2147483647 w 26"/>
                      <a:gd name="T15" fmla="*/ 2147483647 h 25"/>
                      <a:gd name="T16" fmla="*/ 2147483647 w 26"/>
                      <a:gd name="T17" fmla="*/ 2147483647 h 25"/>
                      <a:gd name="T18" fmla="*/ 2147483647 w 26"/>
                      <a:gd name="T19" fmla="*/ 2147483647 h 25"/>
                      <a:gd name="T20" fmla="*/ 0 w 26"/>
                      <a:gd name="T21" fmla="*/ 2147483647 h 25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26"/>
                      <a:gd name="T34" fmla="*/ 0 h 25"/>
                      <a:gd name="T35" fmla="*/ 26 w 26"/>
                      <a:gd name="T36" fmla="*/ 25 h 25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26" h="25">
                        <a:moveTo>
                          <a:pt x="0" y="25"/>
                        </a:moveTo>
                        <a:lnTo>
                          <a:pt x="5" y="17"/>
                        </a:lnTo>
                        <a:lnTo>
                          <a:pt x="13" y="8"/>
                        </a:lnTo>
                        <a:lnTo>
                          <a:pt x="16" y="5"/>
                        </a:lnTo>
                        <a:lnTo>
                          <a:pt x="20" y="2"/>
                        </a:lnTo>
                        <a:lnTo>
                          <a:pt x="23" y="1"/>
                        </a:lnTo>
                        <a:lnTo>
                          <a:pt x="26" y="0"/>
                        </a:lnTo>
                        <a:lnTo>
                          <a:pt x="26" y="25"/>
                        </a:lnTo>
                        <a:lnTo>
                          <a:pt x="20" y="25"/>
                        </a:lnTo>
                        <a:lnTo>
                          <a:pt x="13" y="25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49" name="Freeform 506"/>
                  <p:cNvSpPr>
                    <a:spLocks/>
                  </p:cNvSpPr>
                  <p:nvPr>
                    <p:custDataLst>
                      <p:tags r:id="rId333"/>
                    </p:custDataLst>
                  </p:nvPr>
                </p:nvSpPr>
                <p:spPr bwMode="auto">
                  <a:xfrm>
                    <a:off x="6424613" y="1658938"/>
                    <a:ext cx="9525" cy="57150"/>
                  </a:xfrm>
                  <a:custGeom>
                    <a:avLst/>
                    <a:gdLst>
                      <a:gd name="T0" fmla="*/ 2147483647 w 33"/>
                      <a:gd name="T1" fmla="*/ 2147483647 h 25"/>
                      <a:gd name="T2" fmla="*/ 2147483647 w 33"/>
                      <a:gd name="T3" fmla="*/ 2147483647 h 25"/>
                      <a:gd name="T4" fmla="*/ 2147483647 w 33"/>
                      <a:gd name="T5" fmla="*/ 0 h 25"/>
                      <a:gd name="T6" fmla="*/ 0 w 33"/>
                      <a:gd name="T7" fmla="*/ 0 h 25"/>
                      <a:gd name="T8" fmla="*/ 2147483647 w 33"/>
                      <a:gd name="T9" fmla="*/ 2147483647 h 25"/>
                      <a:gd name="T10" fmla="*/ 2147483647 w 33"/>
                      <a:gd name="T11" fmla="*/ 2147483647 h 25"/>
                      <a:gd name="T12" fmla="*/ 2147483647 w 33"/>
                      <a:gd name="T13" fmla="*/ 2147483647 h 25"/>
                      <a:gd name="T14" fmla="*/ 2147483647 w 33"/>
                      <a:gd name="T15" fmla="*/ 2147483647 h 25"/>
                      <a:gd name="T16" fmla="*/ 2147483647 w 33"/>
                      <a:gd name="T17" fmla="*/ 2147483647 h 25"/>
                      <a:gd name="T18" fmla="*/ 2147483647 w 33"/>
                      <a:gd name="T19" fmla="*/ 2147483647 h 25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w 33"/>
                      <a:gd name="T31" fmla="*/ 0 h 25"/>
                      <a:gd name="T32" fmla="*/ 33 w 33"/>
                      <a:gd name="T33" fmla="*/ 25 h 25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T30" t="T31" r="T32" b="T33"/>
                    <a:pathLst>
                      <a:path w="33" h="25">
                        <a:moveTo>
                          <a:pt x="33" y="25"/>
                        </a:moveTo>
                        <a:lnTo>
                          <a:pt x="33" y="12"/>
                        </a:lnTo>
                        <a:lnTo>
                          <a:pt x="33" y="0"/>
                        </a:lnTo>
                        <a:lnTo>
                          <a:pt x="0" y="0"/>
                        </a:lnTo>
                        <a:lnTo>
                          <a:pt x="9" y="9"/>
                        </a:lnTo>
                        <a:lnTo>
                          <a:pt x="16" y="17"/>
                        </a:lnTo>
                        <a:lnTo>
                          <a:pt x="20" y="20"/>
                        </a:lnTo>
                        <a:lnTo>
                          <a:pt x="24" y="23"/>
                        </a:lnTo>
                        <a:lnTo>
                          <a:pt x="28" y="24"/>
                        </a:lnTo>
                        <a:lnTo>
                          <a:pt x="33" y="25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50" name="Freeform 507"/>
                  <p:cNvSpPr>
                    <a:spLocks/>
                  </p:cNvSpPr>
                  <p:nvPr>
                    <p:custDataLst>
                      <p:tags r:id="rId334"/>
                    </p:custDataLst>
                  </p:nvPr>
                </p:nvSpPr>
                <p:spPr bwMode="auto">
                  <a:xfrm>
                    <a:off x="6378575" y="1622425"/>
                    <a:ext cx="9525" cy="57150"/>
                  </a:xfrm>
                  <a:custGeom>
                    <a:avLst/>
                    <a:gdLst>
                      <a:gd name="T0" fmla="*/ 0 w 20"/>
                      <a:gd name="T1" fmla="*/ 0 h 18"/>
                      <a:gd name="T2" fmla="*/ 2147483647 w 20"/>
                      <a:gd name="T3" fmla="*/ 2147483647 h 18"/>
                      <a:gd name="T4" fmla="*/ 2147483647 w 20"/>
                      <a:gd name="T5" fmla="*/ 2147483647 h 18"/>
                      <a:gd name="T6" fmla="*/ 2147483647 w 20"/>
                      <a:gd name="T7" fmla="*/ 0 h 18"/>
                      <a:gd name="T8" fmla="*/ 0 w 20"/>
                      <a:gd name="T9" fmla="*/ 0 h 18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0"/>
                      <a:gd name="T16" fmla="*/ 0 h 18"/>
                      <a:gd name="T17" fmla="*/ 20 w 20"/>
                      <a:gd name="T18" fmla="*/ 18 h 18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0" h="18">
                        <a:moveTo>
                          <a:pt x="0" y="0"/>
                        </a:moveTo>
                        <a:lnTo>
                          <a:pt x="13" y="18"/>
                        </a:lnTo>
                        <a:lnTo>
                          <a:pt x="16" y="11"/>
                        </a:lnTo>
                        <a:lnTo>
                          <a:pt x="20" y="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51" name="Freeform 508"/>
                  <p:cNvSpPr>
                    <a:spLocks/>
                  </p:cNvSpPr>
                  <p:nvPr>
                    <p:custDataLst>
                      <p:tags r:id="rId335"/>
                    </p:custDataLst>
                  </p:nvPr>
                </p:nvSpPr>
                <p:spPr bwMode="auto">
                  <a:xfrm>
                    <a:off x="6878638" y="2192338"/>
                    <a:ext cx="12700" cy="58737"/>
                  </a:xfrm>
                  <a:custGeom>
                    <a:avLst/>
                    <a:gdLst>
                      <a:gd name="T0" fmla="*/ 0 w 33"/>
                      <a:gd name="T1" fmla="*/ 2147483647 h 31"/>
                      <a:gd name="T2" fmla="*/ 0 w 33"/>
                      <a:gd name="T3" fmla="*/ 0 h 31"/>
                      <a:gd name="T4" fmla="*/ 2147483647 w 33"/>
                      <a:gd name="T5" fmla="*/ 0 h 31"/>
                      <a:gd name="T6" fmla="*/ 2147483647 w 33"/>
                      <a:gd name="T7" fmla="*/ 0 h 31"/>
                      <a:gd name="T8" fmla="*/ 2147483647 w 33"/>
                      <a:gd name="T9" fmla="*/ 0 h 31"/>
                      <a:gd name="T10" fmla="*/ 2147483647 w 33"/>
                      <a:gd name="T11" fmla="*/ 0 h 31"/>
                      <a:gd name="T12" fmla="*/ 2147483647 w 33"/>
                      <a:gd name="T13" fmla="*/ 2147483647 h 31"/>
                      <a:gd name="T14" fmla="*/ 2147483647 w 33"/>
                      <a:gd name="T15" fmla="*/ 2147483647 h 31"/>
                      <a:gd name="T16" fmla="*/ 2147483647 w 33"/>
                      <a:gd name="T17" fmla="*/ 2147483647 h 31"/>
                      <a:gd name="T18" fmla="*/ 2147483647 w 33"/>
                      <a:gd name="T19" fmla="*/ 2147483647 h 31"/>
                      <a:gd name="T20" fmla="*/ 2147483647 w 33"/>
                      <a:gd name="T21" fmla="*/ 2147483647 h 31"/>
                      <a:gd name="T22" fmla="*/ 2147483647 w 33"/>
                      <a:gd name="T23" fmla="*/ 2147483647 h 31"/>
                      <a:gd name="T24" fmla="*/ 2147483647 w 33"/>
                      <a:gd name="T25" fmla="*/ 2147483647 h 31"/>
                      <a:gd name="T26" fmla="*/ 2147483647 w 33"/>
                      <a:gd name="T27" fmla="*/ 2147483647 h 31"/>
                      <a:gd name="T28" fmla="*/ 0 w 33"/>
                      <a:gd name="T29" fmla="*/ 2147483647 h 31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33"/>
                      <a:gd name="T46" fmla="*/ 0 h 31"/>
                      <a:gd name="T47" fmla="*/ 33 w 33"/>
                      <a:gd name="T48" fmla="*/ 31 h 31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33" h="31">
                        <a:moveTo>
                          <a:pt x="0" y="31"/>
                        </a:moveTo>
                        <a:lnTo>
                          <a:pt x="0" y="0"/>
                        </a:lnTo>
                        <a:lnTo>
                          <a:pt x="9" y="0"/>
                        </a:lnTo>
                        <a:lnTo>
                          <a:pt x="16" y="0"/>
                        </a:lnTo>
                        <a:lnTo>
                          <a:pt x="24" y="0"/>
                        </a:lnTo>
                        <a:lnTo>
                          <a:pt x="33" y="0"/>
                        </a:lnTo>
                        <a:lnTo>
                          <a:pt x="30" y="2"/>
                        </a:lnTo>
                        <a:lnTo>
                          <a:pt x="29" y="5"/>
                        </a:lnTo>
                        <a:lnTo>
                          <a:pt x="28" y="9"/>
                        </a:lnTo>
                        <a:lnTo>
                          <a:pt x="28" y="13"/>
                        </a:lnTo>
                        <a:lnTo>
                          <a:pt x="28" y="17"/>
                        </a:lnTo>
                        <a:lnTo>
                          <a:pt x="29" y="21"/>
                        </a:lnTo>
                        <a:lnTo>
                          <a:pt x="30" y="26"/>
                        </a:lnTo>
                        <a:lnTo>
                          <a:pt x="33" y="31"/>
                        </a:lnTo>
                        <a:lnTo>
                          <a:pt x="0" y="31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52" name="Freeform 509"/>
                  <p:cNvSpPr>
                    <a:spLocks/>
                  </p:cNvSpPr>
                  <p:nvPr>
                    <p:custDataLst>
                      <p:tags r:id="rId336"/>
                    </p:custDataLst>
                  </p:nvPr>
                </p:nvSpPr>
                <p:spPr bwMode="auto">
                  <a:xfrm>
                    <a:off x="7172325" y="1714500"/>
                    <a:ext cx="55563" cy="58738"/>
                  </a:xfrm>
                  <a:custGeom>
                    <a:avLst/>
                    <a:gdLst>
                      <a:gd name="T0" fmla="*/ 2147483647 w 129"/>
                      <a:gd name="T1" fmla="*/ 2147483647 h 56"/>
                      <a:gd name="T2" fmla="*/ 2147483647 w 129"/>
                      <a:gd name="T3" fmla="*/ 2147483647 h 56"/>
                      <a:gd name="T4" fmla="*/ 2147483647 w 129"/>
                      <a:gd name="T5" fmla="*/ 2147483647 h 56"/>
                      <a:gd name="T6" fmla="*/ 0 w 129"/>
                      <a:gd name="T7" fmla="*/ 2147483647 h 56"/>
                      <a:gd name="T8" fmla="*/ 2147483647 w 129"/>
                      <a:gd name="T9" fmla="*/ 2147483647 h 56"/>
                      <a:gd name="T10" fmla="*/ 2147483647 w 129"/>
                      <a:gd name="T11" fmla="*/ 2147483647 h 56"/>
                      <a:gd name="T12" fmla="*/ 2147483647 w 129"/>
                      <a:gd name="T13" fmla="*/ 2147483647 h 56"/>
                      <a:gd name="T14" fmla="*/ 2147483647 w 129"/>
                      <a:gd name="T15" fmla="*/ 2147483647 h 56"/>
                      <a:gd name="T16" fmla="*/ 2147483647 w 129"/>
                      <a:gd name="T17" fmla="*/ 2147483647 h 56"/>
                      <a:gd name="T18" fmla="*/ 2147483647 w 129"/>
                      <a:gd name="T19" fmla="*/ 2147483647 h 56"/>
                      <a:gd name="T20" fmla="*/ 2147483647 w 129"/>
                      <a:gd name="T21" fmla="*/ 2147483647 h 56"/>
                      <a:gd name="T22" fmla="*/ 2147483647 w 129"/>
                      <a:gd name="T23" fmla="*/ 2147483647 h 56"/>
                      <a:gd name="T24" fmla="*/ 2147483647 w 129"/>
                      <a:gd name="T25" fmla="*/ 0 h 56"/>
                      <a:gd name="T26" fmla="*/ 2147483647 w 129"/>
                      <a:gd name="T27" fmla="*/ 2147483647 h 56"/>
                      <a:gd name="T28" fmla="*/ 2147483647 w 129"/>
                      <a:gd name="T29" fmla="*/ 2147483647 h 56"/>
                      <a:gd name="T30" fmla="*/ 2147483647 w 129"/>
                      <a:gd name="T31" fmla="*/ 2147483647 h 56"/>
                      <a:gd name="T32" fmla="*/ 2147483647 w 129"/>
                      <a:gd name="T33" fmla="*/ 2147483647 h 56"/>
                      <a:gd name="T34" fmla="*/ 2147483647 w 129"/>
                      <a:gd name="T35" fmla="*/ 2147483647 h 56"/>
                      <a:gd name="T36" fmla="*/ 2147483647 w 129"/>
                      <a:gd name="T37" fmla="*/ 2147483647 h 56"/>
                      <a:gd name="T38" fmla="*/ 2147483647 w 129"/>
                      <a:gd name="T39" fmla="*/ 2147483647 h 56"/>
                      <a:gd name="T40" fmla="*/ 2147483647 w 129"/>
                      <a:gd name="T41" fmla="*/ 2147483647 h 56"/>
                      <a:gd name="T42" fmla="*/ 2147483647 w 129"/>
                      <a:gd name="T43" fmla="*/ 2147483647 h 56"/>
                      <a:gd name="T44" fmla="*/ 2147483647 w 129"/>
                      <a:gd name="T45" fmla="*/ 2147483647 h 56"/>
                      <a:gd name="T46" fmla="*/ 2147483647 w 129"/>
                      <a:gd name="T47" fmla="*/ 2147483647 h 56"/>
                      <a:gd name="T48" fmla="*/ 2147483647 w 129"/>
                      <a:gd name="T49" fmla="*/ 2147483647 h 56"/>
                      <a:gd name="T50" fmla="*/ 2147483647 w 129"/>
                      <a:gd name="T51" fmla="*/ 2147483647 h 56"/>
                      <a:gd name="T52" fmla="*/ 2147483647 w 129"/>
                      <a:gd name="T53" fmla="*/ 2147483647 h 56"/>
                      <a:gd name="T54" fmla="*/ 2147483647 w 129"/>
                      <a:gd name="T55" fmla="*/ 2147483647 h 56"/>
                      <a:gd name="T56" fmla="*/ 2147483647 w 129"/>
                      <a:gd name="T57" fmla="*/ 2147483647 h 56"/>
                      <a:gd name="T58" fmla="*/ 2147483647 w 129"/>
                      <a:gd name="T59" fmla="*/ 2147483647 h 56"/>
                      <a:gd name="T60" fmla="*/ 2147483647 w 129"/>
                      <a:gd name="T61" fmla="*/ 2147483647 h 56"/>
                      <a:gd name="T62" fmla="*/ 2147483647 w 129"/>
                      <a:gd name="T63" fmla="*/ 2147483647 h 56"/>
                      <a:gd name="T64" fmla="*/ 2147483647 w 129"/>
                      <a:gd name="T65" fmla="*/ 2147483647 h 56"/>
                      <a:gd name="T66" fmla="*/ 2147483647 w 129"/>
                      <a:gd name="T67" fmla="*/ 2147483647 h 56"/>
                      <a:gd name="T68" fmla="*/ 2147483647 w 129"/>
                      <a:gd name="T69" fmla="*/ 2147483647 h 56"/>
                      <a:gd name="T70" fmla="*/ 2147483647 w 129"/>
                      <a:gd name="T71" fmla="*/ 2147483647 h 56"/>
                      <a:gd name="T72" fmla="*/ 2147483647 w 129"/>
                      <a:gd name="T73" fmla="*/ 2147483647 h 5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w 129"/>
                      <a:gd name="T112" fmla="*/ 0 h 56"/>
                      <a:gd name="T113" fmla="*/ 129 w 129"/>
                      <a:gd name="T114" fmla="*/ 56 h 56"/>
                    </a:gdLst>
                    <a:ahLst/>
                    <a:cxnLst>
                      <a:cxn ang="T74">
                        <a:pos x="T0" y="T1"/>
                      </a:cxn>
                      <a:cxn ang="T75">
                        <a:pos x="T2" y="T3"/>
                      </a:cxn>
                      <a:cxn ang="T76">
                        <a:pos x="T4" y="T5"/>
                      </a:cxn>
                      <a:cxn ang="T77">
                        <a:pos x="T6" y="T7"/>
                      </a:cxn>
                      <a:cxn ang="T78">
                        <a:pos x="T8" y="T9"/>
                      </a:cxn>
                      <a:cxn ang="T79">
                        <a:pos x="T10" y="T11"/>
                      </a:cxn>
                      <a:cxn ang="T80">
                        <a:pos x="T12" y="T13"/>
                      </a:cxn>
                      <a:cxn ang="T81">
                        <a:pos x="T14" y="T15"/>
                      </a:cxn>
                      <a:cxn ang="T82">
                        <a:pos x="T16" y="T17"/>
                      </a:cxn>
                      <a:cxn ang="T83">
                        <a:pos x="T18" y="T19"/>
                      </a:cxn>
                      <a:cxn ang="T84">
                        <a:pos x="T20" y="T21"/>
                      </a:cxn>
                      <a:cxn ang="T85">
                        <a:pos x="T22" y="T23"/>
                      </a:cxn>
                      <a:cxn ang="T86">
                        <a:pos x="T24" y="T25"/>
                      </a:cxn>
                      <a:cxn ang="T87">
                        <a:pos x="T26" y="T27"/>
                      </a:cxn>
                      <a:cxn ang="T88">
                        <a:pos x="T28" y="T29"/>
                      </a:cxn>
                      <a:cxn ang="T89">
                        <a:pos x="T30" y="T31"/>
                      </a:cxn>
                      <a:cxn ang="T90">
                        <a:pos x="T32" y="T33"/>
                      </a:cxn>
                      <a:cxn ang="T91">
                        <a:pos x="T34" y="T35"/>
                      </a:cxn>
                      <a:cxn ang="T92">
                        <a:pos x="T36" y="T37"/>
                      </a:cxn>
                      <a:cxn ang="T93">
                        <a:pos x="T38" y="T39"/>
                      </a:cxn>
                      <a:cxn ang="T94">
                        <a:pos x="T40" y="T41"/>
                      </a:cxn>
                      <a:cxn ang="T95">
                        <a:pos x="T42" y="T43"/>
                      </a:cxn>
                      <a:cxn ang="T96">
                        <a:pos x="T44" y="T45"/>
                      </a:cxn>
                      <a:cxn ang="T97">
                        <a:pos x="T46" y="T47"/>
                      </a:cxn>
                      <a:cxn ang="T98">
                        <a:pos x="T48" y="T49"/>
                      </a:cxn>
                      <a:cxn ang="T99">
                        <a:pos x="T50" y="T51"/>
                      </a:cxn>
                      <a:cxn ang="T100">
                        <a:pos x="T52" y="T53"/>
                      </a:cxn>
                      <a:cxn ang="T101">
                        <a:pos x="T54" y="T55"/>
                      </a:cxn>
                      <a:cxn ang="T102">
                        <a:pos x="T56" y="T57"/>
                      </a:cxn>
                      <a:cxn ang="T103">
                        <a:pos x="T58" y="T59"/>
                      </a:cxn>
                      <a:cxn ang="T104">
                        <a:pos x="T60" y="T61"/>
                      </a:cxn>
                      <a:cxn ang="T105">
                        <a:pos x="T62" y="T63"/>
                      </a:cxn>
                      <a:cxn ang="T106">
                        <a:pos x="T64" y="T65"/>
                      </a:cxn>
                      <a:cxn ang="T107">
                        <a:pos x="T66" y="T67"/>
                      </a:cxn>
                      <a:cxn ang="T108">
                        <a:pos x="T68" y="T69"/>
                      </a:cxn>
                      <a:cxn ang="T109">
                        <a:pos x="T70" y="T71"/>
                      </a:cxn>
                      <a:cxn ang="T110">
                        <a:pos x="T72" y="T73"/>
                      </a:cxn>
                    </a:cxnLst>
                    <a:rect l="T111" t="T112" r="T113" b="T114"/>
                    <a:pathLst>
                      <a:path w="129" h="56">
                        <a:moveTo>
                          <a:pt x="3" y="44"/>
                        </a:moveTo>
                        <a:lnTo>
                          <a:pt x="1" y="42"/>
                        </a:lnTo>
                        <a:lnTo>
                          <a:pt x="1" y="40"/>
                        </a:lnTo>
                        <a:lnTo>
                          <a:pt x="0" y="37"/>
                        </a:lnTo>
                        <a:lnTo>
                          <a:pt x="1" y="33"/>
                        </a:lnTo>
                        <a:lnTo>
                          <a:pt x="2" y="25"/>
                        </a:lnTo>
                        <a:lnTo>
                          <a:pt x="3" y="18"/>
                        </a:lnTo>
                        <a:lnTo>
                          <a:pt x="9" y="13"/>
                        </a:lnTo>
                        <a:lnTo>
                          <a:pt x="16" y="9"/>
                        </a:lnTo>
                        <a:lnTo>
                          <a:pt x="21" y="6"/>
                        </a:lnTo>
                        <a:lnTo>
                          <a:pt x="27" y="5"/>
                        </a:lnTo>
                        <a:lnTo>
                          <a:pt x="39" y="3"/>
                        </a:lnTo>
                        <a:lnTo>
                          <a:pt x="57" y="0"/>
                        </a:lnTo>
                        <a:lnTo>
                          <a:pt x="60" y="5"/>
                        </a:lnTo>
                        <a:lnTo>
                          <a:pt x="64" y="8"/>
                        </a:lnTo>
                        <a:lnTo>
                          <a:pt x="69" y="11"/>
                        </a:lnTo>
                        <a:lnTo>
                          <a:pt x="73" y="14"/>
                        </a:lnTo>
                        <a:lnTo>
                          <a:pt x="83" y="18"/>
                        </a:lnTo>
                        <a:lnTo>
                          <a:pt x="93" y="21"/>
                        </a:lnTo>
                        <a:lnTo>
                          <a:pt x="103" y="25"/>
                        </a:lnTo>
                        <a:lnTo>
                          <a:pt x="113" y="29"/>
                        </a:lnTo>
                        <a:lnTo>
                          <a:pt x="117" y="32"/>
                        </a:lnTo>
                        <a:lnTo>
                          <a:pt x="121" y="35"/>
                        </a:lnTo>
                        <a:lnTo>
                          <a:pt x="126" y="38"/>
                        </a:lnTo>
                        <a:lnTo>
                          <a:pt x="129" y="44"/>
                        </a:lnTo>
                        <a:lnTo>
                          <a:pt x="119" y="48"/>
                        </a:lnTo>
                        <a:lnTo>
                          <a:pt x="109" y="51"/>
                        </a:lnTo>
                        <a:lnTo>
                          <a:pt x="99" y="53"/>
                        </a:lnTo>
                        <a:lnTo>
                          <a:pt x="90" y="54"/>
                        </a:lnTo>
                        <a:lnTo>
                          <a:pt x="70" y="56"/>
                        </a:lnTo>
                        <a:lnTo>
                          <a:pt x="49" y="56"/>
                        </a:lnTo>
                        <a:lnTo>
                          <a:pt x="40" y="55"/>
                        </a:lnTo>
                        <a:lnTo>
                          <a:pt x="31" y="54"/>
                        </a:lnTo>
                        <a:lnTo>
                          <a:pt x="23" y="52"/>
                        </a:lnTo>
                        <a:lnTo>
                          <a:pt x="16" y="50"/>
                        </a:lnTo>
                        <a:lnTo>
                          <a:pt x="6" y="46"/>
                        </a:lnTo>
                        <a:lnTo>
                          <a:pt x="3" y="44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53" name="Freeform 510"/>
                  <p:cNvSpPr>
                    <a:spLocks/>
                  </p:cNvSpPr>
                  <p:nvPr>
                    <p:custDataLst>
                      <p:tags r:id="rId337"/>
                    </p:custDataLst>
                  </p:nvPr>
                </p:nvSpPr>
                <p:spPr bwMode="auto">
                  <a:xfrm>
                    <a:off x="7308850" y="2066925"/>
                    <a:ext cx="14288" cy="57150"/>
                  </a:xfrm>
                  <a:custGeom>
                    <a:avLst/>
                    <a:gdLst>
                      <a:gd name="T0" fmla="*/ 2147483647 w 41"/>
                      <a:gd name="T1" fmla="*/ 2147483647 h 42"/>
                      <a:gd name="T2" fmla="*/ 0 w 41"/>
                      <a:gd name="T3" fmla="*/ 2147483647 h 42"/>
                      <a:gd name="T4" fmla="*/ 0 w 41"/>
                      <a:gd name="T5" fmla="*/ 2147483647 h 42"/>
                      <a:gd name="T6" fmla="*/ 2147483647 w 41"/>
                      <a:gd name="T7" fmla="*/ 2147483647 h 42"/>
                      <a:gd name="T8" fmla="*/ 2147483647 w 41"/>
                      <a:gd name="T9" fmla="*/ 2147483647 h 42"/>
                      <a:gd name="T10" fmla="*/ 2147483647 w 41"/>
                      <a:gd name="T11" fmla="*/ 2147483647 h 42"/>
                      <a:gd name="T12" fmla="*/ 2147483647 w 41"/>
                      <a:gd name="T13" fmla="*/ 0 h 42"/>
                      <a:gd name="T14" fmla="*/ 2147483647 w 41"/>
                      <a:gd name="T15" fmla="*/ 2147483647 h 42"/>
                      <a:gd name="T16" fmla="*/ 2147483647 w 41"/>
                      <a:gd name="T17" fmla="*/ 2147483647 h 42"/>
                      <a:gd name="T18" fmla="*/ 2147483647 w 41"/>
                      <a:gd name="T19" fmla="*/ 2147483647 h 42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w 41"/>
                      <a:gd name="T31" fmla="*/ 0 h 42"/>
                      <a:gd name="T32" fmla="*/ 41 w 41"/>
                      <a:gd name="T33" fmla="*/ 42 h 42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T30" t="T31" r="T32" b="T33"/>
                    <a:pathLst>
                      <a:path w="41" h="42">
                        <a:moveTo>
                          <a:pt x="21" y="42"/>
                        </a:moveTo>
                        <a:lnTo>
                          <a:pt x="0" y="30"/>
                        </a:lnTo>
                        <a:lnTo>
                          <a:pt x="0" y="6"/>
                        </a:lnTo>
                        <a:lnTo>
                          <a:pt x="7" y="5"/>
                        </a:lnTo>
                        <a:lnTo>
                          <a:pt x="14" y="3"/>
                        </a:lnTo>
                        <a:lnTo>
                          <a:pt x="24" y="1"/>
                        </a:lnTo>
                        <a:lnTo>
                          <a:pt x="34" y="0"/>
                        </a:lnTo>
                        <a:lnTo>
                          <a:pt x="34" y="18"/>
                        </a:lnTo>
                        <a:lnTo>
                          <a:pt x="41" y="18"/>
                        </a:lnTo>
                        <a:lnTo>
                          <a:pt x="21" y="42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54" name="Freeform 511"/>
                  <p:cNvSpPr>
                    <a:spLocks/>
                  </p:cNvSpPr>
                  <p:nvPr>
                    <p:custDataLst>
                      <p:tags r:id="rId338"/>
                    </p:custDataLst>
                  </p:nvPr>
                </p:nvSpPr>
                <p:spPr bwMode="auto">
                  <a:xfrm>
                    <a:off x="7458075" y="2179638"/>
                    <a:ext cx="42863" cy="60325"/>
                  </a:xfrm>
                  <a:custGeom>
                    <a:avLst/>
                    <a:gdLst>
                      <a:gd name="T0" fmla="*/ 2147483647 w 93"/>
                      <a:gd name="T1" fmla="*/ 2147483647 h 39"/>
                      <a:gd name="T2" fmla="*/ 2147483647 w 93"/>
                      <a:gd name="T3" fmla="*/ 2147483647 h 39"/>
                      <a:gd name="T4" fmla="*/ 2147483647 w 93"/>
                      <a:gd name="T5" fmla="*/ 2147483647 h 39"/>
                      <a:gd name="T6" fmla="*/ 2147483647 w 93"/>
                      <a:gd name="T7" fmla="*/ 2147483647 h 39"/>
                      <a:gd name="T8" fmla="*/ 2147483647 w 93"/>
                      <a:gd name="T9" fmla="*/ 2147483647 h 39"/>
                      <a:gd name="T10" fmla="*/ 2147483647 w 93"/>
                      <a:gd name="T11" fmla="*/ 2147483647 h 39"/>
                      <a:gd name="T12" fmla="*/ 2147483647 w 93"/>
                      <a:gd name="T13" fmla="*/ 2147483647 h 39"/>
                      <a:gd name="T14" fmla="*/ 2147483647 w 93"/>
                      <a:gd name="T15" fmla="*/ 2147483647 h 39"/>
                      <a:gd name="T16" fmla="*/ 2147483647 w 93"/>
                      <a:gd name="T17" fmla="*/ 2147483647 h 39"/>
                      <a:gd name="T18" fmla="*/ 2147483647 w 93"/>
                      <a:gd name="T19" fmla="*/ 2147483647 h 39"/>
                      <a:gd name="T20" fmla="*/ 2147483647 w 93"/>
                      <a:gd name="T21" fmla="*/ 2147483647 h 39"/>
                      <a:gd name="T22" fmla="*/ 2147483647 w 93"/>
                      <a:gd name="T23" fmla="*/ 2147483647 h 39"/>
                      <a:gd name="T24" fmla="*/ 2147483647 w 93"/>
                      <a:gd name="T25" fmla="*/ 2147483647 h 39"/>
                      <a:gd name="T26" fmla="*/ 2147483647 w 93"/>
                      <a:gd name="T27" fmla="*/ 2147483647 h 39"/>
                      <a:gd name="T28" fmla="*/ 2147483647 w 93"/>
                      <a:gd name="T29" fmla="*/ 2147483647 h 39"/>
                      <a:gd name="T30" fmla="*/ 0 w 93"/>
                      <a:gd name="T31" fmla="*/ 2147483647 h 39"/>
                      <a:gd name="T32" fmla="*/ 2147483647 w 93"/>
                      <a:gd name="T33" fmla="*/ 2147483647 h 39"/>
                      <a:gd name="T34" fmla="*/ 2147483647 w 93"/>
                      <a:gd name="T35" fmla="*/ 0 h 39"/>
                      <a:gd name="T36" fmla="*/ 2147483647 w 93"/>
                      <a:gd name="T37" fmla="*/ 0 h 39"/>
                      <a:gd name="T38" fmla="*/ 2147483647 w 93"/>
                      <a:gd name="T39" fmla="*/ 2147483647 h 39"/>
                      <a:gd name="T40" fmla="*/ 2147483647 w 93"/>
                      <a:gd name="T41" fmla="*/ 2147483647 h 39"/>
                      <a:gd name="T42" fmla="*/ 2147483647 w 93"/>
                      <a:gd name="T43" fmla="*/ 2147483647 h 39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93"/>
                      <a:gd name="T67" fmla="*/ 0 h 39"/>
                      <a:gd name="T68" fmla="*/ 93 w 93"/>
                      <a:gd name="T69" fmla="*/ 39 h 39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93" h="39">
                        <a:moveTo>
                          <a:pt x="60" y="9"/>
                        </a:moveTo>
                        <a:lnTo>
                          <a:pt x="67" y="18"/>
                        </a:lnTo>
                        <a:lnTo>
                          <a:pt x="77" y="28"/>
                        </a:lnTo>
                        <a:lnTo>
                          <a:pt x="81" y="33"/>
                        </a:lnTo>
                        <a:lnTo>
                          <a:pt x="86" y="36"/>
                        </a:lnTo>
                        <a:lnTo>
                          <a:pt x="90" y="38"/>
                        </a:lnTo>
                        <a:lnTo>
                          <a:pt x="93" y="39"/>
                        </a:lnTo>
                        <a:lnTo>
                          <a:pt x="60" y="39"/>
                        </a:lnTo>
                        <a:lnTo>
                          <a:pt x="50" y="36"/>
                        </a:lnTo>
                        <a:lnTo>
                          <a:pt x="43" y="32"/>
                        </a:lnTo>
                        <a:lnTo>
                          <a:pt x="36" y="28"/>
                        </a:lnTo>
                        <a:lnTo>
                          <a:pt x="30" y="23"/>
                        </a:lnTo>
                        <a:lnTo>
                          <a:pt x="24" y="18"/>
                        </a:lnTo>
                        <a:lnTo>
                          <a:pt x="16" y="13"/>
                        </a:lnTo>
                        <a:lnTo>
                          <a:pt x="9" y="7"/>
                        </a:lnTo>
                        <a:lnTo>
                          <a:pt x="0" y="3"/>
                        </a:lnTo>
                        <a:lnTo>
                          <a:pt x="11" y="1"/>
                        </a:lnTo>
                        <a:lnTo>
                          <a:pt x="20" y="0"/>
                        </a:lnTo>
                        <a:lnTo>
                          <a:pt x="26" y="0"/>
                        </a:lnTo>
                        <a:lnTo>
                          <a:pt x="33" y="1"/>
                        </a:lnTo>
                        <a:lnTo>
                          <a:pt x="44" y="4"/>
                        </a:lnTo>
                        <a:lnTo>
                          <a:pt x="60" y="9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55" name="Freeform 512"/>
                  <p:cNvSpPr>
                    <a:spLocks/>
                  </p:cNvSpPr>
                  <p:nvPr>
                    <p:custDataLst>
                      <p:tags r:id="rId339"/>
                    </p:custDataLst>
                  </p:nvPr>
                </p:nvSpPr>
                <p:spPr bwMode="auto">
                  <a:xfrm>
                    <a:off x="7508875" y="2195513"/>
                    <a:ext cx="19050" cy="58737"/>
                  </a:xfrm>
                  <a:custGeom>
                    <a:avLst/>
                    <a:gdLst>
                      <a:gd name="T0" fmla="*/ 2147483647 w 39"/>
                      <a:gd name="T1" fmla="*/ 2147483647 h 19"/>
                      <a:gd name="T2" fmla="*/ 2147483647 w 39"/>
                      <a:gd name="T3" fmla="*/ 2147483647 h 19"/>
                      <a:gd name="T4" fmla="*/ 2147483647 w 39"/>
                      <a:gd name="T5" fmla="*/ 2147483647 h 19"/>
                      <a:gd name="T6" fmla="*/ 2147483647 w 39"/>
                      <a:gd name="T7" fmla="*/ 2147483647 h 19"/>
                      <a:gd name="T8" fmla="*/ 2147483647 w 39"/>
                      <a:gd name="T9" fmla="*/ 2147483647 h 19"/>
                      <a:gd name="T10" fmla="*/ 2147483647 w 39"/>
                      <a:gd name="T11" fmla="*/ 2147483647 h 19"/>
                      <a:gd name="T12" fmla="*/ 0 w 39"/>
                      <a:gd name="T13" fmla="*/ 2147483647 h 19"/>
                      <a:gd name="T14" fmla="*/ 0 w 39"/>
                      <a:gd name="T15" fmla="*/ 0 h 19"/>
                      <a:gd name="T16" fmla="*/ 2147483647 w 39"/>
                      <a:gd name="T17" fmla="*/ 2147483647 h 19"/>
                      <a:gd name="T18" fmla="*/ 2147483647 w 39"/>
                      <a:gd name="T19" fmla="*/ 2147483647 h 19"/>
                      <a:gd name="T20" fmla="*/ 2147483647 w 39"/>
                      <a:gd name="T21" fmla="*/ 2147483647 h 19"/>
                      <a:gd name="T22" fmla="*/ 2147483647 w 39"/>
                      <a:gd name="T23" fmla="*/ 2147483647 h 1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9"/>
                      <a:gd name="T37" fmla="*/ 0 h 19"/>
                      <a:gd name="T38" fmla="*/ 39 w 39"/>
                      <a:gd name="T39" fmla="*/ 19 h 1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9" h="19">
                        <a:moveTo>
                          <a:pt x="39" y="19"/>
                        </a:moveTo>
                        <a:lnTo>
                          <a:pt x="13" y="19"/>
                        </a:lnTo>
                        <a:lnTo>
                          <a:pt x="8" y="19"/>
                        </a:lnTo>
                        <a:lnTo>
                          <a:pt x="5" y="17"/>
                        </a:lnTo>
                        <a:lnTo>
                          <a:pt x="3" y="14"/>
                        </a:lnTo>
                        <a:lnTo>
                          <a:pt x="2" y="11"/>
                        </a:lnTo>
                        <a:lnTo>
                          <a:pt x="0" y="5"/>
                        </a:lnTo>
                        <a:lnTo>
                          <a:pt x="0" y="0"/>
                        </a:lnTo>
                        <a:lnTo>
                          <a:pt x="13" y="4"/>
                        </a:lnTo>
                        <a:lnTo>
                          <a:pt x="22" y="9"/>
                        </a:lnTo>
                        <a:lnTo>
                          <a:pt x="30" y="14"/>
                        </a:lnTo>
                        <a:lnTo>
                          <a:pt x="39" y="19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56" name="Freeform 513"/>
                  <p:cNvSpPr>
                    <a:spLocks/>
                  </p:cNvSpPr>
                  <p:nvPr>
                    <p:custDataLst>
                      <p:tags r:id="rId340"/>
                    </p:custDataLst>
                  </p:nvPr>
                </p:nvSpPr>
                <p:spPr bwMode="auto">
                  <a:xfrm>
                    <a:off x="7373938" y="2322513"/>
                    <a:ext cx="14287" cy="57150"/>
                  </a:xfrm>
                  <a:custGeom>
                    <a:avLst/>
                    <a:gdLst>
                      <a:gd name="T0" fmla="*/ 0 w 26"/>
                      <a:gd name="T1" fmla="*/ 2147483647 h 36"/>
                      <a:gd name="T2" fmla="*/ 2147483647 w 26"/>
                      <a:gd name="T3" fmla="*/ 2147483647 h 36"/>
                      <a:gd name="T4" fmla="*/ 2147483647 w 26"/>
                      <a:gd name="T5" fmla="*/ 2147483647 h 36"/>
                      <a:gd name="T6" fmla="*/ 2147483647 w 26"/>
                      <a:gd name="T7" fmla="*/ 2147483647 h 36"/>
                      <a:gd name="T8" fmla="*/ 2147483647 w 26"/>
                      <a:gd name="T9" fmla="*/ 0 h 36"/>
                      <a:gd name="T10" fmla="*/ 2147483647 w 26"/>
                      <a:gd name="T11" fmla="*/ 2147483647 h 36"/>
                      <a:gd name="T12" fmla="*/ 2147483647 w 26"/>
                      <a:gd name="T13" fmla="*/ 2147483647 h 36"/>
                      <a:gd name="T14" fmla="*/ 2147483647 w 26"/>
                      <a:gd name="T15" fmla="*/ 2147483647 h 36"/>
                      <a:gd name="T16" fmla="*/ 2147483647 w 26"/>
                      <a:gd name="T17" fmla="*/ 2147483647 h 36"/>
                      <a:gd name="T18" fmla="*/ 2147483647 w 26"/>
                      <a:gd name="T19" fmla="*/ 2147483647 h 36"/>
                      <a:gd name="T20" fmla="*/ 2147483647 w 26"/>
                      <a:gd name="T21" fmla="*/ 2147483647 h 36"/>
                      <a:gd name="T22" fmla="*/ 2147483647 w 26"/>
                      <a:gd name="T23" fmla="*/ 2147483647 h 36"/>
                      <a:gd name="T24" fmla="*/ 2147483647 w 26"/>
                      <a:gd name="T25" fmla="*/ 2147483647 h 36"/>
                      <a:gd name="T26" fmla="*/ 2147483647 w 26"/>
                      <a:gd name="T27" fmla="*/ 2147483647 h 36"/>
                      <a:gd name="T28" fmla="*/ 0 w 26"/>
                      <a:gd name="T29" fmla="*/ 2147483647 h 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26"/>
                      <a:gd name="T46" fmla="*/ 0 h 36"/>
                      <a:gd name="T47" fmla="*/ 26 w 26"/>
                      <a:gd name="T48" fmla="*/ 36 h 36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26" h="36">
                        <a:moveTo>
                          <a:pt x="0" y="36"/>
                        </a:moveTo>
                        <a:lnTo>
                          <a:pt x="3" y="31"/>
                        </a:lnTo>
                        <a:lnTo>
                          <a:pt x="10" y="20"/>
                        </a:lnTo>
                        <a:lnTo>
                          <a:pt x="18" y="8"/>
                        </a:lnTo>
                        <a:lnTo>
                          <a:pt x="26" y="0"/>
                        </a:lnTo>
                        <a:lnTo>
                          <a:pt x="26" y="9"/>
                        </a:lnTo>
                        <a:lnTo>
                          <a:pt x="26" y="18"/>
                        </a:lnTo>
                        <a:lnTo>
                          <a:pt x="25" y="22"/>
                        </a:lnTo>
                        <a:lnTo>
                          <a:pt x="24" y="26"/>
                        </a:lnTo>
                        <a:lnTo>
                          <a:pt x="21" y="29"/>
                        </a:lnTo>
                        <a:lnTo>
                          <a:pt x="17" y="32"/>
                        </a:lnTo>
                        <a:lnTo>
                          <a:pt x="14" y="34"/>
                        </a:lnTo>
                        <a:lnTo>
                          <a:pt x="10" y="35"/>
                        </a:lnTo>
                        <a:lnTo>
                          <a:pt x="4" y="36"/>
                        </a:lnTo>
                        <a:lnTo>
                          <a:pt x="0" y="36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57" name="Freeform 514"/>
                  <p:cNvSpPr>
                    <a:spLocks/>
                  </p:cNvSpPr>
                  <p:nvPr>
                    <p:custDataLst>
                      <p:tags r:id="rId341"/>
                    </p:custDataLst>
                  </p:nvPr>
                </p:nvSpPr>
                <p:spPr bwMode="auto">
                  <a:xfrm>
                    <a:off x="7385050" y="2351088"/>
                    <a:ext cx="3175" cy="60325"/>
                  </a:xfrm>
                  <a:custGeom>
                    <a:avLst/>
                    <a:gdLst>
                      <a:gd name="T0" fmla="*/ 0 w 6"/>
                      <a:gd name="T1" fmla="*/ 2147483647 h 37"/>
                      <a:gd name="T2" fmla="*/ 0 w 6"/>
                      <a:gd name="T3" fmla="*/ 0 h 37"/>
                      <a:gd name="T4" fmla="*/ 2147483647 w 6"/>
                      <a:gd name="T5" fmla="*/ 0 h 37"/>
                      <a:gd name="T6" fmla="*/ 2147483647 w 6"/>
                      <a:gd name="T7" fmla="*/ 2147483647 h 37"/>
                      <a:gd name="T8" fmla="*/ 0 w 6"/>
                      <a:gd name="T9" fmla="*/ 2147483647 h 3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6"/>
                      <a:gd name="T16" fmla="*/ 0 h 37"/>
                      <a:gd name="T17" fmla="*/ 6 w 6"/>
                      <a:gd name="T18" fmla="*/ 37 h 3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6" h="37">
                        <a:moveTo>
                          <a:pt x="0" y="37"/>
                        </a:moveTo>
                        <a:lnTo>
                          <a:pt x="0" y="0"/>
                        </a:lnTo>
                        <a:lnTo>
                          <a:pt x="6" y="0"/>
                        </a:lnTo>
                        <a:lnTo>
                          <a:pt x="6" y="31"/>
                        </a:lnTo>
                        <a:lnTo>
                          <a:pt x="0" y="37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58" name="Freeform 515"/>
                  <p:cNvSpPr>
                    <a:spLocks/>
                  </p:cNvSpPr>
                  <p:nvPr>
                    <p:custDataLst>
                      <p:tags r:id="rId342"/>
                    </p:custDataLst>
                  </p:nvPr>
                </p:nvSpPr>
                <p:spPr bwMode="auto">
                  <a:xfrm>
                    <a:off x="7372350" y="2433638"/>
                    <a:ext cx="9525" cy="55562"/>
                  </a:xfrm>
                  <a:custGeom>
                    <a:avLst/>
                    <a:gdLst>
                      <a:gd name="T0" fmla="*/ 0 w 20"/>
                      <a:gd name="T1" fmla="*/ 2147483647 h 43"/>
                      <a:gd name="T2" fmla="*/ 0 w 20"/>
                      <a:gd name="T3" fmla="*/ 2147483647 h 43"/>
                      <a:gd name="T4" fmla="*/ 0 w 20"/>
                      <a:gd name="T5" fmla="*/ 2147483647 h 43"/>
                      <a:gd name="T6" fmla="*/ 2147483647 w 20"/>
                      <a:gd name="T7" fmla="*/ 2147483647 h 43"/>
                      <a:gd name="T8" fmla="*/ 2147483647 w 20"/>
                      <a:gd name="T9" fmla="*/ 0 h 43"/>
                      <a:gd name="T10" fmla="*/ 2147483647 w 20"/>
                      <a:gd name="T11" fmla="*/ 2147483647 h 43"/>
                      <a:gd name="T12" fmla="*/ 2147483647 w 20"/>
                      <a:gd name="T13" fmla="*/ 2147483647 h 43"/>
                      <a:gd name="T14" fmla="*/ 2147483647 w 20"/>
                      <a:gd name="T15" fmla="*/ 2147483647 h 43"/>
                      <a:gd name="T16" fmla="*/ 2147483647 w 20"/>
                      <a:gd name="T17" fmla="*/ 2147483647 h 43"/>
                      <a:gd name="T18" fmla="*/ 2147483647 w 20"/>
                      <a:gd name="T19" fmla="*/ 2147483647 h 43"/>
                      <a:gd name="T20" fmla="*/ 2147483647 w 20"/>
                      <a:gd name="T21" fmla="*/ 2147483647 h 43"/>
                      <a:gd name="T22" fmla="*/ 2147483647 w 20"/>
                      <a:gd name="T23" fmla="*/ 2147483647 h 43"/>
                      <a:gd name="T24" fmla="*/ 2147483647 w 20"/>
                      <a:gd name="T25" fmla="*/ 2147483647 h 43"/>
                      <a:gd name="T26" fmla="*/ 2147483647 w 20"/>
                      <a:gd name="T27" fmla="*/ 2147483647 h 43"/>
                      <a:gd name="T28" fmla="*/ 2147483647 w 20"/>
                      <a:gd name="T29" fmla="*/ 2147483647 h 43"/>
                      <a:gd name="T30" fmla="*/ 2147483647 w 20"/>
                      <a:gd name="T31" fmla="*/ 2147483647 h 43"/>
                      <a:gd name="T32" fmla="*/ 2147483647 w 20"/>
                      <a:gd name="T33" fmla="*/ 2147483647 h 43"/>
                      <a:gd name="T34" fmla="*/ 2147483647 w 20"/>
                      <a:gd name="T35" fmla="*/ 2147483647 h 43"/>
                      <a:gd name="T36" fmla="*/ 0 w 20"/>
                      <a:gd name="T37" fmla="*/ 2147483647 h 43"/>
                      <a:gd name="T38" fmla="*/ 0 w 20"/>
                      <a:gd name="T39" fmla="*/ 2147483647 h 43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w 20"/>
                      <a:gd name="T61" fmla="*/ 0 h 43"/>
                      <a:gd name="T62" fmla="*/ 20 w 20"/>
                      <a:gd name="T63" fmla="*/ 43 h 43"/>
                    </a:gdLst>
                    <a:ahLst/>
                    <a:cxnLst>
                      <a:cxn ang="T40">
                        <a:pos x="T0" y="T1"/>
                      </a:cxn>
                      <a:cxn ang="T41">
                        <a:pos x="T2" y="T3"/>
                      </a:cxn>
                      <a:cxn ang="T42">
                        <a:pos x="T4" y="T5"/>
                      </a:cxn>
                      <a:cxn ang="T43">
                        <a:pos x="T6" y="T7"/>
                      </a:cxn>
                      <a:cxn ang="T44">
                        <a:pos x="T8" y="T9"/>
                      </a:cxn>
                      <a:cxn ang="T45">
                        <a:pos x="T10" y="T11"/>
                      </a:cxn>
                      <a:cxn ang="T46">
                        <a:pos x="T12" y="T13"/>
                      </a:cxn>
                      <a:cxn ang="T47">
                        <a:pos x="T14" y="T15"/>
                      </a:cxn>
                      <a:cxn ang="T48">
                        <a:pos x="T16" y="T17"/>
                      </a:cxn>
                      <a:cxn ang="T49">
                        <a:pos x="T18" y="T19"/>
                      </a:cxn>
                      <a:cxn ang="T50">
                        <a:pos x="T20" y="T21"/>
                      </a:cxn>
                      <a:cxn ang="T51">
                        <a:pos x="T22" y="T23"/>
                      </a:cxn>
                      <a:cxn ang="T52">
                        <a:pos x="T24" y="T25"/>
                      </a:cxn>
                      <a:cxn ang="T53">
                        <a:pos x="T26" y="T27"/>
                      </a:cxn>
                      <a:cxn ang="T54">
                        <a:pos x="T28" y="T29"/>
                      </a:cxn>
                      <a:cxn ang="T55">
                        <a:pos x="T30" y="T31"/>
                      </a:cxn>
                      <a:cxn ang="T56">
                        <a:pos x="T32" y="T33"/>
                      </a:cxn>
                      <a:cxn ang="T57">
                        <a:pos x="T34" y="T35"/>
                      </a:cxn>
                      <a:cxn ang="T58">
                        <a:pos x="T36" y="T37"/>
                      </a:cxn>
                      <a:cxn ang="T59">
                        <a:pos x="T38" y="T39"/>
                      </a:cxn>
                    </a:cxnLst>
                    <a:rect l="T60" t="T61" r="T62" b="T63"/>
                    <a:pathLst>
                      <a:path w="20" h="43">
                        <a:moveTo>
                          <a:pt x="0" y="31"/>
                        </a:moveTo>
                        <a:lnTo>
                          <a:pt x="0" y="25"/>
                        </a:lnTo>
                        <a:lnTo>
                          <a:pt x="0" y="18"/>
                        </a:lnTo>
                        <a:lnTo>
                          <a:pt x="2" y="9"/>
                        </a:lnTo>
                        <a:lnTo>
                          <a:pt x="7" y="0"/>
                        </a:lnTo>
                        <a:lnTo>
                          <a:pt x="11" y="7"/>
                        </a:lnTo>
                        <a:lnTo>
                          <a:pt x="16" y="12"/>
                        </a:lnTo>
                        <a:lnTo>
                          <a:pt x="17" y="14"/>
                        </a:lnTo>
                        <a:lnTo>
                          <a:pt x="19" y="18"/>
                        </a:lnTo>
                        <a:lnTo>
                          <a:pt x="19" y="21"/>
                        </a:lnTo>
                        <a:lnTo>
                          <a:pt x="20" y="25"/>
                        </a:lnTo>
                        <a:lnTo>
                          <a:pt x="19" y="27"/>
                        </a:lnTo>
                        <a:lnTo>
                          <a:pt x="18" y="30"/>
                        </a:lnTo>
                        <a:lnTo>
                          <a:pt x="16" y="33"/>
                        </a:lnTo>
                        <a:lnTo>
                          <a:pt x="12" y="36"/>
                        </a:lnTo>
                        <a:lnTo>
                          <a:pt x="9" y="39"/>
                        </a:lnTo>
                        <a:lnTo>
                          <a:pt x="6" y="41"/>
                        </a:lnTo>
                        <a:lnTo>
                          <a:pt x="2" y="42"/>
                        </a:lnTo>
                        <a:lnTo>
                          <a:pt x="0" y="43"/>
                        </a:lnTo>
                        <a:lnTo>
                          <a:pt x="0" y="31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59" name="Freeform 516"/>
                  <p:cNvSpPr>
                    <a:spLocks/>
                  </p:cNvSpPr>
                  <p:nvPr>
                    <p:custDataLst>
                      <p:tags r:id="rId343"/>
                    </p:custDataLst>
                  </p:nvPr>
                </p:nvSpPr>
                <p:spPr bwMode="auto">
                  <a:xfrm>
                    <a:off x="7350125" y="2468563"/>
                    <a:ext cx="0" cy="58737"/>
                  </a:xfrm>
                  <a:custGeom>
                    <a:avLst/>
                    <a:gdLst>
                      <a:gd name="T0" fmla="*/ 2147483647 h 30"/>
                      <a:gd name="T1" fmla="*/ 2147483647 h 30"/>
                      <a:gd name="T2" fmla="*/ 2147483647 h 30"/>
                      <a:gd name="T3" fmla="*/ 2147483647 h 30"/>
                      <a:gd name="T4" fmla="*/ 0 h 30"/>
                      <a:gd name="T5" fmla="*/ 0 60000 65536"/>
                      <a:gd name="T6" fmla="*/ 0 60000 65536"/>
                      <a:gd name="T7" fmla="*/ 0 60000 65536"/>
                      <a:gd name="T8" fmla="*/ 0 60000 65536"/>
                      <a:gd name="T9" fmla="*/ 0 60000 65536"/>
                      <a:gd name="T10" fmla="*/ 0 h 30"/>
                      <a:gd name="T11" fmla="*/ 30 h 30"/>
                    </a:gdLst>
                    <a:ahLst/>
                    <a:cxnLst>
                      <a:cxn ang="T5">
                        <a:pos x="0" y="T0"/>
                      </a:cxn>
                      <a:cxn ang="T6">
                        <a:pos x="0" y="T1"/>
                      </a:cxn>
                      <a:cxn ang="T7">
                        <a:pos x="0" y="T2"/>
                      </a:cxn>
                      <a:cxn ang="T8">
                        <a:pos x="0" y="T3"/>
                      </a:cxn>
                      <a:cxn ang="T9">
                        <a:pos x="0" y="T4"/>
                      </a:cxn>
                    </a:cxnLst>
                    <a:rect l="0" t="T10" r="0" b="T11"/>
                    <a:pathLst>
                      <a:path h="30">
                        <a:moveTo>
                          <a:pt x="0" y="30"/>
                        </a:moveTo>
                        <a:lnTo>
                          <a:pt x="0" y="25"/>
                        </a:lnTo>
                        <a:lnTo>
                          <a:pt x="0" y="18"/>
                        </a:lnTo>
                        <a:lnTo>
                          <a:pt x="0" y="9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FFC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60" name="Freeform 517"/>
                  <p:cNvSpPr>
                    <a:spLocks/>
                  </p:cNvSpPr>
                  <p:nvPr>
                    <p:custDataLst>
                      <p:tags r:id="rId344"/>
                    </p:custDataLst>
                  </p:nvPr>
                </p:nvSpPr>
                <p:spPr bwMode="auto">
                  <a:xfrm>
                    <a:off x="7350125" y="2468563"/>
                    <a:ext cx="7938" cy="58737"/>
                  </a:xfrm>
                  <a:custGeom>
                    <a:avLst/>
                    <a:gdLst>
                      <a:gd name="T0" fmla="*/ 0 w 20"/>
                      <a:gd name="T1" fmla="*/ 0 h 24"/>
                      <a:gd name="T2" fmla="*/ 2147483647 w 20"/>
                      <a:gd name="T3" fmla="*/ 0 h 24"/>
                      <a:gd name="T4" fmla="*/ 0 w 20"/>
                      <a:gd name="T5" fmla="*/ 2147483647 h 24"/>
                      <a:gd name="T6" fmla="*/ 0 60000 65536"/>
                      <a:gd name="T7" fmla="*/ 0 60000 65536"/>
                      <a:gd name="T8" fmla="*/ 0 60000 65536"/>
                      <a:gd name="T9" fmla="*/ 0 w 20"/>
                      <a:gd name="T10" fmla="*/ 0 h 24"/>
                      <a:gd name="T11" fmla="*/ 20 w 20"/>
                      <a:gd name="T12" fmla="*/ 24 h 24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0" h="24">
                        <a:moveTo>
                          <a:pt x="0" y="0"/>
                        </a:moveTo>
                        <a:lnTo>
                          <a:pt x="20" y="0"/>
                        </a:lnTo>
                        <a:lnTo>
                          <a:pt x="0" y="24"/>
                        </a:lnTo>
                      </a:path>
                    </a:pathLst>
                  </a:custGeom>
                  <a:solidFill>
                    <a:srgbClr val="FFC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61" name="Freeform 518"/>
                  <p:cNvSpPr>
                    <a:spLocks/>
                  </p:cNvSpPr>
                  <p:nvPr>
                    <p:custDataLst>
                      <p:tags r:id="rId345"/>
                    </p:custDataLst>
                  </p:nvPr>
                </p:nvSpPr>
                <p:spPr bwMode="auto">
                  <a:xfrm>
                    <a:off x="7104063" y="2055813"/>
                    <a:ext cx="17462" cy="60325"/>
                  </a:xfrm>
                  <a:custGeom>
                    <a:avLst/>
                    <a:gdLst>
                      <a:gd name="T0" fmla="*/ 0 w 46"/>
                      <a:gd name="T1" fmla="*/ 0 h 19"/>
                      <a:gd name="T2" fmla="*/ 2147483647 w 46"/>
                      <a:gd name="T3" fmla="*/ 2147483647 h 19"/>
                      <a:gd name="T4" fmla="*/ 2147483647 w 46"/>
                      <a:gd name="T5" fmla="*/ 2147483647 h 19"/>
                      <a:gd name="T6" fmla="*/ 2147483647 w 46"/>
                      <a:gd name="T7" fmla="*/ 2147483647 h 19"/>
                      <a:gd name="T8" fmla="*/ 2147483647 w 46"/>
                      <a:gd name="T9" fmla="*/ 2147483647 h 19"/>
                      <a:gd name="T10" fmla="*/ 2147483647 w 46"/>
                      <a:gd name="T11" fmla="*/ 2147483647 h 19"/>
                      <a:gd name="T12" fmla="*/ 2147483647 w 46"/>
                      <a:gd name="T13" fmla="*/ 2147483647 h 19"/>
                      <a:gd name="T14" fmla="*/ 2147483647 w 46"/>
                      <a:gd name="T15" fmla="*/ 2147483647 h 19"/>
                      <a:gd name="T16" fmla="*/ 2147483647 w 46"/>
                      <a:gd name="T17" fmla="*/ 2147483647 h 19"/>
                      <a:gd name="T18" fmla="*/ 2147483647 w 46"/>
                      <a:gd name="T19" fmla="*/ 2147483647 h 19"/>
                      <a:gd name="T20" fmla="*/ 2147483647 w 46"/>
                      <a:gd name="T21" fmla="*/ 2147483647 h 19"/>
                      <a:gd name="T22" fmla="*/ 2147483647 w 46"/>
                      <a:gd name="T23" fmla="*/ 2147483647 h 19"/>
                      <a:gd name="T24" fmla="*/ 2147483647 w 46"/>
                      <a:gd name="T25" fmla="*/ 2147483647 h 19"/>
                      <a:gd name="T26" fmla="*/ 2147483647 w 46"/>
                      <a:gd name="T27" fmla="*/ 2147483647 h 19"/>
                      <a:gd name="T28" fmla="*/ 2147483647 w 46"/>
                      <a:gd name="T29" fmla="*/ 2147483647 h 19"/>
                      <a:gd name="T30" fmla="*/ 2147483647 w 46"/>
                      <a:gd name="T31" fmla="*/ 2147483647 h 19"/>
                      <a:gd name="T32" fmla="*/ 0 w 46"/>
                      <a:gd name="T33" fmla="*/ 0 h 19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w 46"/>
                      <a:gd name="T52" fmla="*/ 0 h 19"/>
                      <a:gd name="T53" fmla="*/ 46 w 46"/>
                      <a:gd name="T54" fmla="*/ 19 h 19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T51" t="T52" r="T53" b="T54"/>
                    <a:pathLst>
                      <a:path w="46" h="19">
                        <a:moveTo>
                          <a:pt x="0" y="0"/>
                        </a:moveTo>
                        <a:lnTo>
                          <a:pt x="9" y="3"/>
                        </a:lnTo>
                        <a:lnTo>
                          <a:pt x="14" y="5"/>
                        </a:lnTo>
                        <a:lnTo>
                          <a:pt x="19" y="8"/>
                        </a:lnTo>
                        <a:lnTo>
                          <a:pt x="23" y="10"/>
                        </a:lnTo>
                        <a:lnTo>
                          <a:pt x="26" y="12"/>
                        </a:lnTo>
                        <a:lnTo>
                          <a:pt x="32" y="14"/>
                        </a:lnTo>
                        <a:lnTo>
                          <a:pt x="37" y="17"/>
                        </a:lnTo>
                        <a:lnTo>
                          <a:pt x="46" y="19"/>
                        </a:lnTo>
                        <a:lnTo>
                          <a:pt x="33" y="19"/>
                        </a:lnTo>
                        <a:lnTo>
                          <a:pt x="24" y="19"/>
                        </a:lnTo>
                        <a:lnTo>
                          <a:pt x="18" y="18"/>
                        </a:lnTo>
                        <a:lnTo>
                          <a:pt x="13" y="17"/>
                        </a:lnTo>
                        <a:lnTo>
                          <a:pt x="10" y="14"/>
                        </a:lnTo>
                        <a:lnTo>
                          <a:pt x="7" y="11"/>
                        </a:lnTo>
                        <a:lnTo>
                          <a:pt x="4" y="7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62" name="Freeform 519"/>
                  <p:cNvSpPr>
                    <a:spLocks/>
                  </p:cNvSpPr>
                  <p:nvPr>
                    <p:custDataLst>
                      <p:tags r:id="rId346"/>
                    </p:custDataLst>
                  </p:nvPr>
                </p:nvSpPr>
                <p:spPr bwMode="auto">
                  <a:xfrm>
                    <a:off x="4419600" y="2195513"/>
                    <a:ext cx="47625" cy="58737"/>
                  </a:xfrm>
                  <a:custGeom>
                    <a:avLst/>
                    <a:gdLst>
                      <a:gd name="T0" fmla="*/ 2147483647 w 100"/>
                      <a:gd name="T1" fmla="*/ 0 h 55"/>
                      <a:gd name="T2" fmla="*/ 2147483647 w 100"/>
                      <a:gd name="T3" fmla="*/ 2147483647 h 55"/>
                      <a:gd name="T4" fmla="*/ 2147483647 w 100"/>
                      <a:gd name="T5" fmla="*/ 2147483647 h 55"/>
                      <a:gd name="T6" fmla="*/ 2147483647 w 100"/>
                      <a:gd name="T7" fmla="*/ 2147483647 h 55"/>
                      <a:gd name="T8" fmla="*/ 0 w 100"/>
                      <a:gd name="T9" fmla="*/ 2147483647 h 55"/>
                      <a:gd name="T10" fmla="*/ 2147483647 w 100"/>
                      <a:gd name="T11" fmla="*/ 2147483647 h 55"/>
                      <a:gd name="T12" fmla="*/ 2147483647 w 100"/>
                      <a:gd name="T13" fmla="*/ 2147483647 h 55"/>
                      <a:gd name="T14" fmla="*/ 2147483647 w 100"/>
                      <a:gd name="T15" fmla="*/ 2147483647 h 55"/>
                      <a:gd name="T16" fmla="*/ 2147483647 w 100"/>
                      <a:gd name="T17" fmla="*/ 2147483647 h 55"/>
                      <a:gd name="T18" fmla="*/ 2147483647 w 100"/>
                      <a:gd name="T19" fmla="*/ 2147483647 h 55"/>
                      <a:gd name="T20" fmla="*/ 2147483647 w 100"/>
                      <a:gd name="T21" fmla="*/ 0 h 55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100"/>
                      <a:gd name="T34" fmla="*/ 0 h 55"/>
                      <a:gd name="T35" fmla="*/ 100 w 100"/>
                      <a:gd name="T36" fmla="*/ 55 h 55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100" h="55">
                        <a:moveTo>
                          <a:pt x="33" y="0"/>
                        </a:moveTo>
                        <a:lnTo>
                          <a:pt x="100" y="12"/>
                        </a:lnTo>
                        <a:lnTo>
                          <a:pt x="100" y="55"/>
                        </a:lnTo>
                        <a:lnTo>
                          <a:pt x="13" y="55"/>
                        </a:lnTo>
                        <a:lnTo>
                          <a:pt x="0" y="43"/>
                        </a:lnTo>
                        <a:lnTo>
                          <a:pt x="1" y="38"/>
                        </a:lnTo>
                        <a:lnTo>
                          <a:pt x="4" y="32"/>
                        </a:lnTo>
                        <a:lnTo>
                          <a:pt x="10" y="25"/>
                        </a:lnTo>
                        <a:lnTo>
                          <a:pt x="16" y="18"/>
                        </a:lnTo>
                        <a:lnTo>
                          <a:pt x="27" y="5"/>
                        </a:lnTo>
                        <a:lnTo>
                          <a:pt x="33" y="0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63" name="Freeform 520"/>
                  <p:cNvSpPr>
                    <a:spLocks/>
                  </p:cNvSpPr>
                  <p:nvPr>
                    <p:custDataLst>
                      <p:tags r:id="rId347"/>
                    </p:custDataLst>
                  </p:nvPr>
                </p:nvSpPr>
                <p:spPr bwMode="auto">
                  <a:xfrm>
                    <a:off x="4868863" y="1787525"/>
                    <a:ext cx="42862" cy="58738"/>
                  </a:xfrm>
                  <a:custGeom>
                    <a:avLst/>
                    <a:gdLst>
                      <a:gd name="T0" fmla="*/ 2147483647 w 99"/>
                      <a:gd name="T1" fmla="*/ 2147483647 h 51"/>
                      <a:gd name="T2" fmla="*/ 2147483647 w 99"/>
                      <a:gd name="T3" fmla="*/ 2147483647 h 51"/>
                      <a:gd name="T4" fmla="*/ 2147483647 w 99"/>
                      <a:gd name="T5" fmla="*/ 0 h 51"/>
                      <a:gd name="T6" fmla="*/ 2147483647 w 99"/>
                      <a:gd name="T7" fmla="*/ 0 h 51"/>
                      <a:gd name="T8" fmla="*/ 2147483647 w 99"/>
                      <a:gd name="T9" fmla="*/ 2147483647 h 51"/>
                      <a:gd name="T10" fmla="*/ 2147483647 w 99"/>
                      <a:gd name="T11" fmla="*/ 2147483647 h 51"/>
                      <a:gd name="T12" fmla="*/ 2147483647 w 99"/>
                      <a:gd name="T13" fmla="*/ 2147483647 h 51"/>
                      <a:gd name="T14" fmla="*/ 2147483647 w 99"/>
                      <a:gd name="T15" fmla="*/ 2147483647 h 51"/>
                      <a:gd name="T16" fmla="*/ 2147483647 w 99"/>
                      <a:gd name="T17" fmla="*/ 2147483647 h 51"/>
                      <a:gd name="T18" fmla="*/ 2147483647 w 99"/>
                      <a:gd name="T19" fmla="*/ 2147483647 h 51"/>
                      <a:gd name="T20" fmla="*/ 2147483647 w 99"/>
                      <a:gd name="T21" fmla="*/ 2147483647 h 51"/>
                      <a:gd name="T22" fmla="*/ 2147483647 w 99"/>
                      <a:gd name="T23" fmla="*/ 2147483647 h 51"/>
                      <a:gd name="T24" fmla="*/ 2147483647 w 99"/>
                      <a:gd name="T25" fmla="*/ 2147483647 h 51"/>
                      <a:gd name="T26" fmla="*/ 2147483647 w 99"/>
                      <a:gd name="T27" fmla="*/ 2147483647 h 51"/>
                      <a:gd name="T28" fmla="*/ 2147483647 w 99"/>
                      <a:gd name="T29" fmla="*/ 2147483647 h 51"/>
                      <a:gd name="T30" fmla="*/ 2147483647 w 99"/>
                      <a:gd name="T31" fmla="*/ 2147483647 h 51"/>
                      <a:gd name="T32" fmla="*/ 2147483647 w 99"/>
                      <a:gd name="T33" fmla="*/ 2147483647 h 51"/>
                      <a:gd name="T34" fmla="*/ 2147483647 w 99"/>
                      <a:gd name="T35" fmla="*/ 2147483647 h 51"/>
                      <a:gd name="T36" fmla="*/ 2147483647 w 99"/>
                      <a:gd name="T37" fmla="*/ 2147483647 h 51"/>
                      <a:gd name="T38" fmla="*/ 2147483647 w 99"/>
                      <a:gd name="T39" fmla="*/ 2147483647 h 51"/>
                      <a:gd name="T40" fmla="*/ 2147483647 w 99"/>
                      <a:gd name="T41" fmla="*/ 2147483647 h 51"/>
                      <a:gd name="T42" fmla="*/ 2147483647 w 99"/>
                      <a:gd name="T43" fmla="*/ 2147483647 h 51"/>
                      <a:gd name="T44" fmla="*/ 2147483647 w 99"/>
                      <a:gd name="T45" fmla="*/ 2147483647 h 51"/>
                      <a:gd name="T46" fmla="*/ 2147483647 w 99"/>
                      <a:gd name="T47" fmla="*/ 2147483647 h 51"/>
                      <a:gd name="T48" fmla="*/ 2147483647 w 99"/>
                      <a:gd name="T49" fmla="*/ 2147483647 h 51"/>
                      <a:gd name="T50" fmla="*/ 2147483647 w 99"/>
                      <a:gd name="T51" fmla="*/ 2147483647 h 51"/>
                      <a:gd name="T52" fmla="*/ 2147483647 w 99"/>
                      <a:gd name="T53" fmla="*/ 2147483647 h 51"/>
                      <a:gd name="T54" fmla="*/ 0 w 99"/>
                      <a:gd name="T55" fmla="*/ 2147483647 h 51"/>
                      <a:gd name="T56" fmla="*/ 2147483647 w 99"/>
                      <a:gd name="T57" fmla="*/ 2147483647 h 51"/>
                      <a:gd name="T58" fmla="*/ 2147483647 w 99"/>
                      <a:gd name="T59" fmla="*/ 2147483647 h 51"/>
                      <a:gd name="T60" fmla="*/ 2147483647 w 99"/>
                      <a:gd name="T61" fmla="*/ 2147483647 h 51"/>
                      <a:gd name="T62" fmla="*/ 2147483647 w 99"/>
                      <a:gd name="T63" fmla="*/ 2147483647 h 51"/>
                      <a:gd name="T64" fmla="*/ 2147483647 w 99"/>
                      <a:gd name="T65" fmla="*/ 2147483647 h 51"/>
                      <a:gd name="T66" fmla="*/ 2147483647 w 99"/>
                      <a:gd name="T67" fmla="*/ 2147483647 h 51"/>
                      <a:gd name="T68" fmla="*/ 2147483647 w 99"/>
                      <a:gd name="T69" fmla="*/ 2147483647 h 51"/>
                      <a:gd name="T70" fmla="*/ 2147483647 w 99"/>
                      <a:gd name="T71" fmla="*/ 2147483647 h 51"/>
                      <a:gd name="T72" fmla="*/ 2147483647 w 99"/>
                      <a:gd name="T73" fmla="*/ 2147483647 h 51"/>
                      <a:gd name="T74" fmla="*/ 2147483647 w 99"/>
                      <a:gd name="T75" fmla="*/ 2147483647 h 51"/>
                      <a:gd name="T76" fmla="*/ 2147483647 w 99"/>
                      <a:gd name="T77" fmla="*/ 2147483647 h 51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w 99"/>
                      <a:gd name="T118" fmla="*/ 0 h 51"/>
                      <a:gd name="T119" fmla="*/ 99 w 99"/>
                      <a:gd name="T120" fmla="*/ 51 h 51"/>
                    </a:gdLst>
                    <a:ahLst/>
                    <a:cxnLst>
                      <a:cxn ang="T78">
                        <a:pos x="T0" y="T1"/>
                      </a:cxn>
                      <a:cxn ang="T79">
                        <a:pos x="T2" y="T3"/>
                      </a:cxn>
                      <a:cxn ang="T80">
                        <a:pos x="T4" y="T5"/>
                      </a:cxn>
                      <a:cxn ang="T81">
                        <a:pos x="T6" y="T7"/>
                      </a:cxn>
                      <a:cxn ang="T82">
                        <a:pos x="T8" y="T9"/>
                      </a:cxn>
                      <a:cxn ang="T83">
                        <a:pos x="T10" y="T11"/>
                      </a:cxn>
                      <a:cxn ang="T84">
                        <a:pos x="T12" y="T13"/>
                      </a:cxn>
                      <a:cxn ang="T85">
                        <a:pos x="T14" y="T15"/>
                      </a:cxn>
                      <a:cxn ang="T86">
                        <a:pos x="T16" y="T17"/>
                      </a:cxn>
                      <a:cxn ang="T87">
                        <a:pos x="T18" y="T19"/>
                      </a:cxn>
                      <a:cxn ang="T88">
                        <a:pos x="T20" y="T21"/>
                      </a:cxn>
                      <a:cxn ang="T89">
                        <a:pos x="T22" y="T23"/>
                      </a:cxn>
                      <a:cxn ang="T90">
                        <a:pos x="T24" y="T25"/>
                      </a:cxn>
                      <a:cxn ang="T91">
                        <a:pos x="T26" y="T27"/>
                      </a:cxn>
                      <a:cxn ang="T92">
                        <a:pos x="T28" y="T29"/>
                      </a:cxn>
                      <a:cxn ang="T93">
                        <a:pos x="T30" y="T31"/>
                      </a:cxn>
                      <a:cxn ang="T94">
                        <a:pos x="T32" y="T33"/>
                      </a:cxn>
                      <a:cxn ang="T95">
                        <a:pos x="T34" y="T35"/>
                      </a:cxn>
                      <a:cxn ang="T96">
                        <a:pos x="T36" y="T37"/>
                      </a:cxn>
                      <a:cxn ang="T97">
                        <a:pos x="T38" y="T39"/>
                      </a:cxn>
                      <a:cxn ang="T98">
                        <a:pos x="T40" y="T41"/>
                      </a:cxn>
                      <a:cxn ang="T99">
                        <a:pos x="T42" y="T43"/>
                      </a:cxn>
                      <a:cxn ang="T100">
                        <a:pos x="T44" y="T45"/>
                      </a:cxn>
                      <a:cxn ang="T101">
                        <a:pos x="T46" y="T47"/>
                      </a:cxn>
                      <a:cxn ang="T102">
                        <a:pos x="T48" y="T49"/>
                      </a:cxn>
                      <a:cxn ang="T103">
                        <a:pos x="T50" y="T51"/>
                      </a:cxn>
                      <a:cxn ang="T104">
                        <a:pos x="T52" y="T53"/>
                      </a:cxn>
                      <a:cxn ang="T105">
                        <a:pos x="T54" y="T55"/>
                      </a:cxn>
                      <a:cxn ang="T106">
                        <a:pos x="T56" y="T57"/>
                      </a:cxn>
                      <a:cxn ang="T107">
                        <a:pos x="T58" y="T59"/>
                      </a:cxn>
                      <a:cxn ang="T108">
                        <a:pos x="T60" y="T61"/>
                      </a:cxn>
                      <a:cxn ang="T109">
                        <a:pos x="T62" y="T63"/>
                      </a:cxn>
                      <a:cxn ang="T110">
                        <a:pos x="T64" y="T65"/>
                      </a:cxn>
                      <a:cxn ang="T111">
                        <a:pos x="T66" y="T67"/>
                      </a:cxn>
                      <a:cxn ang="T112">
                        <a:pos x="T68" y="T69"/>
                      </a:cxn>
                      <a:cxn ang="T113">
                        <a:pos x="T70" y="T71"/>
                      </a:cxn>
                      <a:cxn ang="T114">
                        <a:pos x="T72" y="T73"/>
                      </a:cxn>
                      <a:cxn ang="T115">
                        <a:pos x="T74" y="T75"/>
                      </a:cxn>
                      <a:cxn ang="T116">
                        <a:pos x="T76" y="T77"/>
                      </a:cxn>
                    </a:cxnLst>
                    <a:rect l="T117" t="T118" r="T119" b="T120"/>
                    <a:pathLst>
                      <a:path w="99" h="51">
                        <a:moveTo>
                          <a:pt x="53" y="2"/>
                        </a:moveTo>
                        <a:lnTo>
                          <a:pt x="58" y="1"/>
                        </a:lnTo>
                        <a:lnTo>
                          <a:pt x="62" y="0"/>
                        </a:lnTo>
                        <a:lnTo>
                          <a:pt x="65" y="0"/>
                        </a:lnTo>
                        <a:lnTo>
                          <a:pt x="69" y="1"/>
                        </a:lnTo>
                        <a:lnTo>
                          <a:pt x="74" y="5"/>
                        </a:lnTo>
                        <a:lnTo>
                          <a:pt x="79" y="11"/>
                        </a:lnTo>
                        <a:lnTo>
                          <a:pt x="83" y="18"/>
                        </a:lnTo>
                        <a:lnTo>
                          <a:pt x="87" y="25"/>
                        </a:lnTo>
                        <a:lnTo>
                          <a:pt x="91" y="28"/>
                        </a:lnTo>
                        <a:lnTo>
                          <a:pt x="93" y="30"/>
                        </a:lnTo>
                        <a:lnTo>
                          <a:pt x="96" y="32"/>
                        </a:lnTo>
                        <a:lnTo>
                          <a:pt x="99" y="34"/>
                        </a:lnTo>
                        <a:lnTo>
                          <a:pt x="99" y="37"/>
                        </a:lnTo>
                        <a:lnTo>
                          <a:pt x="97" y="40"/>
                        </a:lnTo>
                        <a:lnTo>
                          <a:pt x="95" y="43"/>
                        </a:lnTo>
                        <a:lnTo>
                          <a:pt x="91" y="45"/>
                        </a:lnTo>
                        <a:lnTo>
                          <a:pt x="86" y="47"/>
                        </a:lnTo>
                        <a:lnTo>
                          <a:pt x="81" y="48"/>
                        </a:lnTo>
                        <a:lnTo>
                          <a:pt x="74" y="50"/>
                        </a:lnTo>
                        <a:lnTo>
                          <a:pt x="68" y="50"/>
                        </a:lnTo>
                        <a:lnTo>
                          <a:pt x="52" y="51"/>
                        </a:lnTo>
                        <a:lnTo>
                          <a:pt x="36" y="49"/>
                        </a:lnTo>
                        <a:lnTo>
                          <a:pt x="27" y="48"/>
                        </a:lnTo>
                        <a:lnTo>
                          <a:pt x="18" y="45"/>
                        </a:lnTo>
                        <a:lnTo>
                          <a:pt x="9" y="43"/>
                        </a:lnTo>
                        <a:lnTo>
                          <a:pt x="1" y="40"/>
                        </a:lnTo>
                        <a:lnTo>
                          <a:pt x="0" y="39"/>
                        </a:lnTo>
                        <a:lnTo>
                          <a:pt x="1" y="37"/>
                        </a:lnTo>
                        <a:lnTo>
                          <a:pt x="3" y="35"/>
                        </a:lnTo>
                        <a:lnTo>
                          <a:pt x="6" y="33"/>
                        </a:lnTo>
                        <a:lnTo>
                          <a:pt x="14" y="29"/>
                        </a:lnTo>
                        <a:lnTo>
                          <a:pt x="25" y="24"/>
                        </a:lnTo>
                        <a:lnTo>
                          <a:pt x="35" y="19"/>
                        </a:lnTo>
                        <a:lnTo>
                          <a:pt x="45" y="12"/>
                        </a:lnTo>
                        <a:lnTo>
                          <a:pt x="48" y="10"/>
                        </a:lnTo>
                        <a:lnTo>
                          <a:pt x="51" y="7"/>
                        </a:lnTo>
                        <a:lnTo>
                          <a:pt x="52" y="5"/>
                        </a:lnTo>
                        <a:lnTo>
                          <a:pt x="53" y="2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64" name="Freeform 521"/>
                  <p:cNvSpPr>
                    <a:spLocks/>
                  </p:cNvSpPr>
                  <p:nvPr>
                    <p:custDataLst>
                      <p:tags r:id="rId348"/>
                    </p:custDataLst>
                  </p:nvPr>
                </p:nvSpPr>
                <p:spPr bwMode="auto">
                  <a:xfrm>
                    <a:off x="4903788" y="1600200"/>
                    <a:ext cx="228600" cy="163513"/>
                  </a:xfrm>
                  <a:custGeom>
                    <a:avLst/>
                    <a:gdLst>
                      <a:gd name="T0" fmla="*/ 2147483647 w 525"/>
                      <a:gd name="T1" fmla="*/ 2147483647 h 311"/>
                      <a:gd name="T2" fmla="*/ 2147483647 w 525"/>
                      <a:gd name="T3" fmla="*/ 2147483647 h 311"/>
                      <a:gd name="T4" fmla="*/ 2147483647 w 525"/>
                      <a:gd name="T5" fmla="*/ 2147483647 h 311"/>
                      <a:gd name="T6" fmla="*/ 2147483647 w 525"/>
                      <a:gd name="T7" fmla="*/ 2147483647 h 311"/>
                      <a:gd name="T8" fmla="*/ 2147483647 w 525"/>
                      <a:gd name="T9" fmla="*/ 2147483647 h 311"/>
                      <a:gd name="T10" fmla="*/ 2147483647 w 525"/>
                      <a:gd name="T11" fmla="*/ 2147483647 h 311"/>
                      <a:gd name="T12" fmla="*/ 2147483647 w 525"/>
                      <a:gd name="T13" fmla="*/ 2147483647 h 311"/>
                      <a:gd name="T14" fmla="*/ 2147483647 w 525"/>
                      <a:gd name="T15" fmla="*/ 2147483647 h 311"/>
                      <a:gd name="T16" fmla="*/ 2147483647 w 525"/>
                      <a:gd name="T17" fmla="*/ 2147483647 h 311"/>
                      <a:gd name="T18" fmla="*/ 2147483647 w 525"/>
                      <a:gd name="T19" fmla="*/ 2147483647 h 311"/>
                      <a:gd name="T20" fmla="*/ 2147483647 w 525"/>
                      <a:gd name="T21" fmla="*/ 2147483647 h 311"/>
                      <a:gd name="T22" fmla="*/ 2147483647 w 525"/>
                      <a:gd name="T23" fmla="*/ 2147483647 h 311"/>
                      <a:gd name="T24" fmla="*/ 2147483647 w 525"/>
                      <a:gd name="T25" fmla="*/ 2147483647 h 311"/>
                      <a:gd name="T26" fmla="*/ 2147483647 w 525"/>
                      <a:gd name="T27" fmla="*/ 2147483647 h 311"/>
                      <a:gd name="T28" fmla="*/ 2147483647 w 525"/>
                      <a:gd name="T29" fmla="*/ 2147483647 h 311"/>
                      <a:gd name="T30" fmla="*/ 2147483647 w 525"/>
                      <a:gd name="T31" fmla="*/ 2147483647 h 311"/>
                      <a:gd name="T32" fmla="*/ 2147483647 w 525"/>
                      <a:gd name="T33" fmla="*/ 2147483647 h 311"/>
                      <a:gd name="T34" fmla="*/ 2147483647 w 525"/>
                      <a:gd name="T35" fmla="*/ 2147483647 h 311"/>
                      <a:gd name="T36" fmla="*/ 2147483647 w 525"/>
                      <a:gd name="T37" fmla="*/ 2147483647 h 311"/>
                      <a:gd name="T38" fmla="*/ 2147483647 w 525"/>
                      <a:gd name="T39" fmla="*/ 2147483647 h 311"/>
                      <a:gd name="T40" fmla="*/ 2147483647 w 525"/>
                      <a:gd name="T41" fmla="*/ 2147483647 h 311"/>
                      <a:gd name="T42" fmla="*/ 2147483647 w 525"/>
                      <a:gd name="T43" fmla="*/ 2147483647 h 311"/>
                      <a:gd name="T44" fmla="*/ 2147483647 w 525"/>
                      <a:gd name="T45" fmla="*/ 2147483647 h 311"/>
                      <a:gd name="T46" fmla="*/ 2147483647 w 525"/>
                      <a:gd name="T47" fmla="*/ 2147483647 h 311"/>
                      <a:gd name="T48" fmla="*/ 2147483647 w 525"/>
                      <a:gd name="T49" fmla="*/ 2147483647 h 311"/>
                      <a:gd name="T50" fmla="*/ 2147483647 w 525"/>
                      <a:gd name="T51" fmla="*/ 2147483647 h 311"/>
                      <a:gd name="T52" fmla="*/ 2147483647 w 525"/>
                      <a:gd name="T53" fmla="*/ 2147483647 h 311"/>
                      <a:gd name="T54" fmla="*/ 2147483647 w 525"/>
                      <a:gd name="T55" fmla="*/ 2147483647 h 311"/>
                      <a:gd name="T56" fmla="*/ 2147483647 w 525"/>
                      <a:gd name="T57" fmla="*/ 2147483647 h 311"/>
                      <a:gd name="T58" fmla="*/ 2147483647 w 525"/>
                      <a:gd name="T59" fmla="*/ 2147483647 h 311"/>
                      <a:gd name="T60" fmla="*/ 2147483647 w 525"/>
                      <a:gd name="T61" fmla="*/ 2147483647 h 311"/>
                      <a:gd name="T62" fmla="*/ 2147483647 w 525"/>
                      <a:gd name="T63" fmla="*/ 2147483647 h 311"/>
                      <a:gd name="T64" fmla="*/ 2147483647 w 525"/>
                      <a:gd name="T65" fmla="*/ 2147483647 h 311"/>
                      <a:gd name="T66" fmla="*/ 2147483647 w 525"/>
                      <a:gd name="T67" fmla="*/ 2147483647 h 311"/>
                      <a:gd name="T68" fmla="*/ 2147483647 w 525"/>
                      <a:gd name="T69" fmla="*/ 2147483647 h 311"/>
                      <a:gd name="T70" fmla="*/ 2147483647 w 525"/>
                      <a:gd name="T71" fmla="*/ 2147483647 h 311"/>
                      <a:gd name="T72" fmla="*/ 2147483647 w 525"/>
                      <a:gd name="T73" fmla="*/ 2147483647 h 311"/>
                      <a:gd name="T74" fmla="*/ 2147483647 w 525"/>
                      <a:gd name="T75" fmla="*/ 2147483647 h 311"/>
                      <a:gd name="T76" fmla="*/ 0 w 525"/>
                      <a:gd name="T77" fmla="*/ 2147483647 h 311"/>
                      <a:gd name="T78" fmla="*/ 2147483647 w 525"/>
                      <a:gd name="T79" fmla="*/ 2147483647 h 311"/>
                      <a:gd name="T80" fmla="*/ 2147483647 w 525"/>
                      <a:gd name="T81" fmla="*/ 2147483647 h 311"/>
                      <a:gd name="T82" fmla="*/ 2147483647 w 525"/>
                      <a:gd name="T83" fmla="*/ 2147483647 h 311"/>
                      <a:gd name="T84" fmla="*/ 2147483647 w 525"/>
                      <a:gd name="T85" fmla="*/ 2147483647 h 311"/>
                      <a:gd name="T86" fmla="*/ 2147483647 w 525"/>
                      <a:gd name="T87" fmla="*/ 2147483647 h 311"/>
                      <a:gd name="T88" fmla="*/ 2147483647 w 525"/>
                      <a:gd name="T89" fmla="*/ 2147483647 h 311"/>
                      <a:gd name="T90" fmla="*/ 2147483647 w 525"/>
                      <a:gd name="T91" fmla="*/ 2147483647 h 311"/>
                      <a:gd name="T92" fmla="*/ 2147483647 w 525"/>
                      <a:gd name="T93" fmla="*/ 2147483647 h 311"/>
                      <a:gd name="T94" fmla="*/ 2147483647 w 525"/>
                      <a:gd name="T95" fmla="*/ 2147483647 h 311"/>
                      <a:gd name="T96" fmla="*/ 2147483647 w 525"/>
                      <a:gd name="T97" fmla="*/ 2147483647 h 311"/>
                      <a:gd name="T98" fmla="*/ 2147483647 w 525"/>
                      <a:gd name="T99" fmla="*/ 2147483647 h 311"/>
                      <a:gd name="T100" fmla="*/ 2147483647 w 525"/>
                      <a:gd name="T101" fmla="*/ 2147483647 h 311"/>
                      <a:gd name="T102" fmla="*/ 2147483647 w 525"/>
                      <a:gd name="T103" fmla="*/ 2147483647 h 311"/>
                      <a:gd name="T104" fmla="*/ 2147483647 w 525"/>
                      <a:gd name="T105" fmla="*/ 2147483647 h 311"/>
                      <a:gd name="T106" fmla="*/ 2147483647 w 525"/>
                      <a:gd name="T107" fmla="*/ 2147483647 h 311"/>
                      <a:gd name="T108" fmla="*/ 2147483647 w 525"/>
                      <a:gd name="T109" fmla="*/ 2147483647 h 311"/>
                      <a:gd name="T110" fmla="*/ 2147483647 w 525"/>
                      <a:gd name="T111" fmla="*/ 2147483647 h 311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w 525"/>
                      <a:gd name="T169" fmla="*/ 0 h 311"/>
                      <a:gd name="T170" fmla="*/ 525 w 525"/>
                      <a:gd name="T171" fmla="*/ 311 h 311"/>
                    </a:gdLst>
                    <a:ahLst/>
                    <a:cxnLst>
                      <a:cxn ang="T112">
                        <a:pos x="T0" y="T1"/>
                      </a:cxn>
                      <a:cxn ang="T113">
                        <a:pos x="T2" y="T3"/>
                      </a:cxn>
                      <a:cxn ang="T114">
                        <a:pos x="T4" y="T5"/>
                      </a:cxn>
                      <a:cxn ang="T115">
                        <a:pos x="T6" y="T7"/>
                      </a:cxn>
                      <a:cxn ang="T116">
                        <a:pos x="T8" y="T9"/>
                      </a:cxn>
                      <a:cxn ang="T117">
                        <a:pos x="T10" y="T11"/>
                      </a:cxn>
                      <a:cxn ang="T118">
                        <a:pos x="T12" y="T13"/>
                      </a:cxn>
                      <a:cxn ang="T119">
                        <a:pos x="T14" y="T15"/>
                      </a:cxn>
                      <a:cxn ang="T120">
                        <a:pos x="T16" y="T17"/>
                      </a:cxn>
                      <a:cxn ang="T121">
                        <a:pos x="T18" y="T19"/>
                      </a:cxn>
                      <a:cxn ang="T122">
                        <a:pos x="T20" y="T21"/>
                      </a:cxn>
                      <a:cxn ang="T123">
                        <a:pos x="T22" y="T23"/>
                      </a:cxn>
                      <a:cxn ang="T124">
                        <a:pos x="T24" y="T25"/>
                      </a:cxn>
                      <a:cxn ang="T125">
                        <a:pos x="T26" y="T27"/>
                      </a:cxn>
                      <a:cxn ang="T126">
                        <a:pos x="T28" y="T29"/>
                      </a:cxn>
                      <a:cxn ang="T127">
                        <a:pos x="T30" y="T31"/>
                      </a:cxn>
                      <a:cxn ang="T128">
                        <a:pos x="T32" y="T33"/>
                      </a:cxn>
                      <a:cxn ang="T129">
                        <a:pos x="T34" y="T35"/>
                      </a:cxn>
                      <a:cxn ang="T130">
                        <a:pos x="T36" y="T37"/>
                      </a:cxn>
                      <a:cxn ang="T131">
                        <a:pos x="T38" y="T39"/>
                      </a:cxn>
                      <a:cxn ang="T132">
                        <a:pos x="T40" y="T41"/>
                      </a:cxn>
                      <a:cxn ang="T133">
                        <a:pos x="T42" y="T43"/>
                      </a:cxn>
                      <a:cxn ang="T134">
                        <a:pos x="T44" y="T45"/>
                      </a:cxn>
                      <a:cxn ang="T135">
                        <a:pos x="T46" y="T47"/>
                      </a:cxn>
                      <a:cxn ang="T136">
                        <a:pos x="T48" y="T49"/>
                      </a:cxn>
                      <a:cxn ang="T137">
                        <a:pos x="T50" y="T51"/>
                      </a:cxn>
                      <a:cxn ang="T138">
                        <a:pos x="T52" y="T53"/>
                      </a:cxn>
                      <a:cxn ang="T139">
                        <a:pos x="T54" y="T55"/>
                      </a:cxn>
                      <a:cxn ang="T140">
                        <a:pos x="T56" y="T57"/>
                      </a:cxn>
                      <a:cxn ang="T141">
                        <a:pos x="T58" y="T59"/>
                      </a:cxn>
                      <a:cxn ang="T142">
                        <a:pos x="T60" y="T61"/>
                      </a:cxn>
                      <a:cxn ang="T143">
                        <a:pos x="T62" y="T63"/>
                      </a:cxn>
                      <a:cxn ang="T144">
                        <a:pos x="T64" y="T65"/>
                      </a:cxn>
                      <a:cxn ang="T145">
                        <a:pos x="T66" y="T67"/>
                      </a:cxn>
                      <a:cxn ang="T146">
                        <a:pos x="T68" y="T69"/>
                      </a:cxn>
                      <a:cxn ang="T147">
                        <a:pos x="T70" y="T71"/>
                      </a:cxn>
                      <a:cxn ang="T148">
                        <a:pos x="T72" y="T73"/>
                      </a:cxn>
                      <a:cxn ang="T149">
                        <a:pos x="T74" y="T75"/>
                      </a:cxn>
                      <a:cxn ang="T150">
                        <a:pos x="T76" y="T77"/>
                      </a:cxn>
                      <a:cxn ang="T151">
                        <a:pos x="T78" y="T79"/>
                      </a:cxn>
                      <a:cxn ang="T152">
                        <a:pos x="T80" y="T81"/>
                      </a:cxn>
                      <a:cxn ang="T153">
                        <a:pos x="T82" y="T83"/>
                      </a:cxn>
                      <a:cxn ang="T154">
                        <a:pos x="T84" y="T85"/>
                      </a:cxn>
                      <a:cxn ang="T155">
                        <a:pos x="T86" y="T87"/>
                      </a:cxn>
                      <a:cxn ang="T156">
                        <a:pos x="T88" y="T89"/>
                      </a:cxn>
                      <a:cxn ang="T157">
                        <a:pos x="T90" y="T91"/>
                      </a:cxn>
                      <a:cxn ang="T158">
                        <a:pos x="T92" y="T93"/>
                      </a:cxn>
                      <a:cxn ang="T159">
                        <a:pos x="T94" y="T95"/>
                      </a:cxn>
                      <a:cxn ang="T160">
                        <a:pos x="T96" y="T97"/>
                      </a:cxn>
                      <a:cxn ang="T161">
                        <a:pos x="T98" y="T99"/>
                      </a:cxn>
                      <a:cxn ang="T162">
                        <a:pos x="T100" y="T101"/>
                      </a:cxn>
                      <a:cxn ang="T163">
                        <a:pos x="T102" y="T103"/>
                      </a:cxn>
                      <a:cxn ang="T164">
                        <a:pos x="T104" y="T105"/>
                      </a:cxn>
                      <a:cxn ang="T165">
                        <a:pos x="T106" y="T107"/>
                      </a:cxn>
                      <a:cxn ang="T166">
                        <a:pos x="T108" y="T109"/>
                      </a:cxn>
                      <a:cxn ang="T167">
                        <a:pos x="T110" y="T111"/>
                      </a:cxn>
                    </a:cxnLst>
                    <a:rect l="T168" t="T169" r="T170" b="T171"/>
                    <a:pathLst>
                      <a:path w="525" h="311">
                        <a:moveTo>
                          <a:pt x="273" y="31"/>
                        </a:moveTo>
                        <a:lnTo>
                          <a:pt x="307" y="31"/>
                        </a:lnTo>
                        <a:lnTo>
                          <a:pt x="315" y="27"/>
                        </a:lnTo>
                        <a:lnTo>
                          <a:pt x="324" y="24"/>
                        </a:lnTo>
                        <a:lnTo>
                          <a:pt x="333" y="22"/>
                        </a:lnTo>
                        <a:lnTo>
                          <a:pt x="342" y="21"/>
                        </a:lnTo>
                        <a:lnTo>
                          <a:pt x="359" y="20"/>
                        </a:lnTo>
                        <a:lnTo>
                          <a:pt x="377" y="20"/>
                        </a:lnTo>
                        <a:lnTo>
                          <a:pt x="385" y="20"/>
                        </a:lnTo>
                        <a:lnTo>
                          <a:pt x="393" y="20"/>
                        </a:lnTo>
                        <a:lnTo>
                          <a:pt x="401" y="19"/>
                        </a:lnTo>
                        <a:lnTo>
                          <a:pt x="408" y="17"/>
                        </a:lnTo>
                        <a:lnTo>
                          <a:pt x="415" y="15"/>
                        </a:lnTo>
                        <a:lnTo>
                          <a:pt x="421" y="11"/>
                        </a:lnTo>
                        <a:lnTo>
                          <a:pt x="427" y="7"/>
                        </a:lnTo>
                        <a:lnTo>
                          <a:pt x="433" y="0"/>
                        </a:lnTo>
                        <a:lnTo>
                          <a:pt x="512" y="0"/>
                        </a:lnTo>
                        <a:lnTo>
                          <a:pt x="514" y="6"/>
                        </a:lnTo>
                        <a:lnTo>
                          <a:pt x="519" y="12"/>
                        </a:lnTo>
                        <a:lnTo>
                          <a:pt x="523" y="17"/>
                        </a:lnTo>
                        <a:lnTo>
                          <a:pt x="525" y="19"/>
                        </a:lnTo>
                        <a:lnTo>
                          <a:pt x="511" y="26"/>
                        </a:lnTo>
                        <a:lnTo>
                          <a:pt x="491" y="36"/>
                        </a:lnTo>
                        <a:lnTo>
                          <a:pt x="468" y="47"/>
                        </a:lnTo>
                        <a:lnTo>
                          <a:pt x="443" y="57"/>
                        </a:lnTo>
                        <a:lnTo>
                          <a:pt x="418" y="66"/>
                        </a:lnTo>
                        <a:lnTo>
                          <a:pt x="392" y="73"/>
                        </a:lnTo>
                        <a:lnTo>
                          <a:pt x="379" y="76"/>
                        </a:lnTo>
                        <a:lnTo>
                          <a:pt x="368" y="78"/>
                        </a:lnTo>
                        <a:lnTo>
                          <a:pt x="356" y="80"/>
                        </a:lnTo>
                        <a:lnTo>
                          <a:pt x="346" y="80"/>
                        </a:lnTo>
                        <a:lnTo>
                          <a:pt x="333" y="81"/>
                        </a:lnTo>
                        <a:lnTo>
                          <a:pt x="321" y="83"/>
                        </a:lnTo>
                        <a:lnTo>
                          <a:pt x="309" y="86"/>
                        </a:lnTo>
                        <a:lnTo>
                          <a:pt x="299" y="90"/>
                        </a:lnTo>
                        <a:lnTo>
                          <a:pt x="279" y="101"/>
                        </a:lnTo>
                        <a:lnTo>
                          <a:pt x="262" y="111"/>
                        </a:lnTo>
                        <a:lnTo>
                          <a:pt x="253" y="116"/>
                        </a:lnTo>
                        <a:lnTo>
                          <a:pt x="244" y="121"/>
                        </a:lnTo>
                        <a:lnTo>
                          <a:pt x="235" y="124"/>
                        </a:lnTo>
                        <a:lnTo>
                          <a:pt x="226" y="127"/>
                        </a:lnTo>
                        <a:lnTo>
                          <a:pt x="218" y="129"/>
                        </a:lnTo>
                        <a:lnTo>
                          <a:pt x="208" y="129"/>
                        </a:lnTo>
                        <a:lnTo>
                          <a:pt x="198" y="127"/>
                        </a:lnTo>
                        <a:lnTo>
                          <a:pt x="187" y="123"/>
                        </a:lnTo>
                        <a:lnTo>
                          <a:pt x="186" y="128"/>
                        </a:lnTo>
                        <a:lnTo>
                          <a:pt x="183" y="133"/>
                        </a:lnTo>
                        <a:lnTo>
                          <a:pt x="178" y="137"/>
                        </a:lnTo>
                        <a:lnTo>
                          <a:pt x="174" y="142"/>
                        </a:lnTo>
                        <a:lnTo>
                          <a:pt x="174" y="144"/>
                        </a:lnTo>
                        <a:lnTo>
                          <a:pt x="175" y="145"/>
                        </a:lnTo>
                        <a:lnTo>
                          <a:pt x="177" y="146"/>
                        </a:lnTo>
                        <a:lnTo>
                          <a:pt x="180" y="147"/>
                        </a:lnTo>
                        <a:lnTo>
                          <a:pt x="185" y="148"/>
                        </a:lnTo>
                        <a:lnTo>
                          <a:pt x="187" y="148"/>
                        </a:lnTo>
                        <a:lnTo>
                          <a:pt x="186" y="152"/>
                        </a:lnTo>
                        <a:lnTo>
                          <a:pt x="184" y="157"/>
                        </a:lnTo>
                        <a:lnTo>
                          <a:pt x="181" y="160"/>
                        </a:lnTo>
                        <a:lnTo>
                          <a:pt x="178" y="164"/>
                        </a:lnTo>
                        <a:lnTo>
                          <a:pt x="176" y="167"/>
                        </a:lnTo>
                        <a:lnTo>
                          <a:pt x="175" y="171"/>
                        </a:lnTo>
                        <a:lnTo>
                          <a:pt x="176" y="175"/>
                        </a:lnTo>
                        <a:lnTo>
                          <a:pt x="180" y="179"/>
                        </a:lnTo>
                        <a:lnTo>
                          <a:pt x="175" y="185"/>
                        </a:lnTo>
                        <a:lnTo>
                          <a:pt x="168" y="190"/>
                        </a:lnTo>
                        <a:lnTo>
                          <a:pt x="162" y="194"/>
                        </a:lnTo>
                        <a:lnTo>
                          <a:pt x="155" y="197"/>
                        </a:lnTo>
                        <a:lnTo>
                          <a:pt x="150" y="201"/>
                        </a:lnTo>
                        <a:lnTo>
                          <a:pt x="144" y="204"/>
                        </a:lnTo>
                        <a:lnTo>
                          <a:pt x="143" y="207"/>
                        </a:lnTo>
                        <a:lnTo>
                          <a:pt x="141" y="209"/>
                        </a:lnTo>
                        <a:lnTo>
                          <a:pt x="141" y="213"/>
                        </a:lnTo>
                        <a:lnTo>
                          <a:pt x="140" y="216"/>
                        </a:lnTo>
                        <a:lnTo>
                          <a:pt x="141" y="222"/>
                        </a:lnTo>
                        <a:lnTo>
                          <a:pt x="144" y="228"/>
                        </a:lnTo>
                        <a:lnTo>
                          <a:pt x="149" y="234"/>
                        </a:lnTo>
                        <a:lnTo>
                          <a:pt x="155" y="241"/>
                        </a:lnTo>
                        <a:lnTo>
                          <a:pt x="163" y="247"/>
                        </a:lnTo>
                        <a:lnTo>
                          <a:pt x="172" y="254"/>
                        </a:lnTo>
                        <a:lnTo>
                          <a:pt x="181" y="260"/>
                        </a:lnTo>
                        <a:lnTo>
                          <a:pt x="191" y="267"/>
                        </a:lnTo>
                        <a:lnTo>
                          <a:pt x="213" y="279"/>
                        </a:lnTo>
                        <a:lnTo>
                          <a:pt x="235" y="290"/>
                        </a:lnTo>
                        <a:lnTo>
                          <a:pt x="256" y="300"/>
                        </a:lnTo>
                        <a:lnTo>
                          <a:pt x="273" y="308"/>
                        </a:lnTo>
                        <a:lnTo>
                          <a:pt x="258" y="310"/>
                        </a:lnTo>
                        <a:lnTo>
                          <a:pt x="243" y="311"/>
                        </a:lnTo>
                        <a:lnTo>
                          <a:pt x="229" y="311"/>
                        </a:lnTo>
                        <a:lnTo>
                          <a:pt x="214" y="310"/>
                        </a:lnTo>
                        <a:lnTo>
                          <a:pt x="189" y="309"/>
                        </a:lnTo>
                        <a:lnTo>
                          <a:pt x="167" y="308"/>
                        </a:lnTo>
                        <a:lnTo>
                          <a:pt x="155" y="308"/>
                        </a:lnTo>
                        <a:lnTo>
                          <a:pt x="145" y="308"/>
                        </a:lnTo>
                        <a:lnTo>
                          <a:pt x="138" y="307"/>
                        </a:lnTo>
                        <a:lnTo>
                          <a:pt x="131" y="305"/>
                        </a:lnTo>
                        <a:lnTo>
                          <a:pt x="129" y="304"/>
                        </a:lnTo>
                        <a:lnTo>
                          <a:pt x="127" y="302"/>
                        </a:lnTo>
                        <a:lnTo>
                          <a:pt x="124" y="300"/>
                        </a:lnTo>
                        <a:lnTo>
                          <a:pt x="123" y="298"/>
                        </a:lnTo>
                        <a:lnTo>
                          <a:pt x="121" y="292"/>
                        </a:lnTo>
                        <a:lnTo>
                          <a:pt x="120" y="284"/>
                        </a:lnTo>
                        <a:lnTo>
                          <a:pt x="120" y="282"/>
                        </a:lnTo>
                        <a:lnTo>
                          <a:pt x="119" y="280"/>
                        </a:lnTo>
                        <a:lnTo>
                          <a:pt x="118" y="279"/>
                        </a:lnTo>
                        <a:lnTo>
                          <a:pt x="116" y="278"/>
                        </a:lnTo>
                        <a:lnTo>
                          <a:pt x="111" y="277"/>
                        </a:lnTo>
                        <a:lnTo>
                          <a:pt x="106" y="276"/>
                        </a:lnTo>
                        <a:lnTo>
                          <a:pt x="95" y="277"/>
                        </a:lnTo>
                        <a:lnTo>
                          <a:pt x="87" y="278"/>
                        </a:lnTo>
                        <a:lnTo>
                          <a:pt x="84" y="287"/>
                        </a:lnTo>
                        <a:lnTo>
                          <a:pt x="80" y="296"/>
                        </a:lnTo>
                        <a:lnTo>
                          <a:pt x="66" y="291"/>
                        </a:lnTo>
                        <a:lnTo>
                          <a:pt x="55" y="287"/>
                        </a:lnTo>
                        <a:lnTo>
                          <a:pt x="44" y="282"/>
                        </a:lnTo>
                        <a:lnTo>
                          <a:pt x="35" y="276"/>
                        </a:lnTo>
                        <a:lnTo>
                          <a:pt x="19" y="263"/>
                        </a:lnTo>
                        <a:lnTo>
                          <a:pt x="0" y="246"/>
                        </a:lnTo>
                        <a:lnTo>
                          <a:pt x="8" y="244"/>
                        </a:lnTo>
                        <a:lnTo>
                          <a:pt x="13" y="242"/>
                        </a:lnTo>
                        <a:lnTo>
                          <a:pt x="18" y="239"/>
                        </a:lnTo>
                        <a:lnTo>
                          <a:pt x="22" y="237"/>
                        </a:lnTo>
                        <a:lnTo>
                          <a:pt x="29" y="230"/>
                        </a:lnTo>
                        <a:lnTo>
                          <a:pt x="34" y="222"/>
                        </a:lnTo>
                        <a:lnTo>
                          <a:pt x="31" y="219"/>
                        </a:lnTo>
                        <a:lnTo>
                          <a:pt x="29" y="216"/>
                        </a:lnTo>
                        <a:lnTo>
                          <a:pt x="28" y="213"/>
                        </a:lnTo>
                        <a:lnTo>
                          <a:pt x="28" y="211"/>
                        </a:lnTo>
                        <a:lnTo>
                          <a:pt x="30" y="205"/>
                        </a:lnTo>
                        <a:lnTo>
                          <a:pt x="34" y="200"/>
                        </a:lnTo>
                        <a:lnTo>
                          <a:pt x="38" y="196"/>
                        </a:lnTo>
                        <a:lnTo>
                          <a:pt x="40" y="191"/>
                        </a:lnTo>
                        <a:lnTo>
                          <a:pt x="40" y="188"/>
                        </a:lnTo>
                        <a:lnTo>
                          <a:pt x="39" y="185"/>
                        </a:lnTo>
                        <a:lnTo>
                          <a:pt x="37" y="182"/>
                        </a:lnTo>
                        <a:lnTo>
                          <a:pt x="34" y="179"/>
                        </a:lnTo>
                        <a:lnTo>
                          <a:pt x="73" y="179"/>
                        </a:lnTo>
                        <a:lnTo>
                          <a:pt x="106" y="179"/>
                        </a:lnTo>
                        <a:lnTo>
                          <a:pt x="134" y="179"/>
                        </a:lnTo>
                        <a:lnTo>
                          <a:pt x="167" y="179"/>
                        </a:lnTo>
                        <a:lnTo>
                          <a:pt x="147" y="178"/>
                        </a:lnTo>
                        <a:lnTo>
                          <a:pt x="131" y="177"/>
                        </a:lnTo>
                        <a:lnTo>
                          <a:pt x="117" y="174"/>
                        </a:lnTo>
                        <a:lnTo>
                          <a:pt x="102" y="171"/>
                        </a:lnTo>
                        <a:lnTo>
                          <a:pt x="90" y="166"/>
                        </a:lnTo>
                        <a:lnTo>
                          <a:pt x="78" y="161"/>
                        </a:lnTo>
                        <a:lnTo>
                          <a:pt x="66" y="155"/>
                        </a:lnTo>
                        <a:lnTo>
                          <a:pt x="54" y="148"/>
                        </a:lnTo>
                        <a:lnTo>
                          <a:pt x="65" y="143"/>
                        </a:lnTo>
                        <a:lnTo>
                          <a:pt x="75" y="139"/>
                        </a:lnTo>
                        <a:lnTo>
                          <a:pt x="84" y="134"/>
                        </a:lnTo>
                        <a:lnTo>
                          <a:pt x="91" y="130"/>
                        </a:lnTo>
                        <a:lnTo>
                          <a:pt x="106" y="120"/>
                        </a:lnTo>
                        <a:lnTo>
                          <a:pt x="120" y="111"/>
                        </a:lnTo>
                        <a:lnTo>
                          <a:pt x="118" y="110"/>
                        </a:lnTo>
                        <a:lnTo>
                          <a:pt x="115" y="108"/>
                        </a:lnTo>
                        <a:lnTo>
                          <a:pt x="111" y="103"/>
                        </a:lnTo>
                        <a:lnTo>
                          <a:pt x="108" y="99"/>
                        </a:lnTo>
                        <a:lnTo>
                          <a:pt x="102" y="87"/>
                        </a:lnTo>
                        <a:lnTo>
                          <a:pt x="100" y="80"/>
                        </a:lnTo>
                        <a:lnTo>
                          <a:pt x="108" y="80"/>
                        </a:lnTo>
                        <a:lnTo>
                          <a:pt x="117" y="78"/>
                        </a:lnTo>
                        <a:lnTo>
                          <a:pt x="127" y="76"/>
                        </a:lnTo>
                        <a:lnTo>
                          <a:pt x="138" y="73"/>
                        </a:lnTo>
                        <a:lnTo>
                          <a:pt x="161" y="66"/>
                        </a:lnTo>
                        <a:lnTo>
                          <a:pt x="184" y="58"/>
                        </a:lnTo>
                        <a:lnTo>
                          <a:pt x="209" y="50"/>
                        </a:lnTo>
                        <a:lnTo>
                          <a:pt x="232" y="41"/>
                        </a:lnTo>
                        <a:lnTo>
                          <a:pt x="254" y="35"/>
                        </a:lnTo>
                        <a:lnTo>
                          <a:pt x="273" y="31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65" name="Freeform 522"/>
                  <p:cNvSpPr>
                    <a:spLocks/>
                  </p:cNvSpPr>
                  <p:nvPr>
                    <p:custDataLst>
                      <p:tags r:id="rId349"/>
                    </p:custDataLst>
                  </p:nvPr>
                </p:nvSpPr>
                <p:spPr bwMode="auto">
                  <a:xfrm>
                    <a:off x="4695825" y="1911350"/>
                    <a:ext cx="31750" cy="55563"/>
                  </a:xfrm>
                  <a:custGeom>
                    <a:avLst/>
                    <a:gdLst>
                      <a:gd name="T0" fmla="*/ 2147483647 w 79"/>
                      <a:gd name="T1" fmla="*/ 0 h 38"/>
                      <a:gd name="T2" fmla="*/ 2147483647 w 79"/>
                      <a:gd name="T3" fmla="*/ 2147483647 h 38"/>
                      <a:gd name="T4" fmla="*/ 2147483647 w 79"/>
                      <a:gd name="T5" fmla="*/ 2147483647 h 38"/>
                      <a:gd name="T6" fmla="*/ 2147483647 w 79"/>
                      <a:gd name="T7" fmla="*/ 2147483647 h 38"/>
                      <a:gd name="T8" fmla="*/ 2147483647 w 79"/>
                      <a:gd name="T9" fmla="*/ 2147483647 h 38"/>
                      <a:gd name="T10" fmla="*/ 2147483647 w 79"/>
                      <a:gd name="T11" fmla="*/ 2147483647 h 38"/>
                      <a:gd name="T12" fmla="*/ 2147483647 w 79"/>
                      <a:gd name="T13" fmla="*/ 2147483647 h 38"/>
                      <a:gd name="T14" fmla="*/ 2147483647 w 79"/>
                      <a:gd name="T15" fmla="*/ 2147483647 h 38"/>
                      <a:gd name="T16" fmla="*/ 2147483647 w 79"/>
                      <a:gd name="T17" fmla="*/ 2147483647 h 38"/>
                      <a:gd name="T18" fmla="*/ 2147483647 w 79"/>
                      <a:gd name="T19" fmla="*/ 2147483647 h 38"/>
                      <a:gd name="T20" fmla="*/ 2147483647 w 79"/>
                      <a:gd name="T21" fmla="*/ 2147483647 h 38"/>
                      <a:gd name="T22" fmla="*/ 2147483647 w 79"/>
                      <a:gd name="T23" fmla="*/ 2147483647 h 38"/>
                      <a:gd name="T24" fmla="*/ 2147483647 w 79"/>
                      <a:gd name="T25" fmla="*/ 2147483647 h 38"/>
                      <a:gd name="T26" fmla="*/ 2147483647 w 79"/>
                      <a:gd name="T27" fmla="*/ 2147483647 h 38"/>
                      <a:gd name="T28" fmla="*/ 2147483647 w 79"/>
                      <a:gd name="T29" fmla="*/ 2147483647 h 38"/>
                      <a:gd name="T30" fmla="*/ 2147483647 w 79"/>
                      <a:gd name="T31" fmla="*/ 2147483647 h 38"/>
                      <a:gd name="T32" fmla="*/ 2147483647 w 79"/>
                      <a:gd name="T33" fmla="*/ 2147483647 h 38"/>
                      <a:gd name="T34" fmla="*/ 2147483647 w 79"/>
                      <a:gd name="T35" fmla="*/ 2147483647 h 38"/>
                      <a:gd name="T36" fmla="*/ 2147483647 w 79"/>
                      <a:gd name="T37" fmla="*/ 2147483647 h 38"/>
                      <a:gd name="T38" fmla="*/ 2147483647 w 79"/>
                      <a:gd name="T39" fmla="*/ 2147483647 h 38"/>
                      <a:gd name="T40" fmla="*/ 2147483647 w 79"/>
                      <a:gd name="T41" fmla="*/ 2147483647 h 38"/>
                      <a:gd name="T42" fmla="*/ 2147483647 w 79"/>
                      <a:gd name="T43" fmla="*/ 2147483647 h 38"/>
                      <a:gd name="T44" fmla="*/ 2147483647 w 79"/>
                      <a:gd name="T45" fmla="*/ 2147483647 h 38"/>
                      <a:gd name="T46" fmla="*/ 0 w 79"/>
                      <a:gd name="T47" fmla="*/ 2147483647 h 38"/>
                      <a:gd name="T48" fmla="*/ 0 w 79"/>
                      <a:gd name="T49" fmla="*/ 2147483647 h 38"/>
                      <a:gd name="T50" fmla="*/ 2147483647 w 79"/>
                      <a:gd name="T51" fmla="*/ 2147483647 h 38"/>
                      <a:gd name="T52" fmla="*/ 2147483647 w 79"/>
                      <a:gd name="T53" fmla="*/ 2147483647 h 38"/>
                      <a:gd name="T54" fmla="*/ 2147483647 w 79"/>
                      <a:gd name="T55" fmla="*/ 2147483647 h 38"/>
                      <a:gd name="T56" fmla="*/ 2147483647 w 79"/>
                      <a:gd name="T57" fmla="*/ 2147483647 h 38"/>
                      <a:gd name="T58" fmla="*/ 2147483647 w 79"/>
                      <a:gd name="T59" fmla="*/ 2147483647 h 38"/>
                      <a:gd name="T60" fmla="*/ 2147483647 w 79"/>
                      <a:gd name="T61" fmla="*/ 0 h 38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w 79"/>
                      <a:gd name="T94" fmla="*/ 0 h 38"/>
                      <a:gd name="T95" fmla="*/ 79 w 79"/>
                      <a:gd name="T96" fmla="*/ 38 h 38"/>
                    </a:gdLst>
                    <a:ahLst/>
                    <a:cxnLst>
                      <a:cxn ang="T62">
                        <a:pos x="T0" y="T1"/>
                      </a:cxn>
                      <a:cxn ang="T63">
                        <a:pos x="T2" y="T3"/>
                      </a:cxn>
                      <a:cxn ang="T64">
                        <a:pos x="T4" y="T5"/>
                      </a:cxn>
                      <a:cxn ang="T65">
                        <a:pos x="T6" y="T7"/>
                      </a:cxn>
                      <a:cxn ang="T66">
                        <a:pos x="T8" y="T9"/>
                      </a:cxn>
                      <a:cxn ang="T67">
                        <a:pos x="T10" y="T11"/>
                      </a:cxn>
                      <a:cxn ang="T68">
                        <a:pos x="T12" y="T13"/>
                      </a:cxn>
                      <a:cxn ang="T69">
                        <a:pos x="T14" y="T15"/>
                      </a:cxn>
                      <a:cxn ang="T70">
                        <a:pos x="T16" y="T17"/>
                      </a:cxn>
                      <a:cxn ang="T71">
                        <a:pos x="T18" y="T19"/>
                      </a:cxn>
                      <a:cxn ang="T72">
                        <a:pos x="T20" y="T21"/>
                      </a:cxn>
                      <a:cxn ang="T73">
                        <a:pos x="T22" y="T23"/>
                      </a:cxn>
                      <a:cxn ang="T74">
                        <a:pos x="T24" y="T25"/>
                      </a:cxn>
                      <a:cxn ang="T75">
                        <a:pos x="T26" y="T27"/>
                      </a:cxn>
                      <a:cxn ang="T76">
                        <a:pos x="T28" y="T29"/>
                      </a:cxn>
                      <a:cxn ang="T77">
                        <a:pos x="T30" y="T31"/>
                      </a:cxn>
                      <a:cxn ang="T78">
                        <a:pos x="T32" y="T33"/>
                      </a:cxn>
                      <a:cxn ang="T79">
                        <a:pos x="T34" y="T35"/>
                      </a:cxn>
                      <a:cxn ang="T80">
                        <a:pos x="T36" y="T37"/>
                      </a:cxn>
                      <a:cxn ang="T81">
                        <a:pos x="T38" y="T39"/>
                      </a:cxn>
                      <a:cxn ang="T82">
                        <a:pos x="T40" y="T41"/>
                      </a:cxn>
                      <a:cxn ang="T83">
                        <a:pos x="T42" y="T43"/>
                      </a:cxn>
                      <a:cxn ang="T84">
                        <a:pos x="T44" y="T45"/>
                      </a:cxn>
                      <a:cxn ang="T85">
                        <a:pos x="T46" y="T47"/>
                      </a:cxn>
                      <a:cxn ang="T86">
                        <a:pos x="T48" y="T49"/>
                      </a:cxn>
                      <a:cxn ang="T87">
                        <a:pos x="T50" y="T51"/>
                      </a:cxn>
                      <a:cxn ang="T88">
                        <a:pos x="T52" y="T53"/>
                      </a:cxn>
                      <a:cxn ang="T89">
                        <a:pos x="T54" y="T55"/>
                      </a:cxn>
                      <a:cxn ang="T90">
                        <a:pos x="T56" y="T57"/>
                      </a:cxn>
                      <a:cxn ang="T91">
                        <a:pos x="T58" y="T59"/>
                      </a:cxn>
                      <a:cxn ang="T92">
                        <a:pos x="T60" y="T61"/>
                      </a:cxn>
                    </a:cxnLst>
                    <a:rect l="T93" t="T94" r="T95" b="T96"/>
                    <a:pathLst>
                      <a:path w="79" h="38">
                        <a:moveTo>
                          <a:pt x="46" y="0"/>
                        </a:moveTo>
                        <a:lnTo>
                          <a:pt x="54" y="1"/>
                        </a:lnTo>
                        <a:lnTo>
                          <a:pt x="62" y="3"/>
                        </a:lnTo>
                        <a:lnTo>
                          <a:pt x="68" y="7"/>
                        </a:lnTo>
                        <a:lnTo>
                          <a:pt x="72" y="12"/>
                        </a:lnTo>
                        <a:lnTo>
                          <a:pt x="75" y="17"/>
                        </a:lnTo>
                        <a:lnTo>
                          <a:pt x="77" y="22"/>
                        </a:lnTo>
                        <a:lnTo>
                          <a:pt x="79" y="27"/>
                        </a:lnTo>
                        <a:lnTo>
                          <a:pt x="79" y="32"/>
                        </a:lnTo>
                        <a:lnTo>
                          <a:pt x="77" y="34"/>
                        </a:lnTo>
                        <a:lnTo>
                          <a:pt x="75" y="35"/>
                        </a:lnTo>
                        <a:lnTo>
                          <a:pt x="72" y="36"/>
                        </a:lnTo>
                        <a:lnTo>
                          <a:pt x="68" y="37"/>
                        </a:lnTo>
                        <a:lnTo>
                          <a:pt x="57" y="38"/>
                        </a:lnTo>
                        <a:lnTo>
                          <a:pt x="46" y="38"/>
                        </a:lnTo>
                        <a:lnTo>
                          <a:pt x="38" y="37"/>
                        </a:lnTo>
                        <a:lnTo>
                          <a:pt x="30" y="36"/>
                        </a:lnTo>
                        <a:lnTo>
                          <a:pt x="21" y="35"/>
                        </a:lnTo>
                        <a:lnTo>
                          <a:pt x="15" y="32"/>
                        </a:lnTo>
                        <a:lnTo>
                          <a:pt x="8" y="29"/>
                        </a:lnTo>
                        <a:lnTo>
                          <a:pt x="4" y="25"/>
                        </a:lnTo>
                        <a:lnTo>
                          <a:pt x="2" y="22"/>
                        </a:lnTo>
                        <a:lnTo>
                          <a:pt x="1" y="20"/>
                        </a:lnTo>
                        <a:lnTo>
                          <a:pt x="0" y="17"/>
                        </a:lnTo>
                        <a:lnTo>
                          <a:pt x="0" y="13"/>
                        </a:lnTo>
                        <a:lnTo>
                          <a:pt x="1" y="11"/>
                        </a:lnTo>
                        <a:lnTo>
                          <a:pt x="4" y="9"/>
                        </a:lnTo>
                        <a:lnTo>
                          <a:pt x="10" y="6"/>
                        </a:lnTo>
                        <a:lnTo>
                          <a:pt x="17" y="4"/>
                        </a:lnTo>
                        <a:lnTo>
                          <a:pt x="32" y="1"/>
                        </a:lnTo>
                        <a:lnTo>
                          <a:pt x="46" y="0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66" name="Freeform 523"/>
                  <p:cNvSpPr>
                    <a:spLocks/>
                  </p:cNvSpPr>
                  <p:nvPr>
                    <p:custDataLst>
                      <p:tags r:id="rId350"/>
                    </p:custDataLst>
                  </p:nvPr>
                </p:nvSpPr>
                <p:spPr bwMode="auto">
                  <a:xfrm>
                    <a:off x="7000875" y="2208213"/>
                    <a:ext cx="196850" cy="268287"/>
                  </a:xfrm>
                  <a:custGeom>
                    <a:avLst/>
                    <a:gdLst>
                      <a:gd name="T0" fmla="*/ 2147483647 w 459"/>
                      <a:gd name="T1" fmla="*/ 2147483647 h 511"/>
                      <a:gd name="T2" fmla="*/ 2147483647 w 459"/>
                      <a:gd name="T3" fmla="*/ 2147483647 h 511"/>
                      <a:gd name="T4" fmla="*/ 0 w 459"/>
                      <a:gd name="T5" fmla="*/ 0 h 511"/>
                      <a:gd name="T6" fmla="*/ 2147483647 w 459"/>
                      <a:gd name="T7" fmla="*/ 2147483647 h 511"/>
                      <a:gd name="T8" fmla="*/ 2147483647 w 459"/>
                      <a:gd name="T9" fmla="*/ 2147483647 h 511"/>
                      <a:gd name="T10" fmla="*/ 2147483647 w 459"/>
                      <a:gd name="T11" fmla="*/ 2147483647 h 511"/>
                      <a:gd name="T12" fmla="*/ 2147483647 w 459"/>
                      <a:gd name="T13" fmla="*/ 2147483647 h 511"/>
                      <a:gd name="T14" fmla="*/ 2147483647 w 459"/>
                      <a:gd name="T15" fmla="*/ 2147483647 h 511"/>
                      <a:gd name="T16" fmla="*/ 2147483647 w 459"/>
                      <a:gd name="T17" fmla="*/ 2147483647 h 511"/>
                      <a:gd name="T18" fmla="*/ 2147483647 w 459"/>
                      <a:gd name="T19" fmla="*/ 2147483647 h 511"/>
                      <a:gd name="T20" fmla="*/ 2147483647 w 459"/>
                      <a:gd name="T21" fmla="*/ 2147483647 h 511"/>
                      <a:gd name="T22" fmla="*/ 2147483647 w 459"/>
                      <a:gd name="T23" fmla="*/ 2147483647 h 511"/>
                      <a:gd name="T24" fmla="*/ 2147483647 w 459"/>
                      <a:gd name="T25" fmla="*/ 2147483647 h 511"/>
                      <a:gd name="T26" fmla="*/ 2147483647 w 459"/>
                      <a:gd name="T27" fmla="*/ 2147483647 h 511"/>
                      <a:gd name="T28" fmla="*/ 2147483647 w 459"/>
                      <a:gd name="T29" fmla="*/ 2147483647 h 511"/>
                      <a:gd name="T30" fmla="*/ 2147483647 w 459"/>
                      <a:gd name="T31" fmla="*/ 2147483647 h 511"/>
                      <a:gd name="T32" fmla="*/ 2147483647 w 459"/>
                      <a:gd name="T33" fmla="*/ 2147483647 h 511"/>
                      <a:gd name="T34" fmla="*/ 2147483647 w 459"/>
                      <a:gd name="T35" fmla="*/ 2147483647 h 511"/>
                      <a:gd name="T36" fmla="*/ 2147483647 w 459"/>
                      <a:gd name="T37" fmla="*/ 2147483647 h 511"/>
                      <a:gd name="T38" fmla="*/ 2147483647 w 459"/>
                      <a:gd name="T39" fmla="*/ 2147483647 h 511"/>
                      <a:gd name="T40" fmla="*/ 2147483647 w 459"/>
                      <a:gd name="T41" fmla="*/ 2147483647 h 511"/>
                      <a:gd name="T42" fmla="*/ 2147483647 w 459"/>
                      <a:gd name="T43" fmla="*/ 2147483647 h 511"/>
                      <a:gd name="T44" fmla="*/ 2147483647 w 459"/>
                      <a:gd name="T45" fmla="*/ 2147483647 h 511"/>
                      <a:gd name="T46" fmla="*/ 2147483647 w 459"/>
                      <a:gd name="T47" fmla="*/ 2147483647 h 511"/>
                      <a:gd name="T48" fmla="*/ 2147483647 w 459"/>
                      <a:gd name="T49" fmla="*/ 2147483647 h 511"/>
                      <a:gd name="T50" fmla="*/ 2147483647 w 459"/>
                      <a:gd name="T51" fmla="*/ 2147483647 h 511"/>
                      <a:gd name="T52" fmla="*/ 2147483647 w 459"/>
                      <a:gd name="T53" fmla="*/ 2147483647 h 511"/>
                      <a:gd name="T54" fmla="*/ 2147483647 w 459"/>
                      <a:gd name="T55" fmla="*/ 2147483647 h 511"/>
                      <a:gd name="T56" fmla="*/ 2147483647 w 459"/>
                      <a:gd name="T57" fmla="*/ 2147483647 h 511"/>
                      <a:gd name="T58" fmla="*/ 2147483647 w 459"/>
                      <a:gd name="T59" fmla="*/ 2147483647 h 511"/>
                      <a:gd name="T60" fmla="*/ 2147483647 w 459"/>
                      <a:gd name="T61" fmla="*/ 2147483647 h 511"/>
                      <a:gd name="T62" fmla="*/ 2147483647 w 459"/>
                      <a:gd name="T63" fmla="*/ 2147483647 h 511"/>
                      <a:gd name="T64" fmla="*/ 2147483647 w 459"/>
                      <a:gd name="T65" fmla="*/ 2147483647 h 511"/>
                      <a:gd name="T66" fmla="*/ 2147483647 w 459"/>
                      <a:gd name="T67" fmla="*/ 2147483647 h 511"/>
                      <a:gd name="T68" fmla="*/ 2147483647 w 459"/>
                      <a:gd name="T69" fmla="*/ 2147483647 h 511"/>
                      <a:gd name="T70" fmla="*/ 2147483647 w 459"/>
                      <a:gd name="T71" fmla="*/ 2147483647 h 511"/>
                      <a:gd name="T72" fmla="*/ 2147483647 w 459"/>
                      <a:gd name="T73" fmla="*/ 2147483647 h 511"/>
                      <a:gd name="T74" fmla="*/ 2147483647 w 459"/>
                      <a:gd name="T75" fmla="*/ 2147483647 h 511"/>
                      <a:gd name="T76" fmla="*/ 2147483647 w 459"/>
                      <a:gd name="T77" fmla="*/ 2147483647 h 511"/>
                      <a:gd name="T78" fmla="*/ 2147483647 w 459"/>
                      <a:gd name="T79" fmla="*/ 2147483647 h 511"/>
                      <a:gd name="T80" fmla="*/ 2147483647 w 459"/>
                      <a:gd name="T81" fmla="*/ 2147483647 h 511"/>
                      <a:gd name="T82" fmla="*/ 2147483647 w 459"/>
                      <a:gd name="T83" fmla="*/ 2147483647 h 511"/>
                      <a:gd name="T84" fmla="*/ 2147483647 w 459"/>
                      <a:gd name="T85" fmla="*/ 2147483647 h 511"/>
                      <a:gd name="T86" fmla="*/ 2147483647 w 459"/>
                      <a:gd name="T87" fmla="*/ 2147483647 h 511"/>
                      <a:gd name="T88" fmla="*/ 2147483647 w 459"/>
                      <a:gd name="T89" fmla="*/ 2147483647 h 511"/>
                      <a:gd name="T90" fmla="*/ 2147483647 w 459"/>
                      <a:gd name="T91" fmla="*/ 2147483647 h 511"/>
                      <a:gd name="T92" fmla="*/ 2147483647 w 459"/>
                      <a:gd name="T93" fmla="*/ 2147483647 h 511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w 459"/>
                      <a:gd name="T142" fmla="*/ 0 h 511"/>
                      <a:gd name="T143" fmla="*/ 459 w 459"/>
                      <a:gd name="T144" fmla="*/ 511 h 511"/>
                    </a:gdLst>
                    <a:ahLst/>
                    <a:cxnLst>
                      <a:cxn ang="T94">
                        <a:pos x="T0" y="T1"/>
                      </a:cxn>
                      <a:cxn ang="T95">
                        <a:pos x="T2" y="T3"/>
                      </a:cxn>
                      <a:cxn ang="T96">
                        <a:pos x="T4" y="T5"/>
                      </a:cxn>
                      <a:cxn ang="T97">
                        <a:pos x="T6" y="T7"/>
                      </a:cxn>
                      <a:cxn ang="T98">
                        <a:pos x="T8" y="T9"/>
                      </a:cxn>
                      <a:cxn ang="T99">
                        <a:pos x="T10" y="T11"/>
                      </a:cxn>
                      <a:cxn ang="T100">
                        <a:pos x="T12" y="T13"/>
                      </a:cxn>
                      <a:cxn ang="T101">
                        <a:pos x="T14" y="T15"/>
                      </a:cxn>
                      <a:cxn ang="T102">
                        <a:pos x="T16" y="T17"/>
                      </a:cxn>
                      <a:cxn ang="T103">
                        <a:pos x="T18" y="T19"/>
                      </a:cxn>
                      <a:cxn ang="T104">
                        <a:pos x="T20" y="T21"/>
                      </a:cxn>
                      <a:cxn ang="T105">
                        <a:pos x="T22" y="T23"/>
                      </a:cxn>
                      <a:cxn ang="T106">
                        <a:pos x="T24" y="T25"/>
                      </a:cxn>
                      <a:cxn ang="T107">
                        <a:pos x="T26" y="T27"/>
                      </a:cxn>
                      <a:cxn ang="T108">
                        <a:pos x="T28" y="T29"/>
                      </a:cxn>
                      <a:cxn ang="T109">
                        <a:pos x="T30" y="T31"/>
                      </a:cxn>
                      <a:cxn ang="T110">
                        <a:pos x="T32" y="T33"/>
                      </a:cxn>
                      <a:cxn ang="T111">
                        <a:pos x="T34" y="T35"/>
                      </a:cxn>
                      <a:cxn ang="T112">
                        <a:pos x="T36" y="T37"/>
                      </a:cxn>
                      <a:cxn ang="T113">
                        <a:pos x="T38" y="T39"/>
                      </a:cxn>
                      <a:cxn ang="T114">
                        <a:pos x="T40" y="T41"/>
                      </a:cxn>
                      <a:cxn ang="T115">
                        <a:pos x="T42" y="T43"/>
                      </a:cxn>
                      <a:cxn ang="T116">
                        <a:pos x="T44" y="T45"/>
                      </a:cxn>
                      <a:cxn ang="T117">
                        <a:pos x="T46" y="T47"/>
                      </a:cxn>
                      <a:cxn ang="T118">
                        <a:pos x="T48" y="T49"/>
                      </a:cxn>
                      <a:cxn ang="T119">
                        <a:pos x="T50" y="T51"/>
                      </a:cxn>
                      <a:cxn ang="T120">
                        <a:pos x="T52" y="T53"/>
                      </a:cxn>
                      <a:cxn ang="T121">
                        <a:pos x="T54" y="T55"/>
                      </a:cxn>
                      <a:cxn ang="T122">
                        <a:pos x="T56" y="T57"/>
                      </a:cxn>
                      <a:cxn ang="T123">
                        <a:pos x="T58" y="T59"/>
                      </a:cxn>
                      <a:cxn ang="T124">
                        <a:pos x="T60" y="T61"/>
                      </a:cxn>
                      <a:cxn ang="T125">
                        <a:pos x="T62" y="T63"/>
                      </a:cxn>
                      <a:cxn ang="T126">
                        <a:pos x="T64" y="T65"/>
                      </a:cxn>
                      <a:cxn ang="T127">
                        <a:pos x="T66" y="T67"/>
                      </a:cxn>
                      <a:cxn ang="T128">
                        <a:pos x="T68" y="T69"/>
                      </a:cxn>
                      <a:cxn ang="T129">
                        <a:pos x="T70" y="T71"/>
                      </a:cxn>
                      <a:cxn ang="T130">
                        <a:pos x="T72" y="T73"/>
                      </a:cxn>
                      <a:cxn ang="T131">
                        <a:pos x="T74" y="T75"/>
                      </a:cxn>
                      <a:cxn ang="T132">
                        <a:pos x="T76" y="T77"/>
                      </a:cxn>
                      <a:cxn ang="T133">
                        <a:pos x="T78" y="T79"/>
                      </a:cxn>
                      <a:cxn ang="T134">
                        <a:pos x="T80" y="T81"/>
                      </a:cxn>
                      <a:cxn ang="T135">
                        <a:pos x="T82" y="T83"/>
                      </a:cxn>
                      <a:cxn ang="T136">
                        <a:pos x="T84" y="T85"/>
                      </a:cxn>
                      <a:cxn ang="T137">
                        <a:pos x="T86" y="T87"/>
                      </a:cxn>
                      <a:cxn ang="T138">
                        <a:pos x="T88" y="T89"/>
                      </a:cxn>
                      <a:cxn ang="T139">
                        <a:pos x="T90" y="T91"/>
                      </a:cxn>
                      <a:cxn ang="T140">
                        <a:pos x="T92" y="T93"/>
                      </a:cxn>
                    </a:cxnLst>
                    <a:rect l="T141" t="T142" r="T143" b="T144"/>
                    <a:pathLst>
                      <a:path w="459" h="511">
                        <a:moveTo>
                          <a:pt x="33" y="68"/>
                        </a:moveTo>
                        <a:lnTo>
                          <a:pt x="29" y="56"/>
                        </a:lnTo>
                        <a:lnTo>
                          <a:pt x="26" y="45"/>
                        </a:lnTo>
                        <a:lnTo>
                          <a:pt x="22" y="38"/>
                        </a:lnTo>
                        <a:lnTo>
                          <a:pt x="16" y="31"/>
                        </a:lnTo>
                        <a:lnTo>
                          <a:pt x="12" y="25"/>
                        </a:lnTo>
                        <a:lnTo>
                          <a:pt x="6" y="18"/>
                        </a:lnTo>
                        <a:lnTo>
                          <a:pt x="3" y="10"/>
                        </a:lnTo>
                        <a:lnTo>
                          <a:pt x="0" y="0"/>
                        </a:lnTo>
                        <a:lnTo>
                          <a:pt x="6" y="2"/>
                        </a:lnTo>
                        <a:lnTo>
                          <a:pt x="16" y="5"/>
                        </a:lnTo>
                        <a:lnTo>
                          <a:pt x="22" y="7"/>
                        </a:lnTo>
                        <a:lnTo>
                          <a:pt x="26" y="8"/>
                        </a:lnTo>
                        <a:lnTo>
                          <a:pt x="29" y="8"/>
                        </a:lnTo>
                        <a:lnTo>
                          <a:pt x="33" y="6"/>
                        </a:lnTo>
                        <a:lnTo>
                          <a:pt x="59" y="31"/>
                        </a:lnTo>
                        <a:lnTo>
                          <a:pt x="80" y="50"/>
                        </a:lnTo>
                        <a:lnTo>
                          <a:pt x="95" y="67"/>
                        </a:lnTo>
                        <a:lnTo>
                          <a:pt x="107" y="80"/>
                        </a:lnTo>
                        <a:lnTo>
                          <a:pt x="125" y="102"/>
                        </a:lnTo>
                        <a:lnTo>
                          <a:pt x="146" y="123"/>
                        </a:lnTo>
                        <a:lnTo>
                          <a:pt x="172" y="149"/>
                        </a:lnTo>
                        <a:lnTo>
                          <a:pt x="195" y="175"/>
                        </a:lnTo>
                        <a:lnTo>
                          <a:pt x="216" y="198"/>
                        </a:lnTo>
                        <a:lnTo>
                          <a:pt x="239" y="222"/>
                        </a:lnTo>
                        <a:lnTo>
                          <a:pt x="248" y="230"/>
                        </a:lnTo>
                        <a:lnTo>
                          <a:pt x="258" y="237"/>
                        </a:lnTo>
                        <a:lnTo>
                          <a:pt x="269" y="245"/>
                        </a:lnTo>
                        <a:lnTo>
                          <a:pt x="280" y="252"/>
                        </a:lnTo>
                        <a:lnTo>
                          <a:pt x="303" y="266"/>
                        </a:lnTo>
                        <a:lnTo>
                          <a:pt x="327" y="281"/>
                        </a:lnTo>
                        <a:lnTo>
                          <a:pt x="350" y="295"/>
                        </a:lnTo>
                        <a:lnTo>
                          <a:pt x="372" y="311"/>
                        </a:lnTo>
                        <a:lnTo>
                          <a:pt x="382" y="318"/>
                        </a:lnTo>
                        <a:lnTo>
                          <a:pt x="391" y="327"/>
                        </a:lnTo>
                        <a:lnTo>
                          <a:pt x="398" y="336"/>
                        </a:lnTo>
                        <a:lnTo>
                          <a:pt x="405" y="345"/>
                        </a:lnTo>
                        <a:lnTo>
                          <a:pt x="387" y="334"/>
                        </a:lnTo>
                        <a:lnTo>
                          <a:pt x="365" y="320"/>
                        </a:lnTo>
                        <a:lnTo>
                          <a:pt x="343" y="306"/>
                        </a:lnTo>
                        <a:lnTo>
                          <a:pt x="326" y="295"/>
                        </a:lnTo>
                        <a:lnTo>
                          <a:pt x="324" y="296"/>
                        </a:lnTo>
                        <a:lnTo>
                          <a:pt x="318" y="296"/>
                        </a:lnTo>
                        <a:lnTo>
                          <a:pt x="316" y="297"/>
                        </a:lnTo>
                        <a:lnTo>
                          <a:pt x="314" y="298"/>
                        </a:lnTo>
                        <a:lnTo>
                          <a:pt x="313" y="300"/>
                        </a:lnTo>
                        <a:lnTo>
                          <a:pt x="311" y="301"/>
                        </a:lnTo>
                        <a:lnTo>
                          <a:pt x="313" y="311"/>
                        </a:lnTo>
                        <a:lnTo>
                          <a:pt x="313" y="320"/>
                        </a:lnTo>
                        <a:lnTo>
                          <a:pt x="315" y="328"/>
                        </a:lnTo>
                        <a:lnTo>
                          <a:pt x="317" y="337"/>
                        </a:lnTo>
                        <a:lnTo>
                          <a:pt x="319" y="344"/>
                        </a:lnTo>
                        <a:lnTo>
                          <a:pt x="322" y="351"/>
                        </a:lnTo>
                        <a:lnTo>
                          <a:pt x="326" y="358"/>
                        </a:lnTo>
                        <a:lnTo>
                          <a:pt x="329" y="364"/>
                        </a:lnTo>
                        <a:lnTo>
                          <a:pt x="338" y="375"/>
                        </a:lnTo>
                        <a:lnTo>
                          <a:pt x="348" y="387"/>
                        </a:lnTo>
                        <a:lnTo>
                          <a:pt x="359" y="396"/>
                        </a:lnTo>
                        <a:lnTo>
                          <a:pt x="370" y="405"/>
                        </a:lnTo>
                        <a:lnTo>
                          <a:pt x="394" y="421"/>
                        </a:lnTo>
                        <a:lnTo>
                          <a:pt x="418" y="438"/>
                        </a:lnTo>
                        <a:lnTo>
                          <a:pt x="430" y="448"/>
                        </a:lnTo>
                        <a:lnTo>
                          <a:pt x="440" y="458"/>
                        </a:lnTo>
                        <a:lnTo>
                          <a:pt x="450" y="468"/>
                        </a:lnTo>
                        <a:lnTo>
                          <a:pt x="459" y="480"/>
                        </a:lnTo>
                        <a:lnTo>
                          <a:pt x="448" y="476"/>
                        </a:lnTo>
                        <a:lnTo>
                          <a:pt x="437" y="473"/>
                        </a:lnTo>
                        <a:lnTo>
                          <a:pt x="432" y="471"/>
                        </a:lnTo>
                        <a:lnTo>
                          <a:pt x="428" y="469"/>
                        </a:lnTo>
                        <a:lnTo>
                          <a:pt x="426" y="466"/>
                        </a:lnTo>
                        <a:lnTo>
                          <a:pt x="425" y="462"/>
                        </a:lnTo>
                        <a:lnTo>
                          <a:pt x="392" y="462"/>
                        </a:lnTo>
                        <a:lnTo>
                          <a:pt x="392" y="475"/>
                        </a:lnTo>
                        <a:lnTo>
                          <a:pt x="393" y="488"/>
                        </a:lnTo>
                        <a:lnTo>
                          <a:pt x="393" y="494"/>
                        </a:lnTo>
                        <a:lnTo>
                          <a:pt x="395" y="501"/>
                        </a:lnTo>
                        <a:lnTo>
                          <a:pt x="396" y="506"/>
                        </a:lnTo>
                        <a:lnTo>
                          <a:pt x="398" y="511"/>
                        </a:lnTo>
                        <a:lnTo>
                          <a:pt x="395" y="505"/>
                        </a:lnTo>
                        <a:lnTo>
                          <a:pt x="392" y="498"/>
                        </a:lnTo>
                        <a:lnTo>
                          <a:pt x="388" y="492"/>
                        </a:lnTo>
                        <a:lnTo>
                          <a:pt x="383" y="486"/>
                        </a:lnTo>
                        <a:lnTo>
                          <a:pt x="374" y="476"/>
                        </a:lnTo>
                        <a:lnTo>
                          <a:pt x="363" y="466"/>
                        </a:lnTo>
                        <a:lnTo>
                          <a:pt x="354" y="458"/>
                        </a:lnTo>
                        <a:lnTo>
                          <a:pt x="346" y="449"/>
                        </a:lnTo>
                        <a:lnTo>
                          <a:pt x="343" y="445"/>
                        </a:lnTo>
                        <a:lnTo>
                          <a:pt x="340" y="439"/>
                        </a:lnTo>
                        <a:lnTo>
                          <a:pt x="339" y="435"/>
                        </a:lnTo>
                        <a:lnTo>
                          <a:pt x="339" y="431"/>
                        </a:lnTo>
                        <a:lnTo>
                          <a:pt x="337" y="425"/>
                        </a:lnTo>
                        <a:lnTo>
                          <a:pt x="333" y="419"/>
                        </a:lnTo>
                        <a:lnTo>
                          <a:pt x="328" y="411"/>
                        </a:lnTo>
                        <a:lnTo>
                          <a:pt x="321" y="403"/>
                        </a:lnTo>
                        <a:lnTo>
                          <a:pt x="316" y="394"/>
                        </a:lnTo>
                        <a:lnTo>
                          <a:pt x="310" y="384"/>
                        </a:lnTo>
                        <a:lnTo>
                          <a:pt x="307" y="376"/>
                        </a:lnTo>
                        <a:lnTo>
                          <a:pt x="305" y="369"/>
                        </a:lnTo>
                        <a:lnTo>
                          <a:pt x="298" y="367"/>
                        </a:lnTo>
                        <a:lnTo>
                          <a:pt x="292" y="365"/>
                        </a:lnTo>
                        <a:lnTo>
                          <a:pt x="285" y="362"/>
                        </a:lnTo>
                        <a:lnTo>
                          <a:pt x="280" y="358"/>
                        </a:lnTo>
                        <a:lnTo>
                          <a:pt x="274" y="353"/>
                        </a:lnTo>
                        <a:lnTo>
                          <a:pt x="269" y="348"/>
                        </a:lnTo>
                        <a:lnTo>
                          <a:pt x="264" y="343"/>
                        </a:lnTo>
                        <a:lnTo>
                          <a:pt x="261" y="337"/>
                        </a:lnTo>
                        <a:lnTo>
                          <a:pt x="254" y="325"/>
                        </a:lnTo>
                        <a:lnTo>
                          <a:pt x="249" y="314"/>
                        </a:lnTo>
                        <a:lnTo>
                          <a:pt x="247" y="304"/>
                        </a:lnTo>
                        <a:lnTo>
                          <a:pt x="246" y="295"/>
                        </a:lnTo>
                        <a:lnTo>
                          <a:pt x="245" y="293"/>
                        </a:lnTo>
                        <a:lnTo>
                          <a:pt x="242" y="289"/>
                        </a:lnTo>
                        <a:lnTo>
                          <a:pt x="239" y="285"/>
                        </a:lnTo>
                        <a:lnTo>
                          <a:pt x="234" y="281"/>
                        </a:lnTo>
                        <a:lnTo>
                          <a:pt x="221" y="269"/>
                        </a:lnTo>
                        <a:lnTo>
                          <a:pt x="208" y="257"/>
                        </a:lnTo>
                        <a:lnTo>
                          <a:pt x="194" y="244"/>
                        </a:lnTo>
                        <a:lnTo>
                          <a:pt x="181" y="232"/>
                        </a:lnTo>
                        <a:lnTo>
                          <a:pt x="175" y="226"/>
                        </a:lnTo>
                        <a:lnTo>
                          <a:pt x="171" y="220"/>
                        </a:lnTo>
                        <a:lnTo>
                          <a:pt x="168" y="214"/>
                        </a:lnTo>
                        <a:lnTo>
                          <a:pt x="165" y="209"/>
                        </a:lnTo>
                        <a:lnTo>
                          <a:pt x="163" y="203"/>
                        </a:lnTo>
                        <a:lnTo>
                          <a:pt x="161" y="197"/>
                        </a:lnTo>
                        <a:lnTo>
                          <a:pt x="158" y="192"/>
                        </a:lnTo>
                        <a:lnTo>
                          <a:pt x="154" y="187"/>
                        </a:lnTo>
                        <a:lnTo>
                          <a:pt x="146" y="178"/>
                        </a:lnTo>
                        <a:lnTo>
                          <a:pt x="137" y="170"/>
                        </a:lnTo>
                        <a:lnTo>
                          <a:pt x="115" y="155"/>
                        </a:lnTo>
                        <a:lnTo>
                          <a:pt x="92" y="143"/>
                        </a:lnTo>
                        <a:lnTo>
                          <a:pt x="81" y="136"/>
                        </a:lnTo>
                        <a:lnTo>
                          <a:pt x="70" y="130"/>
                        </a:lnTo>
                        <a:lnTo>
                          <a:pt x="60" y="122"/>
                        </a:lnTo>
                        <a:lnTo>
                          <a:pt x="51" y="114"/>
                        </a:lnTo>
                        <a:lnTo>
                          <a:pt x="47" y="110"/>
                        </a:lnTo>
                        <a:lnTo>
                          <a:pt x="44" y="104"/>
                        </a:lnTo>
                        <a:lnTo>
                          <a:pt x="40" y="99"/>
                        </a:lnTo>
                        <a:lnTo>
                          <a:pt x="38" y="93"/>
                        </a:lnTo>
                        <a:lnTo>
                          <a:pt x="36" y="88"/>
                        </a:lnTo>
                        <a:lnTo>
                          <a:pt x="34" y="81"/>
                        </a:lnTo>
                        <a:lnTo>
                          <a:pt x="34" y="75"/>
                        </a:lnTo>
                        <a:lnTo>
                          <a:pt x="33" y="68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grpSp>
                <p:nvGrpSpPr>
                  <p:cNvPr id="367" name="Group 524"/>
                  <p:cNvGrpSpPr>
                    <a:grpSpLocks/>
                  </p:cNvGrpSpPr>
                  <p:nvPr>
                    <p:custDataLst>
                      <p:tags r:id="rId351"/>
                    </p:custDataLst>
                  </p:nvPr>
                </p:nvGrpSpPr>
                <p:grpSpPr bwMode="auto">
                  <a:xfrm>
                    <a:off x="5791200" y="2163763"/>
                    <a:ext cx="671513" cy="384175"/>
                    <a:chOff x="4115" y="1551"/>
                    <a:chExt cx="504" cy="244"/>
                  </a:xfrm>
                </p:grpSpPr>
                <p:sp>
                  <p:nvSpPr>
                    <p:cNvPr id="399" name="Freeform 525"/>
                    <p:cNvSpPr>
                      <a:spLocks/>
                    </p:cNvSpPr>
                    <p:nvPr/>
                  </p:nvSpPr>
                  <p:spPr bwMode="auto">
                    <a:xfrm>
                      <a:off x="4540" y="1551"/>
                      <a:ext cx="79" cy="86"/>
                    </a:xfrm>
                    <a:custGeom>
                      <a:avLst/>
                      <a:gdLst>
                        <a:gd name="T0" fmla="*/ 0 w 240"/>
                        <a:gd name="T1" fmla="*/ 0 h 259"/>
                        <a:gd name="T2" fmla="*/ 0 w 240"/>
                        <a:gd name="T3" fmla="*/ 0 h 259"/>
                        <a:gd name="T4" fmla="*/ 0 w 240"/>
                        <a:gd name="T5" fmla="*/ 0 h 259"/>
                        <a:gd name="T6" fmla="*/ 0 w 240"/>
                        <a:gd name="T7" fmla="*/ 0 h 259"/>
                        <a:gd name="T8" fmla="*/ 0 w 240"/>
                        <a:gd name="T9" fmla="*/ 0 h 259"/>
                        <a:gd name="T10" fmla="*/ 0 w 240"/>
                        <a:gd name="T11" fmla="*/ 0 h 259"/>
                        <a:gd name="T12" fmla="*/ 0 w 240"/>
                        <a:gd name="T13" fmla="*/ 0 h 259"/>
                        <a:gd name="T14" fmla="*/ 0 w 240"/>
                        <a:gd name="T15" fmla="*/ 0 h 259"/>
                        <a:gd name="T16" fmla="*/ 0 w 240"/>
                        <a:gd name="T17" fmla="*/ 0 h 259"/>
                        <a:gd name="T18" fmla="*/ 0 w 240"/>
                        <a:gd name="T19" fmla="*/ 0 h 259"/>
                        <a:gd name="T20" fmla="*/ 0 w 240"/>
                        <a:gd name="T21" fmla="*/ 0 h 259"/>
                        <a:gd name="T22" fmla="*/ 0 w 240"/>
                        <a:gd name="T23" fmla="*/ 0 h 259"/>
                        <a:gd name="T24" fmla="*/ 0 w 240"/>
                        <a:gd name="T25" fmla="*/ 0 h 259"/>
                        <a:gd name="T26" fmla="*/ 0 w 240"/>
                        <a:gd name="T27" fmla="*/ 0 h 259"/>
                        <a:gd name="T28" fmla="*/ 0 w 240"/>
                        <a:gd name="T29" fmla="*/ 0 h 259"/>
                        <a:gd name="T30" fmla="*/ 0 w 240"/>
                        <a:gd name="T31" fmla="*/ 0 h 259"/>
                        <a:gd name="T32" fmla="*/ 0 w 240"/>
                        <a:gd name="T33" fmla="*/ 0 h 259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w 240"/>
                        <a:gd name="T52" fmla="*/ 0 h 259"/>
                        <a:gd name="T53" fmla="*/ 240 w 240"/>
                        <a:gd name="T54" fmla="*/ 259 h 259"/>
                      </a:gdLst>
                      <a:ahLst/>
                      <a:cxnLst>
                        <a:cxn ang="T34">
                          <a:pos x="T0" y="T1"/>
                        </a:cxn>
                        <a:cxn ang="T35">
                          <a:pos x="T2" y="T3"/>
                        </a:cxn>
                        <a:cxn ang="T36">
                          <a:pos x="T4" y="T5"/>
                        </a:cxn>
                        <a:cxn ang="T37">
                          <a:pos x="T6" y="T7"/>
                        </a:cxn>
                        <a:cxn ang="T38">
                          <a:pos x="T8" y="T9"/>
                        </a:cxn>
                        <a:cxn ang="T39">
                          <a:pos x="T10" y="T11"/>
                        </a:cxn>
                        <a:cxn ang="T40">
                          <a:pos x="T12" y="T13"/>
                        </a:cxn>
                        <a:cxn ang="T41">
                          <a:pos x="T14" y="T15"/>
                        </a:cxn>
                        <a:cxn ang="T42">
                          <a:pos x="T16" y="T17"/>
                        </a:cxn>
                        <a:cxn ang="T43">
                          <a:pos x="T18" y="T19"/>
                        </a:cxn>
                        <a:cxn ang="T44">
                          <a:pos x="T20" y="T21"/>
                        </a:cxn>
                        <a:cxn ang="T45">
                          <a:pos x="T22" y="T23"/>
                        </a:cxn>
                        <a:cxn ang="T46">
                          <a:pos x="T24" y="T25"/>
                        </a:cxn>
                        <a:cxn ang="T47">
                          <a:pos x="T26" y="T27"/>
                        </a:cxn>
                        <a:cxn ang="T48">
                          <a:pos x="T28" y="T29"/>
                        </a:cxn>
                        <a:cxn ang="T49">
                          <a:pos x="T30" y="T31"/>
                        </a:cxn>
                        <a:cxn ang="T50">
                          <a:pos x="T32" y="T33"/>
                        </a:cxn>
                      </a:cxnLst>
                      <a:rect l="T51" t="T52" r="T53" b="T54"/>
                      <a:pathLst>
                        <a:path w="240" h="259">
                          <a:moveTo>
                            <a:pt x="13" y="247"/>
                          </a:moveTo>
                          <a:lnTo>
                            <a:pt x="79" y="259"/>
                          </a:lnTo>
                          <a:lnTo>
                            <a:pt x="120" y="240"/>
                          </a:lnTo>
                          <a:lnTo>
                            <a:pt x="133" y="210"/>
                          </a:lnTo>
                          <a:lnTo>
                            <a:pt x="192" y="161"/>
                          </a:lnTo>
                          <a:lnTo>
                            <a:pt x="212" y="111"/>
                          </a:lnTo>
                          <a:lnTo>
                            <a:pt x="240" y="26"/>
                          </a:lnTo>
                          <a:lnTo>
                            <a:pt x="212" y="0"/>
                          </a:lnTo>
                          <a:lnTo>
                            <a:pt x="206" y="32"/>
                          </a:lnTo>
                          <a:lnTo>
                            <a:pt x="199" y="74"/>
                          </a:lnTo>
                          <a:lnTo>
                            <a:pt x="166" y="105"/>
                          </a:lnTo>
                          <a:lnTo>
                            <a:pt x="133" y="149"/>
                          </a:lnTo>
                          <a:lnTo>
                            <a:pt x="113" y="179"/>
                          </a:lnTo>
                          <a:lnTo>
                            <a:pt x="93" y="216"/>
                          </a:lnTo>
                          <a:lnTo>
                            <a:pt x="20" y="222"/>
                          </a:lnTo>
                          <a:lnTo>
                            <a:pt x="0" y="222"/>
                          </a:lnTo>
                          <a:lnTo>
                            <a:pt x="13" y="247"/>
                          </a:lnTo>
                        </a:path>
                      </a:pathLst>
                    </a:custGeom>
                    <a:solidFill>
                      <a:srgbClr val="C0C0C0"/>
                    </a:solidFill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00" name="Freeform 526"/>
                    <p:cNvSpPr>
                      <a:spLocks/>
                    </p:cNvSpPr>
                    <p:nvPr/>
                  </p:nvSpPr>
                  <p:spPr bwMode="auto">
                    <a:xfrm>
                      <a:off x="4115" y="1761"/>
                      <a:ext cx="84" cy="34"/>
                    </a:xfrm>
                    <a:custGeom>
                      <a:avLst/>
                      <a:gdLst>
                        <a:gd name="T0" fmla="*/ 0 w 259"/>
                        <a:gd name="T1" fmla="*/ 0 h 104"/>
                        <a:gd name="T2" fmla="*/ 0 w 259"/>
                        <a:gd name="T3" fmla="*/ 0 h 104"/>
                        <a:gd name="T4" fmla="*/ 0 w 259"/>
                        <a:gd name="T5" fmla="*/ 0 h 104"/>
                        <a:gd name="T6" fmla="*/ 0 w 259"/>
                        <a:gd name="T7" fmla="*/ 0 h 104"/>
                        <a:gd name="T8" fmla="*/ 0 w 259"/>
                        <a:gd name="T9" fmla="*/ 0 h 104"/>
                        <a:gd name="T10" fmla="*/ 0 w 259"/>
                        <a:gd name="T11" fmla="*/ 0 h 104"/>
                        <a:gd name="T12" fmla="*/ 0 w 259"/>
                        <a:gd name="T13" fmla="*/ 0 h 104"/>
                        <a:gd name="T14" fmla="*/ 0 w 259"/>
                        <a:gd name="T15" fmla="*/ 0 h 104"/>
                        <a:gd name="T16" fmla="*/ 0 w 259"/>
                        <a:gd name="T17" fmla="*/ 0 h 104"/>
                        <a:gd name="T18" fmla="*/ 0 w 259"/>
                        <a:gd name="T19" fmla="*/ 0 h 104"/>
                        <a:gd name="T20" fmla="*/ 0 w 259"/>
                        <a:gd name="T21" fmla="*/ 0 h 104"/>
                        <a:gd name="T22" fmla="*/ 0 w 259"/>
                        <a:gd name="T23" fmla="*/ 0 h 104"/>
                        <a:gd name="T24" fmla="*/ 0 w 259"/>
                        <a:gd name="T25" fmla="*/ 0 h 104"/>
                        <a:gd name="T26" fmla="*/ 0 w 259"/>
                        <a:gd name="T27" fmla="*/ 0 h 104"/>
                        <a:gd name="T28" fmla="*/ 0 w 259"/>
                        <a:gd name="T29" fmla="*/ 0 h 104"/>
                        <a:gd name="T30" fmla="*/ 0 w 259"/>
                        <a:gd name="T31" fmla="*/ 0 h 104"/>
                        <a:gd name="T32" fmla="*/ 0 w 259"/>
                        <a:gd name="T33" fmla="*/ 0 h 104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w 259"/>
                        <a:gd name="T52" fmla="*/ 0 h 104"/>
                        <a:gd name="T53" fmla="*/ 259 w 259"/>
                        <a:gd name="T54" fmla="*/ 104 h 104"/>
                      </a:gdLst>
                      <a:ahLst/>
                      <a:cxnLst>
                        <a:cxn ang="T34">
                          <a:pos x="T0" y="T1"/>
                        </a:cxn>
                        <a:cxn ang="T35">
                          <a:pos x="T2" y="T3"/>
                        </a:cxn>
                        <a:cxn ang="T36">
                          <a:pos x="T4" y="T5"/>
                        </a:cxn>
                        <a:cxn ang="T37">
                          <a:pos x="T6" y="T7"/>
                        </a:cxn>
                        <a:cxn ang="T38">
                          <a:pos x="T8" y="T9"/>
                        </a:cxn>
                        <a:cxn ang="T39">
                          <a:pos x="T10" y="T11"/>
                        </a:cxn>
                        <a:cxn ang="T40">
                          <a:pos x="T12" y="T13"/>
                        </a:cxn>
                        <a:cxn ang="T41">
                          <a:pos x="T14" y="T15"/>
                        </a:cxn>
                        <a:cxn ang="T42">
                          <a:pos x="T16" y="T17"/>
                        </a:cxn>
                        <a:cxn ang="T43">
                          <a:pos x="T18" y="T19"/>
                        </a:cxn>
                        <a:cxn ang="T44">
                          <a:pos x="T20" y="T21"/>
                        </a:cxn>
                        <a:cxn ang="T45">
                          <a:pos x="T22" y="T23"/>
                        </a:cxn>
                        <a:cxn ang="T46">
                          <a:pos x="T24" y="T25"/>
                        </a:cxn>
                        <a:cxn ang="T47">
                          <a:pos x="T26" y="T27"/>
                        </a:cxn>
                        <a:cxn ang="T48">
                          <a:pos x="T28" y="T29"/>
                        </a:cxn>
                        <a:cxn ang="T49">
                          <a:pos x="T30" y="T31"/>
                        </a:cxn>
                        <a:cxn ang="T50">
                          <a:pos x="T32" y="T33"/>
                        </a:cxn>
                      </a:cxnLst>
                      <a:rect l="T51" t="T52" r="T53" b="T54"/>
                      <a:pathLst>
                        <a:path w="259" h="104">
                          <a:moveTo>
                            <a:pt x="33" y="104"/>
                          </a:moveTo>
                          <a:lnTo>
                            <a:pt x="26" y="86"/>
                          </a:lnTo>
                          <a:lnTo>
                            <a:pt x="52" y="62"/>
                          </a:lnTo>
                          <a:lnTo>
                            <a:pt x="72" y="49"/>
                          </a:lnTo>
                          <a:lnTo>
                            <a:pt x="126" y="43"/>
                          </a:lnTo>
                          <a:lnTo>
                            <a:pt x="172" y="43"/>
                          </a:lnTo>
                          <a:lnTo>
                            <a:pt x="246" y="31"/>
                          </a:lnTo>
                          <a:lnTo>
                            <a:pt x="259" y="7"/>
                          </a:lnTo>
                          <a:lnTo>
                            <a:pt x="246" y="0"/>
                          </a:lnTo>
                          <a:lnTo>
                            <a:pt x="205" y="13"/>
                          </a:lnTo>
                          <a:lnTo>
                            <a:pt x="152" y="7"/>
                          </a:lnTo>
                          <a:lnTo>
                            <a:pt x="106" y="13"/>
                          </a:lnTo>
                          <a:lnTo>
                            <a:pt x="52" y="19"/>
                          </a:lnTo>
                          <a:lnTo>
                            <a:pt x="26" y="43"/>
                          </a:lnTo>
                          <a:lnTo>
                            <a:pt x="0" y="68"/>
                          </a:lnTo>
                          <a:lnTo>
                            <a:pt x="0" y="104"/>
                          </a:lnTo>
                          <a:lnTo>
                            <a:pt x="33" y="104"/>
                          </a:lnTo>
                        </a:path>
                      </a:pathLst>
                    </a:custGeom>
                    <a:solidFill>
                      <a:srgbClr val="C0C0C0"/>
                    </a:solidFill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368" name="Freeform 527"/>
                  <p:cNvSpPr>
                    <a:spLocks/>
                  </p:cNvSpPr>
                  <p:nvPr>
                    <p:custDataLst>
                      <p:tags r:id="rId352"/>
                    </p:custDataLst>
                  </p:nvPr>
                </p:nvSpPr>
                <p:spPr bwMode="auto">
                  <a:xfrm>
                    <a:off x="4848225" y="2913063"/>
                    <a:ext cx="530225" cy="511175"/>
                  </a:xfrm>
                  <a:custGeom>
                    <a:avLst/>
                    <a:gdLst>
                      <a:gd name="T0" fmla="*/ 2147483647 w 1227"/>
                      <a:gd name="T1" fmla="*/ 2147483647 h 979"/>
                      <a:gd name="T2" fmla="*/ 2147483647 w 1227"/>
                      <a:gd name="T3" fmla="*/ 2147483647 h 979"/>
                      <a:gd name="T4" fmla="*/ 2147483647 w 1227"/>
                      <a:gd name="T5" fmla="*/ 2147483647 h 979"/>
                      <a:gd name="T6" fmla="*/ 2147483647 w 1227"/>
                      <a:gd name="T7" fmla="*/ 2147483647 h 979"/>
                      <a:gd name="T8" fmla="*/ 2147483647 w 1227"/>
                      <a:gd name="T9" fmla="*/ 2147483647 h 979"/>
                      <a:gd name="T10" fmla="*/ 2147483647 w 1227"/>
                      <a:gd name="T11" fmla="*/ 2147483647 h 979"/>
                      <a:gd name="T12" fmla="*/ 2147483647 w 1227"/>
                      <a:gd name="T13" fmla="*/ 2147483647 h 979"/>
                      <a:gd name="T14" fmla="*/ 2147483647 w 1227"/>
                      <a:gd name="T15" fmla="*/ 2147483647 h 979"/>
                      <a:gd name="T16" fmla="*/ 2147483647 w 1227"/>
                      <a:gd name="T17" fmla="*/ 2147483647 h 979"/>
                      <a:gd name="T18" fmla="*/ 2147483647 w 1227"/>
                      <a:gd name="T19" fmla="*/ 2147483647 h 979"/>
                      <a:gd name="T20" fmla="*/ 2147483647 w 1227"/>
                      <a:gd name="T21" fmla="*/ 2147483647 h 979"/>
                      <a:gd name="T22" fmla="*/ 2147483647 w 1227"/>
                      <a:gd name="T23" fmla="*/ 2147483647 h 979"/>
                      <a:gd name="T24" fmla="*/ 2147483647 w 1227"/>
                      <a:gd name="T25" fmla="*/ 2147483647 h 979"/>
                      <a:gd name="T26" fmla="*/ 2147483647 w 1227"/>
                      <a:gd name="T27" fmla="*/ 2147483647 h 979"/>
                      <a:gd name="T28" fmla="*/ 2147483647 w 1227"/>
                      <a:gd name="T29" fmla="*/ 2147483647 h 979"/>
                      <a:gd name="T30" fmla="*/ 2147483647 w 1227"/>
                      <a:gd name="T31" fmla="*/ 2147483647 h 979"/>
                      <a:gd name="T32" fmla="*/ 2147483647 w 1227"/>
                      <a:gd name="T33" fmla="*/ 2147483647 h 979"/>
                      <a:gd name="T34" fmla="*/ 2147483647 w 1227"/>
                      <a:gd name="T35" fmla="*/ 2147483647 h 979"/>
                      <a:gd name="T36" fmla="*/ 2147483647 w 1227"/>
                      <a:gd name="T37" fmla="*/ 2147483647 h 979"/>
                      <a:gd name="T38" fmla="*/ 2147483647 w 1227"/>
                      <a:gd name="T39" fmla="*/ 2147483647 h 979"/>
                      <a:gd name="T40" fmla="*/ 2147483647 w 1227"/>
                      <a:gd name="T41" fmla="*/ 2147483647 h 979"/>
                      <a:gd name="T42" fmla="*/ 2147483647 w 1227"/>
                      <a:gd name="T43" fmla="*/ 2147483647 h 979"/>
                      <a:gd name="T44" fmla="*/ 2147483647 w 1227"/>
                      <a:gd name="T45" fmla="*/ 2147483647 h 979"/>
                      <a:gd name="T46" fmla="*/ 2147483647 w 1227"/>
                      <a:gd name="T47" fmla="*/ 2147483647 h 979"/>
                      <a:gd name="T48" fmla="*/ 2147483647 w 1227"/>
                      <a:gd name="T49" fmla="*/ 2147483647 h 979"/>
                      <a:gd name="T50" fmla="*/ 2147483647 w 1227"/>
                      <a:gd name="T51" fmla="*/ 2147483647 h 979"/>
                      <a:gd name="T52" fmla="*/ 2147483647 w 1227"/>
                      <a:gd name="T53" fmla="*/ 2147483647 h 979"/>
                      <a:gd name="T54" fmla="*/ 2147483647 w 1227"/>
                      <a:gd name="T55" fmla="*/ 2147483647 h 979"/>
                      <a:gd name="T56" fmla="*/ 2147483647 w 1227"/>
                      <a:gd name="T57" fmla="*/ 2147483647 h 979"/>
                      <a:gd name="T58" fmla="*/ 0 w 1227"/>
                      <a:gd name="T59" fmla="*/ 2147483647 h 979"/>
                      <a:gd name="T60" fmla="*/ 2147483647 w 1227"/>
                      <a:gd name="T61" fmla="*/ 2147483647 h 979"/>
                      <a:gd name="T62" fmla="*/ 2147483647 w 1227"/>
                      <a:gd name="T63" fmla="*/ 2147483647 h 979"/>
                      <a:gd name="T64" fmla="*/ 2147483647 w 1227"/>
                      <a:gd name="T65" fmla="*/ 2147483647 h 979"/>
                      <a:gd name="T66" fmla="*/ 2147483647 w 1227"/>
                      <a:gd name="T67" fmla="*/ 2147483647 h 979"/>
                      <a:gd name="T68" fmla="*/ 2147483647 w 1227"/>
                      <a:gd name="T69" fmla="*/ 2147483647 h 979"/>
                      <a:gd name="T70" fmla="*/ 2147483647 w 1227"/>
                      <a:gd name="T71" fmla="*/ 2147483647 h 979"/>
                      <a:gd name="T72" fmla="*/ 2147483647 w 1227"/>
                      <a:gd name="T73" fmla="*/ 2147483647 h 979"/>
                      <a:gd name="T74" fmla="*/ 2147483647 w 1227"/>
                      <a:gd name="T75" fmla="*/ 2147483647 h 979"/>
                      <a:gd name="T76" fmla="*/ 2147483647 w 1227"/>
                      <a:gd name="T77" fmla="*/ 2147483647 h 979"/>
                      <a:gd name="T78" fmla="*/ 2147483647 w 1227"/>
                      <a:gd name="T79" fmla="*/ 2147483647 h 979"/>
                      <a:gd name="T80" fmla="*/ 2147483647 w 1227"/>
                      <a:gd name="T81" fmla="*/ 2147483647 h 979"/>
                      <a:gd name="T82" fmla="*/ 2147483647 w 1227"/>
                      <a:gd name="T83" fmla="*/ 2147483647 h 979"/>
                      <a:gd name="T84" fmla="*/ 2147483647 w 1227"/>
                      <a:gd name="T85" fmla="*/ 2147483647 h 979"/>
                      <a:gd name="T86" fmla="*/ 2147483647 w 1227"/>
                      <a:gd name="T87" fmla="*/ 2147483647 h 979"/>
                      <a:gd name="T88" fmla="*/ 2147483647 w 1227"/>
                      <a:gd name="T89" fmla="*/ 2147483647 h 979"/>
                      <a:gd name="T90" fmla="*/ 2147483647 w 1227"/>
                      <a:gd name="T91" fmla="*/ 2147483647 h 979"/>
                      <a:gd name="T92" fmla="*/ 2147483647 w 1227"/>
                      <a:gd name="T93" fmla="*/ 2147483647 h 979"/>
                      <a:gd name="T94" fmla="*/ 2147483647 w 1227"/>
                      <a:gd name="T95" fmla="*/ 2147483647 h 979"/>
                      <a:gd name="T96" fmla="*/ 2147483647 w 1227"/>
                      <a:gd name="T97" fmla="*/ 2147483647 h 979"/>
                      <a:gd name="T98" fmla="*/ 2147483647 w 1227"/>
                      <a:gd name="T99" fmla="*/ 2147483647 h 979"/>
                      <a:gd name="T100" fmla="*/ 2147483647 w 1227"/>
                      <a:gd name="T101" fmla="*/ 2147483647 h 979"/>
                      <a:gd name="T102" fmla="*/ 2147483647 w 1227"/>
                      <a:gd name="T103" fmla="*/ 2147483647 h 979"/>
                      <a:gd name="T104" fmla="*/ 2147483647 w 1227"/>
                      <a:gd name="T105" fmla="*/ 2147483647 h 979"/>
                      <a:gd name="T106" fmla="*/ 2147483647 w 1227"/>
                      <a:gd name="T107" fmla="*/ 2147483647 h 979"/>
                      <a:gd name="T108" fmla="*/ 2147483647 w 1227"/>
                      <a:gd name="T109" fmla="*/ 2147483647 h 979"/>
                      <a:gd name="T110" fmla="*/ 2147483647 w 1227"/>
                      <a:gd name="T111" fmla="*/ 2147483647 h 979"/>
                      <a:gd name="T112" fmla="*/ 2147483647 w 1227"/>
                      <a:gd name="T113" fmla="*/ 2147483647 h 979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w 1227"/>
                      <a:gd name="T172" fmla="*/ 0 h 979"/>
                      <a:gd name="T173" fmla="*/ 1227 w 1227"/>
                      <a:gd name="T174" fmla="*/ 979 h 979"/>
                    </a:gdLst>
                    <a:ahLst/>
                    <a:cxnLst>
                      <a:cxn ang="T114">
                        <a:pos x="T0" y="T1"/>
                      </a:cxn>
                      <a:cxn ang="T115">
                        <a:pos x="T2" y="T3"/>
                      </a:cxn>
                      <a:cxn ang="T116">
                        <a:pos x="T4" y="T5"/>
                      </a:cxn>
                      <a:cxn ang="T117">
                        <a:pos x="T6" y="T7"/>
                      </a:cxn>
                      <a:cxn ang="T118">
                        <a:pos x="T8" y="T9"/>
                      </a:cxn>
                      <a:cxn ang="T119">
                        <a:pos x="T10" y="T11"/>
                      </a:cxn>
                      <a:cxn ang="T120">
                        <a:pos x="T12" y="T13"/>
                      </a:cxn>
                      <a:cxn ang="T121">
                        <a:pos x="T14" y="T15"/>
                      </a:cxn>
                      <a:cxn ang="T122">
                        <a:pos x="T16" y="T17"/>
                      </a:cxn>
                      <a:cxn ang="T123">
                        <a:pos x="T18" y="T19"/>
                      </a:cxn>
                      <a:cxn ang="T124">
                        <a:pos x="T20" y="T21"/>
                      </a:cxn>
                      <a:cxn ang="T125">
                        <a:pos x="T22" y="T23"/>
                      </a:cxn>
                      <a:cxn ang="T126">
                        <a:pos x="T24" y="T25"/>
                      </a:cxn>
                      <a:cxn ang="T127">
                        <a:pos x="T26" y="T27"/>
                      </a:cxn>
                      <a:cxn ang="T128">
                        <a:pos x="T28" y="T29"/>
                      </a:cxn>
                      <a:cxn ang="T129">
                        <a:pos x="T30" y="T31"/>
                      </a:cxn>
                      <a:cxn ang="T130">
                        <a:pos x="T32" y="T33"/>
                      </a:cxn>
                      <a:cxn ang="T131">
                        <a:pos x="T34" y="T35"/>
                      </a:cxn>
                      <a:cxn ang="T132">
                        <a:pos x="T36" y="T37"/>
                      </a:cxn>
                      <a:cxn ang="T133">
                        <a:pos x="T38" y="T39"/>
                      </a:cxn>
                      <a:cxn ang="T134">
                        <a:pos x="T40" y="T41"/>
                      </a:cxn>
                      <a:cxn ang="T135">
                        <a:pos x="T42" y="T43"/>
                      </a:cxn>
                      <a:cxn ang="T136">
                        <a:pos x="T44" y="T45"/>
                      </a:cxn>
                      <a:cxn ang="T137">
                        <a:pos x="T46" y="T47"/>
                      </a:cxn>
                      <a:cxn ang="T138">
                        <a:pos x="T48" y="T49"/>
                      </a:cxn>
                      <a:cxn ang="T139">
                        <a:pos x="T50" y="T51"/>
                      </a:cxn>
                      <a:cxn ang="T140">
                        <a:pos x="T52" y="T53"/>
                      </a:cxn>
                      <a:cxn ang="T141">
                        <a:pos x="T54" y="T55"/>
                      </a:cxn>
                      <a:cxn ang="T142">
                        <a:pos x="T56" y="T57"/>
                      </a:cxn>
                      <a:cxn ang="T143">
                        <a:pos x="T58" y="T59"/>
                      </a:cxn>
                      <a:cxn ang="T144">
                        <a:pos x="T60" y="T61"/>
                      </a:cxn>
                      <a:cxn ang="T145">
                        <a:pos x="T62" y="T63"/>
                      </a:cxn>
                      <a:cxn ang="T146">
                        <a:pos x="T64" y="T65"/>
                      </a:cxn>
                      <a:cxn ang="T147">
                        <a:pos x="T66" y="T67"/>
                      </a:cxn>
                      <a:cxn ang="T148">
                        <a:pos x="T68" y="T69"/>
                      </a:cxn>
                      <a:cxn ang="T149">
                        <a:pos x="T70" y="T71"/>
                      </a:cxn>
                      <a:cxn ang="T150">
                        <a:pos x="T72" y="T73"/>
                      </a:cxn>
                      <a:cxn ang="T151">
                        <a:pos x="T74" y="T75"/>
                      </a:cxn>
                      <a:cxn ang="T152">
                        <a:pos x="T76" y="T77"/>
                      </a:cxn>
                      <a:cxn ang="T153">
                        <a:pos x="T78" y="T79"/>
                      </a:cxn>
                      <a:cxn ang="T154">
                        <a:pos x="T80" y="T81"/>
                      </a:cxn>
                      <a:cxn ang="T155">
                        <a:pos x="T82" y="T83"/>
                      </a:cxn>
                      <a:cxn ang="T156">
                        <a:pos x="T84" y="T85"/>
                      </a:cxn>
                      <a:cxn ang="T157">
                        <a:pos x="T86" y="T87"/>
                      </a:cxn>
                      <a:cxn ang="T158">
                        <a:pos x="T88" y="T89"/>
                      </a:cxn>
                      <a:cxn ang="T159">
                        <a:pos x="T90" y="T91"/>
                      </a:cxn>
                      <a:cxn ang="T160">
                        <a:pos x="T92" y="T93"/>
                      </a:cxn>
                      <a:cxn ang="T161">
                        <a:pos x="T94" y="T95"/>
                      </a:cxn>
                      <a:cxn ang="T162">
                        <a:pos x="T96" y="T97"/>
                      </a:cxn>
                      <a:cxn ang="T163">
                        <a:pos x="T98" y="T99"/>
                      </a:cxn>
                      <a:cxn ang="T164">
                        <a:pos x="T100" y="T101"/>
                      </a:cxn>
                      <a:cxn ang="T165">
                        <a:pos x="T102" y="T103"/>
                      </a:cxn>
                      <a:cxn ang="T166">
                        <a:pos x="T104" y="T105"/>
                      </a:cxn>
                      <a:cxn ang="T167">
                        <a:pos x="T106" y="T107"/>
                      </a:cxn>
                      <a:cxn ang="T168">
                        <a:pos x="T108" y="T109"/>
                      </a:cxn>
                      <a:cxn ang="T169">
                        <a:pos x="T110" y="T111"/>
                      </a:cxn>
                      <a:cxn ang="T170">
                        <a:pos x="T112" y="T113"/>
                      </a:cxn>
                    </a:cxnLst>
                    <a:rect l="T171" t="T172" r="T173" b="T174"/>
                    <a:pathLst>
                      <a:path w="1227" h="979">
                        <a:moveTo>
                          <a:pt x="940" y="468"/>
                        </a:moveTo>
                        <a:lnTo>
                          <a:pt x="937" y="468"/>
                        </a:lnTo>
                        <a:lnTo>
                          <a:pt x="935" y="467"/>
                        </a:lnTo>
                        <a:lnTo>
                          <a:pt x="932" y="466"/>
                        </a:lnTo>
                        <a:lnTo>
                          <a:pt x="931" y="465"/>
                        </a:lnTo>
                        <a:lnTo>
                          <a:pt x="930" y="461"/>
                        </a:lnTo>
                        <a:lnTo>
                          <a:pt x="930" y="456"/>
                        </a:lnTo>
                        <a:lnTo>
                          <a:pt x="932" y="442"/>
                        </a:lnTo>
                        <a:lnTo>
                          <a:pt x="933" y="425"/>
                        </a:lnTo>
                        <a:lnTo>
                          <a:pt x="933" y="420"/>
                        </a:lnTo>
                        <a:lnTo>
                          <a:pt x="932" y="416"/>
                        </a:lnTo>
                        <a:lnTo>
                          <a:pt x="930" y="412"/>
                        </a:lnTo>
                        <a:lnTo>
                          <a:pt x="928" y="407"/>
                        </a:lnTo>
                        <a:lnTo>
                          <a:pt x="921" y="400"/>
                        </a:lnTo>
                        <a:lnTo>
                          <a:pt x="915" y="392"/>
                        </a:lnTo>
                        <a:lnTo>
                          <a:pt x="908" y="385"/>
                        </a:lnTo>
                        <a:lnTo>
                          <a:pt x="903" y="378"/>
                        </a:lnTo>
                        <a:lnTo>
                          <a:pt x="902" y="373"/>
                        </a:lnTo>
                        <a:lnTo>
                          <a:pt x="901" y="370"/>
                        </a:lnTo>
                        <a:lnTo>
                          <a:pt x="899" y="367"/>
                        </a:lnTo>
                        <a:lnTo>
                          <a:pt x="901" y="363"/>
                        </a:lnTo>
                        <a:lnTo>
                          <a:pt x="865" y="344"/>
                        </a:lnTo>
                        <a:lnTo>
                          <a:pt x="838" y="328"/>
                        </a:lnTo>
                        <a:lnTo>
                          <a:pt x="817" y="312"/>
                        </a:lnTo>
                        <a:lnTo>
                          <a:pt x="801" y="300"/>
                        </a:lnTo>
                        <a:lnTo>
                          <a:pt x="779" y="280"/>
                        </a:lnTo>
                        <a:lnTo>
                          <a:pt x="761" y="264"/>
                        </a:lnTo>
                        <a:lnTo>
                          <a:pt x="759" y="263"/>
                        </a:lnTo>
                        <a:lnTo>
                          <a:pt x="757" y="258"/>
                        </a:lnTo>
                        <a:lnTo>
                          <a:pt x="756" y="252"/>
                        </a:lnTo>
                        <a:lnTo>
                          <a:pt x="754" y="245"/>
                        </a:lnTo>
                        <a:lnTo>
                          <a:pt x="752" y="229"/>
                        </a:lnTo>
                        <a:lnTo>
                          <a:pt x="748" y="216"/>
                        </a:lnTo>
                        <a:lnTo>
                          <a:pt x="740" y="218"/>
                        </a:lnTo>
                        <a:lnTo>
                          <a:pt x="733" y="218"/>
                        </a:lnTo>
                        <a:lnTo>
                          <a:pt x="726" y="218"/>
                        </a:lnTo>
                        <a:lnTo>
                          <a:pt x="718" y="217"/>
                        </a:lnTo>
                        <a:lnTo>
                          <a:pt x="711" y="215"/>
                        </a:lnTo>
                        <a:lnTo>
                          <a:pt x="703" y="212"/>
                        </a:lnTo>
                        <a:lnTo>
                          <a:pt x="695" y="207"/>
                        </a:lnTo>
                        <a:lnTo>
                          <a:pt x="688" y="203"/>
                        </a:lnTo>
                        <a:lnTo>
                          <a:pt x="667" y="199"/>
                        </a:lnTo>
                        <a:lnTo>
                          <a:pt x="650" y="197"/>
                        </a:lnTo>
                        <a:lnTo>
                          <a:pt x="638" y="196"/>
                        </a:lnTo>
                        <a:lnTo>
                          <a:pt x="630" y="196"/>
                        </a:lnTo>
                        <a:lnTo>
                          <a:pt x="617" y="199"/>
                        </a:lnTo>
                        <a:lnTo>
                          <a:pt x="602" y="203"/>
                        </a:lnTo>
                        <a:lnTo>
                          <a:pt x="596" y="201"/>
                        </a:lnTo>
                        <a:lnTo>
                          <a:pt x="591" y="201"/>
                        </a:lnTo>
                        <a:lnTo>
                          <a:pt x="584" y="202"/>
                        </a:lnTo>
                        <a:lnTo>
                          <a:pt x="578" y="203"/>
                        </a:lnTo>
                        <a:lnTo>
                          <a:pt x="570" y="204"/>
                        </a:lnTo>
                        <a:lnTo>
                          <a:pt x="563" y="205"/>
                        </a:lnTo>
                        <a:lnTo>
                          <a:pt x="556" y="204"/>
                        </a:lnTo>
                        <a:lnTo>
                          <a:pt x="548" y="203"/>
                        </a:lnTo>
                        <a:lnTo>
                          <a:pt x="530" y="195"/>
                        </a:lnTo>
                        <a:lnTo>
                          <a:pt x="517" y="190"/>
                        </a:lnTo>
                        <a:lnTo>
                          <a:pt x="513" y="187"/>
                        </a:lnTo>
                        <a:lnTo>
                          <a:pt x="509" y="183"/>
                        </a:lnTo>
                        <a:lnTo>
                          <a:pt x="505" y="179"/>
                        </a:lnTo>
                        <a:lnTo>
                          <a:pt x="502" y="173"/>
                        </a:lnTo>
                        <a:lnTo>
                          <a:pt x="493" y="152"/>
                        </a:lnTo>
                        <a:lnTo>
                          <a:pt x="487" y="136"/>
                        </a:lnTo>
                        <a:lnTo>
                          <a:pt x="483" y="128"/>
                        </a:lnTo>
                        <a:lnTo>
                          <a:pt x="479" y="121"/>
                        </a:lnTo>
                        <a:lnTo>
                          <a:pt x="476" y="115"/>
                        </a:lnTo>
                        <a:lnTo>
                          <a:pt x="470" y="109"/>
                        </a:lnTo>
                        <a:lnTo>
                          <a:pt x="465" y="103"/>
                        </a:lnTo>
                        <a:lnTo>
                          <a:pt x="459" y="96"/>
                        </a:lnTo>
                        <a:lnTo>
                          <a:pt x="451" y="91"/>
                        </a:lnTo>
                        <a:lnTo>
                          <a:pt x="443" y="86"/>
                        </a:lnTo>
                        <a:lnTo>
                          <a:pt x="432" y="81"/>
                        </a:lnTo>
                        <a:lnTo>
                          <a:pt x="420" y="77"/>
                        </a:lnTo>
                        <a:lnTo>
                          <a:pt x="405" y="72"/>
                        </a:lnTo>
                        <a:lnTo>
                          <a:pt x="389" y="68"/>
                        </a:lnTo>
                        <a:lnTo>
                          <a:pt x="365" y="61"/>
                        </a:lnTo>
                        <a:lnTo>
                          <a:pt x="346" y="55"/>
                        </a:lnTo>
                        <a:lnTo>
                          <a:pt x="332" y="48"/>
                        </a:lnTo>
                        <a:lnTo>
                          <a:pt x="317" y="40"/>
                        </a:lnTo>
                        <a:lnTo>
                          <a:pt x="303" y="32"/>
                        </a:lnTo>
                        <a:lnTo>
                          <a:pt x="287" y="23"/>
                        </a:lnTo>
                        <a:lnTo>
                          <a:pt x="265" y="13"/>
                        </a:lnTo>
                        <a:lnTo>
                          <a:pt x="236" y="0"/>
                        </a:lnTo>
                        <a:lnTo>
                          <a:pt x="214" y="10"/>
                        </a:lnTo>
                        <a:lnTo>
                          <a:pt x="186" y="24"/>
                        </a:lnTo>
                        <a:lnTo>
                          <a:pt x="178" y="28"/>
                        </a:lnTo>
                        <a:lnTo>
                          <a:pt x="171" y="33"/>
                        </a:lnTo>
                        <a:lnTo>
                          <a:pt x="166" y="38"/>
                        </a:lnTo>
                        <a:lnTo>
                          <a:pt x="160" y="44"/>
                        </a:lnTo>
                        <a:lnTo>
                          <a:pt x="156" y="49"/>
                        </a:lnTo>
                        <a:lnTo>
                          <a:pt x="153" y="55"/>
                        </a:lnTo>
                        <a:lnTo>
                          <a:pt x="151" y="61"/>
                        </a:lnTo>
                        <a:lnTo>
                          <a:pt x="149" y="68"/>
                        </a:lnTo>
                        <a:lnTo>
                          <a:pt x="151" y="75"/>
                        </a:lnTo>
                        <a:lnTo>
                          <a:pt x="152" y="82"/>
                        </a:lnTo>
                        <a:lnTo>
                          <a:pt x="153" y="90"/>
                        </a:lnTo>
                        <a:lnTo>
                          <a:pt x="156" y="97"/>
                        </a:lnTo>
                        <a:lnTo>
                          <a:pt x="159" y="105"/>
                        </a:lnTo>
                        <a:lnTo>
                          <a:pt x="164" y="112"/>
                        </a:lnTo>
                        <a:lnTo>
                          <a:pt x="169" y="118"/>
                        </a:lnTo>
                        <a:lnTo>
                          <a:pt x="177" y="123"/>
                        </a:lnTo>
                        <a:lnTo>
                          <a:pt x="171" y="129"/>
                        </a:lnTo>
                        <a:lnTo>
                          <a:pt x="163" y="139"/>
                        </a:lnTo>
                        <a:lnTo>
                          <a:pt x="151" y="150"/>
                        </a:lnTo>
                        <a:lnTo>
                          <a:pt x="136" y="162"/>
                        </a:lnTo>
                        <a:lnTo>
                          <a:pt x="120" y="173"/>
                        </a:lnTo>
                        <a:lnTo>
                          <a:pt x="102" y="182"/>
                        </a:lnTo>
                        <a:lnTo>
                          <a:pt x="95" y="186"/>
                        </a:lnTo>
                        <a:lnTo>
                          <a:pt x="86" y="188"/>
                        </a:lnTo>
                        <a:lnTo>
                          <a:pt x="78" y="190"/>
                        </a:lnTo>
                        <a:lnTo>
                          <a:pt x="70" y="191"/>
                        </a:lnTo>
                        <a:lnTo>
                          <a:pt x="54" y="190"/>
                        </a:lnTo>
                        <a:lnTo>
                          <a:pt x="37" y="187"/>
                        </a:lnTo>
                        <a:lnTo>
                          <a:pt x="22" y="183"/>
                        </a:lnTo>
                        <a:lnTo>
                          <a:pt x="10" y="179"/>
                        </a:lnTo>
                        <a:lnTo>
                          <a:pt x="9" y="183"/>
                        </a:lnTo>
                        <a:lnTo>
                          <a:pt x="6" y="193"/>
                        </a:lnTo>
                        <a:lnTo>
                          <a:pt x="2" y="208"/>
                        </a:lnTo>
                        <a:lnTo>
                          <a:pt x="0" y="226"/>
                        </a:lnTo>
                        <a:lnTo>
                          <a:pt x="0" y="236"/>
                        </a:lnTo>
                        <a:lnTo>
                          <a:pt x="0" y="245"/>
                        </a:lnTo>
                        <a:lnTo>
                          <a:pt x="2" y="253"/>
                        </a:lnTo>
                        <a:lnTo>
                          <a:pt x="5" y="261"/>
                        </a:lnTo>
                        <a:lnTo>
                          <a:pt x="9" y="269"/>
                        </a:lnTo>
                        <a:lnTo>
                          <a:pt x="14" y="276"/>
                        </a:lnTo>
                        <a:lnTo>
                          <a:pt x="18" y="278"/>
                        </a:lnTo>
                        <a:lnTo>
                          <a:pt x="21" y="280"/>
                        </a:lnTo>
                        <a:lnTo>
                          <a:pt x="25" y="282"/>
                        </a:lnTo>
                        <a:lnTo>
                          <a:pt x="30" y="283"/>
                        </a:lnTo>
                        <a:lnTo>
                          <a:pt x="32" y="291"/>
                        </a:lnTo>
                        <a:lnTo>
                          <a:pt x="35" y="299"/>
                        </a:lnTo>
                        <a:lnTo>
                          <a:pt x="40" y="307"/>
                        </a:lnTo>
                        <a:lnTo>
                          <a:pt x="44" y="315"/>
                        </a:lnTo>
                        <a:lnTo>
                          <a:pt x="56" y="331"/>
                        </a:lnTo>
                        <a:lnTo>
                          <a:pt x="69" y="347"/>
                        </a:lnTo>
                        <a:lnTo>
                          <a:pt x="83" y="364"/>
                        </a:lnTo>
                        <a:lnTo>
                          <a:pt x="92" y="383"/>
                        </a:lnTo>
                        <a:lnTo>
                          <a:pt x="97" y="393"/>
                        </a:lnTo>
                        <a:lnTo>
                          <a:pt x="100" y="403"/>
                        </a:lnTo>
                        <a:lnTo>
                          <a:pt x="102" y="414"/>
                        </a:lnTo>
                        <a:lnTo>
                          <a:pt x="103" y="425"/>
                        </a:lnTo>
                        <a:lnTo>
                          <a:pt x="110" y="425"/>
                        </a:lnTo>
                        <a:lnTo>
                          <a:pt x="117" y="426"/>
                        </a:lnTo>
                        <a:lnTo>
                          <a:pt x="121" y="427"/>
                        </a:lnTo>
                        <a:lnTo>
                          <a:pt x="124" y="429"/>
                        </a:lnTo>
                        <a:lnTo>
                          <a:pt x="128" y="431"/>
                        </a:lnTo>
                        <a:lnTo>
                          <a:pt x="131" y="435"/>
                        </a:lnTo>
                        <a:lnTo>
                          <a:pt x="133" y="438"/>
                        </a:lnTo>
                        <a:lnTo>
                          <a:pt x="135" y="441"/>
                        </a:lnTo>
                        <a:lnTo>
                          <a:pt x="139" y="450"/>
                        </a:lnTo>
                        <a:lnTo>
                          <a:pt x="143" y="459"/>
                        </a:lnTo>
                        <a:lnTo>
                          <a:pt x="148" y="469"/>
                        </a:lnTo>
                        <a:lnTo>
                          <a:pt x="156" y="480"/>
                        </a:lnTo>
                        <a:lnTo>
                          <a:pt x="184" y="504"/>
                        </a:lnTo>
                        <a:lnTo>
                          <a:pt x="216" y="536"/>
                        </a:lnTo>
                        <a:lnTo>
                          <a:pt x="224" y="546"/>
                        </a:lnTo>
                        <a:lnTo>
                          <a:pt x="232" y="556"/>
                        </a:lnTo>
                        <a:lnTo>
                          <a:pt x="238" y="565"/>
                        </a:lnTo>
                        <a:lnTo>
                          <a:pt x="244" y="575"/>
                        </a:lnTo>
                        <a:lnTo>
                          <a:pt x="249" y="585"/>
                        </a:lnTo>
                        <a:lnTo>
                          <a:pt x="253" y="595"/>
                        </a:lnTo>
                        <a:lnTo>
                          <a:pt x="255" y="606"/>
                        </a:lnTo>
                        <a:lnTo>
                          <a:pt x="256" y="616"/>
                        </a:lnTo>
                        <a:lnTo>
                          <a:pt x="256" y="624"/>
                        </a:lnTo>
                        <a:lnTo>
                          <a:pt x="257" y="631"/>
                        </a:lnTo>
                        <a:lnTo>
                          <a:pt x="258" y="638"/>
                        </a:lnTo>
                        <a:lnTo>
                          <a:pt x="260" y="645"/>
                        </a:lnTo>
                        <a:lnTo>
                          <a:pt x="266" y="659"/>
                        </a:lnTo>
                        <a:lnTo>
                          <a:pt x="272" y="670"/>
                        </a:lnTo>
                        <a:lnTo>
                          <a:pt x="280" y="681"/>
                        </a:lnTo>
                        <a:lnTo>
                          <a:pt x="289" y="691"/>
                        </a:lnTo>
                        <a:lnTo>
                          <a:pt x="299" y="701"/>
                        </a:lnTo>
                        <a:lnTo>
                          <a:pt x="310" y="710"/>
                        </a:lnTo>
                        <a:lnTo>
                          <a:pt x="331" y="730"/>
                        </a:lnTo>
                        <a:lnTo>
                          <a:pt x="352" y="750"/>
                        </a:lnTo>
                        <a:lnTo>
                          <a:pt x="361" y="761"/>
                        </a:lnTo>
                        <a:lnTo>
                          <a:pt x="369" y="774"/>
                        </a:lnTo>
                        <a:lnTo>
                          <a:pt x="377" y="787"/>
                        </a:lnTo>
                        <a:lnTo>
                          <a:pt x="382" y="801"/>
                        </a:lnTo>
                        <a:lnTo>
                          <a:pt x="388" y="814"/>
                        </a:lnTo>
                        <a:lnTo>
                          <a:pt x="394" y="827"/>
                        </a:lnTo>
                        <a:lnTo>
                          <a:pt x="401" y="838"/>
                        </a:lnTo>
                        <a:lnTo>
                          <a:pt x="409" y="848"/>
                        </a:lnTo>
                        <a:lnTo>
                          <a:pt x="425" y="867"/>
                        </a:lnTo>
                        <a:lnTo>
                          <a:pt x="443" y="886"/>
                        </a:lnTo>
                        <a:lnTo>
                          <a:pt x="459" y="905"/>
                        </a:lnTo>
                        <a:lnTo>
                          <a:pt x="476" y="925"/>
                        </a:lnTo>
                        <a:lnTo>
                          <a:pt x="483" y="938"/>
                        </a:lnTo>
                        <a:lnTo>
                          <a:pt x="490" y="950"/>
                        </a:lnTo>
                        <a:lnTo>
                          <a:pt x="496" y="964"/>
                        </a:lnTo>
                        <a:lnTo>
                          <a:pt x="502" y="979"/>
                        </a:lnTo>
                        <a:lnTo>
                          <a:pt x="528" y="979"/>
                        </a:lnTo>
                        <a:lnTo>
                          <a:pt x="535" y="973"/>
                        </a:lnTo>
                        <a:lnTo>
                          <a:pt x="539" y="966"/>
                        </a:lnTo>
                        <a:lnTo>
                          <a:pt x="541" y="960"/>
                        </a:lnTo>
                        <a:lnTo>
                          <a:pt x="543" y="953"/>
                        </a:lnTo>
                        <a:lnTo>
                          <a:pt x="543" y="938"/>
                        </a:lnTo>
                        <a:lnTo>
                          <a:pt x="541" y="918"/>
                        </a:lnTo>
                        <a:lnTo>
                          <a:pt x="543" y="913"/>
                        </a:lnTo>
                        <a:lnTo>
                          <a:pt x="546" y="909"/>
                        </a:lnTo>
                        <a:lnTo>
                          <a:pt x="551" y="905"/>
                        </a:lnTo>
                        <a:lnTo>
                          <a:pt x="557" y="901"/>
                        </a:lnTo>
                        <a:lnTo>
                          <a:pt x="563" y="898"/>
                        </a:lnTo>
                        <a:lnTo>
                          <a:pt x="570" y="896"/>
                        </a:lnTo>
                        <a:lnTo>
                          <a:pt x="577" y="894"/>
                        </a:lnTo>
                        <a:lnTo>
                          <a:pt x="582" y="893"/>
                        </a:lnTo>
                        <a:lnTo>
                          <a:pt x="594" y="894"/>
                        </a:lnTo>
                        <a:lnTo>
                          <a:pt x="605" y="895"/>
                        </a:lnTo>
                        <a:lnTo>
                          <a:pt x="616" y="896"/>
                        </a:lnTo>
                        <a:lnTo>
                          <a:pt x="626" y="898"/>
                        </a:lnTo>
                        <a:lnTo>
                          <a:pt x="644" y="902"/>
                        </a:lnTo>
                        <a:lnTo>
                          <a:pt x="660" y="909"/>
                        </a:lnTo>
                        <a:lnTo>
                          <a:pt x="674" y="916"/>
                        </a:lnTo>
                        <a:lnTo>
                          <a:pt x="686" y="924"/>
                        </a:lnTo>
                        <a:lnTo>
                          <a:pt x="697" y="934"/>
                        </a:lnTo>
                        <a:lnTo>
                          <a:pt x="708" y="943"/>
                        </a:lnTo>
                        <a:lnTo>
                          <a:pt x="729" y="916"/>
                        </a:lnTo>
                        <a:lnTo>
                          <a:pt x="756" y="881"/>
                        </a:lnTo>
                        <a:lnTo>
                          <a:pt x="778" y="851"/>
                        </a:lnTo>
                        <a:lnTo>
                          <a:pt x="787" y="838"/>
                        </a:lnTo>
                        <a:lnTo>
                          <a:pt x="1033" y="789"/>
                        </a:lnTo>
                        <a:lnTo>
                          <a:pt x="1146" y="763"/>
                        </a:lnTo>
                        <a:lnTo>
                          <a:pt x="1227" y="616"/>
                        </a:lnTo>
                        <a:lnTo>
                          <a:pt x="1199" y="567"/>
                        </a:lnTo>
                        <a:lnTo>
                          <a:pt x="1173" y="591"/>
                        </a:lnTo>
                        <a:lnTo>
                          <a:pt x="1000" y="573"/>
                        </a:lnTo>
                        <a:lnTo>
                          <a:pt x="940" y="480"/>
                        </a:lnTo>
                        <a:lnTo>
                          <a:pt x="940" y="468"/>
                        </a:lnTo>
                      </a:path>
                    </a:pathLst>
                  </a:custGeom>
                  <a:solidFill>
                    <a:srgbClr val="FFC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69" name="Freeform 528"/>
                  <p:cNvSpPr>
                    <a:spLocks/>
                  </p:cNvSpPr>
                  <p:nvPr>
                    <p:custDataLst>
                      <p:tags r:id="rId353"/>
                    </p:custDataLst>
                  </p:nvPr>
                </p:nvSpPr>
                <p:spPr bwMode="auto">
                  <a:xfrm>
                    <a:off x="4322763" y="2457450"/>
                    <a:ext cx="57150" cy="57150"/>
                  </a:xfrm>
                  <a:custGeom>
                    <a:avLst/>
                    <a:gdLst>
                      <a:gd name="T0" fmla="*/ 2147483647 w 146"/>
                      <a:gd name="T1" fmla="*/ 2147483647 h 81"/>
                      <a:gd name="T2" fmla="*/ 2147483647 w 146"/>
                      <a:gd name="T3" fmla="*/ 2147483647 h 81"/>
                      <a:gd name="T4" fmla="*/ 2147483647 w 146"/>
                      <a:gd name="T5" fmla="*/ 2147483647 h 81"/>
                      <a:gd name="T6" fmla="*/ 2147483647 w 146"/>
                      <a:gd name="T7" fmla="*/ 2147483647 h 81"/>
                      <a:gd name="T8" fmla="*/ 2147483647 w 146"/>
                      <a:gd name="T9" fmla="*/ 2147483647 h 81"/>
                      <a:gd name="T10" fmla="*/ 2147483647 w 146"/>
                      <a:gd name="T11" fmla="*/ 2147483647 h 81"/>
                      <a:gd name="T12" fmla="*/ 2147483647 w 146"/>
                      <a:gd name="T13" fmla="*/ 2147483647 h 81"/>
                      <a:gd name="T14" fmla="*/ 2147483647 w 146"/>
                      <a:gd name="T15" fmla="*/ 2147483647 h 81"/>
                      <a:gd name="T16" fmla="*/ 2147483647 w 146"/>
                      <a:gd name="T17" fmla="*/ 2147483647 h 81"/>
                      <a:gd name="T18" fmla="*/ 2147483647 w 146"/>
                      <a:gd name="T19" fmla="*/ 2147483647 h 81"/>
                      <a:gd name="T20" fmla="*/ 2147483647 w 146"/>
                      <a:gd name="T21" fmla="*/ 2147483647 h 81"/>
                      <a:gd name="T22" fmla="*/ 2147483647 w 146"/>
                      <a:gd name="T23" fmla="*/ 2147483647 h 81"/>
                      <a:gd name="T24" fmla="*/ 2147483647 w 146"/>
                      <a:gd name="T25" fmla="*/ 2147483647 h 81"/>
                      <a:gd name="T26" fmla="*/ 2147483647 w 146"/>
                      <a:gd name="T27" fmla="*/ 2147483647 h 81"/>
                      <a:gd name="T28" fmla="*/ 0 w 146"/>
                      <a:gd name="T29" fmla="*/ 2147483647 h 81"/>
                      <a:gd name="T30" fmla="*/ 0 w 146"/>
                      <a:gd name="T31" fmla="*/ 2147483647 h 81"/>
                      <a:gd name="T32" fmla="*/ 0 w 146"/>
                      <a:gd name="T33" fmla="*/ 2147483647 h 81"/>
                      <a:gd name="T34" fmla="*/ 0 w 146"/>
                      <a:gd name="T35" fmla="*/ 2147483647 h 81"/>
                      <a:gd name="T36" fmla="*/ 0 w 146"/>
                      <a:gd name="T37" fmla="*/ 2147483647 h 81"/>
                      <a:gd name="T38" fmla="*/ 2147483647 w 146"/>
                      <a:gd name="T39" fmla="*/ 2147483647 h 81"/>
                      <a:gd name="T40" fmla="*/ 2147483647 w 146"/>
                      <a:gd name="T41" fmla="*/ 2147483647 h 81"/>
                      <a:gd name="T42" fmla="*/ 2147483647 w 146"/>
                      <a:gd name="T43" fmla="*/ 2147483647 h 81"/>
                      <a:gd name="T44" fmla="*/ 2147483647 w 146"/>
                      <a:gd name="T45" fmla="*/ 2147483647 h 81"/>
                      <a:gd name="T46" fmla="*/ 2147483647 w 146"/>
                      <a:gd name="T47" fmla="*/ 2147483647 h 81"/>
                      <a:gd name="T48" fmla="*/ 2147483647 w 146"/>
                      <a:gd name="T49" fmla="*/ 2147483647 h 81"/>
                      <a:gd name="T50" fmla="*/ 2147483647 w 146"/>
                      <a:gd name="T51" fmla="*/ 2147483647 h 81"/>
                      <a:gd name="T52" fmla="*/ 2147483647 w 146"/>
                      <a:gd name="T53" fmla="*/ 2147483647 h 81"/>
                      <a:gd name="T54" fmla="*/ 2147483647 w 146"/>
                      <a:gd name="T55" fmla="*/ 2147483647 h 81"/>
                      <a:gd name="T56" fmla="*/ 2147483647 w 146"/>
                      <a:gd name="T57" fmla="*/ 0 h 81"/>
                      <a:gd name="T58" fmla="*/ 2147483647 w 146"/>
                      <a:gd name="T59" fmla="*/ 2147483647 h 81"/>
                      <a:gd name="T60" fmla="*/ 2147483647 w 146"/>
                      <a:gd name="T61" fmla="*/ 2147483647 h 81"/>
                      <a:gd name="T62" fmla="*/ 2147483647 w 146"/>
                      <a:gd name="T63" fmla="*/ 2147483647 h 81"/>
                      <a:gd name="T64" fmla="*/ 2147483647 w 146"/>
                      <a:gd name="T65" fmla="*/ 2147483647 h 81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46"/>
                      <a:gd name="T100" fmla="*/ 0 h 81"/>
                      <a:gd name="T101" fmla="*/ 146 w 146"/>
                      <a:gd name="T102" fmla="*/ 81 h 81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46" h="81">
                        <a:moveTo>
                          <a:pt x="146" y="18"/>
                        </a:moveTo>
                        <a:lnTo>
                          <a:pt x="138" y="24"/>
                        </a:lnTo>
                        <a:lnTo>
                          <a:pt x="130" y="29"/>
                        </a:lnTo>
                        <a:lnTo>
                          <a:pt x="123" y="35"/>
                        </a:lnTo>
                        <a:lnTo>
                          <a:pt x="118" y="41"/>
                        </a:lnTo>
                        <a:lnTo>
                          <a:pt x="108" y="53"/>
                        </a:lnTo>
                        <a:lnTo>
                          <a:pt x="98" y="64"/>
                        </a:lnTo>
                        <a:lnTo>
                          <a:pt x="93" y="69"/>
                        </a:lnTo>
                        <a:lnTo>
                          <a:pt x="85" y="73"/>
                        </a:lnTo>
                        <a:lnTo>
                          <a:pt x="76" y="77"/>
                        </a:lnTo>
                        <a:lnTo>
                          <a:pt x="66" y="80"/>
                        </a:lnTo>
                        <a:lnTo>
                          <a:pt x="53" y="81"/>
                        </a:lnTo>
                        <a:lnTo>
                          <a:pt x="39" y="80"/>
                        </a:lnTo>
                        <a:lnTo>
                          <a:pt x="21" y="77"/>
                        </a:lnTo>
                        <a:lnTo>
                          <a:pt x="0" y="74"/>
                        </a:lnTo>
                        <a:lnTo>
                          <a:pt x="0" y="62"/>
                        </a:lnTo>
                        <a:lnTo>
                          <a:pt x="0" y="49"/>
                        </a:lnTo>
                        <a:lnTo>
                          <a:pt x="0" y="34"/>
                        </a:lnTo>
                        <a:lnTo>
                          <a:pt x="0" y="18"/>
                        </a:lnTo>
                        <a:lnTo>
                          <a:pt x="14" y="18"/>
                        </a:lnTo>
                        <a:lnTo>
                          <a:pt x="22" y="18"/>
                        </a:lnTo>
                        <a:lnTo>
                          <a:pt x="31" y="18"/>
                        </a:lnTo>
                        <a:lnTo>
                          <a:pt x="40" y="18"/>
                        </a:lnTo>
                        <a:lnTo>
                          <a:pt x="52" y="18"/>
                        </a:lnTo>
                        <a:lnTo>
                          <a:pt x="63" y="16"/>
                        </a:lnTo>
                        <a:lnTo>
                          <a:pt x="73" y="14"/>
                        </a:lnTo>
                        <a:lnTo>
                          <a:pt x="83" y="11"/>
                        </a:lnTo>
                        <a:lnTo>
                          <a:pt x="101" y="5"/>
                        </a:lnTo>
                        <a:lnTo>
                          <a:pt x="120" y="0"/>
                        </a:lnTo>
                        <a:lnTo>
                          <a:pt x="129" y="4"/>
                        </a:lnTo>
                        <a:lnTo>
                          <a:pt x="135" y="9"/>
                        </a:lnTo>
                        <a:lnTo>
                          <a:pt x="141" y="14"/>
                        </a:lnTo>
                        <a:lnTo>
                          <a:pt x="146" y="18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70" name="Freeform 529"/>
                  <p:cNvSpPr>
                    <a:spLocks/>
                  </p:cNvSpPr>
                  <p:nvPr>
                    <p:custDataLst>
                      <p:tags r:id="rId354"/>
                    </p:custDataLst>
                  </p:nvPr>
                </p:nvSpPr>
                <p:spPr bwMode="auto">
                  <a:xfrm>
                    <a:off x="4062413" y="2670175"/>
                    <a:ext cx="15875" cy="57150"/>
                  </a:xfrm>
                  <a:custGeom>
                    <a:avLst/>
                    <a:gdLst>
                      <a:gd name="T0" fmla="*/ 2147483647 w 34"/>
                      <a:gd name="T1" fmla="*/ 2147483647 h 49"/>
                      <a:gd name="T2" fmla="*/ 2147483647 w 34"/>
                      <a:gd name="T3" fmla="*/ 2147483647 h 49"/>
                      <a:gd name="T4" fmla="*/ 2147483647 w 34"/>
                      <a:gd name="T5" fmla="*/ 2147483647 h 49"/>
                      <a:gd name="T6" fmla="*/ 2147483647 w 34"/>
                      <a:gd name="T7" fmla="*/ 2147483647 h 49"/>
                      <a:gd name="T8" fmla="*/ 2147483647 w 34"/>
                      <a:gd name="T9" fmla="*/ 2147483647 h 49"/>
                      <a:gd name="T10" fmla="*/ 2147483647 w 34"/>
                      <a:gd name="T11" fmla="*/ 2147483647 h 49"/>
                      <a:gd name="T12" fmla="*/ 2147483647 w 34"/>
                      <a:gd name="T13" fmla="*/ 2147483647 h 49"/>
                      <a:gd name="T14" fmla="*/ 2147483647 w 34"/>
                      <a:gd name="T15" fmla="*/ 2147483647 h 49"/>
                      <a:gd name="T16" fmla="*/ 2147483647 w 34"/>
                      <a:gd name="T17" fmla="*/ 0 h 49"/>
                      <a:gd name="T18" fmla="*/ 2147483647 w 34"/>
                      <a:gd name="T19" fmla="*/ 0 h 49"/>
                      <a:gd name="T20" fmla="*/ 0 w 34"/>
                      <a:gd name="T21" fmla="*/ 0 h 49"/>
                      <a:gd name="T22" fmla="*/ 2147483647 w 34"/>
                      <a:gd name="T23" fmla="*/ 2147483647 h 49"/>
                      <a:gd name="T24" fmla="*/ 2147483647 w 34"/>
                      <a:gd name="T25" fmla="*/ 2147483647 h 49"/>
                      <a:gd name="T26" fmla="*/ 2147483647 w 34"/>
                      <a:gd name="T27" fmla="*/ 2147483647 h 49"/>
                      <a:gd name="T28" fmla="*/ 2147483647 w 34"/>
                      <a:gd name="T29" fmla="*/ 2147483647 h 49"/>
                      <a:gd name="T30" fmla="*/ 2147483647 w 34"/>
                      <a:gd name="T31" fmla="*/ 2147483647 h 49"/>
                      <a:gd name="T32" fmla="*/ 2147483647 w 34"/>
                      <a:gd name="T33" fmla="*/ 2147483647 h 49"/>
                      <a:gd name="T34" fmla="*/ 2147483647 w 34"/>
                      <a:gd name="T35" fmla="*/ 2147483647 h 49"/>
                      <a:gd name="T36" fmla="*/ 2147483647 w 34"/>
                      <a:gd name="T37" fmla="*/ 2147483647 h 49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34"/>
                      <a:gd name="T58" fmla="*/ 0 h 49"/>
                      <a:gd name="T59" fmla="*/ 34 w 34"/>
                      <a:gd name="T60" fmla="*/ 49 h 49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34" h="49">
                        <a:moveTo>
                          <a:pt x="34" y="49"/>
                        </a:moveTo>
                        <a:lnTo>
                          <a:pt x="34" y="34"/>
                        </a:lnTo>
                        <a:lnTo>
                          <a:pt x="34" y="25"/>
                        </a:lnTo>
                        <a:lnTo>
                          <a:pt x="33" y="21"/>
                        </a:lnTo>
                        <a:lnTo>
                          <a:pt x="33" y="17"/>
                        </a:lnTo>
                        <a:lnTo>
                          <a:pt x="31" y="15"/>
                        </a:lnTo>
                        <a:lnTo>
                          <a:pt x="30" y="12"/>
                        </a:lnTo>
                        <a:lnTo>
                          <a:pt x="25" y="8"/>
                        </a:lnTo>
                        <a:lnTo>
                          <a:pt x="21" y="0"/>
                        </a:lnTo>
                        <a:lnTo>
                          <a:pt x="8" y="0"/>
                        </a:lnTo>
                        <a:lnTo>
                          <a:pt x="0" y="0"/>
                        </a:lnTo>
                        <a:lnTo>
                          <a:pt x="3" y="11"/>
                        </a:lnTo>
                        <a:lnTo>
                          <a:pt x="7" y="20"/>
                        </a:lnTo>
                        <a:lnTo>
                          <a:pt x="10" y="27"/>
                        </a:lnTo>
                        <a:lnTo>
                          <a:pt x="14" y="34"/>
                        </a:lnTo>
                        <a:lnTo>
                          <a:pt x="19" y="39"/>
                        </a:lnTo>
                        <a:lnTo>
                          <a:pt x="24" y="43"/>
                        </a:lnTo>
                        <a:lnTo>
                          <a:pt x="29" y="46"/>
                        </a:lnTo>
                        <a:lnTo>
                          <a:pt x="34" y="49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71" name="Freeform 530"/>
                  <p:cNvSpPr>
                    <a:spLocks/>
                  </p:cNvSpPr>
                  <p:nvPr>
                    <p:custDataLst>
                      <p:tags r:id="rId355"/>
                    </p:custDataLst>
                  </p:nvPr>
                </p:nvSpPr>
                <p:spPr bwMode="auto">
                  <a:xfrm>
                    <a:off x="3654425" y="3016250"/>
                    <a:ext cx="28575" cy="57150"/>
                  </a:xfrm>
                  <a:custGeom>
                    <a:avLst/>
                    <a:gdLst>
                      <a:gd name="T0" fmla="*/ 2147483647 w 60"/>
                      <a:gd name="T1" fmla="*/ 0 h 74"/>
                      <a:gd name="T2" fmla="*/ 2147483647 w 60"/>
                      <a:gd name="T3" fmla="*/ 2147483647 h 74"/>
                      <a:gd name="T4" fmla="*/ 2147483647 w 60"/>
                      <a:gd name="T5" fmla="*/ 2147483647 h 74"/>
                      <a:gd name="T6" fmla="*/ 2147483647 w 60"/>
                      <a:gd name="T7" fmla="*/ 2147483647 h 74"/>
                      <a:gd name="T8" fmla="*/ 2147483647 w 60"/>
                      <a:gd name="T9" fmla="*/ 2147483647 h 74"/>
                      <a:gd name="T10" fmla="*/ 2147483647 w 60"/>
                      <a:gd name="T11" fmla="*/ 2147483647 h 74"/>
                      <a:gd name="T12" fmla="*/ 2147483647 w 60"/>
                      <a:gd name="T13" fmla="*/ 2147483647 h 74"/>
                      <a:gd name="T14" fmla="*/ 2147483647 w 60"/>
                      <a:gd name="T15" fmla="*/ 2147483647 h 74"/>
                      <a:gd name="T16" fmla="*/ 2147483647 w 60"/>
                      <a:gd name="T17" fmla="*/ 2147483647 h 74"/>
                      <a:gd name="T18" fmla="*/ 2147483647 w 60"/>
                      <a:gd name="T19" fmla="*/ 2147483647 h 74"/>
                      <a:gd name="T20" fmla="*/ 2147483647 w 60"/>
                      <a:gd name="T21" fmla="*/ 2147483647 h 74"/>
                      <a:gd name="T22" fmla="*/ 2147483647 w 60"/>
                      <a:gd name="T23" fmla="*/ 2147483647 h 74"/>
                      <a:gd name="T24" fmla="*/ 2147483647 w 60"/>
                      <a:gd name="T25" fmla="*/ 2147483647 h 74"/>
                      <a:gd name="T26" fmla="*/ 2147483647 w 60"/>
                      <a:gd name="T27" fmla="*/ 2147483647 h 74"/>
                      <a:gd name="T28" fmla="*/ 0 w 60"/>
                      <a:gd name="T29" fmla="*/ 2147483647 h 74"/>
                      <a:gd name="T30" fmla="*/ 2147483647 w 60"/>
                      <a:gd name="T31" fmla="*/ 2147483647 h 74"/>
                      <a:gd name="T32" fmla="*/ 2147483647 w 60"/>
                      <a:gd name="T33" fmla="*/ 2147483647 h 74"/>
                      <a:gd name="T34" fmla="*/ 2147483647 w 60"/>
                      <a:gd name="T35" fmla="*/ 2147483647 h 74"/>
                      <a:gd name="T36" fmla="*/ 2147483647 w 60"/>
                      <a:gd name="T37" fmla="*/ 2147483647 h 74"/>
                      <a:gd name="T38" fmla="*/ 2147483647 w 60"/>
                      <a:gd name="T39" fmla="*/ 2147483647 h 74"/>
                      <a:gd name="T40" fmla="*/ 2147483647 w 60"/>
                      <a:gd name="T41" fmla="*/ 2147483647 h 74"/>
                      <a:gd name="T42" fmla="*/ 2147483647 w 60"/>
                      <a:gd name="T43" fmla="*/ 2147483647 h 74"/>
                      <a:gd name="T44" fmla="*/ 2147483647 w 60"/>
                      <a:gd name="T45" fmla="*/ 2147483647 h 74"/>
                      <a:gd name="T46" fmla="*/ 2147483647 w 60"/>
                      <a:gd name="T47" fmla="*/ 0 h 74"/>
                      <a:gd name="T48" fmla="*/ 2147483647 w 60"/>
                      <a:gd name="T49" fmla="*/ 0 h 74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w 60"/>
                      <a:gd name="T76" fmla="*/ 0 h 74"/>
                      <a:gd name="T77" fmla="*/ 60 w 60"/>
                      <a:gd name="T78" fmla="*/ 74 h 74"/>
                    </a:gdLst>
                    <a:ahLst/>
                    <a:cxnLst>
                      <a:cxn ang="T50">
                        <a:pos x="T0" y="T1"/>
                      </a:cxn>
                      <a:cxn ang="T51">
                        <a:pos x="T2" y="T3"/>
                      </a:cxn>
                      <a:cxn ang="T52">
                        <a:pos x="T4" y="T5"/>
                      </a:cxn>
                      <a:cxn ang="T53">
                        <a:pos x="T6" y="T7"/>
                      </a:cxn>
                      <a:cxn ang="T54">
                        <a:pos x="T8" y="T9"/>
                      </a:cxn>
                      <a:cxn ang="T55">
                        <a:pos x="T10" y="T11"/>
                      </a:cxn>
                      <a:cxn ang="T56">
                        <a:pos x="T12" y="T13"/>
                      </a:cxn>
                      <a:cxn ang="T57">
                        <a:pos x="T14" y="T15"/>
                      </a:cxn>
                      <a:cxn ang="T58">
                        <a:pos x="T16" y="T17"/>
                      </a:cxn>
                      <a:cxn ang="T59">
                        <a:pos x="T18" y="T19"/>
                      </a:cxn>
                      <a:cxn ang="T60">
                        <a:pos x="T20" y="T21"/>
                      </a:cxn>
                      <a:cxn ang="T61">
                        <a:pos x="T22" y="T23"/>
                      </a:cxn>
                      <a:cxn ang="T62">
                        <a:pos x="T24" y="T25"/>
                      </a:cxn>
                      <a:cxn ang="T63">
                        <a:pos x="T26" y="T27"/>
                      </a:cxn>
                      <a:cxn ang="T64">
                        <a:pos x="T28" y="T29"/>
                      </a:cxn>
                      <a:cxn ang="T65">
                        <a:pos x="T30" y="T31"/>
                      </a:cxn>
                      <a:cxn ang="T66">
                        <a:pos x="T32" y="T33"/>
                      </a:cxn>
                      <a:cxn ang="T67">
                        <a:pos x="T34" y="T35"/>
                      </a:cxn>
                      <a:cxn ang="T68">
                        <a:pos x="T36" y="T37"/>
                      </a:cxn>
                      <a:cxn ang="T69">
                        <a:pos x="T38" y="T39"/>
                      </a:cxn>
                      <a:cxn ang="T70">
                        <a:pos x="T40" y="T41"/>
                      </a:cxn>
                      <a:cxn ang="T71">
                        <a:pos x="T42" y="T43"/>
                      </a:cxn>
                      <a:cxn ang="T72">
                        <a:pos x="T44" y="T45"/>
                      </a:cxn>
                      <a:cxn ang="T73">
                        <a:pos x="T46" y="T47"/>
                      </a:cxn>
                      <a:cxn ang="T74">
                        <a:pos x="T48" y="T49"/>
                      </a:cxn>
                    </a:cxnLst>
                    <a:rect l="T75" t="T76" r="T77" b="T78"/>
                    <a:pathLst>
                      <a:path w="60" h="74">
                        <a:moveTo>
                          <a:pt x="60" y="0"/>
                        </a:moveTo>
                        <a:lnTo>
                          <a:pt x="56" y="4"/>
                        </a:lnTo>
                        <a:lnTo>
                          <a:pt x="51" y="10"/>
                        </a:lnTo>
                        <a:lnTo>
                          <a:pt x="48" y="15"/>
                        </a:lnTo>
                        <a:lnTo>
                          <a:pt x="46" y="21"/>
                        </a:lnTo>
                        <a:lnTo>
                          <a:pt x="41" y="31"/>
                        </a:lnTo>
                        <a:lnTo>
                          <a:pt x="37" y="42"/>
                        </a:lnTo>
                        <a:lnTo>
                          <a:pt x="35" y="47"/>
                        </a:lnTo>
                        <a:lnTo>
                          <a:pt x="32" y="51"/>
                        </a:lnTo>
                        <a:lnTo>
                          <a:pt x="29" y="56"/>
                        </a:lnTo>
                        <a:lnTo>
                          <a:pt x="25" y="60"/>
                        </a:lnTo>
                        <a:lnTo>
                          <a:pt x="20" y="65"/>
                        </a:lnTo>
                        <a:lnTo>
                          <a:pt x="15" y="69"/>
                        </a:lnTo>
                        <a:lnTo>
                          <a:pt x="8" y="72"/>
                        </a:lnTo>
                        <a:lnTo>
                          <a:pt x="0" y="74"/>
                        </a:lnTo>
                        <a:lnTo>
                          <a:pt x="5" y="60"/>
                        </a:lnTo>
                        <a:lnTo>
                          <a:pt x="12" y="47"/>
                        </a:lnTo>
                        <a:lnTo>
                          <a:pt x="19" y="34"/>
                        </a:lnTo>
                        <a:lnTo>
                          <a:pt x="27" y="23"/>
                        </a:lnTo>
                        <a:lnTo>
                          <a:pt x="36" y="14"/>
                        </a:lnTo>
                        <a:lnTo>
                          <a:pt x="43" y="6"/>
                        </a:lnTo>
                        <a:lnTo>
                          <a:pt x="48" y="3"/>
                        </a:lnTo>
                        <a:lnTo>
                          <a:pt x="52" y="1"/>
                        </a:lnTo>
                        <a:lnTo>
                          <a:pt x="56" y="0"/>
                        </a:lnTo>
                        <a:lnTo>
                          <a:pt x="60" y="0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72" name="Freeform 531"/>
                  <p:cNvSpPr>
                    <a:spLocks/>
                  </p:cNvSpPr>
                  <p:nvPr>
                    <p:custDataLst>
                      <p:tags r:id="rId356"/>
                    </p:custDataLst>
                  </p:nvPr>
                </p:nvSpPr>
                <p:spPr bwMode="auto">
                  <a:xfrm>
                    <a:off x="3595688" y="3032125"/>
                    <a:ext cx="23812" cy="60325"/>
                  </a:xfrm>
                  <a:custGeom>
                    <a:avLst/>
                    <a:gdLst>
                      <a:gd name="T0" fmla="*/ 2147483647 w 47"/>
                      <a:gd name="T1" fmla="*/ 2147483647 h 45"/>
                      <a:gd name="T2" fmla="*/ 2147483647 w 47"/>
                      <a:gd name="T3" fmla="*/ 2147483647 h 45"/>
                      <a:gd name="T4" fmla="*/ 2147483647 w 47"/>
                      <a:gd name="T5" fmla="*/ 2147483647 h 45"/>
                      <a:gd name="T6" fmla="*/ 2147483647 w 47"/>
                      <a:gd name="T7" fmla="*/ 2147483647 h 45"/>
                      <a:gd name="T8" fmla="*/ 2147483647 w 47"/>
                      <a:gd name="T9" fmla="*/ 2147483647 h 45"/>
                      <a:gd name="T10" fmla="*/ 2147483647 w 47"/>
                      <a:gd name="T11" fmla="*/ 2147483647 h 45"/>
                      <a:gd name="T12" fmla="*/ 2147483647 w 47"/>
                      <a:gd name="T13" fmla="*/ 0 h 45"/>
                      <a:gd name="T14" fmla="*/ 2147483647 w 47"/>
                      <a:gd name="T15" fmla="*/ 2147483647 h 45"/>
                      <a:gd name="T16" fmla="*/ 2147483647 w 47"/>
                      <a:gd name="T17" fmla="*/ 2147483647 h 45"/>
                      <a:gd name="T18" fmla="*/ 2147483647 w 47"/>
                      <a:gd name="T19" fmla="*/ 2147483647 h 45"/>
                      <a:gd name="T20" fmla="*/ 2147483647 w 47"/>
                      <a:gd name="T21" fmla="*/ 2147483647 h 45"/>
                      <a:gd name="T22" fmla="*/ 2147483647 w 47"/>
                      <a:gd name="T23" fmla="*/ 2147483647 h 45"/>
                      <a:gd name="T24" fmla="*/ 2147483647 w 47"/>
                      <a:gd name="T25" fmla="*/ 2147483647 h 45"/>
                      <a:gd name="T26" fmla="*/ 2147483647 w 47"/>
                      <a:gd name="T27" fmla="*/ 2147483647 h 45"/>
                      <a:gd name="T28" fmla="*/ 2147483647 w 47"/>
                      <a:gd name="T29" fmla="*/ 2147483647 h 45"/>
                      <a:gd name="T30" fmla="*/ 2147483647 w 47"/>
                      <a:gd name="T31" fmla="*/ 2147483647 h 45"/>
                      <a:gd name="T32" fmla="*/ 2147483647 w 47"/>
                      <a:gd name="T33" fmla="*/ 2147483647 h 45"/>
                      <a:gd name="T34" fmla="*/ 2147483647 w 47"/>
                      <a:gd name="T35" fmla="*/ 2147483647 h 45"/>
                      <a:gd name="T36" fmla="*/ 0 w 47"/>
                      <a:gd name="T37" fmla="*/ 2147483647 h 45"/>
                      <a:gd name="T38" fmla="*/ 2147483647 w 47"/>
                      <a:gd name="T39" fmla="*/ 2147483647 h 45"/>
                      <a:gd name="T40" fmla="*/ 2147483647 w 47"/>
                      <a:gd name="T41" fmla="*/ 2147483647 h 45"/>
                      <a:gd name="T42" fmla="*/ 2147483647 w 47"/>
                      <a:gd name="T43" fmla="*/ 2147483647 h 45"/>
                      <a:gd name="T44" fmla="*/ 2147483647 w 47"/>
                      <a:gd name="T45" fmla="*/ 2147483647 h 45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47"/>
                      <a:gd name="T70" fmla="*/ 0 h 45"/>
                      <a:gd name="T71" fmla="*/ 47 w 47"/>
                      <a:gd name="T72" fmla="*/ 45 h 45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47" h="45">
                        <a:moveTo>
                          <a:pt x="13" y="8"/>
                        </a:moveTo>
                        <a:lnTo>
                          <a:pt x="22" y="8"/>
                        </a:lnTo>
                        <a:lnTo>
                          <a:pt x="28" y="6"/>
                        </a:lnTo>
                        <a:lnTo>
                          <a:pt x="32" y="5"/>
                        </a:lnTo>
                        <a:lnTo>
                          <a:pt x="35" y="3"/>
                        </a:lnTo>
                        <a:lnTo>
                          <a:pt x="37" y="1"/>
                        </a:lnTo>
                        <a:lnTo>
                          <a:pt x="39" y="0"/>
                        </a:lnTo>
                        <a:lnTo>
                          <a:pt x="43" y="1"/>
                        </a:lnTo>
                        <a:lnTo>
                          <a:pt x="47" y="2"/>
                        </a:lnTo>
                        <a:lnTo>
                          <a:pt x="46" y="7"/>
                        </a:lnTo>
                        <a:lnTo>
                          <a:pt x="46" y="11"/>
                        </a:lnTo>
                        <a:lnTo>
                          <a:pt x="44" y="15"/>
                        </a:lnTo>
                        <a:lnTo>
                          <a:pt x="43" y="19"/>
                        </a:lnTo>
                        <a:lnTo>
                          <a:pt x="37" y="26"/>
                        </a:lnTo>
                        <a:lnTo>
                          <a:pt x="30" y="32"/>
                        </a:lnTo>
                        <a:lnTo>
                          <a:pt x="24" y="38"/>
                        </a:lnTo>
                        <a:lnTo>
                          <a:pt x="16" y="42"/>
                        </a:lnTo>
                        <a:lnTo>
                          <a:pt x="7" y="45"/>
                        </a:lnTo>
                        <a:lnTo>
                          <a:pt x="0" y="45"/>
                        </a:lnTo>
                        <a:lnTo>
                          <a:pt x="2" y="38"/>
                        </a:lnTo>
                        <a:lnTo>
                          <a:pt x="6" y="26"/>
                        </a:lnTo>
                        <a:lnTo>
                          <a:pt x="11" y="15"/>
                        </a:lnTo>
                        <a:lnTo>
                          <a:pt x="13" y="8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73" name="Freeform 532"/>
                  <p:cNvSpPr>
                    <a:spLocks/>
                  </p:cNvSpPr>
                  <p:nvPr>
                    <p:custDataLst>
                      <p:tags r:id="rId357"/>
                    </p:custDataLst>
                  </p:nvPr>
                </p:nvSpPr>
                <p:spPr bwMode="auto">
                  <a:xfrm>
                    <a:off x="3570288" y="3025775"/>
                    <a:ext cx="6350" cy="57150"/>
                  </a:xfrm>
                  <a:custGeom>
                    <a:avLst/>
                    <a:gdLst>
                      <a:gd name="T0" fmla="*/ 2147483647 w 26"/>
                      <a:gd name="T1" fmla="*/ 2147483647 h 36"/>
                      <a:gd name="T2" fmla="*/ 2147483647 w 26"/>
                      <a:gd name="T3" fmla="*/ 2147483647 h 36"/>
                      <a:gd name="T4" fmla="*/ 2147483647 w 26"/>
                      <a:gd name="T5" fmla="*/ 2147483647 h 36"/>
                      <a:gd name="T6" fmla="*/ 2147483647 w 26"/>
                      <a:gd name="T7" fmla="*/ 2147483647 h 36"/>
                      <a:gd name="T8" fmla="*/ 0 w 26"/>
                      <a:gd name="T9" fmla="*/ 0 h 36"/>
                      <a:gd name="T10" fmla="*/ 2147483647 w 26"/>
                      <a:gd name="T11" fmla="*/ 0 h 36"/>
                      <a:gd name="T12" fmla="*/ 2147483647 w 26"/>
                      <a:gd name="T13" fmla="*/ 2147483647 h 36"/>
                      <a:gd name="T14" fmla="*/ 2147483647 w 26"/>
                      <a:gd name="T15" fmla="*/ 2147483647 h 36"/>
                      <a:gd name="T16" fmla="*/ 2147483647 w 26"/>
                      <a:gd name="T17" fmla="*/ 2147483647 h 36"/>
                      <a:gd name="T18" fmla="*/ 2147483647 w 26"/>
                      <a:gd name="T19" fmla="*/ 2147483647 h 36"/>
                      <a:gd name="T20" fmla="*/ 2147483647 w 26"/>
                      <a:gd name="T21" fmla="*/ 2147483647 h 36"/>
                      <a:gd name="T22" fmla="*/ 2147483647 w 26"/>
                      <a:gd name="T23" fmla="*/ 2147483647 h 36"/>
                      <a:gd name="T24" fmla="*/ 2147483647 w 26"/>
                      <a:gd name="T25" fmla="*/ 2147483647 h 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26"/>
                      <a:gd name="T40" fmla="*/ 0 h 36"/>
                      <a:gd name="T41" fmla="*/ 26 w 26"/>
                      <a:gd name="T42" fmla="*/ 36 h 36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26" h="36">
                        <a:moveTo>
                          <a:pt x="6" y="36"/>
                        </a:moveTo>
                        <a:lnTo>
                          <a:pt x="5" y="30"/>
                        </a:lnTo>
                        <a:lnTo>
                          <a:pt x="3" y="20"/>
                        </a:lnTo>
                        <a:lnTo>
                          <a:pt x="1" y="10"/>
                        </a:lnTo>
                        <a:lnTo>
                          <a:pt x="0" y="0"/>
                        </a:lnTo>
                        <a:lnTo>
                          <a:pt x="26" y="0"/>
                        </a:lnTo>
                        <a:lnTo>
                          <a:pt x="25" y="12"/>
                        </a:lnTo>
                        <a:lnTo>
                          <a:pt x="24" y="23"/>
                        </a:lnTo>
                        <a:lnTo>
                          <a:pt x="23" y="27"/>
                        </a:lnTo>
                        <a:lnTo>
                          <a:pt x="23" y="31"/>
                        </a:lnTo>
                        <a:lnTo>
                          <a:pt x="24" y="34"/>
                        </a:lnTo>
                        <a:lnTo>
                          <a:pt x="26" y="36"/>
                        </a:lnTo>
                        <a:lnTo>
                          <a:pt x="6" y="36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74" name="Freeform 533"/>
                  <p:cNvSpPr>
                    <a:spLocks/>
                  </p:cNvSpPr>
                  <p:nvPr>
                    <p:custDataLst>
                      <p:tags r:id="rId358"/>
                    </p:custDataLst>
                  </p:nvPr>
                </p:nvSpPr>
                <p:spPr bwMode="auto">
                  <a:xfrm>
                    <a:off x="4841875" y="2754313"/>
                    <a:ext cx="174625" cy="158750"/>
                  </a:xfrm>
                  <a:custGeom>
                    <a:avLst/>
                    <a:gdLst>
                      <a:gd name="T0" fmla="*/ 2147483647 w 405"/>
                      <a:gd name="T1" fmla="*/ 2147483647 h 302"/>
                      <a:gd name="T2" fmla="*/ 2147483647 w 405"/>
                      <a:gd name="T3" fmla="*/ 2147483647 h 302"/>
                      <a:gd name="T4" fmla="*/ 2147483647 w 405"/>
                      <a:gd name="T5" fmla="*/ 2147483647 h 302"/>
                      <a:gd name="T6" fmla="*/ 2147483647 w 405"/>
                      <a:gd name="T7" fmla="*/ 2147483647 h 302"/>
                      <a:gd name="T8" fmla="*/ 2147483647 w 405"/>
                      <a:gd name="T9" fmla="*/ 2147483647 h 302"/>
                      <a:gd name="T10" fmla="*/ 2147483647 w 405"/>
                      <a:gd name="T11" fmla="*/ 2147483647 h 302"/>
                      <a:gd name="T12" fmla="*/ 2147483647 w 405"/>
                      <a:gd name="T13" fmla="*/ 2147483647 h 302"/>
                      <a:gd name="T14" fmla="*/ 2147483647 w 405"/>
                      <a:gd name="T15" fmla="*/ 2147483647 h 302"/>
                      <a:gd name="T16" fmla="*/ 2147483647 w 405"/>
                      <a:gd name="T17" fmla="*/ 2147483647 h 302"/>
                      <a:gd name="T18" fmla="*/ 2147483647 w 405"/>
                      <a:gd name="T19" fmla="*/ 2147483647 h 302"/>
                      <a:gd name="T20" fmla="*/ 2147483647 w 405"/>
                      <a:gd name="T21" fmla="*/ 2147483647 h 302"/>
                      <a:gd name="T22" fmla="*/ 2147483647 w 405"/>
                      <a:gd name="T23" fmla="*/ 2147483647 h 302"/>
                      <a:gd name="T24" fmla="*/ 2147483647 w 405"/>
                      <a:gd name="T25" fmla="*/ 2147483647 h 302"/>
                      <a:gd name="T26" fmla="*/ 2147483647 w 405"/>
                      <a:gd name="T27" fmla="*/ 2147483647 h 302"/>
                      <a:gd name="T28" fmla="*/ 2147483647 w 405"/>
                      <a:gd name="T29" fmla="*/ 2147483647 h 302"/>
                      <a:gd name="T30" fmla="*/ 2147483647 w 405"/>
                      <a:gd name="T31" fmla="*/ 2147483647 h 302"/>
                      <a:gd name="T32" fmla="*/ 2147483647 w 405"/>
                      <a:gd name="T33" fmla="*/ 2147483647 h 302"/>
                      <a:gd name="T34" fmla="*/ 2147483647 w 405"/>
                      <a:gd name="T35" fmla="*/ 2147483647 h 302"/>
                      <a:gd name="T36" fmla="*/ 2147483647 w 405"/>
                      <a:gd name="T37" fmla="*/ 2147483647 h 302"/>
                      <a:gd name="T38" fmla="*/ 2147483647 w 405"/>
                      <a:gd name="T39" fmla="*/ 2147483647 h 302"/>
                      <a:gd name="T40" fmla="*/ 2147483647 w 405"/>
                      <a:gd name="T41" fmla="*/ 2147483647 h 302"/>
                      <a:gd name="T42" fmla="*/ 2147483647 w 405"/>
                      <a:gd name="T43" fmla="*/ 2147483647 h 302"/>
                      <a:gd name="T44" fmla="*/ 2147483647 w 405"/>
                      <a:gd name="T45" fmla="*/ 2147483647 h 302"/>
                      <a:gd name="T46" fmla="*/ 2147483647 w 405"/>
                      <a:gd name="T47" fmla="*/ 2147483647 h 302"/>
                      <a:gd name="T48" fmla="*/ 2147483647 w 405"/>
                      <a:gd name="T49" fmla="*/ 2147483647 h 302"/>
                      <a:gd name="T50" fmla="*/ 2147483647 w 405"/>
                      <a:gd name="T51" fmla="*/ 2147483647 h 302"/>
                      <a:gd name="T52" fmla="*/ 2147483647 w 405"/>
                      <a:gd name="T53" fmla="*/ 2147483647 h 302"/>
                      <a:gd name="T54" fmla="*/ 2147483647 w 405"/>
                      <a:gd name="T55" fmla="*/ 2147483647 h 302"/>
                      <a:gd name="T56" fmla="*/ 2147483647 w 405"/>
                      <a:gd name="T57" fmla="*/ 2147483647 h 302"/>
                      <a:gd name="T58" fmla="*/ 2147483647 w 405"/>
                      <a:gd name="T59" fmla="*/ 2147483647 h 302"/>
                      <a:gd name="T60" fmla="*/ 2147483647 w 405"/>
                      <a:gd name="T61" fmla="*/ 2147483647 h 302"/>
                      <a:gd name="T62" fmla="*/ 2147483647 w 405"/>
                      <a:gd name="T63" fmla="*/ 2147483647 h 302"/>
                      <a:gd name="T64" fmla="*/ 2147483647 w 405"/>
                      <a:gd name="T65" fmla="*/ 2147483647 h 302"/>
                      <a:gd name="T66" fmla="*/ 2147483647 w 405"/>
                      <a:gd name="T67" fmla="*/ 2147483647 h 302"/>
                      <a:gd name="T68" fmla="*/ 2147483647 w 405"/>
                      <a:gd name="T69" fmla="*/ 2147483647 h 302"/>
                      <a:gd name="T70" fmla="*/ 2147483647 w 405"/>
                      <a:gd name="T71" fmla="*/ 2147483647 h 302"/>
                      <a:gd name="T72" fmla="*/ 2147483647 w 405"/>
                      <a:gd name="T73" fmla="*/ 2147483647 h 302"/>
                      <a:gd name="T74" fmla="*/ 2147483647 w 405"/>
                      <a:gd name="T75" fmla="*/ 2147483647 h 302"/>
                      <a:gd name="T76" fmla="*/ 2147483647 w 405"/>
                      <a:gd name="T77" fmla="*/ 2147483647 h 302"/>
                      <a:gd name="T78" fmla="*/ 2147483647 w 405"/>
                      <a:gd name="T79" fmla="*/ 2147483647 h 302"/>
                      <a:gd name="T80" fmla="*/ 2147483647 w 405"/>
                      <a:gd name="T81" fmla="*/ 2147483647 h 302"/>
                      <a:gd name="T82" fmla="*/ 2147483647 w 405"/>
                      <a:gd name="T83" fmla="*/ 2147483647 h 302"/>
                      <a:gd name="T84" fmla="*/ 2147483647 w 405"/>
                      <a:gd name="T85" fmla="*/ 2147483647 h 302"/>
                      <a:gd name="T86" fmla="*/ 2147483647 w 405"/>
                      <a:gd name="T87" fmla="*/ 2147483647 h 302"/>
                      <a:gd name="T88" fmla="*/ 2147483647 w 405"/>
                      <a:gd name="T89" fmla="*/ 2147483647 h 302"/>
                      <a:gd name="T90" fmla="*/ 2147483647 w 405"/>
                      <a:gd name="T91" fmla="*/ 2147483647 h 302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w 405"/>
                      <a:gd name="T139" fmla="*/ 0 h 302"/>
                      <a:gd name="T140" fmla="*/ 405 w 405"/>
                      <a:gd name="T141" fmla="*/ 302 h 302"/>
                    </a:gdLst>
                    <a:ahLst/>
                    <a:cxnLst>
                      <a:cxn ang="T92">
                        <a:pos x="T0" y="T1"/>
                      </a:cxn>
                      <a:cxn ang="T93">
                        <a:pos x="T2" y="T3"/>
                      </a:cxn>
                      <a:cxn ang="T94">
                        <a:pos x="T4" y="T5"/>
                      </a:cxn>
                      <a:cxn ang="T95">
                        <a:pos x="T6" y="T7"/>
                      </a:cxn>
                      <a:cxn ang="T96">
                        <a:pos x="T8" y="T9"/>
                      </a:cxn>
                      <a:cxn ang="T97">
                        <a:pos x="T10" y="T11"/>
                      </a:cxn>
                      <a:cxn ang="T98">
                        <a:pos x="T12" y="T13"/>
                      </a:cxn>
                      <a:cxn ang="T99">
                        <a:pos x="T14" y="T15"/>
                      </a:cxn>
                      <a:cxn ang="T100">
                        <a:pos x="T16" y="T17"/>
                      </a:cxn>
                      <a:cxn ang="T101">
                        <a:pos x="T18" y="T19"/>
                      </a:cxn>
                      <a:cxn ang="T102">
                        <a:pos x="T20" y="T21"/>
                      </a:cxn>
                      <a:cxn ang="T103">
                        <a:pos x="T22" y="T23"/>
                      </a:cxn>
                      <a:cxn ang="T104">
                        <a:pos x="T24" y="T25"/>
                      </a:cxn>
                      <a:cxn ang="T105">
                        <a:pos x="T26" y="T27"/>
                      </a:cxn>
                      <a:cxn ang="T106">
                        <a:pos x="T28" y="T29"/>
                      </a:cxn>
                      <a:cxn ang="T107">
                        <a:pos x="T30" y="T31"/>
                      </a:cxn>
                      <a:cxn ang="T108">
                        <a:pos x="T32" y="T33"/>
                      </a:cxn>
                      <a:cxn ang="T109">
                        <a:pos x="T34" y="T35"/>
                      </a:cxn>
                      <a:cxn ang="T110">
                        <a:pos x="T36" y="T37"/>
                      </a:cxn>
                      <a:cxn ang="T111">
                        <a:pos x="T38" y="T39"/>
                      </a:cxn>
                      <a:cxn ang="T112">
                        <a:pos x="T40" y="T41"/>
                      </a:cxn>
                      <a:cxn ang="T113">
                        <a:pos x="T42" y="T43"/>
                      </a:cxn>
                      <a:cxn ang="T114">
                        <a:pos x="T44" y="T45"/>
                      </a:cxn>
                      <a:cxn ang="T115">
                        <a:pos x="T46" y="T47"/>
                      </a:cxn>
                      <a:cxn ang="T116">
                        <a:pos x="T48" y="T49"/>
                      </a:cxn>
                      <a:cxn ang="T117">
                        <a:pos x="T50" y="T51"/>
                      </a:cxn>
                      <a:cxn ang="T118">
                        <a:pos x="T52" y="T53"/>
                      </a:cxn>
                      <a:cxn ang="T119">
                        <a:pos x="T54" y="T55"/>
                      </a:cxn>
                      <a:cxn ang="T120">
                        <a:pos x="T56" y="T57"/>
                      </a:cxn>
                      <a:cxn ang="T121">
                        <a:pos x="T58" y="T59"/>
                      </a:cxn>
                      <a:cxn ang="T122">
                        <a:pos x="T60" y="T61"/>
                      </a:cxn>
                      <a:cxn ang="T123">
                        <a:pos x="T62" y="T63"/>
                      </a:cxn>
                      <a:cxn ang="T124">
                        <a:pos x="T64" y="T65"/>
                      </a:cxn>
                      <a:cxn ang="T125">
                        <a:pos x="T66" y="T67"/>
                      </a:cxn>
                      <a:cxn ang="T126">
                        <a:pos x="T68" y="T69"/>
                      </a:cxn>
                      <a:cxn ang="T127">
                        <a:pos x="T70" y="T71"/>
                      </a:cxn>
                      <a:cxn ang="T128">
                        <a:pos x="T72" y="T73"/>
                      </a:cxn>
                      <a:cxn ang="T129">
                        <a:pos x="T74" y="T75"/>
                      </a:cxn>
                      <a:cxn ang="T130">
                        <a:pos x="T76" y="T77"/>
                      </a:cxn>
                      <a:cxn ang="T131">
                        <a:pos x="T78" y="T79"/>
                      </a:cxn>
                      <a:cxn ang="T132">
                        <a:pos x="T80" y="T81"/>
                      </a:cxn>
                      <a:cxn ang="T133">
                        <a:pos x="T82" y="T83"/>
                      </a:cxn>
                      <a:cxn ang="T134">
                        <a:pos x="T84" y="T85"/>
                      </a:cxn>
                      <a:cxn ang="T135">
                        <a:pos x="T86" y="T87"/>
                      </a:cxn>
                      <a:cxn ang="T136">
                        <a:pos x="T88" y="T89"/>
                      </a:cxn>
                      <a:cxn ang="T137">
                        <a:pos x="T90" y="T91"/>
                      </a:cxn>
                    </a:cxnLst>
                    <a:rect l="T138" t="T139" r="T140" b="T141"/>
                    <a:pathLst>
                      <a:path w="405" h="302">
                        <a:moveTo>
                          <a:pt x="26" y="166"/>
                        </a:moveTo>
                        <a:lnTo>
                          <a:pt x="26" y="162"/>
                        </a:lnTo>
                        <a:lnTo>
                          <a:pt x="27" y="158"/>
                        </a:lnTo>
                        <a:lnTo>
                          <a:pt x="28" y="156"/>
                        </a:lnTo>
                        <a:lnTo>
                          <a:pt x="29" y="155"/>
                        </a:lnTo>
                        <a:lnTo>
                          <a:pt x="30" y="154"/>
                        </a:lnTo>
                        <a:lnTo>
                          <a:pt x="33" y="154"/>
                        </a:lnTo>
                        <a:lnTo>
                          <a:pt x="28" y="151"/>
                        </a:lnTo>
                        <a:lnTo>
                          <a:pt x="23" y="147"/>
                        </a:lnTo>
                        <a:lnTo>
                          <a:pt x="18" y="143"/>
                        </a:lnTo>
                        <a:lnTo>
                          <a:pt x="14" y="138"/>
                        </a:lnTo>
                        <a:lnTo>
                          <a:pt x="6" y="127"/>
                        </a:lnTo>
                        <a:lnTo>
                          <a:pt x="0" y="117"/>
                        </a:lnTo>
                        <a:lnTo>
                          <a:pt x="2" y="116"/>
                        </a:lnTo>
                        <a:lnTo>
                          <a:pt x="4" y="115"/>
                        </a:lnTo>
                        <a:lnTo>
                          <a:pt x="5" y="112"/>
                        </a:lnTo>
                        <a:lnTo>
                          <a:pt x="5" y="110"/>
                        </a:lnTo>
                        <a:lnTo>
                          <a:pt x="6" y="104"/>
                        </a:lnTo>
                        <a:lnTo>
                          <a:pt x="6" y="98"/>
                        </a:lnTo>
                        <a:lnTo>
                          <a:pt x="17" y="97"/>
                        </a:lnTo>
                        <a:lnTo>
                          <a:pt x="26" y="95"/>
                        </a:lnTo>
                        <a:lnTo>
                          <a:pt x="34" y="93"/>
                        </a:lnTo>
                        <a:lnTo>
                          <a:pt x="41" y="91"/>
                        </a:lnTo>
                        <a:lnTo>
                          <a:pt x="47" y="88"/>
                        </a:lnTo>
                        <a:lnTo>
                          <a:pt x="52" y="85"/>
                        </a:lnTo>
                        <a:lnTo>
                          <a:pt x="57" y="82"/>
                        </a:lnTo>
                        <a:lnTo>
                          <a:pt x="60" y="78"/>
                        </a:lnTo>
                        <a:lnTo>
                          <a:pt x="67" y="70"/>
                        </a:lnTo>
                        <a:lnTo>
                          <a:pt x="71" y="61"/>
                        </a:lnTo>
                        <a:lnTo>
                          <a:pt x="75" y="52"/>
                        </a:lnTo>
                        <a:lnTo>
                          <a:pt x="80" y="43"/>
                        </a:lnTo>
                        <a:lnTo>
                          <a:pt x="84" y="47"/>
                        </a:lnTo>
                        <a:lnTo>
                          <a:pt x="89" y="50"/>
                        </a:lnTo>
                        <a:lnTo>
                          <a:pt x="95" y="52"/>
                        </a:lnTo>
                        <a:lnTo>
                          <a:pt x="102" y="53"/>
                        </a:lnTo>
                        <a:lnTo>
                          <a:pt x="117" y="54"/>
                        </a:lnTo>
                        <a:lnTo>
                          <a:pt x="135" y="52"/>
                        </a:lnTo>
                        <a:lnTo>
                          <a:pt x="169" y="46"/>
                        </a:lnTo>
                        <a:lnTo>
                          <a:pt x="200" y="43"/>
                        </a:lnTo>
                        <a:lnTo>
                          <a:pt x="212" y="43"/>
                        </a:lnTo>
                        <a:lnTo>
                          <a:pt x="223" y="42"/>
                        </a:lnTo>
                        <a:lnTo>
                          <a:pt x="234" y="41"/>
                        </a:lnTo>
                        <a:lnTo>
                          <a:pt x="245" y="39"/>
                        </a:lnTo>
                        <a:lnTo>
                          <a:pt x="264" y="35"/>
                        </a:lnTo>
                        <a:lnTo>
                          <a:pt x="283" y="29"/>
                        </a:lnTo>
                        <a:lnTo>
                          <a:pt x="318" y="17"/>
                        </a:lnTo>
                        <a:lnTo>
                          <a:pt x="352" y="6"/>
                        </a:lnTo>
                        <a:lnTo>
                          <a:pt x="359" y="4"/>
                        </a:lnTo>
                        <a:lnTo>
                          <a:pt x="365" y="3"/>
                        </a:lnTo>
                        <a:lnTo>
                          <a:pt x="372" y="3"/>
                        </a:lnTo>
                        <a:lnTo>
                          <a:pt x="378" y="3"/>
                        </a:lnTo>
                        <a:lnTo>
                          <a:pt x="385" y="3"/>
                        </a:lnTo>
                        <a:lnTo>
                          <a:pt x="392" y="2"/>
                        </a:lnTo>
                        <a:lnTo>
                          <a:pt x="398" y="1"/>
                        </a:lnTo>
                        <a:lnTo>
                          <a:pt x="405" y="0"/>
                        </a:lnTo>
                        <a:lnTo>
                          <a:pt x="395" y="8"/>
                        </a:lnTo>
                        <a:lnTo>
                          <a:pt x="372" y="29"/>
                        </a:lnTo>
                        <a:lnTo>
                          <a:pt x="360" y="41"/>
                        </a:lnTo>
                        <a:lnTo>
                          <a:pt x="349" y="52"/>
                        </a:lnTo>
                        <a:lnTo>
                          <a:pt x="344" y="57"/>
                        </a:lnTo>
                        <a:lnTo>
                          <a:pt x="341" y="61"/>
                        </a:lnTo>
                        <a:lnTo>
                          <a:pt x="339" y="64"/>
                        </a:lnTo>
                        <a:lnTo>
                          <a:pt x="339" y="68"/>
                        </a:lnTo>
                        <a:lnTo>
                          <a:pt x="339" y="96"/>
                        </a:lnTo>
                        <a:lnTo>
                          <a:pt x="338" y="132"/>
                        </a:lnTo>
                        <a:lnTo>
                          <a:pt x="337" y="149"/>
                        </a:lnTo>
                        <a:lnTo>
                          <a:pt x="336" y="165"/>
                        </a:lnTo>
                        <a:lnTo>
                          <a:pt x="335" y="180"/>
                        </a:lnTo>
                        <a:lnTo>
                          <a:pt x="332" y="191"/>
                        </a:lnTo>
                        <a:lnTo>
                          <a:pt x="326" y="198"/>
                        </a:lnTo>
                        <a:lnTo>
                          <a:pt x="317" y="204"/>
                        </a:lnTo>
                        <a:lnTo>
                          <a:pt x="305" y="210"/>
                        </a:lnTo>
                        <a:lnTo>
                          <a:pt x="293" y="215"/>
                        </a:lnTo>
                        <a:lnTo>
                          <a:pt x="265" y="227"/>
                        </a:lnTo>
                        <a:lnTo>
                          <a:pt x="239" y="241"/>
                        </a:lnTo>
                        <a:lnTo>
                          <a:pt x="106" y="302"/>
                        </a:lnTo>
                        <a:lnTo>
                          <a:pt x="53" y="271"/>
                        </a:lnTo>
                        <a:lnTo>
                          <a:pt x="57" y="260"/>
                        </a:lnTo>
                        <a:lnTo>
                          <a:pt x="64" y="240"/>
                        </a:lnTo>
                        <a:lnTo>
                          <a:pt x="70" y="228"/>
                        </a:lnTo>
                        <a:lnTo>
                          <a:pt x="75" y="218"/>
                        </a:lnTo>
                        <a:lnTo>
                          <a:pt x="81" y="209"/>
                        </a:lnTo>
                        <a:lnTo>
                          <a:pt x="86" y="203"/>
                        </a:lnTo>
                        <a:lnTo>
                          <a:pt x="86" y="172"/>
                        </a:lnTo>
                        <a:lnTo>
                          <a:pt x="79" y="173"/>
                        </a:lnTo>
                        <a:lnTo>
                          <a:pt x="71" y="173"/>
                        </a:lnTo>
                        <a:lnTo>
                          <a:pt x="63" y="171"/>
                        </a:lnTo>
                        <a:lnTo>
                          <a:pt x="57" y="169"/>
                        </a:lnTo>
                        <a:lnTo>
                          <a:pt x="49" y="167"/>
                        </a:lnTo>
                        <a:lnTo>
                          <a:pt x="41" y="165"/>
                        </a:lnTo>
                        <a:lnTo>
                          <a:pt x="34" y="165"/>
                        </a:lnTo>
                        <a:lnTo>
                          <a:pt x="26" y="166"/>
                        </a:lnTo>
                      </a:path>
                    </a:pathLst>
                  </a:custGeom>
                  <a:solidFill>
                    <a:srgbClr val="FFC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75" name="Freeform 534"/>
                  <p:cNvSpPr>
                    <a:spLocks/>
                  </p:cNvSpPr>
                  <p:nvPr>
                    <p:custDataLst>
                      <p:tags r:id="rId359"/>
                    </p:custDataLst>
                  </p:nvPr>
                </p:nvSpPr>
                <p:spPr bwMode="auto">
                  <a:xfrm>
                    <a:off x="6935788" y="3135313"/>
                    <a:ext cx="42862" cy="79375"/>
                  </a:xfrm>
                  <a:custGeom>
                    <a:avLst/>
                    <a:gdLst>
                      <a:gd name="T0" fmla="*/ 100 w 100"/>
                      <a:gd name="T1" fmla="*/ 1 h 155"/>
                      <a:gd name="T2" fmla="*/ 100 w 100"/>
                      <a:gd name="T3" fmla="*/ 30 h 155"/>
                      <a:gd name="T4" fmla="*/ 100 w 100"/>
                      <a:gd name="T5" fmla="*/ 55 h 155"/>
                      <a:gd name="T6" fmla="*/ 100 w 100"/>
                      <a:gd name="T7" fmla="*/ 78 h 155"/>
                      <a:gd name="T8" fmla="*/ 100 w 100"/>
                      <a:gd name="T9" fmla="*/ 99 h 155"/>
                      <a:gd name="T10" fmla="*/ 98 w 100"/>
                      <a:gd name="T11" fmla="*/ 109 h 155"/>
                      <a:gd name="T12" fmla="*/ 94 w 100"/>
                      <a:gd name="T13" fmla="*/ 118 h 155"/>
                      <a:gd name="T14" fmla="*/ 89 w 100"/>
                      <a:gd name="T15" fmla="*/ 128 h 155"/>
                      <a:gd name="T16" fmla="*/ 82 w 100"/>
                      <a:gd name="T17" fmla="*/ 137 h 155"/>
                      <a:gd name="T18" fmla="*/ 73 w 100"/>
                      <a:gd name="T19" fmla="*/ 144 h 155"/>
                      <a:gd name="T20" fmla="*/ 62 w 100"/>
                      <a:gd name="T21" fmla="*/ 150 h 155"/>
                      <a:gd name="T22" fmla="*/ 57 w 100"/>
                      <a:gd name="T23" fmla="*/ 152 h 155"/>
                      <a:gd name="T24" fmla="*/ 51 w 100"/>
                      <a:gd name="T25" fmla="*/ 154 h 155"/>
                      <a:gd name="T26" fmla="*/ 46 w 100"/>
                      <a:gd name="T27" fmla="*/ 155 h 155"/>
                      <a:gd name="T28" fmla="*/ 39 w 100"/>
                      <a:gd name="T29" fmla="*/ 155 h 155"/>
                      <a:gd name="T30" fmla="*/ 35 w 100"/>
                      <a:gd name="T31" fmla="*/ 154 h 155"/>
                      <a:gd name="T32" fmla="*/ 30 w 100"/>
                      <a:gd name="T33" fmla="*/ 153 h 155"/>
                      <a:gd name="T34" fmla="*/ 26 w 100"/>
                      <a:gd name="T35" fmla="*/ 151 h 155"/>
                      <a:gd name="T36" fmla="*/ 22 w 100"/>
                      <a:gd name="T37" fmla="*/ 149 h 155"/>
                      <a:gd name="T38" fmla="*/ 15 w 100"/>
                      <a:gd name="T39" fmla="*/ 142 h 155"/>
                      <a:gd name="T40" fmla="*/ 9 w 100"/>
                      <a:gd name="T41" fmla="*/ 134 h 155"/>
                      <a:gd name="T42" fmla="*/ 5 w 100"/>
                      <a:gd name="T43" fmla="*/ 124 h 155"/>
                      <a:gd name="T44" fmla="*/ 2 w 100"/>
                      <a:gd name="T45" fmla="*/ 113 h 155"/>
                      <a:gd name="T46" fmla="*/ 0 w 100"/>
                      <a:gd name="T47" fmla="*/ 103 h 155"/>
                      <a:gd name="T48" fmla="*/ 0 w 100"/>
                      <a:gd name="T49" fmla="*/ 93 h 155"/>
                      <a:gd name="T50" fmla="*/ 0 w 100"/>
                      <a:gd name="T51" fmla="*/ 77 h 155"/>
                      <a:gd name="T52" fmla="*/ 0 w 100"/>
                      <a:gd name="T53" fmla="*/ 65 h 155"/>
                      <a:gd name="T54" fmla="*/ 0 w 100"/>
                      <a:gd name="T55" fmla="*/ 56 h 155"/>
                      <a:gd name="T56" fmla="*/ 0 w 100"/>
                      <a:gd name="T57" fmla="*/ 50 h 155"/>
                      <a:gd name="T58" fmla="*/ 15 w 100"/>
                      <a:gd name="T59" fmla="*/ 50 h 155"/>
                      <a:gd name="T60" fmla="*/ 26 w 100"/>
                      <a:gd name="T61" fmla="*/ 50 h 155"/>
                      <a:gd name="T62" fmla="*/ 26 w 100"/>
                      <a:gd name="T63" fmla="*/ 40 h 155"/>
                      <a:gd name="T64" fmla="*/ 27 w 100"/>
                      <a:gd name="T65" fmla="*/ 31 h 155"/>
                      <a:gd name="T66" fmla="*/ 29 w 100"/>
                      <a:gd name="T67" fmla="*/ 23 h 155"/>
                      <a:gd name="T68" fmla="*/ 31 w 100"/>
                      <a:gd name="T69" fmla="*/ 17 h 155"/>
                      <a:gd name="T70" fmla="*/ 35 w 100"/>
                      <a:gd name="T71" fmla="*/ 12 h 155"/>
                      <a:gd name="T72" fmla="*/ 39 w 100"/>
                      <a:gd name="T73" fmla="*/ 7 h 155"/>
                      <a:gd name="T74" fmla="*/ 42 w 100"/>
                      <a:gd name="T75" fmla="*/ 4 h 155"/>
                      <a:gd name="T76" fmla="*/ 48 w 100"/>
                      <a:gd name="T77" fmla="*/ 2 h 155"/>
                      <a:gd name="T78" fmla="*/ 59 w 100"/>
                      <a:gd name="T79" fmla="*/ 0 h 155"/>
                      <a:gd name="T80" fmla="*/ 71 w 100"/>
                      <a:gd name="T81" fmla="*/ 0 h 155"/>
                      <a:gd name="T82" fmla="*/ 84 w 100"/>
                      <a:gd name="T83" fmla="*/ 0 h 155"/>
                      <a:gd name="T84" fmla="*/ 100 w 100"/>
                      <a:gd name="T85" fmla="*/ 1 h 155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00"/>
                      <a:gd name="T130" fmla="*/ 0 h 155"/>
                      <a:gd name="T131" fmla="*/ 100 w 100"/>
                      <a:gd name="T132" fmla="*/ 155 h 155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00" h="155">
                        <a:moveTo>
                          <a:pt x="100" y="1"/>
                        </a:moveTo>
                        <a:lnTo>
                          <a:pt x="100" y="30"/>
                        </a:lnTo>
                        <a:lnTo>
                          <a:pt x="100" y="55"/>
                        </a:lnTo>
                        <a:lnTo>
                          <a:pt x="100" y="78"/>
                        </a:lnTo>
                        <a:lnTo>
                          <a:pt x="100" y="99"/>
                        </a:lnTo>
                        <a:lnTo>
                          <a:pt x="98" y="109"/>
                        </a:lnTo>
                        <a:lnTo>
                          <a:pt x="94" y="118"/>
                        </a:lnTo>
                        <a:lnTo>
                          <a:pt x="89" y="128"/>
                        </a:lnTo>
                        <a:lnTo>
                          <a:pt x="82" y="137"/>
                        </a:lnTo>
                        <a:lnTo>
                          <a:pt x="73" y="144"/>
                        </a:lnTo>
                        <a:lnTo>
                          <a:pt x="62" y="150"/>
                        </a:lnTo>
                        <a:lnTo>
                          <a:pt x="57" y="152"/>
                        </a:lnTo>
                        <a:lnTo>
                          <a:pt x="51" y="154"/>
                        </a:lnTo>
                        <a:lnTo>
                          <a:pt x="46" y="155"/>
                        </a:lnTo>
                        <a:lnTo>
                          <a:pt x="39" y="155"/>
                        </a:lnTo>
                        <a:lnTo>
                          <a:pt x="35" y="154"/>
                        </a:lnTo>
                        <a:lnTo>
                          <a:pt x="30" y="153"/>
                        </a:lnTo>
                        <a:lnTo>
                          <a:pt x="26" y="151"/>
                        </a:lnTo>
                        <a:lnTo>
                          <a:pt x="22" y="149"/>
                        </a:lnTo>
                        <a:lnTo>
                          <a:pt x="15" y="142"/>
                        </a:lnTo>
                        <a:lnTo>
                          <a:pt x="9" y="134"/>
                        </a:lnTo>
                        <a:lnTo>
                          <a:pt x="5" y="124"/>
                        </a:lnTo>
                        <a:lnTo>
                          <a:pt x="2" y="113"/>
                        </a:lnTo>
                        <a:lnTo>
                          <a:pt x="0" y="103"/>
                        </a:lnTo>
                        <a:lnTo>
                          <a:pt x="0" y="93"/>
                        </a:lnTo>
                        <a:lnTo>
                          <a:pt x="0" y="77"/>
                        </a:lnTo>
                        <a:lnTo>
                          <a:pt x="0" y="65"/>
                        </a:lnTo>
                        <a:lnTo>
                          <a:pt x="0" y="56"/>
                        </a:lnTo>
                        <a:lnTo>
                          <a:pt x="0" y="50"/>
                        </a:lnTo>
                        <a:lnTo>
                          <a:pt x="15" y="50"/>
                        </a:lnTo>
                        <a:lnTo>
                          <a:pt x="26" y="50"/>
                        </a:lnTo>
                        <a:lnTo>
                          <a:pt x="26" y="40"/>
                        </a:lnTo>
                        <a:lnTo>
                          <a:pt x="27" y="31"/>
                        </a:lnTo>
                        <a:lnTo>
                          <a:pt x="29" y="23"/>
                        </a:lnTo>
                        <a:lnTo>
                          <a:pt x="31" y="17"/>
                        </a:lnTo>
                        <a:lnTo>
                          <a:pt x="35" y="12"/>
                        </a:lnTo>
                        <a:lnTo>
                          <a:pt x="39" y="7"/>
                        </a:lnTo>
                        <a:lnTo>
                          <a:pt x="42" y="4"/>
                        </a:lnTo>
                        <a:lnTo>
                          <a:pt x="48" y="2"/>
                        </a:lnTo>
                        <a:lnTo>
                          <a:pt x="59" y="0"/>
                        </a:lnTo>
                        <a:lnTo>
                          <a:pt x="71" y="0"/>
                        </a:lnTo>
                        <a:lnTo>
                          <a:pt x="84" y="0"/>
                        </a:lnTo>
                        <a:lnTo>
                          <a:pt x="100" y="1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grpSp>
                <p:nvGrpSpPr>
                  <p:cNvPr id="376" name="Group 535"/>
                  <p:cNvGrpSpPr>
                    <a:grpSpLocks/>
                  </p:cNvGrpSpPr>
                  <p:nvPr>
                    <p:custDataLst>
                      <p:tags r:id="rId360"/>
                    </p:custDataLst>
                  </p:nvPr>
                </p:nvGrpSpPr>
                <p:grpSpPr bwMode="auto">
                  <a:xfrm>
                    <a:off x="4583113" y="2604306"/>
                    <a:ext cx="482600" cy="201612"/>
                    <a:chOff x="3289" y="1830"/>
                    <a:chExt cx="363" cy="128"/>
                  </a:xfrm>
                  <a:solidFill>
                    <a:srgbClr val="002060"/>
                  </a:solidFill>
                </p:grpSpPr>
                <p:sp>
                  <p:nvSpPr>
                    <p:cNvPr id="394" name="Freeform 536"/>
                    <p:cNvSpPr>
                      <a:spLocks/>
                    </p:cNvSpPr>
                    <p:nvPr/>
                  </p:nvSpPr>
                  <p:spPr bwMode="auto">
                    <a:xfrm>
                      <a:off x="3289" y="1871"/>
                      <a:ext cx="4" cy="3"/>
                    </a:xfrm>
                    <a:custGeom>
                      <a:avLst/>
                      <a:gdLst>
                        <a:gd name="T0" fmla="*/ 13 w 13"/>
                        <a:gd name="T1" fmla="*/ 0 h 7"/>
                        <a:gd name="T2" fmla="*/ 12 w 13"/>
                        <a:gd name="T3" fmla="*/ 1 h 7"/>
                        <a:gd name="T4" fmla="*/ 9 w 13"/>
                        <a:gd name="T5" fmla="*/ 3 h 7"/>
                        <a:gd name="T6" fmla="*/ 4 w 13"/>
                        <a:gd name="T7" fmla="*/ 5 h 7"/>
                        <a:gd name="T8" fmla="*/ 0 w 13"/>
                        <a:gd name="T9" fmla="*/ 7 h 7"/>
                        <a:gd name="T10" fmla="*/ 7 w 13"/>
                        <a:gd name="T11" fmla="*/ 3 h 7"/>
                        <a:gd name="T12" fmla="*/ 13 w 13"/>
                        <a:gd name="T13" fmla="*/ 0 h 7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13"/>
                        <a:gd name="T22" fmla="*/ 0 h 7"/>
                        <a:gd name="T23" fmla="*/ 13 w 13"/>
                        <a:gd name="T24" fmla="*/ 7 h 7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13" h="7">
                          <a:moveTo>
                            <a:pt x="13" y="0"/>
                          </a:moveTo>
                          <a:lnTo>
                            <a:pt x="12" y="1"/>
                          </a:lnTo>
                          <a:lnTo>
                            <a:pt x="9" y="3"/>
                          </a:lnTo>
                          <a:lnTo>
                            <a:pt x="4" y="5"/>
                          </a:lnTo>
                          <a:lnTo>
                            <a:pt x="0" y="7"/>
                          </a:lnTo>
                          <a:lnTo>
                            <a:pt x="7" y="3"/>
                          </a:lnTo>
                          <a:lnTo>
                            <a:pt x="13" y="0"/>
                          </a:lnTo>
                        </a:path>
                      </a:pathLst>
                    </a:custGeom>
                    <a:solidFill>
                      <a:srgbClr val="92D050"/>
                    </a:solidFill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395" name="Freeform 537"/>
                    <p:cNvSpPr>
                      <a:spLocks/>
                    </p:cNvSpPr>
                    <p:nvPr/>
                  </p:nvSpPr>
                  <p:spPr bwMode="auto">
                    <a:xfrm>
                      <a:off x="3324" y="1937"/>
                      <a:ext cx="10" cy="3"/>
                    </a:xfrm>
                    <a:custGeom>
                      <a:avLst/>
                      <a:gdLst>
                        <a:gd name="T0" fmla="*/ 0 w 34"/>
                        <a:gd name="T1" fmla="*/ 6 h 8"/>
                        <a:gd name="T2" fmla="*/ 7 w 34"/>
                        <a:gd name="T3" fmla="*/ 5 h 8"/>
                        <a:gd name="T4" fmla="*/ 15 w 34"/>
                        <a:gd name="T5" fmla="*/ 3 h 8"/>
                        <a:gd name="T6" fmla="*/ 25 w 34"/>
                        <a:gd name="T7" fmla="*/ 1 h 8"/>
                        <a:gd name="T8" fmla="*/ 34 w 34"/>
                        <a:gd name="T9" fmla="*/ 0 h 8"/>
                        <a:gd name="T10" fmla="*/ 31 w 34"/>
                        <a:gd name="T11" fmla="*/ 2 h 8"/>
                        <a:gd name="T12" fmla="*/ 27 w 34"/>
                        <a:gd name="T13" fmla="*/ 4 h 8"/>
                        <a:gd name="T14" fmla="*/ 22 w 34"/>
                        <a:gd name="T15" fmla="*/ 6 h 8"/>
                        <a:gd name="T16" fmla="*/ 18 w 34"/>
                        <a:gd name="T17" fmla="*/ 7 h 8"/>
                        <a:gd name="T18" fmla="*/ 12 w 34"/>
                        <a:gd name="T19" fmla="*/ 8 h 8"/>
                        <a:gd name="T20" fmla="*/ 8 w 34"/>
                        <a:gd name="T21" fmla="*/ 8 h 8"/>
                        <a:gd name="T22" fmla="*/ 4 w 34"/>
                        <a:gd name="T23" fmla="*/ 8 h 8"/>
                        <a:gd name="T24" fmla="*/ 0 w 34"/>
                        <a:gd name="T25" fmla="*/ 6 h 8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w 34"/>
                        <a:gd name="T40" fmla="*/ 0 h 8"/>
                        <a:gd name="T41" fmla="*/ 34 w 34"/>
                        <a:gd name="T42" fmla="*/ 8 h 8"/>
                      </a:gdLst>
                      <a:ahLst/>
                      <a:cxnLst>
                        <a:cxn ang="T26">
                          <a:pos x="T0" y="T1"/>
                        </a:cxn>
                        <a:cxn ang="T27">
                          <a:pos x="T2" y="T3"/>
                        </a:cxn>
                        <a:cxn ang="T28">
                          <a:pos x="T4" y="T5"/>
                        </a:cxn>
                        <a:cxn ang="T29">
                          <a:pos x="T6" y="T7"/>
                        </a:cxn>
                        <a:cxn ang="T30">
                          <a:pos x="T8" y="T9"/>
                        </a:cxn>
                        <a:cxn ang="T31">
                          <a:pos x="T10" y="T11"/>
                        </a:cxn>
                        <a:cxn ang="T32">
                          <a:pos x="T12" y="T13"/>
                        </a:cxn>
                        <a:cxn ang="T33">
                          <a:pos x="T14" y="T15"/>
                        </a:cxn>
                        <a:cxn ang="T34">
                          <a:pos x="T16" y="T17"/>
                        </a:cxn>
                        <a:cxn ang="T35">
                          <a:pos x="T18" y="T19"/>
                        </a:cxn>
                        <a:cxn ang="T36">
                          <a:pos x="T20" y="T21"/>
                        </a:cxn>
                        <a:cxn ang="T37">
                          <a:pos x="T22" y="T23"/>
                        </a:cxn>
                        <a:cxn ang="T38">
                          <a:pos x="T24" y="T25"/>
                        </a:cxn>
                      </a:cxnLst>
                      <a:rect l="T39" t="T40" r="T41" b="T42"/>
                      <a:pathLst>
                        <a:path w="34" h="8">
                          <a:moveTo>
                            <a:pt x="0" y="6"/>
                          </a:moveTo>
                          <a:lnTo>
                            <a:pt x="7" y="5"/>
                          </a:lnTo>
                          <a:lnTo>
                            <a:pt x="15" y="3"/>
                          </a:lnTo>
                          <a:lnTo>
                            <a:pt x="25" y="1"/>
                          </a:lnTo>
                          <a:lnTo>
                            <a:pt x="34" y="0"/>
                          </a:lnTo>
                          <a:lnTo>
                            <a:pt x="31" y="2"/>
                          </a:lnTo>
                          <a:lnTo>
                            <a:pt x="27" y="4"/>
                          </a:lnTo>
                          <a:lnTo>
                            <a:pt x="22" y="6"/>
                          </a:lnTo>
                          <a:lnTo>
                            <a:pt x="18" y="7"/>
                          </a:lnTo>
                          <a:lnTo>
                            <a:pt x="12" y="8"/>
                          </a:lnTo>
                          <a:lnTo>
                            <a:pt x="8" y="8"/>
                          </a:lnTo>
                          <a:lnTo>
                            <a:pt x="4" y="8"/>
                          </a:lnTo>
                          <a:lnTo>
                            <a:pt x="0" y="6"/>
                          </a:lnTo>
                        </a:path>
                      </a:pathLst>
                    </a:custGeom>
                    <a:solidFill>
                      <a:srgbClr val="92D050"/>
                    </a:solidFill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396" name="Freeform 538"/>
                    <p:cNvSpPr>
                      <a:spLocks/>
                    </p:cNvSpPr>
                    <p:nvPr/>
                  </p:nvSpPr>
                  <p:spPr bwMode="auto">
                    <a:xfrm>
                      <a:off x="3343" y="1948"/>
                      <a:ext cx="4" cy="8"/>
                    </a:xfrm>
                    <a:custGeom>
                      <a:avLst/>
                      <a:gdLst>
                        <a:gd name="T0" fmla="*/ 0 w 13"/>
                        <a:gd name="T1" fmla="*/ 24 h 24"/>
                        <a:gd name="T2" fmla="*/ 0 w 13"/>
                        <a:gd name="T3" fmla="*/ 0 h 24"/>
                        <a:gd name="T4" fmla="*/ 13 w 13"/>
                        <a:gd name="T5" fmla="*/ 12 h 24"/>
                        <a:gd name="T6" fmla="*/ 0 w 13"/>
                        <a:gd name="T7" fmla="*/ 24 h 24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13"/>
                        <a:gd name="T13" fmla="*/ 0 h 24"/>
                        <a:gd name="T14" fmla="*/ 13 w 13"/>
                        <a:gd name="T15" fmla="*/ 24 h 24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13" h="24">
                          <a:moveTo>
                            <a:pt x="0" y="24"/>
                          </a:moveTo>
                          <a:lnTo>
                            <a:pt x="0" y="0"/>
                          </a:lnTo>
                          <a:lnTo>
                            <a:pt x="13" y="12"/>
                          </a:lnTo>
                          <a:lnTo>
                            <a:pt x="0" y="24"/>
                          </a:lnTo>
                        </a:path>
                      </a:pathLst>
                    </a:custGeom>
                    <a:solidFill>
                      <a:srgbClr val="92D050"/>
                    </a:solidFill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397" name="Freeform 539"/>
                    <p:cNvSpPr>
                      <a:spLocks/>
                    </p:cNvSpPr>
                    <p:nvPr/>
                  </p:nvSpPr>
                  <p:spPr bwMode="auto">
                    <a:xfrm>
                      <a:off x="3313" y="1834"/>
                      <a:ext cx="34" cy="23"/>
                    </a:xfrm>
                    <a:custGeom>
                      <a:avLst/>
                      <a:gdLst>
                        <a:gd name="T0" fmla="*/ 0 w 107"/>
                        <a:gd name="T1" fmla="*/ 13 h 69"/>
                        <a:gd name="T2" fmla="*/ 0 w 107"/>
                        <a:gd name="T3" fmla="*/ 27 h 69"/>
                        <a:gd name="T4" fmla="*/ 0 w 107"/>
                        <a:gd name="T5" fmla="*/ 45 h 69"/>
                        <a:gd name="T6" fmla="*/ 0 w 107"/>
                        <a:gd name="T7" fmla="*/ 62 h 69"/>
                        <a:gd name="T8" fmla="*/ 0 w 107"/>
                        <a:gd name="T9" fmla="*/ 69 h 69"/>
                        <a:gd name="T10" fmla="*/ 16 w 107"/>
                        <a:gd name="T11" fmla="*/ 66 h 69"/>
                        <a:gd name="T12" fmla="*/ 49 w 107"/>
                        <a:gd name="T13" fmla="*/ 58 h 69"/>
                        <a:gd name="T14" fmla="*/ 85 w 107"/>
                        <a:gd name="T15" fmla="*/ 50 h 69"/>
                        <a:gd name="T16" fmla="*/ 107 w 107"/>
                        <a:gd name="T17" fmla="*/ 44 h 69"/>
                        <a:gd name="T18" fmla="*/ 101 w 107"/>
                        <a:gd name="T19" fmla="*/ 38 h 69"/>
                        <a:gd name="T20" fmla="*/ 94 w 107"/>
                        <a:gd name="T21" fmla="*/ 34 h 69"/>
                        <a:gd name="T22" fmla="*/ 86 w 107"/>
                        <a:gd name="T23" fmla="*/ 30 h 69"/>
                        <a:gd name="T24" fmla="*/ 78 w 107"/>
                        <a:gd name="T25" fmla="*/ 27 h 69"/>
                        <a:gd name="T26" fmla="*/ 72 w 107"/>
                        <a:gd name="T27" fmla="*/ 23 h 69"/>
                        <a:gd name="T28" fmla="*/ 65 w 107"/>
                        <a:gd name="T29" fmla="*/ 18 h 69"/>
                        <a:gd name="T30" fmla="*/ 63 w 107"/>
                        <a:gd name="T31" fmla="*/ 15 h 69"/>
                        <a:gd name="T32" fmla="*/ 62 w 107"/>
                        <a:gd name="T33" fmla="*/ 11 h 69"/>
                        <a:gd name="T34" fmla="*/ 61 w 107"/>
                        <a:gd name="T35" fmla="*/ 7 h 69"/>
                        <a:gd name="T36" fmla="*/ 61 w 107"/>
                        <a:gd name="T37" fmla="*/ 0 h 69"/>
                        <a:gd name="T38" fmla="*/ 54 w 107"/>
                        <a:gd name="T39" fmla="*/ 1 h 69"/>
                        <a:gd name="T40" fmla="*/ 38 w 107"/>
                        <a:gd name="T41" fmla="*/ 4 h 69"/>
                        <a:gd name="T42" fmla="*/ 18 w 107"/>
                        <a:gd name="T43" fmla="*/ 9 h 69"/>
                        <a:gd name="T44" fmla="*/ 0 w 107"/>
                        <a:gd name="T45" fmla="*/ 13 h 69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w 107"/>
                        <a:gd name="T70" fmla="*/ 0 h 69"/>
                        <a:gd name="T71" fmla="*/ 107 w 107"/>
                        <a:gd name="T72" fmla="*/ 69 h 69"/>
                      </a:gdLst>
                      <a:ahLst/>
                      <a:cxnLst>
                        <a:cxn ang="T46">
                          <a:pos x="T0" y="T1"/>
                        </a:cxn>
                        <a:cxn ang="T47">
                          <a:pos x="T2" y="T3"/>
                        </a:cxn>
                        <a:cxn ang="T48">
                          <a:pos x="T4" y="T5"/>
                        </a:cxn>
                        <a:cxn ang="T49">
                          <a:pos x="T6" y="T7"/>
                        </a:cxn>
                        <a:cxn ang="T50">
                          <a:pos x="T8" y="T9"/>
                        </a:cxn>
                        <a:cxn ang="T51">
                          <a:pos x="T10" y="T11"/>
                        </a:cxn>
                        <a:cxn ang="T52">
                          <a:pos x="T12" y="T13"/>
                        </a:cxn>
                        <a:cxn ang="T53">
                          <a:pos x="T14" y="T15"/>
                        </a:cxn>
                        <a:cxn ang="T54">
                          <a:pos x="T16" y="T17"/>
                        </a:cxn>
                        <a:cxn ang="T55">
                          <a:pos x="T18" y="T19"/>
                        </a:cxn>
                        <a:cxn ang="T56">
                          <a:pos x="T20" y="T21"/>
                        </a:cxn>
                        <a:cxn ang="T57">
                          <a:pos x="T22" y="T23"/>
                        </a:cxn>
                        <a:cxn ang="T58">
                          <a:pos x="T24" y="T25"/>
                        </a:cxn>
                        <a:cxn ang="T59">
                          <a:pos x="T26" y="T27"/>
                        </a:cxn>
                        <a:cxn ang="T60">
                          <a:pos x="T28" y="T29"/>
                        </a:cxn>
                        <a:cxn ang="T61">
                          <a:pos x="T30" y="T31"/>
                        </a:cxn>
                        <a:cxn ang="T62">
                          <a:pos x="T32" y="T33"/>
                        </a:cxn>
                        <a:cxn ang="T63">
                          <a:pos x="T34" y="T35"/>
                        </a:cxn>
                        <a:cxn ang="T64">
                          <a:pos x="T36" y="T37"/>
                        </a:cxn>
                        <a:cxn ang="T65">
                          <a:pos x="T38" y="T39"/>
                        </a:cxn>
                        <a:cxn ang="T66">
                          <a:pos x="T40" y="T41"/>
                        </a:cxn>
                        <a:cxn ang="T67">
                          <a:pos x="T42" y="T43"/>
                        </a:cxn>
                        <a:cxn ang="T68">
                          <a:pos x="T44" y="T45"/>
                        </a:cxn>
                      </a:cxnLst>
                      <a:rect l="T69" t="T70" r="T71" b="T72"/>
                      <a:pathLst>
                        <a:path w="107" h="69">
                          <a:moveTo>
                            <a:pt x="0" y="13"/>
                          </a:moveTo>
                          <a:lnTo>
                            <a:pt x="0" y="27"/>
                          </a:lnTo>
                          <a:lnTo>
                            <a:pt x="0" y="45"/>
                          </a:lnTo>
                          <a:lnTo>
                            <a:pt x="0" y="62"/>
                          </a:lnTo>
                          <a:lnTo>
                            <a:pt x="0" y="69"/>
                          </a:lnTo>
                          <a:lnTo>
                            <a:pt x="16" y="66"/>
                          </a:lnTo>
                          <a:lnTo>
                            <a:pt x="49" y="58"/>
                          </a:lnTo>
                          <a:lnTo>
                            <a:pt x="85" y="50"/>
                          </a:lnTo>
                          <a:lnTo>
                            <a:pt x="107" y="44"/>
                          </a:lnTo>
                          <a:lnTo>
                            <a:pt x="101" y="38"/>
                          </a:lnTo>
                          <a:lnTo>
                            <a:pt x="94" y="34"/>
                          </a:lnTo>
                          <a:lnTo>
                            <a:pt x="86" y="30"/>
                          </a:lnTo>
                          <a:lnTo>
                            <a:pt x="78" y="27"/>
                          </a:lnTo>
                          <a:lnTo>
                            <a:pt x="72" y="23"/>
                          </a:lnTo>
                          <a:lnTo>
                            <a:pt x="65" y="18"/>
                          </a:lnTo>
                          <a:lnTo>
                            <a:pt x="63" y="15"/>
                          </a:lnTo>
                          <a:lnTo>
                            <a:pt x="62" y="11"/>
                          </a:lnTo>
                          <a:lnTo>
                            <a:pt x="61" y="7"/>
                          </a:lnTo>
                          <a:lnTo>
                            <a:pt x="61" y="0"/>
                          </a:lnTo>
                          <a:lnTo>
                            <a:pt x="54" y="1"/>
                          </a:lnTo>
                          <a:lnTo>
                            <a:pt x="38" y="4"/>
                          </a:lnTo>
                          <a:lnTo>
                            <a:pt x="18" y="9"/>
                          </a:lnTo>
                          <a:lnTo>
                            <a:pt x="0" y="13"/>
                          </a:lnTo>
                        </a:path>
                      </a:pathLst>
                    </a:custGeom>
                    <a:solidFill>
                      <a:srgbClr val="92D050"/>
                    </a:solidFill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  <p:sp>
                  <p:nvSpPr>
                    <p:cNvPr id="398" name="Freeform 540"/>
                    <p:cNvSpPr>
                      <a:spLocks/>
                    </p:cNvSpPr>
                    <p:nvPr/>
                  </p:nvSpPr>
                  <p:spPr bwMode="auto">
                    <a:xfrm>
                      <a:off x="3302" y="1830"/>
                      <a:ext cx="350" cy="128"/>
                    </a:xfrm>
                    <a:custGeom>
                      <a:avLst/>
                      <a:gdLst>
                        <a:gd name="T0" fmla="*/ 992 w 1070"/>
                        <a:gd name="T1" fmla="*/ 124 h 382"/>
                        <a:gd name="T2" fmla="*/ 970 w 1070"/>
                        <a:gd name="T3" fmla="*/ 103 h 382"/>
                        <a:gd name="T4" fmla="*/ 962 w 1070"/>
                        <a:gd name="T5" fmla="*/ 57 h 382"/>
                        <a:gd name="T6" fmla="*/ 936 w 1070"/>
                        <a:gd name="T7" fmla="*/ 36 h 382"/>
                        <a:gd name="T8" fmla="*/ 817 w 1070"/>
                        <a:gd name="T9" fmla="*/ 19 h 382"/>
                        <a:gd name="T10" fmla="*/ 726 w 1070"/>
                        <a:gd name="T11" fmla="*/ 58 h 382"/>
                        <a:gd name="T12" fmla="*/ 678 w 1070"/>
                        <a:gd name="T13" fmla="*/ 65 h 382"/>
                        <a:gd name="T14" fmla="*/ 632 w 1070"/>
                        <a:gd name="T15" fmla="*/ 65 h 382"/>
                        <a:gd name="T16" fmla="*/ 612 w 1070"/>
                        <a:gd name="T17" fmla="*/ 44 h 382"/>
                        <a:gd name="T18" fmla="*/ 560 w 1070"/>
                        <a:gd name="T19" fmla="*/ 37 h 382"/>
                        <a:gd name="T20" fmla="*/ 525 w 1070"/>
                        <a:gd name="T21" fmla="*/ 19 h 382"/>
                        <a:gd name="T22" fmla="*/ 483 w 1070"/>
                        <a:gd name="T23" fmla="*/ 21 h 382"/>
                        <a:gd name="T24" fmla="*/ 465 w 1070"/>
                        <a:gd name="T25" fmla="*/ 0 h 382"/>
                        <a:gd name="T26" fmla="*/ 390 w 1070"/>
                        <a:gd name="T27" fmla="*/ 16 h 382"/>
                        <a:gd name="T28" fmla="*/ 299 w 1070"/>
                        <a:gd name="T29" fmla="*/ 26 h 382"/>
                        <a:gd name="T30" fmla="*/ 257 w 1070"/>
                        <a:gd name="T31" fmla="*/ 45 h 382"/>
                        <a:gd name="T32" fmla="*/ 138 w 1070"/>
                        <a:gd name="T33" fmla="*/ 61 h 382"/>
                        <a:gd name="T34" fmla="*/ 173 w 1070"/>
                        <a:gd name="T35" fmla="*/ 75 h 382"/>
                        <a:gd name="T36" fmla="*/ 164 w 1070"/>
                        <a:gd name="T37" fmla="*/ 90 h 382"/>
                        <a:gd name="T38" fmla="*/ 114 w 1070"/>
                        <a:gd name="T39" fmla="*/ 93 h 382"/>
                        <a:gd name="T40" fmla="*/ 42 w 1070"/>
                        <a:gd name="T41" fmla="*/ 94 h 382"/>
                        <a:gd name="T42" fmla="*/ 8 w 1070"/>
                        <a:gd name="T43" fmla="*/ 110 h 382"/>
                        <a:gd name="T44" fmla="*/ 0 w 1070"/>
                        <a:gd name="T45" fmla="*/ 147 h 382"/>
                        <a:gd name="T46" fmla="*/ 16 w 1070"/>
                        <a:gd name="T47" fmla="*/ 167 h 382"/>
                        <a:gd name="T48" fmla="*/ 22 w 1070"/>
                        <a:gd name="T49" fmla="*/ 193 h 382"/>
                        <a:gd name="T50" fmla="*/ 21 w 1070"/>
                        <a:gd name="T51" fmla="*/ 210 h 382"/>
                        <a:gd name="T52" fmla="*/ 49 w 1070"/>
                        <a:gd name="T53" fmla="*/ 237 h 382"/>
                        <a:gd name="T54" fmla="*/ 56 w 1070"/>
                        <a:gd name="T55" fmla="*/ 259 h 382"/>
                        <a:gd name="T56" fmla="*/ 74 w 1070"/>
                        <a:gd name="T57" fmla="*/ 271 h 382"/>
                        <a:gd name="T58" fmla="*/ 96 w 1070"/>
                        <a:gd name="T59" fmla="*/ 290 h 382"/>
                        <a:gd name="T60" fmla="*/ 205 w 1070"/>
                        <a:gd name="T61" fmla="*/ 352 h 382"/>
                        <a:gd name="T62" fmla="*/ 253 w 1070"/>
                        <a:gd name="T63" fmla="*/ 370 h 382"/>
                        <a:gd name="T64" fmla="*/ 267 w 1070"/>
                        <a:gd name="T65" fmla="*/ 358 h 382"/>
                        <a:gd name="T66" fmla="*/ 277 w 1070"/>
                        <a:gd name="T67" fmla="*/ 338 h 382"/>
                        <a:gd name="T68" fmla="*/ 297 w 1070"/>
                        <a:gd name="T69" fmla="*/ 316 h 382"/>
                        <a:gd name="T70" fmla="*/ 334 w 1070"/>
                        <a:gd name="T71" fmla="*/ 323 h 382"/>
                        <a:gd name="T72" fmla="*/ 362 w 1070"/>
                        <a:gd name="T73" fmla="*/ 358 h 382"/>
                        <a:gd name="T74" fmla="*/ 399 w 1070"/>
                        <a:gd name="T75" fmla="*/ 370 h 382"/>
                        <a:gd name="T76" fmla="*/ 447 w 1070"/>
                        <a:gd name="T77" fmla="*/ 359 h 382"/>
                        <a:gd name="T78" fmla="*/ 493 w 1070"/>
                        <a:gd name="T79" fmla="*/ 335 h 382"/>
                        <a:gd name="T80" fmla="*/ 525 w 1070"/>
                        <a:gd name="T81" fmla="*/ 327 h 382"/>
                        <a:gd name="T82" fmla="*/ 564 w 1070"/>
                        <a:gd name="T83" fmla="*/ 326 h 382"/>
                        <a:gd name="T84" fmla="*/ 567 w 1070"/>
                        <a:gd name="T85" fmla="*/ 367 h 382"/>
                        <a:gd name="T86" fmla="*/ 590 w 1070"/>
                        <a:gd name="T87" fmla="*/ 377 h 382"/>
                        <a:gd name="T88" fmla="*/ 613 w 1070"/>
                        <a:gd name="T89" fmla="*/ 362 h 382"/>
                        <a:gd name="T90" fmla="*/ 647 w 1070"/>
                        <a:gd name="T91" fmla="*/ 336 h 382"/>
                        <a:gd name="T92" fmla="*/ 752 w 1070"/>
                        <a:gd name="T93" fmla="*/ 327 h 382"/>
                        <a:gd name="T94" fmla="*/ 831 w 1070"/>
                        <a:gd name="T95" fmla="*/ 315 h 382"/>
                        <a:gd name="T96" fmla="*/ 918 w 1070"/>
                        <a:gd name="T97" fmla="*/ 283 h 382"/>
                        <a:gd name="T98" fmla="*/ 967 w 1070"/>
                        <a:gd name="T99" fmla="*/ 286 h 382"/>
                        <a:gd name="T100" fmla="*/ 1005 w 1070"/>
                        <a:gd name="T101" fmla="*/ 293 h 382"/>
                        <a:gd name="T102" fmla="*/ 1056 w 1070"/>
                        <a:gd name="T103" fmla="*/ 308 h 382"/>
                        <a:gd name="T104" fmla="*/ 1056 w 1070"/>
                        <a:gd name="T105" fmla="*/ 268 h 382"/>
                        <a:gd name="T106" fmla="*/ 1026 w 1070"/>
                        <a:gd name="T107" fmla="*/ 219 h 382"/>
                        <a:gd name="T108" fmla="*/ 1017 w 1070"/>
                        <a:gd name="T109" fmla="*/ 167 h 382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w 1070"/>
                        <a:gd name="T166" fmla="*/ 0 h 382"/>
                        <a:gd name="T167" fmla="*/ 1070 w 1070"/>
                        <a:gd name="T168" fmla="*/ 382 h 382"/>
                      </a:gdLst>
                      <a:ahLst/>
                      <a:cxnLst>
                        <a:cxn ang="T110">
                          <a:pos x="T0" y="T1"/>
                        </a:cxn>
                        <a:cxn ang="T111">
                          <a:pos x="T2" y="T3"/>
                        </a:cxn>
                        <a:cxn ang="T112">
                          <a:pos x="T4" y="T5"/>
                        </a:cxn>
                        <a:cxn ang="T113">
                          <a:pos x="T6" y="T7"/>
                        </a:cxn>
                        <a:cxn ang="T114">
                          <a:pos x="T8" y="T9"/>
                        </a:cxn>
                        <a:cxn ang="T115">
                          <a:pos x="T10" y="T11"/>
                        </a:cxn>
                        <a:cxn ang="T116">
                          <a:pos x="T12" y="T13"/>
                        </a:cxn>
                        <a:cxn ang="T117">
                          <a:pos x="T14" y="T15"/>
                        </a:cxn>
                        <a:cxn ang="T118">
                          <a:pos x="T16" y="T17"/>
                        </a:cxn>
                        <a:cxn ang="T119">
                          <a:pos x="T18" y="T19"/>
                        </a:cxn>
                        <a:cxn ang="T120">
                          <a:pos x="T20" y="T21"/>
                        </a:cxn>
                        <a:cxn ang="T121">
                          <a:pos x="T22" y="T23"/>
                        </a:cxn>
                        <a:cxn ang="T122">
                          <a:pos x="T24" y="T25"/>
                        </a:cxn>
                        <a:cxn ang="T123">
                          <a:pos x="T26" y="T27"/>
                        </a:cxn>
                        <a:cxn ang="T124">
                          <a:pos x="T28" y="T29"/>
                        </a:cxn>
                        <a:cxn ang="T125">
                          <a:pos x="T30" y="T31"/>
                        </a:cxn>
                        <a:cxn ang="T126">
                          <a:pos x="T32" y="T33"/>
                        </a:cxn>
                        <a:cxn ang="T127">
                          <a:pos x="T34" y="T35"/>
                        </a:cxn>
                        <a:cxn ang="T128">
                          <a:pos x="T36" y="T37"/>
                        </a:cxn>
                        <a:cxn ang="T129">
                          <a:pos x="T38" y="T39"/>
                        </a:cxn>
                        <a:cxn ang="T130">
                          <a:pos x="T40" y="T41"/>
                        </a:cxn>
                        <a:cxn ang="T131">
                          <a:pos x="T42" y="T43"/>
                        </a:cxn>
                        <a:cxn ang="T132">
                          <a:pos x="T44" y="T45"/>
                        </a:cxn>
                        <a:cxn ang="T133">
                          <a:pos x="T46" y="T47"/>
                        </a:cxn>
                        <a:cxn ang="T134">
                          <a:pos x="T48" y="T49"/>
                        </a:cxn>
                        <a:cxn ang="T135">
                          <a:pos x="T50" y="T51"/>
                        </a:cxn>
                        <a:cxn ang="T136">
                          <a:pos x="T52" y="T53"/>
                        </a:cxn>
                        <a:cxn ang="T137">
                          <a:pos x="T54" y="T55"/>
                        </a:cxn>
                        <a:cxn ang="T138">
                          <a:pos x="T56" y="T57"/>
                        </a:cxn>
                        <a:cxn ang="T139">
                          <a:pos x="T58" y="T59"/>
                        </a:cxn>
                        <a:cxn ang="T140">
                          <a:pos x="T60" y="T61"/>
                        </a:cxn>
                        <a:cxn ang="T141">
                          <a:pos x="T62" y="T63"/>
                        </a:cxn>
                        <a:cxn ang="T142">
                          <a:pos x="T64" y="T65"/>
                        </a:cxn>
                        <a:cxn ang="T143">
                          <a:pos x="T66" y="T67"/>
                        </a:cxn>
                        <a:cxn ang="T144">
                          <a:pos x="T68" y="T69"/>
                        </a:cxn>
                        <a:cxn ang="T145">
                          <a:pos x="T70" y="T71"/>
                        </a:cxn>
                        <a:cxn ang="T146">
                          <a:pos x="T72" y="T73"/>
                        </a:cxn>
                        <a:cxn ang="T147">
                          <a:pos x="T74" y="T75"/>
                        </a:cxn>
                        <a:cxn ang="T148">
                          <a:pos x="T76" y="T77"/>
                        </a:cxn>
                        <a:cxn ang="T149">
                          <a:pos x="T78" y="T79"/>
                        </a:cxn>
                        <a:cxn ang="T150">
                          <a:pos x="T80" y="T81"/>
                        </a:cxn>
                        <a:cxn ang="T151">
                          <a:pos x="T82" y="T83"/>
                        </a:cxn>
                        <a:cxn ang="T152">
                          <a:pos x="T84" y="T85"/>
                        </a:cxn>
                        <a:cxn ang="T153">
                          <a:pos x="T86" y="T87"/>
                        </a:cxn>
                        <a:cxn ang="T154">
                          <a:pos x="T88" y="T89"/>
                        </a:cxn>
                        <a:cxn ang="T155">
                          <a:pos x="T90" y="T91"/>
                        </a:cxn>
                        <a:cxn ang="T156">
                          <a:pos x="T92" y="T93"/>
                        </a:cxn>
                        <a:cxn ang="T157">
                          <a:pos x="T94" y="T95"/>
                        </a:cxn>
                        <a:cxn ang="T158">
                          <a:pos x="T96" y="T97"/>
                        </a:cxn>
                        <a:cxn ang="T159">
                          <a:pos x="T98" y="T99"/>
                        </a:cxn>
                        <a:cxn ang="T160">
                          <a:pos x="T100" y="T101"/>
                        </a:cxn>
                        <a:cxn ang="T161">
                          <a:pos x="T102" y="T103"/>
                        </a:cxn>
                        <a:cxn ang="T162">
                          <a:pos x="T104" y="T105"/>
                        </a:cxn>
                        <a:cxn ang="T163">
                          <a:pos x="T106" y="T107"/>
                        </a:cxn>
                        <a:cxn ang="T164">
                          <a:pos x="T108" y="T109"/>
                        </a:cxn>
                      </a:cxnLst>
                      <a:rect l="T165" t="T166" r="T167" b="T168"/>
                      <a:pathLst>
                        <a:path w="1070" h="382">
                          <a:moveTo>
                            <a:pt x="1011" y="142"/>
                          </a:moveTo>
                          <a:lnTo>
                            <a:pt x="1011" y="136"/>
                          </a:lnTo>
                          <a:lnTo>
                            <a:pt x="1011" y="123"/>
                          </a:lnTo>
                          <a:lnTo>
                            <a:pt x="1000" y="125"/>
                          </a:lnTo>
                          <a:lnTo>
                            <a:pt x="992" y="124"/>
                          </a:lnTo>
                          <a:lnTo>
                            <a:pt x="984" y="122"/>
                          </a:lnTo>
                          <a:lnTo>
                            <a:pt x="980" y="119"/>
                          </a:lnTo>
                          <a:lnTo>
                            <a:pt x="976" y="114"/>
                          </a:lnTo>
                          <a:lnTo>
                            <a:pt x="972" y="109"/>
                          </a:lnTo>
                          <a:lnTo>
                            <a:pt x="970" y="103"/>
                          </a:lnTo>
                          <a:lnTo>
                            <a:pt x="969" y="96"/>
                          </a:lnTo>
                          <a:lnTo>
                            <a:pt x="967" y="82"/>
                          </a:lnTo>
                          <a:lnTo>
                            <a:pt x="966" y="68"/>
                          </a:lnTo>
                          <a:lnTo>
                            <a:pt x="965" y="62"/>
                          </a:lnTo>
                          <a:lnTo>
                            <a:pt x="962" y="57"/>
                          </a:lnTo>
                          <a:lnTo>
                            <a:pt x="960" y="53"/>
                          </a:lnTo>
                          <a:lnTo>
                            <a:pt x="957" y="50"/>
                          </a:lnTo>
                          <a:lnTo>
                            <a:pt x="950" y="44"/>
                          </a:lnTo>
                          <a:lnTo>
                            <a:pt x="944" y="40"/>
                          </a:lnTo>
                          <a:lnTo>
                            <a:pt x="936" y="36"/>
                          </a:lnTo>
                          <a:lnTo>
                            <a:pt x="928" y="33"/>
                          </a:lnTo>
                          <a:lnTo>
                            <a:pt x="912" y="28"/>
                          </a:lnTo>
                          <a:lnTo>
                            <a:pt x="894" y="25"/>
                          </a:lnTo>
                          <a:lnTo>
                            <a:pt x="857" y="22"/>
                          </a:lnTo>
                          <a:lnTo>
                            <a:pt x="817" y="19"/>
                          </a:lnTo>
                          <a:lnTo>
                            <a:pt x="799" y="29"/>
                          </a:lnTo>
                          <a:lnTo>
                            <a:pt x="769" y="43"/>
                          </a:lnTo>
                          <a:lnTo>
                            <a:pt x="752" y="50"/>
                          </a:lnTo>
                          <a:lnTo>
                            <a:pt x="734" y="56"/>
                          </a:lnTo>
                          <a:lnTo>
                            <a:pt x="726" y="58"/>
                          </a:lnTo>
                          <a:lnTo>
                            <a:pt x="719" y="60"/>
                          </a:lnTo>
                          <a:lnTo>
                            <a:pt x="711" y="61"/>
                          </a:lnTo>
                          <a:lnTo>
                            <a:pt x="704" y="62"/>
                          </a:lnTo>
                          <a:lnTo>
                            <a:pt x="692" y="63"/>
                          </a:lnTo>
                          <a:lnTo>
                            <a:pt x="678" y="65"/>
                          </a:lnTo>
                          <a:lnTo>
                            <a:pt x="664" y="67"/>
                          </a:lnTo>
                          <a:lnTo>
                            <a:pt x="652" y="68"/>
                          </a:lnTo>
                          <a:lnTo>
                            <a:pt x="644" y="68"/>
                          </a:lnTo>
                          <a:lnTo>
                            <a:pt x="637" y="67"/>
                          </a:lnTo>
                          <a:lnTo>
                            <a:pt x="632" y="65"/>
                          </a:lnTo>
                          <a:lnTo>
                            <a:pt x="626" y="63"/>
                          </a:lnTo>
                          <a:lnTo>
                            <a:pt x="622" y="59"/>
                          </a:lnTo>
                          <a:lnTo>
                            <a:pt x="618" y="55"/>
                          </a:lnTo>
                          <a:lnTo>
                            <a:pt x="614" y="50"/>
                          </a:lnTo>
                          <a:lnTo>
                            <a:pt x="612" y="44"/>
                          </a:lnTo>
                          <a:lnTo>
                            <a:pt x="601" y="45"/>
                          </a:lnTo>
                          <a:lnTo>
                            <a:pt x="591" y="44"/>
                          </a:lnTo>
                          <a:lnTo>
                            <a:pt x="581" y="42"/>
                          </a:lnTo>
                          <a:lnTo>
                            <a:pt x="571" y="40"/>
                          </a:lnTo>
                          <a:lnTo>
                            <a:pt x="560" y="37"/>
                          </a:lnTo>
                          <a:lnTo>
                            <a:pt x="549" y="34"/>
                          </a:lnTo>
                          <a:lnTo>
                            <a:pt x="537" y="32"/>
                          </a:lnTo>
                          <a:lnTo>
                            <a:pt x="525" y="32"/>
                          </a:lnTo>
                          <a:lnTo>
                            <a:pt x="525" y="25"/>
                          </a:lnTo>
                          <a:lnTo>
                            <a:pt x="525" y="19"/>
                          </a:lnTo>
                          <a:lnTo>
                            <a:pt x="512" y="22"/>
                          </a:lnTo>
                          <a:lnTo>
                            <a:pt x="499" y="25"/>
                          </a:lnTo>
                          <a:lnTo>
                            <a:pt x="493" y="25"/>
                          </a:lnTo>
                          <a:lnTo>
                            <a:pt x="488" y="23"/>
                          </a:lnTo>
                          <a:lnTo>
                            <a:pt x="483" y="21"/>
                          </a:lnTo>
                          <a:lnTo>
                            <a:pt x="477" y="17"/>
                          </a:lnTo>
                          <a:lnTo>
                            <a:pt x="473" y="13"/>
                          </a:lnTo>
                          <a:lnTo>
                            <a:pt x="468" y="9"/>
                          </a:lnTo>
                          <a:lnTo>
                            <a:pt x="466" y="5"/>
                          </a:lnTo>
                          <a:lnTo>
                            <a:pt x="465" y="0"/>
                          </a:lnTo>
                          <a:lnTo>
                            <a:pt x="456" y="5"/>
                          </a:lnTo>
                          <a:lnTo>
                            <a:pt x="445" y="9"/>
                          </a:lnTo>
                          <a:lnTo>
                            <a:pt x="432" y="12"/>
                          </a:lnTo>
                          <a:lnTo>
                            <a:pt x="419" y="14"/>
                          </a:lnTo>
                          <a:lnTo>
                            <a:pt x="390" y="16"/>
                          </a:lnTo>
                          <a:lnTo>
                            <a:pt x="360" y="19"/>
                          </a:lnTo>
                          <a:lnTo>
                            <a:pt x="343" y="20"/>
                          </a:lnTo>
                          <a:lnTo>
                            <a:pt x="329" y="21"/>
                          </a:lnTo>
                          <a:lnTo>
                            <a:pt x="313" y="23"/>
                          </a:lnTo>
                          <a:lnTo>
                            <a:pt x="299" y="26"/>
                          </a:lnTo>
                          <a:lnTo>
                            <a:pt x="286" y="30"/>
                          </a:lnTo>
                          <a:lnTo>
                            <a:pt x="274" y="35"/>
                          </a:lnTo>
                          <a:lnTo>
                            <a:pt x="267" y="38"/>
                          </a:lnTo>
                          <a:lnTo>
                            <a:pt x="262" y="41"/>
                          </a:lnTo>
                          <a:lnTo>
                            <a:pt x="257" y="45"/>
                          </a:lnTo>
                          <a:lnTo>
                            <a:pt x="253" y="50"/>
                          </a:lnTo>
                          <a:lnTo>
                            <a:pt x="147" y="50"/>
                          </a:lnTo>
                          <a:lnTo>
                            <a:pt x="145" y="54"/>
                          </a:lnTo>
                          <a:lnTo>
                            <a:pt x="142" y="58"/>
                          </a:lnTo>
                          <a:lnTo>
                            <a:pt x="138" y="61"/>
                          </a:lnTo>
                          <a:lnTo>
                            <a:pt x="133" y="62"/>
                          </a:lnTo>
                          <a:lnTo>
                            <a:pt x="143" y="65"/>
                          </a:lnTo>
                          <a:lnTo>
                            <a:pt x="153" y="68"/>
                          </a:lnTo>
                          <a:lnTo>
                            <a:pt x="163" y="70"/>
                          </a:lnTo>
                          <a:lnTo>
                            <a:pt x="173" y="75"/>
                          </a:lnTo>
                          <a:lnTo>
                            <a:pt x="173" y="79"/>
                          </a:lnTo>
                          <a:lnTo>
                            <a:pt x="172" y="83"/>
                          </a:lnTo>
                          <a:lnTo>
                            <a:pt x="170" y="86"/>
                          </a:lnTo>
                          <a:lnTo>
                            <a:pt x="167" y="88"/>
                          </a:lnTo>
                          <a:lnTo>
                            <a:pt x="164" y="90"/>
                          </a:lnTo>
                          <a:lnTo>
                            <a:pt x="161" y="91"/>
                          </a:lnTo>
                          <a:lnTo>
                            <a:pt x="158" y="92"/>
                          </a:lnTo>
                          <a:lnTo>
                            <a:pt x="153" y="93"/>
                          </a:lnTo>
                          <a:lnTo>
                            <a:pt x="133" y="94"/>
                          </a:lnTo>
                          <a:lnTo>
                            <a:pt x="114" y="93"/>
                          </a:lnTo>
                          <a:lnTo>
                            <a:pt x="108" y="93"/>
                          </a:lnTo>
                          <a:lnTo>
                            <a:pt x="94" y="93"/>
                          </a:lnTo>
                          <a:lnTo>
                            <a:pt x="74" y="93"/>
                          </a:lnTo>
                          <a:lnTo>
                            <a:pt x="53" y="93"/>
                          </a:lnTo>
                          <a:lnTo>
                            <a:pt x="42" y="94"/>
                          </a:lnTo>
                          <a:lnTo>
                            <a:pt x="31" y="95"/>
                          </a:lnTo>
                          <a:lnTo>
                            <a:pt x="22" y="99"/>
                          </a:lnTo>
                          <a:lnTo>
                            <a:pt x="15" y="104"/>
                          </a:lnTo>
                          <a:lnTo>
                            <a:pt x="11" y="107"/>
                          </a:lnTo>
                          <a:lnTo>
                            <a:pt x="8" y="110"/>
                          </a:lnTo>
                          <a:lnTo>
                            <a:pt x="6" y="114"/>
                          </a:lnTo>
                          <a:lnTo>
                            <a:pt x="4" y="119"/>
                          </a:lnTo>
                          <a:lnTo>
                            <a:pt x="2" y="130"/>
                          </a:lnTo>
                          <a:lnTo>
                            <a:pt x="0" y="142"/>
                          </a:lnTo>
                          <a:lnTo>
                            <a:pt x="0" y="147"/>
                          </a:lnTo>
                          <a:lnTo>
                            <a:pt x="2" y="151"/>
                          </a:lnTo>
                          <a:lnTo>
                            <a:pt x="4" y="154"/>
                          </a:lnTo>
                          <a:lnTo>
                            <a:pt x="5" y="157"/>
                          </a:lnTo>
                          <a:lnTo>
                            <a:pt x="10" y="162"/>
                          </a:lnTo>
                          <a:lnTo>
                            <a:pt x="16" y="167"/>
                          </a:lnTo>
                          <a:lnTo>
                            <a:pt x="20" y="173"/>
                          </a:lnTo>
                          <a:lnTo>
                            <a:pt x="22" y="179"/>
                          </a:lnTo>
                          <a:lnTo>
                            <a:pt x="24" y="183"/>
                          </a:lnTo>
                          <a:lnTo>
                            <a:pt x="24" y="188"/>
                          </a:lnTo>
                          <a:lnTo>
                            <a:pt x="22" y="193"/>
                          </a:lnTo>
                          <a:lnTo>
                            <a:pt x="20" y="198"/>
                          </a:lnTo>
                          <a:lnTo>
                            <a:pt x="19" y="200"/>
                          </a:lnTo>
                          <a:lnTo>
                            <a:pt x="19" y="203"/>
                          </a:lnTo>
                          <a:lnTo>
                            <a:pt x="20" y="206"/>
                          </a:lnTo>
                          <a:lnTo>
                            <a:pt x="21" y="210"/>
                          </a:lnTo>
                          <a:lnTo>
                            <a:pt x="25" y="217"/>
                          </a:lnTo>
                          <a:lnTo>
                            <a:pt x="30" y="224"/>
                          </a:lnTo>
                          <a:lnTo>
                            <a:pt x="37" y="230"/>
                          </a:lnTo>
                          <a:lnTo>
                            <a:pt x="44" y="235"/>
                          </a:lnTo>
                          <a:lnTo>
                            <a:pt x="49" y="237"/>
                          </a:lnTo>
                          <a:lnTo>
                            <a:pt x="52" y="239"/>
                          </a:lnTo>
                          <a:lnTo>
                            <a:pt x="56" y="241"/>
                          </a:lnTo>
                          <a:lnTo>
                            <a:pt x="60" y="241"/>
                          </a:lnTo>
                          <a:lnTo>
                            <a:pt x="59" y="250"/>
                          </a:lnTo>
                          <a:lnTo>
                            <a:pt x="56" y="259"/>
                          </a:lnTo>
                          <a:lnTo>
                            <a:pt x="52" y="266"/>
                          </a:lnTo>
                          <a:lnTo>
                            <a:pt x="47" y="271"/>
                          </a:lnTo>
                          <a:lnTo>
                            <a:pt x="56" y="271"/>
                          </a:lnTo>
                          <a:lnTo>
                            <a:pt x="66" y="271"/>
                          </a:lnTo>
                          <a:lnTo>
                            <a:pt x="74" y="271"/>
                          </a:lnTo>
                          <a:lnTo>
                            <a:pt x="81" y="271"/>
                          </a:lnTo>
                          <a:lnTo>
                            <a:pt x="82" y="275"/>
                          </a:lnTo>
                          <a:lnTo>
                            <a:pt x="84" y="280"/>
                          </a:lnTo>
                          <a:lnTo>
                            <a:pt x="89" y="284"/>
                          </a:lnTo>
                          <a:lnTo>
                            <a:pt x="96" y="290"/>
                          </a:lnTo>
                          <a:lnTo>
                            <a:pt x="112" y="302"/>
                          </a:lnTo>
                          <a:lnTo>
                            <a:pt x="131" y="313"/>
                          </a:lnTo>
                          <a:lnTo>
                            <a:pt x="170" y="334"/>
                          </a:lnTo>
                          <a:lnTo>
                            <a:pt x="193" y="345"/>
                          </a:lnTo>
                          <a:lnTo>
                            <a:pt x="205" y="352"/>
                          </a:lnTo>
                          <a:lnTo>
                            <a:pt x="218" y="360"/>
                          </a:lnTo>
                          <a:lnTo>
                            <a:pt x="226" y="364"/>
                          </a:lnTo>
                          <a:lnTo>
                            <a:pt x="234" y="367"/>
                          </a:lnTo>
                          <a:lnTo>
                            <a:pt x="243" y="370"/>
                          </a:lnTo>
                          <a:lnTo>
                            <a:pt x="253" y="370"/>
                          </a:lnTo>
                          <a:lnTo>
                            <a:pt x="255" y="370"/>
                          </a:lnTo>
                          <a:lnTo>
                            <a:pt x="257" y="367"/>
                          </a:lnTo>
                          <a:lnTo>
                            <a:pt x="261" y="365"/>
                          </a:lnTo>
                          <a:lnTo>
                            <a:pt x="264" y="361"/>
                          </a:lnTo>
                          <a:lnTo>
                            <a:pt x="267" y="358"/>
                          </a:lnTo>
                          <a:lnTo>
                            <a:pt x="271" y="355"/>
                          </a:lnTo>
                          <a:lnTo>
                            <a:pt x="275" y="353"/>
                          </a:lnTo>
                          <a:lnTo>
                            <a:pt x="279" y="352"/>
                          </a:lnTo>
                          <a:lnTo>
                            <a:pt x="277" y="344"/>
                          </a:lnTo>
                          <a:lnTo>
                            <a:pt x="277" y="338"/>
                          </a:lnTo>
                          <a:lnTo>
                            <a:pt x="278" y="332"/>
                          </a:lnTo>
                          <a:lnTo>
                            <a:pt x="280" y="326"/>
                          </a:lnTo>
                          <a:lnTo>
                            <a:pt x="284" y="322"/>
                          </a:lnTo>
                          <a:lnTo>
                            <a:pt x="289" y="318"/>
                          </a:lnTo>
                          <a:lnTo>
                            <a:pt x="297" y="316"/>
                          </a:lnTo>
                          <a:lnTo>
                            <a:pt x="306" y="315"/>
                          </a:lnTo>
                          <a:lnTo>
                            <a:pt x="316" y="315"/>
                          </a:lnTo>
                          <a:lnTo>
                            <a:pt x="323" y="317"/>
                          </a:lnTo>
                          <a:lnTo>
                            <a:pt x="329" y="320"/>
                          </a:lnTo>
                          <a:lnTo>
                            <a:pt x="334" y="323"/>
                          </a:lnTo>
                          <a:lnTo>
                            <a:pt x="343" y="332"/>
                          </a:lnTo>
                          <a:lnTo>
                            <a:pt x="350" y="342"/>
                          </a:lnTo>
                          <a:lnTo>
                            <a:pt x="353" y="347"/>
                          </a:lnTo>
                          <a:lnTo>
                            <a:pt x="357" y="353"/>
                          </a:lnTo>
                          <a:lnTo>
                            <a:pt x="362" y="358"/>
                          </a:lnTo>
                          <a:lnTo>
                            <a:pt x="367" y="362"/>
                          </a:lnTo>
                          <a:lnTo>
                            <a:pt x="373" y="365"/>
                          </a:lnTo>
                          <a:lnTo>
                            <a:pt x="380" y="368"/>
                          </a:lnTo>
                          <a:lnTo>
                            <a:pt x="389" y="370"/>
                          </a:lnTo>
                          <a:lnTo>
                            <a:pt x="399" y="370"/>
                          </a:lnTo>
                          <a:lnTo>
                            <a:pt x="409" y="370"/>
                          </a:lnTo>
                          <a:lnTo>
                            <a:pt x="418" y="369"/>
                          </a:lnTo>
                          <a:lnTo>
                            <a:pt x="425" y="367"/>
                          </a:lnTo>
                          <a:lnTo>
                            <a:pt x="433" y="365"/>
                          </a:lnTo>
                          <a:lnTo>
                            <a:pt x="447" y="359"/>
                          </a:lnTo>
                          <a:lnTo>
                            <a:pt x="459" y="352"/>
                          </a:lnTo>
                          <a:lnTo>
                            <a:pt x="472" y="345"/>
                          </a:lnTo>
                          <a:lnTo>
                            <a:pt x="483" y="339"/>
                          </a:lnTo>
                          <a:lnTo>
                            <a:pt x="488" y="336"/>
                          </a:lnTo>
                          <a:lnTo>
                            <a:pt x="493" y="335"/>
                          </a:lnTo>
                          <a:lnTo>
                            <a:pt x="499" y="333"/>
                          </a:lnTo>
                          <a:lnTo>
                            <a:pt x="506" y="333"/>
                          </a:lnTo>
                          <a:lnTo>
                            <a:pt x="512" y="332"/>
                          </a:lnTo>
                          <a:lnTo>
                            <a:pt x="521" y="329"/>
                          </a:lnTo>
                          <a:lnTo>
                            <a:pt x="525" y="327"/>
                          </a:lnTo>
                          <a:lnTo>
                            <a:pt x="529" y="325"/>
                          </a:lnTo>
                          <a:lnTo>
                            <a:pt x="531" y="323"/>
                          </a:lnTo>
                          <a:lnTo>
                            <a:pt x="532" y="321"/>
                          </a:lnTo>
                          <a:lnTo>
                            <a:pt x="565" y="321"/>
                          </a:lnTo>
                          <a:lnTo>
                            <a:pt x="564" y="326"/>
                          </a:lnTo>
                          <a:lnTo>
                            <a:pt x="563" y="333"/>
                          </a:lnTo>
                          <a:lnTo>
                            <a:pt x="564" y="341"/>
                          </a:lnTo>
                          <a:lnTo>
                            <a:pt x="565" y="349"/>
                          </a:lnTo>
                          <a:lnTo>
                            <a:pt x="566" y="358"/>
                          </a:lnTo>
                          <a:lnTo>
                            <a:pt x="567" y="367"/>
                          </a:lnTo>
                          <a:lnTo>
                            <a:pt x="567" y="375"/>
                          </a:lnTo>
                          <a:lnTo>
                            <a:pt x="565" y="382"/>
                          </a:lnTo>
                          <a:lnTo>
                            <a:pt x="575" y="381"/>
                          </a:lnTo>
                          <a:lnTo>
                            <a:pt x="582" y="379"/>
                          </a:lnTo>
                          <a:lnTo>
                            <a:pt x="590" y="377"/>
                          </a:lnTo>
                          <a:lnTo>
                            <a:pt x="596" y="375"/>
                          </a:lnTo>
                          <a:lnTo>
                            <a:pt x="601" y="372"/>
                          </a:lnTo>
                          <a:lnTo>
                            <a:pt x="605" y="369"/>
                          </a:lnTo>
                          <a:lnTo>
                            <a:pt x="610" y="366"/>
                          </a:lnTo>
                          <a:lnTo>
                            <a:pt x="613" y="362"/>
                          </a:lnTo>
                          <a:lnTo>
                            <a:pt x="623" y="345"/>
                          </a:lnTo>
                          <a:lnTo>
                            <a:pt x="632" y="327"/>
                          </a:lnTo>
                          <a:lnTo>
                            <a:pt x="636" y="331"/>
                          </a:lnTo>
                          <a:lnTo>
                            <a:pt x="641" y="334"/>
                          </a:lnTo>
                          <a:lnTo>
                            <a:pt x="647" y="336"/>
                          </a:lnTo>
                          <a:lnTo>
                            <a:pt x="654" y="337"/>
                          </a:lnTo>
                          <a:lnTo>
                            <a:pt x="669" y="338"/>
                          </a:lnTo>
                          <a:lnTo>
                            <a:pt x="687" y="336"/>
                          </a:lnTo>
                          <a:lnTo>
                            <a:pt x="721" y="330"/>
                          </a:lnTo>
                          <a:lnTo>
                            <a:pt x="752" y="327"/>
                          </a:lnTo>
                          <a:lnTo>
                            <a:pt x="767" y="327"/>
                          </a:lnTo>
                          <a:lnTo>
                            <a:pt x="781" y="325"/>
                          </a:lnTo>
                          <a:lnTo>
                            <a:pt x="794" y="324"/>
                          </a:lnTo>
                          <a:lnTo>
                            <a:pt x="808" y="321"/>
                          </a:lnTo>
                          <a:lnTo>
                            <a:pt x="831" y="315"/>
                          </a:lnTo>
                          <a:lnTo>
                            <a:pt x="853" y="307"/>
                          </a:lnTo>
                          <a:lnTo>
                            <a:pt x="873" y="299"/>
                          </a:lnTo>
                          <a:lnTo>
                            <a:pt x="895" y="290"/>
                          </a:lnTo>
                          <a:lnTo>
                            <a:pt x="906" y="287"/>
                          </a:lnTo>
                          <a:lnTo>
                            <a:pt x="918" y="283"/>
                          </a:lnTo>
                          <a:lnTo>
                            <a:pt x="930" y="280"/>
                          </a:lnTo>
                          <a:lnTo>
                            <a:pt x="944" y="278"/>
                          </a:lnTo>
                          <a:lnTo>
                            <a:pt x="951" y="279"/>
                          </a:lnTo>
                          <a:lnTo>
                            <a:pt x="961" y="284"/>
                          </a:lnTo>
                          <a:lnTo>
                            <a:pt x="967" y="286"/>
                          </a:lnTo>
                          <a:lnTo>
                            <a:pt x="972" y="288"/>
                          </a:lnTo>
                          <a:lnTo>
                            <a:pt x="979" y="289"/>
                          </a:lnTo>
                          <a:lnTo>
                            <a:pt x="983" y="290"/>
                          </a:lnTo>
                          <a:lnTo>
                            <a:pt x="995" y="290"/>
                          </a:lnTo>
                          <a:lnTo>
                            <a:pt x="1005" y="293"/>
                          </a:lnTo>
                          <a:lnTo>
                            <a:pt x="1015" y="295"/>
                          </a:lnTo>
                          <a:lnTo>
                            <a:pt x="1024" y="300"/>
                          </a:lnTo>
                          <a:lnTo>
                            <a:pt x="1034" y="303"/>
                          </a:lnTo>
                          <a:lnTo>
                            <a:pt x="1045" y="306"/>
                          </a:lnTo>
                          <a:lnTo>
                            <a:pt x="1056" y="308"/>
                          </a:lnTo>
                          <a:lnTo>
                            <a:pt x="1070" y="309"/>
                          </a:lnTo>
                          <a:lnTo>
                            <a:pt x="1068" y="297"/>
                          </a:lnTo>
                          <a:lnTo>
                            <a:pt x="1063" y="286"/>
                          </a:lnTo>
                          <a:lnTo>
                            <a:pt x="1060" y="276"/>
                          </a:lnTo>
                          <a:lnTo>
                            <a:pt x="1056" y="268"/>
                          </a:lnTo>
                          <a:lnTo>
                            <a:pt x="1047" y="254"/>
                          </a:lnTo>
                          <a:lnTo>
                            <a:pt x="1038" y="241"/>
                          </a:lnTo>
                          <a:lnTo>
                            <a:pt x="1034" y="233"/>
                          </a:lnTo>
                          <a:lnTo>
                            <a:pt x="1030" y="226"/>
                          </a:lnTo>
                          <a:lnTo>
                            <a:pt x="1026" y="219"/>
                          </a:lnTo>
                          <a:lnTo>
                            <a:pt x="1024" y="211"/>
                          </a:lnTo>
                          <a:lnTo>
                            <a:pt x="1021" y="202"/>
                          </a:lnTo>
                          <a:lnTo>
                            <a:pt x="1018" y="192"/>
                          </a:lnTo>
                          <a:lnTo>
                            <a:pt x="1017" y="179"/>
                          </a:lnTo>
                          <a:lnTo>
                            <a:pt x="1017" y="167"/>
                          </a:lnTo>
                          <a:lnTo>
                            <a:pt x="1014" y="152"/>
                          </a:lnTo>
                          <a:lnTo>
                            <a:pt x="1011" y="142"/>
                          </a:lnTo>
                        </a:path>
                      </a:pathLst>
                    </a:custGeom>
                    <a:solidFill>
                      <a:srgbClr val="92D050"/>
                    </a:solidFill>
                    <a:ln w="9525">
                      <a:solidFill>
                        <a:srgbClr val="FFFF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en-US" sz="1400">
                        <a:latin typeface="Arial" charset="0"/>
                      </a:endParaRPr>
                    </a:p>
                  </p:txBody>
                </p:sp>
              </p:grpSp>
              <p:sp>
                <p:nvSpPr>
                  <p:cNvPr id="377" name="Freeform 541"/>
                  <p:cNvSpPr>
                    <a:spLocks/>
                  </p:cNvSpPr>
                  <p:nvPr>
                    <p:custDataLst>
                      <p:tags r:id="rId361"/>
                    </p:custDataLst>
                  </p:nvPr>
                </p:nvSpPr>
                <p:spPr bwMode="auto">
                  <a:xfrm>
                    <a:off x="2571750" y="3756025"/>
                    <a:ext cx="100013" cy="122238"/>
                  </a:xfrm>
                  <a:custGeom>
                    <a:avLst/>
                    <a:gdLst>
                      <a:gd name="T0" fmla="*/ 63 w 226"/>
                      <a:gd name="T1" fmla="*/ 236 h 237"/>
                      <a:gd name="T2" fmla="*/ 68 w 226"/>
                      <a:gd name="T3" fmla="*/ 237 h 237"/>
                      <a:gd name="T4" fmla="*/ 75 w 226"/>
                      <a:gd name="T5" fmla="*/ 235 h 237"/>
                      <a:gd name="T6" fmla="*/ 83 w 226"/>
                      <a:gd name="T7" fmla="*/ 234 h 237"/>
                      <a:gd name="T8" fmla="*/ 89 w 226"/>
                      <a:gd name="T9" fmla="*/ 230 h 237"/>
                      <a:gd name="T10" fmla="*/ 96 w 226"/>
                      <a:gd name="T11" fmla="*/ 223 h 237"/>
                      <a:gd name="T12" fmla="*/ 99 w 226"/>
                      <a:gd name="T13" fmla="*/ 214 h 237"/>
                      <a:gd name="T14" fmla="*/ 123 w 226"/>
                      <a:gd name="T15" fmla="*/ 209 h 237"/>
                      <a:gd name="T16" fmla="*/ 166 w 226"/>
                      <a:gd name="T17" fmla="*/ 205 h 237"/>
                      <a:gd name="T18" fmla="*/ 195 w 226"/>
                      <a:gd name="T19" fmla="*/ 198 h 237"/>
                      <a:gd name="T20" fmla="*/ 209 w 226"/>
                      <a:gd name="T21" fmla="*/ 191 h 237"/>
                      <a:gd name="T22" fmla="*/ 220 w 226"/>
                      <a:gd name="T23" fmla="*/ 181 h 237"/>
                      <a:gd name="T24" fmla="*/ 225 w 226"/>
                      <a:gd name="T25" fmla="*/ 168 h 237"/>
                      <a:gd name="T26" fmla="*/ 226 w 226"/>
                      <a:gd name="T27" fmla="*/ 153 h 237"/>
                      <a:gd name="T28" fmla="*/ 223 w 226"/>
                      <a:gd name="T29" fmla="*/ 140 h 237"/>
                      <a:gd name="T30" fmla="*/ 215 w 226"/>
                      <a:gd name="T31" fmla="*/ 123 h 237"/>
                      <a:gd name="T32" fmla="*/ 203 w 226"/>
                      <a:gd name="T33" fmla="*/ 100 h 237"/>
                      <a:gd name="T34" fmla="*/ 196 w 226"/>
                      <a:gd name="T35" fmla="*/ 84 h 237"/>
                      <a:gd name="T36" fmla="*/ 193 w 226"/>
                      <a:gd name="T37" fmla="*/ 74 h 237"/>
                      <a:gd name="T38" fmla="*/ 195 w 226"/>
                      <a:gd name="T39" fmla="*/ 59 h 237"/>
                      <a:gd name="T40" fmla="*/ 200 w 226"/>
                      <a:gd name="T41" fmla="*/ 43 h 237"/>
                      <a:gd name="T42" fmla="*/ 213 w 226"/>
                      <a:gd name="T43" fmla="*/ 25 h 237"/>
                      <a:gd name="T44" fmla="*/ 213 w 226"/>
                      <a:gd name="T45" fmla="*/ 14 h 237"/>
                      <a:gd name="T46" fmla="*/ 191 w 226"/>
                      <a:gd name="T47" fmla="*/ 7 h 237"/>
                      <a:gd name="T48" fmla="*/ 154 w 226"/>
                      <a:gd name="T49" fmla="*/ 2 h 237"/>
                      <a:gd name="T50" fmla="*/ 20 w 226"/>
                      <a:gd name="T51" fmla="*/ 6 h 237"/>
                      <a:gd name="T52" fmla="*/ 18 w 226"/>
                      <a:gd name="T53" fmla="*/ 31 h 237"/>
                      <a:gd name="T54" fmla="*/ 10 w 226"/>
                      <a:gd name="T55" fmla="*/ 54 h 237"/>
                      <a:gd name="T56" fmla="*/ 3 w 226"/>
                      <a:gd name="T57" fmla="*/ 79 h 237"/>
                      <a:gd name="T58" fmla="*/ 0 w 226"/>
                      <a:gd name="T59" fmla="*/ 111 h 237"/>
                      <a:gd name="T60" fmla="*/ 3 w 226"/>
                      <a:gd name="T61" fmla="*/ 130 h 237"/>
                      <a:gd name="T62" fmla="*/ 10 w 226"/>
                      <a:gd name="T63" fmla="*/ 146 h 237"/>
                      <a:gd name="T64" fmla="*/ 30 w 226"/>
                      <a:gd name="T65" fmla="*/ 173 h 237"/>
                      <a:gd name="T66" fmla="*/ 51 w 226"/>
                      <a:gd name="T67" fmla="*/ 199 h 237"/>
                      <a:gd name="T68" fmla="*/ 57 w 226"/>
                      <a:gd name="T69" fmla="*/ 216 h 237"/>
                      <a:gd name="T70" fmla="*/ 61 w 226"/>
                      <a:gd name="T71" fmla="*/ 234 h 237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w 226"/>
                      <a:gd name="T109" fmla="*/ 0 h 237"/>
                      <a:gd name="T110" fmla="*/ 226 w 226"/>
                      <a:gd name="T111" fmla="*/ 237 h 237"/>
                    </a:gdLst>
                    <a:ahLst/>
                    <a:cxnLst>
                      <a:cxn ang="T72">
                        <a:pos x="T0" y="T1"/>
                      </a:cxn>
                      <a:cxn ang="T73">
                        <a:pos x="T2" y="T3"/>
                      </a:cxn>
                      <a:cxn ang="T74">
                        <a:pos x="T4" y="T5"/>
                      </a:cxn>
                      <a:cxn ang="T75">
                        <a:pos x="T6" y="T7"/>
                      </a:cxn>
                      <a:cxn ang="T76">
                        <a:pos x="T8" y="T9"/>
                      </a:cxn>
                      <a:cxn ang="T77">
                        <a:pos x="T10" y="T11"/>
                      </a:cxn>
                      <a:cxn ang="T78">
                        <a:pos x="T12" y="T13"/>
                      </a:cxn>
                      <a:cxn ang="T79">
                        <a:pos x="T14" y="T15"/>
                      </a:cxn>
                      <a:cxn ang="T80">
                        <a:pos x="T16" y="T17"/>
                      </a:cxn>
                      <a:cxn ang="T81">
                        <a:pos x="T18" y="T19"/>
                      </a:cxn>
                      <a:cxn ang="T82">
                        <a:pos x="T20" y="T21"/>
                      </a:cxn>
                      <a:cxn ang="T83">
                        <a:pos x="T22" y="T23"/>
                      </a:cxn>
                      <a:cxn ang="T84">
                        <a:pos x="T24" y="T25"/>
                      </a:cxn>
                      <a:cxn ang="T85">
                        <a:pos x="T26" y="T27"/>
                      </a:cxn>
                      <a:cxn ang="T86">
                        <a:pos x="T28" y="T29"/>
                      </a:cxn>
                      <a:cxn ang="T87">
                        <a:pos x="T30" y="T31"/>
                      </a:cxn>
                      <a:cxn ang="T88">
                        <a:pos x="T32" y="T33"/>
                      </a:cxn>
                      <a:cxn ang="T89">
                        <a:pos x="T34" y="T35"/>
                      </a:cxn>
                      <a:cxn ang="T90">
                        <a:pos x="T36" y="T37"/>
                      </a:cxn>
                      <a:cxn ang="T91">
                        <a:pos x="T38" y="T39"/>
                      </a:cxn>
                      <a:cxn ang="T92">
                        <a:pos x="T40" y="T41"/>
                      </a:cxn>
                      <a:cxn ang="T93">
                        <a:pos x="T42" y="T43"/>
                      </a:cxn>
                      <a:cxn ang="T94">
                        <a:pos x="T44" y="T45"/>
                      </a:cxn>
                      <a:cxn ang="T95">
                        <a:pos x="T46" y="T47"/>
                      </a:cxn>
                      <a:cxn ang="T96">
                        <a:pos x="T48" y="T49"/>
                      </a:cxn>
                      <a:cxn ang="T97">
                        <a:pos x="T50" y="T51"/>
                      </a:cxn>
                      <a:cxn ang="T98">
                        <a:pos x="T52" y="T53"/>
                      </a:cxn>
                      <a:cxn ang="T99">
                        <a:pos x="T54" y="T55"/>
                      </a:cxn>
                      <a:cxn ang="T100">
                        <a:pos x="T56" y="T57"/>
                      </a:cxn>
                      <a:cxn ang="T101">
                        <a:pos x="T58" y="T59"/>
                      </a:cxn>
                      <a:cxn ang="T102">
                        <a:pos x="T60" y="T61"/>
                      </a:cxn>
                      <a:cxn ang="T103">
                        <a:pos x="T62" y="T63"/>
                      </a:cxn>
                      <a:cxn ang="T104">
                        <a:pos x="T64" y="T65"/>
                      </a:cxn>
                      <a:cxn ang="T105">
                        <a:pos x="T66" y="T67"/>
                      </a:cxn>
                      <a:cxn ang="T106">
                        <a:pos x="T68" y="T69"/>
                      </a:cxn>
                      <a:cxn ang="T107">
                        <a:pos x="T70" y="T71"/>
                      </a:cxn>
                    </a:cxnLst>
                    <a:rect l="T108" t="T109" r="T110" b="T111"/>
                    <a:pathLst>
                      <a:path w="226" h="237">
                        <a:moveTo>
                          <a:pt x="61" y="234"/>
                        </a:moveTo>
                        <a:lnTo>
                          <a:pt x="63" y="236"/>
                        </a:lnTo>
                        <a:lnTo>
                          <a:pt x="65" y="237"/>
                        </a:lnTo>
                        <a:lnTo>
                          <a:pt x="68" y="237"/>
                        </a:lnTo>
                        <a:lnTo>
                          <a:pt x="70" y="237"/>
                        </a:lnTo>
                        <a:lnTo>
                          <a:pt x="75" y="235"/>
                        </a:lnTo>
                        <a:lnTo>
                          <a:pt x="80" y="234"/>
                        </a:lnTo>
                        <a:lnTo>
                          <a:pt x="83" y="234"/>
                        </a:lnTo>
                        <a:lnTo>
                          <a:pt x="86" y="232"/>
                        </a:lnTo>
                        <a:lnTo>
                          <a:pt x="89" y="230"/>
                        </a:lnTo>
                        <a:lnTo>
                          <a:pt x="92" y="227"/>
                        </a:lnTo>
                        <a:lnTo>
                          <a:pt x="96" y="223"/>
                        </a:lnTo>
                        <a:lnTo>
                          <a:pt x="98" y="219"/>
                        </a:lnTo>
                        <a:lnTo>
                          <a:pt x="99" y="214"/>
                        </a:lnTo>
                        <a:lnTo>
                          <a:pt x="100" y="209"/>
                        </a:lnTo>
                        <a:lnTo>
                          <a:pt x="123" y="209"/>
                        </a:lnTo>
                        <a:lnTo>
                          <a:pt x="145" y="208"/>
                        </a:lnTo>
                        <a:lnTo>
                          <a:pt x="166" y="205"/>
                        </a:lnTo>
                        <a:lnTo>
                          <a:pt x="186" y="201"/>
                        </a:lnTo>
                        <a:lnTo>
                          <a:pt x="195" y="198"/>
                        </a:lnTo>
                        <a:lnTo>
                          <a:pt x="202" y="195"/>
                        </a:lnTo>
                        <a:lnTo>
                          <a:pt x="209" y="191"/>
                        </a:lnTo>
                        <a:lnTo>
                          <a:pt x="215" y="186"/>
                        </a:lnTo>
                        <a:lnTo>
                          <a:pt x="220" y="181"/>
                        </a:lnTo>
                        <a:lnTo>
                          <a:pt x="223" y="175"/>
                        </a:lnTo>
                        <a:lnTo>
                          <a:pt x="225" y="168"/>
                        </a:lnTo>
                        <a:lnTo>
                          <a:pt x="226" y="161"/>
                        </a:lnTo>
                        <a:lnTo>
                          <a:pt x="226" y="153"/>
                        </a:lnTo>
                        <a:lnTo>
                          <a:pt x="225" y="147"/>
                        </a:lnTo>
                        <a:lnTo>
                          <a:pt x="223" y="140"/>
                        </a:lnTo>
                        <a:lnTo>
                          <a:pt x="221" y="134"/>
                        </a:lnTo>
                        <a:lnTo>
                          <a:pt x="215" y="123"/>
                        </a:lnTo>
                        <a:lnTo>
                          <a:pt x="210" y="112"/>
                        </a:lnTo>
                        <a:lnTo>
                          <a:pt x="203" y="100"/>
                        </a:lnTo>
                        <a:lnTo>
                          <a:pt x="198" y="90"/>
                        </a:lnTo>
                        <a:lnTo>
                          <a:pt x="196" y="84"/>
                        </a:lnTo>
                        <a:lnTo>
                          <a:pt x="195" y="79"/>
                        </a:lnTo>
                        <a:lnTo>
                          <a:pt x="193" y="74"/>
                        </a:lnTo>
                        <a:lnTo>
                          <a:pt x="193" y="68"/>
                        </a:lnTo>
                        <a:lnTo>
                          <a:pt x="195" y="59"/>
                        </a:lnTo>
                        <a:lnTo>
                          <a:pt x="197" y="51"/>
                        </a:lnTo>
                        <a:lnTo>
                          <a:pt x="200" y="43"/>
                        </a:lnTo>
                        <a:lnTo>
                          <a:pt x="204" y="36"/>
                        </a:lnTo>
                        <a:lnTo>
                          <a:pt x="213" y="25"/>
                        </a:lnTo>
                        <a:lnTo>
                          <a:pt x="220" y="19"/>
                        </a:lnTo>
                        <a:lnTo>
                          <a:pt x="213" y="14"/>
                        </a:lnTo>
                        <a:lnTo>
                          <a:pt x="203" y="11"/>
                        </a:lnTo>
                        <a:lnTo>
                          <a:pt x="191" y="7"/>
                        </a:lnTo>
                        <a:lnTo>
                          <a:pt x="179" y="5"/>
                        </a:lnTo>
                        <a:lnTo>
                          <a:pt x="154" y="2"/>
                        </a:lnTo>
                        <a:lnTo>
                          <a:pt x="133" y="0"/>
                        </a:lnTo>
                        <a:lnTo>
                          <a:pt x="20" y="6"/>
                        </a:lnTo>
                        <a:lnTo>
                          <a:pt x="20" y="19"/>
                        </a:lnTo>
                        <a:lnTo>
                          <a:pt x="18" y="31"/>
                        </a:lnTo>
                        <a:lnTo>
                          <a:pt x="14" y="42"/>
                        </a:lnTo>
                        <a:lnTo>
                          <a:pt x="10" y="54"/>
                        </a:lnTo>
                        <a:lnTo>
                          <a:pt x="7" y="66"/>
                        </a:lnTo>
                        <a:lnTo>
                          <a:pt x="3" y="79"/>
                        </a:lnTo>
                        <a:lnTo>
                          <a:pt x="1" y="93"/>
                        </a:lnTo>
                        <a:lnTo>
                          <a:pt x="0" y="111"/>
                        </a:lnTo>
                        <a:lnTo>
                          <a:pt x="1" y="121"/>
                        </a:lnTo>
                        <a:lnTo>
                          <a:pt x="3" y="130"/>
                        </a:lnTo>
                        <a:lnTo>
                          <a:pt x="6" y="138"/>
                        </a:lnTo>
                        <a:lnTo>
                          <a:pt x="10" y="146"/>
                        </a:lnTo>
                        <a:lnTo>
                          <a:pt x="19" y="159"/>
                        </a:lnTo>
                        <a:lnTo>
                          <a:pt x="30" y="173"/>
                        </a:lnTo>
                        <a:lnTo>
                          <a:pt x="41" y="185"/>
                        </a:lnTo>
                        <a:lnTo>
                          <a:pt x="51" y="199"/>
                        </a:lnTo>
                        <a:lnTo>
                          <a:pt x="55" y="207"/>
                        </a:lnTo>
                        <a:lnTo>
                          <a:pt x="57" y="216"/>
                        </a:lnTo>
                        <a:lnTo>
                          <a:pt x="59" y="225"/>
                        </a:lnTo>
                        <a:lnTo>
                          <a:pt x="61" y="234"/>
                        </a:lnTo>
                      </a:path>
                    </a:pathLst>
                  </a:custGeom>
                  <a:solidFill>
                    <a:schemeClr val="accent5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378" name="Freeform 542"/>
                  <p:cNvSpPr>
                    <a:spLocks/>
                  </p:cNvSpPr>
                  <p:nvPr>
                    <p:custDataLst>
                      <p:tags r:id="rId362"/>
                    </p:custDataLst>
                  </p:nvPr>
                </p:nvSpPr>
                <p:spPr bwMode="auto">
                  <a:xfrm>
                    <a:off x="6516688" y="3192463"/>
                    <a:ext cx="207962" cy="458787"/>
                  </a:xfrm>
                  <a:custGeom>
                    <a:avLst/>
                    <a:gdLst>
                      <a:gd name="T0" fmla="*/ 287 w 478"/>
                      <a:gd name="T1" fmla="*/ 109 h 875"/>
                      <a:gd name="T2" fmla="*/ 250 w 478"/>
                      <a:gd name="T3" fmla="*/ 138 h 875"/>
                      <a:gd name="T4" fmla="*/ 199 w 478"/>
                      <a:gd name="T5" fmla="*/ 197 h 875"/>
                      <a:gd name="T6" fmla="*/ 198 w 478"/>
                      <a:gd name="T7" fmla="*/ 213 h 875"/>
                      <a:gd name="T8" fmla="*/ 206 w 478"/>
                      <a:gd name="T9" fmla="*/ 239 h 875"/>
                      <a:gd name="T10" fmla="*/ 221 w 478"/>
                      <a:gd name="T11" fmla="*/ 265 h 875"/>
                      <a:gd name="T12" fmla="*/ 240 w 478"/>
                      <a:gd name="T13" fmla="*/ 288 h 875"/>
                      <a:gd name="T14" fmla="*/ 259 w 478"/>
                      <a:gd name="T15" fmla="*/ 301 h 875"/>
                      <a:gd name="T16" fmla="*/ 279 w 478"/>
                      <a:gd name="T17" fmla="*/ 329 h 875"/>
                      <a:gd name="T18" fmla="*/ 295 w 478"/>
                      <a:gd name="T19" fmla="*/ 361 h 875"/>
                      <a:gd name="T20" fmla="*/ 305 w 478"/>
                      <a:gd name="T21" fmla="*/ 369 h 875"/>
                      <a:gd name="T22" fmla="*/ 438 w 478"/>
                      <a:gd name="T23" fmla="*/ 499 h 875"/>
                      <a:gd name="T24" fmla="*/ 471 w 478"/>
                      <a:gd name="T25" fmla="*/ 589 h 875"/>
                      <a:gd name="T26" fmla="*/ 478 w 478"/>
                      <a:gd name="T27" fmla="*/ 647 h 875"/>
                      <a:gd name="T28" fmla="*/ 476 w 478"/>
                      <a:gd name="T29" fmla="*/ 687 h 875"/>
                      <a:gd name="T30" fmla="*/ 478 w 478"/>
                      <a:gd name="T31" fmla="*/ 708 h 875"/>
                      <a:gd name="T32" fmla="*/ 447 w 478"/>
                      <a:gd name="T33" fmla="*/ 718 h 875"/>
                      <a:gd name="T34" fmla="*/ 420 w 478"/>
                      <a:gd name="T35" fmla="*/ 733 h 875"/>
                      <a:gd name="T36" fmla="*/ 391 w 478"/>
                      <a:gd name="T37" fmla="*/ 756 h 875"/>
                      <a:gd name="T38" fmla="*/ 365 w 478"/>
                      <a:gd name="T39" fmla="*/ 789 h 875"/>
                      <a:gd name="T40" fmla="*/ 348 w 478"/>
                      <a:gd name="T41" fmla="*/ 785 h 875"/>
                      <a:gd name="T42" fmla="*/ 319 w 478"/>
                      <a:gd name="T43" fmla="*/ 789 h 875"/>
                      <a:gd name="T44" fmla="*/ 313 w 478"/>
                      <a:gd name="T45" fmla="*/ 804 h 875"/>
                      <a:gd name="T46" fmla="*/ 289 w 478"/>
                      <a:gd name="T47" fmla="*/ 838 h 875"/>
                      <a:gd name="T48" fmla="*/ 256 w 478"/>
                      <a:gd name="T49" fmla="*/ 868 h 875"/>
                      <a:gd name="T50" fmla="*/ 239 w 478"/>
                      <a:gd name="T51" fmla="*/ 875 h 875"/>
                      <a:gd name="T52" fmla="*/ 232 w 478"/>
                      <a:gd name="T53" fmla="*/ 868 h 875"/>
                      <a:gd name="T54" fmla="*/ 225 w 478"/>
                      <a:gd name="T55" fmla="*/ 844 h 875"/>
                      <a:gd name="T56" fmla="*/ 231 w 478"/>
                      <a:gd name="T57" fmla="*/ 800 h 875"/>
                      <a:gd name="T58" fmla="*/ 253 w 478"/>
                      <a:gd name="T59" fmla="*/ 775 h 875"/>
                      <a:gd name="T60" fmla="*/ 277 w 478"/>
                      <a:gd name="T61" fmla="*/ 760 h 875"/>
                      <a:gd name="T62" fmla="*/ 295 w 478"/>
                      <a:gd name="T63" fmla="*/ 753 h 875"/>
                      <a:gd name="T64" fmla="*/ 305 w 478"/>
                      <a:gd name="T65" fmla="*/ 743 h 875"/>
                      <a:gd name="T66" fmla="*/ 314 w 478"/>
                      <a:gd name="T67" fmla="*/ 714 h 875"/>
                      <a:gd name="T68" fmla="*/ 330 w 478"/>
                      <a:gd name="T69" fmla="*/ 686 h 875"/>
                      <a:gd name="T70" fmla="*/ 365 w 478"/>
                      <a:gd name="T71" fmla="*/ 643 h 875"/>
                      <a:gd name="T72" fmla="*/ 371 w 478"/>
                      <a:gd name="T73" fmla="*/ 536 h 875"/>
                      <a:gd name="T74" fmla="*/ 364 w 478"/>
                      <a:gd name="T75" fmla="*/ 475 h 875"/>
                      <a:gd name="T76" fmla="*/ 341 w 478"/>
                      <a:gd name="T77" fmla="*/ 427 h 875"/>
                      <a:gd name="T78" fmla="*/ 297 w 478"/>
                      <a:gd name="T79" fmla="*/ 377 h 875"/>
                      <a:gd name="T80" fmla="*/ 219 w 478"/>
                      <a:gd name="T81" fmla="*/ 308 h 875"/>
                      <a:gd name="T82" fmla="*/ 161 w 478"/>
                      <a:gd name="T83" fmla="*/ 255 h 875"/>
                      <a:gd name="T84" fmla="*/ 108 w 478"/>
                      <a:gd name="T85" fmla="*/ 198 h 875"/>
                      <a:gd name="T86" fmla="*/ 72 w 478"/>
                      <a:gd name="T87" fmla="*/ 146 h 875"/>
                      <a:gd name="T88" fmla="*/ 42 w 478"/>
                      <a:gd name="T89" fmla="*/ 104 h 875"/>
                      <a:gd name="T90" fmla="*/ 46 w 478"/>
                      <a:gd name="T91" fmla="*/ 41 h 875"/>
                      <a:gd name="T92" fmla="*/ 129 w 478"/>
                      <a:gd name="T93" fmla="*/ 19 h 875"/>
                      <a:gd name="T94" fmla="*/ 148 w 478"/>
                      <a:gd name="T95" fmla="*/ 5 h 875"/>
                      <a:gd name="T96" fmla="*/ 175 w 478"/>
                      <a:gd name="T97" fmla="*/ 16 h 875"/>
                      <a:gd name="T98" fmla="*/ 221 w 478"/>
                      <a:gd name="T99" fmla="*/ 35 h 875"/>
                      <a:gd name="T100" fmla="*/ 269 w 478"/>
                      <a:gd name="T101" fmla="*/ 67 h 875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w 478"/>
                      <a:gd name="T154" fmla="*/ 0 h 875"/>
                      <a:gd name="T155" fmla="*/ 478 w 478"/>
                      <a:gd name="T156" fmla="*/ 875 h 875"/>
                    </a:gdLst>
                    <a:ahLst/>
                    <a:cxnLst>
                      <a:cxn ang="T102">
                        <a:pos x="T0" y="T1"/>
                      </a:cxn>
                      <a:cxn ang="T103">
                        <a:pos x="T2" y="T3"/>
                      </a:cxn>
                      <a:cxn ang="T104">
                        <a:pos x="T4" y="T5"/>
                      </a:cxn>
                      <a:cxn ang="T105">
                        <a:pos x="T6" y="T7"/>
                      </a:cxn>
                      <a:cxn ang="T106">
                        <a:pos x="T8" y="T9"/>
                      </a:cxn>
                      <a:cxn ang="T107">
                        <a:pos x="T10" y="T11"/>
                      </a:cxn>
                      <a:cxn ang="T108">
                        <a:pos x="T12" y="T13"/>
                      </a:cxn>
                      <a:cxn ang="T109">
                        <a:pos x="T14" y="T15"/>
                      </a:cxn>
                      <a:cxn ang="T110">
                        <a:pos x="T16" y="T17"/>
                      </a:cxn>
                      <a:cxn ang="T111">
                        <a:pos x="T18" y="T19"/>
                      </a:cxn>
                      <a:cxn ang="T112">
                        <a:pos x="T20" y="T21"/>
                      </a:cxn>
                      <a:cxn ang="T113">
                        <a:pos x="T22" y="T23"/>
                      </a:cxn>
                      <a:cxn ang="T114">
                        <a:pos x="T24" y="T25"/>
                      </a:cxn>
                      <a:cxn ang="T115">
                        <a:pos x="T26" y="T27"/>
                      </a:cxn>
                      <a:cxn ang="T116">
                        <a:pos x="T28" y="T29"/>
                      </a:cxn>
                      <a:cxn ang="T117">
                        <a:pos x="T30" y="T31"/>
                      </a:cxn>
                      <a:cxn ang="T118">
                        <a:pos x="T32" y="T33"/>
                      </a:cxn>
                      <a:cxn ang="T119">
                        <a:pos x="T34" y="T35"/>
                      </a:cxn>
                      <a:cxn ang="T120">
                        <a:pos x="T36" y="T37"/>
                      </a:cxn>
                      <a:cxn ang="T121">
                        <a:pos x="T38" y="T39"/>
                      </a:cxn>
                      <a:cxn ang="T122">
                        <a:pos x="T40" y="T41"/>
                      </a:cxn>
                      <a:cxn ang="T123">
                        <a:pos x="T42" y="T43"/>
                      </a:cxn>
                      <a:cxn ang="T124">
                        <a:pos x="T44" y="T45"/>
                      </a:cxn>
                      <a:cxn ang="T125">
                        <a:pos x="T46" y="T47"/>
                      </a:cxn>
                      <a:cxn ang="T126">
                        <a:pos x="T48" y="T49"/>
                      </a:cxn>
                      <a:cxn ang="T127">
                        <a:pos x="T50" y="T51"/>
                      </a:cxn>
                      <a:cxn ang="T128">
                        <a:pos x="T52" y="T53"/>
                      </a:cxn>
                      <a:cxn ang="T129">
                        <a:pos x="T54" y="T55"/>
                      </a:cxn>
                      <a:cxn ang="T130">
                        <a:pos x="T56" y="T57"/>
                      </a:cxn>
                      <a:cxn ang="T131">
                        <a:pos x="T58" y="T59"/>
                      </a:cxn>
                      <a:cxn ang="T132">
                        <a:pos x="T60" y="T61"/>
                      </a:cxn>
                      <a:cxn ang="T133">
                        <a:pos x="T62" y="T63"/>
                      </a:cxn>
                      <a:cxn ang="T134">
                        <a:pos x="T64" y="T65"/>
                      </a:cxn>
                      <a:cxn ang="T135">
                        <a:pos x="T66" y="T67"/>
                      </a:cxn>
                      <a:cxn ang="T136">
                        <a:pos x="T68" y="T69"/>
                      </a:cxn>
                      <a:cxn ang="T137">
                        <a:pos x="T70" y="T71"/>
                      </a:cxn>
                      <a:cxn ang="T138">
                        <a:pos x="T72" y="T73"/>
                      </a:cxn>
                      <a:cxn ang="T139">
                        <a:pos x="T74" y="T75"/>
                      </a:cxn>
                      <a:cxn ang="T140">
                        <a:pos x="T76" y="T77"/>
                      </a:cxn>
                      <a:cxn ang="T141">
                        <a:pos x="T78" y="T79"/>
                      </a:cxn>
                      <a:cxn ang="T142">
                        <a:pos x="T80" y="T81"/>
                      </a:cxn>
                      <a:cxn ang="T143">
                        <a:pos x="T82" y="T83"/>
                      </a:cxn>
                      <a:cxn ang="T144">
                        <a:pos x="T84" y="T85"/>
                      </a:cxn>
                      <a:cxn ang="T145">
                        <a:pos x="T86" y="T87"/>
                      </a:cxn>
                      <a:cxn ang="T146">
                        <a:pos x="T88" y="T89"/>
                      </a:cxn>
                      <a:cxn ang="T147">
                        <a:pos x="T90" y="T91"/>
                      </a:cxn>
                      <a:cxn ang="T148">
                        <a:pos x="T92" y="T93"/>
                      </a:cxn>
                      <a:cxn ang="T149">
                        <a:pos x="T94" y="T95"/>
                      </a:cxn>
                      <a:cxn ang="T150">
                        <a:pos x="T96" y="T97"/>
                      </a:cxn>
                      <a:cxn ang="T151">
                        <a:pos x="T98" y="T99"/>
                      </a:cxn>
                      <a:cxn ang="T152">
                        <a:pos x="T100" y="T101"/>
                      </a:cxn>
                    </a:cxnLst>
                    <a:rect l="T153" t="T154" r="T155" b="T156"/>
                    <a:pathLst>
                      <a:path w="478" h="875">
                        <a:moveTo>
                          <a:pt x="299" y="104"/>
                        </a:moveTo>
                        <a:lnTo>
                          <a:pt x="295" y="106"/>
                        </a:lnTo>
                        <a:lnTo>
                          <a:pt x="287" y="109"/>
                        </a:lnTo>
                        <a:lnTo>
                          <a:pt x="277" y="116"/>
                        </a:lnTo>
                        <a:lnTo>
                          <a:pt x="264" y="126"/>
                        </a:lnTo>
                        <a:lnTo>
                          <a:pt x="250" y="138"/>
                        </a:lnTo>
                        <a:lnTo>
                          <a:pt x="233" y="154"/>
                        </a:lnTo>
                        <a:lnTo>
                          <a:pt x="217" y="173"/>
                        </a:lnTo>
                        <a:lnTo>
                          <a:pt x="199" y="197"/>
                        </a:lnTo>
                        <a:lnTo>
                          <a:pt x="197" y="201"/>
                        </a:lnTo>
                        <a:lnTo>
                          <a:pt x="197" y="207"/>
                        </a:lnTo>
                        <a:lnTo>
                          <a:pt x="198" y="213"/>
                        </a:lnTo>
                        <a:lnTo>
                          <a:pt x="199" y="221"/>
                        </a:lnTo>
                        <a:lnTo>
                          <a:pt x="202" y="229"/>
                        </a:lnTo>
                        <a:lnTo>
                          <a:pt x="206" y="239"/>
                        </a:lnTo>
                        <a:lnTo>
                          <a:pt x="210" y="248"/>
                        </a:lnTo>
                        <a:lnTo>
                          <a:pt x="214" y="256"/>
                        </a:lnTo>
                        <a:lnTo>
                          <a:pt x="221" y="265"/>
                        </a:lnTo>
                        <a:lnTo>
                          <a:pt x="226" y="273"/>
                        </a:lnTo>
                        <a:lnTo>
                          <a:pt x="233" y="281"/>
                        </a:lnTo>
                        <a:lnTo>
                          <a:pt x="240" y="288"/>
                        </a:lnTo>
                        <a:lnTo>
                          <a:pt x="246" y="294"/>
                        </a:lnTo>
                        <a:lnTo>
                          <a:pt x="253" y="298"/>
                        </a:lnTo>
                        <a:lnTo>
                          <a:pt x="259" y="301"/>
                        </a:lnTo>
                        <a:lnTo>
                          <a:pt x="266" y="302"/>
                        </a:lnTo>
                        <a:lnTo>
                          <a:pt x="271" y="314"/>
                        </a:lnTo>
                        <a:lnTo>
                          <a:pt x="279" y="329"/>
                        </a:lnTo>
                        <a:lnTo>
                          <a:pt x="286" y="346"/>
                        </a:lnTo>
                        <a:lnTo>
                          <a:pt x="292" y="357"/>
                        </a:lnTo>
                        <a:lnTo>
                          <a:pt x="295" y="361"/>
                        </a:lnTo>
                        <a:lnTo>
                          <a:pt x="298" y="365"/>
                        </a:lnTo>
                        <a:lnTo>
                          <a:pt x="302" y="367"/>
                        </a:lnTo>
                        <a:lnTo>
                          <a:pt x="305" y="369"/>
                        </a:lnTo>
                        <a:lnTo>
                          <a:pt x="313" y="372"/>
                        </a:lnTo>
                        <a:lnTo>
                          <a:pt x="319" y="376"/>
                        </a:lnTo>
                        <a:lnTo>
                          <a:pt x="438" y="499"/>
                        </a:lnTo>
                        <a:lnTo>
                          <a:pt x="453" y="535"/>
                        </a:lnTo>
                        <a:lnTo>
                          <a:pt x="466" y="571"/>
                        </a:lnTo>
                        <a:lnTo>
                          <a:pt x="471" y="589"/>
                        </a:lnTo>
                        <a:lnTo>
                          <a:pt x="475" y="607"/>
                        </a:lnTo>
                        <a:lnTo>
                          <a:pt x="477" y="627"/>
                        </a:lnTo>
                        <a:lnTo>
                          <a:pt x="478" y="647"/>
                        </a:lnTo>
                        <a:lnTo>
                          <a:pt x="477" y="666"/>
                        </a:lnTo>
                        <a:lnTo>
                          <a:pt x="476" y="680"/>
                        </a:lnTo>
                        <a:lnTo>
                          <a:pt x="476" y="687"/>
                        </a:lnTo>
                        <a:lnTo>
                          <a:pt x="476" y="693"/>
                        </a:lnTo>
                        <a:lnTo>
                          <a:pt x="476" y="700"/>
                        </a:lnTo>
                        <a:lnTo>
                          <a:pt x="478" y="708"/>
                        </a:lnTo>
                        <a:lnTo>
                          <a:pt x="467" y="711"/>
                        </a:lnTo>
                        <a:lnTo>
                          <a:pt x="457" y="714"/>
                        </a:lnTo>
                        <a:lnTo>
                          <a:pt x="447" y="718"/>
                        </a:lnTo>
                        <a:lnTo>
                          <a:pt x="437" y="722"/>
                        </a:lnTo>
                        <a:lnTo>
                          <a:pt x="428" y="727"/>
                        </a:lnTo>
                        <a:lnTo>
                          <a:pt x="420" y="733"/>
                        </a:lnTo>
                        <a:lnTo>
                          <a:pt x="412" y="739"/>
                        </a:lnTo>
                        <a:lnTo>
                          <a:pt x="404" y="744"/>
                        </a:lnTo>
                        <a:lnTo>
                          <a:pt x="391" y="756"/>
                        </a:lnTo>
                        <a:lnTo>
                          <a:pt x="380" y="767"/>
                        </a:lnTo>
                        <a:lnTo>
                          <a:pt x="371" y="778"/>
                        </a:lnTo>
                        <a:lnTo>
                          <a:pt x="365" y="789"/>
                        </a:lnTo>
                        <a:lnTo>
                          <a:pt x="360" y="786"/>
                        </a:lnTo>
                        <a:lnTo>
                          <a:pt x="354" y="785"/>
                        </a:lnTo>
                        <a:lnTo>
                          <a:pt x="348" y="785"/>
                        </a:lnTo>
                        <a:lnTo>
                          <a:pt x="342" y="786"/>
                        </a:lnTo>
                        <a:lnTo>
                          <a:pt x="330" y="788"/>
                        </a:lnTo>
                        <a:lnTo>
                          <a:pt x="319" y="789"/>
                        </a:lnTo>
                        <a:lnTo>
                          <a:pt x="318" y="793"/>
                        </a:lnTo>
                        <a:lnTo>
                          <a:pt x="316" y="798"/>
                        </a:lnTo>
                        <a:lnTo>
                          <a:pt x="313" y="804"/>
                        </a:lnTo>
                        <a:lnTo>
                          <a:pt x="310" y="810"/>
                        </a:lnTo>
                        <a:lnTo>
                          <a:pt x="300" y="824"/>
                        </a:lnTo>
                        <a:lnTo>
                          <a:pt x="289" y="838"/>
                        </a:lnTo>
                        <a:lnTo>
                          <a:pt x="276" y="853"/>
                        </a:lnTo>
                        <a:lnTo>
                          <a:pt x="263" y="864"/>
                        </a:lnTo>
                        <a:lnTo>
                          <a:pt x="256" y="868"/>
                        </a:lnTo>
                        <a:lnTo>
                          <a:pt x="250" y="872"/>
                        </a:lnTo>
                        <a:lnTo>
                          <a:pt x="244" y="874"/>
                        </a:lnTo>
                        <a:lnTo>
                          <a:pt x="239" y="875"/>
                        </a:lnTo>
                        <a:lnTo>
                          <a:pt x="236" y="874"/>
                        </a:lnTo>
                        <a:lnTo>
                          <a:pt x="234" y="872"/>
                        </a:lnTo>
                        <a:lnTo>
                          <a:pt x="232" y="868"/>
                        </a:lnTo>
                        <a:lnTo>
                          <a:pt x="230" y="864"/>
                        </a:lnTo>
                        <a:lnTo>
                          <a:pt x="226" y="854"/>
                        </a:lnTo>
                        <a:lnTo>
                          <a:pt x="225" y="844"/>
                        </a:lnTo>
                        <a:lnTo>
                          <a:pt x="226" y="830"/>
                        </a:lnTo>
                        <a:lnTo>
                          <a:pt x="229" y="816"/>
                        </a:lnTo>
                        <a:lnTo>
                          <a:pt x="231" y="800"/>
                        </a:lnTo>
                        <a:lnTo>
                          <a:pt x="232" y="782"/>
                        </a:lnTo>
                        <a:lnTo>
                          <a:pt x="244" y="779"/>
                        </a:lnTo>
                        <a:lnTo>
                          <a:pt x="253" y="775"/>
                        </a:lnTo>
                        <a:lnTo>
                          <a:pt x="262" y="770"/>
                        </a:lnTo>
                        <a:lnTo>
                          <a:pt x="269" y="765"/>
                        </a:lnTo>
                        <a:lnTo>
                          <a:pt x="277" y="760"/>
                        </a:lnTo>
                        <a:lnTo>
                          <a:pt x="285" y="756"/>
                        </a:lnTo>
                        <a:lnTo>
                          <a:pt x="289" y="754"/>
                        </a:lnTo>
                        <a:lnTo>
                          <a:pt x="295" y="753"/>
                        </a:lnTo>
                        <a:lnTo>
                          <a:pt x="300" y="752"/>
                        </a:lnTo>
                        <a:lnTo>
                          <a:pt x="305" y="752"/>
                        </a:lnTo>
                        <a:lnTo>
                          <a:pt x="305" y="743"/>
                        </a:lnTo>
                        <a:lnTo>
                          <a:pt x="308" y="733"/>
                        </a:lnTo>
                        <a:lnTo>
                          <a:pt x="311" y="723"/>
                        </a:lnTo>
                        <a:lnTo>
                          <a:pt x="314" y="714"/>
                        </a:lnTo>
                        <a:lnTo>
                          <a:pt x="319" y="705"/>
                        </a:lnTo>
                        <a:lnTo>
                          <a:pt x="324" y="695"/>
                        </a:lnTo>
                        <a:lnTo>
                          <a:pt x="330" y="686"/>
                        </a:lnTo>
                        <a:lnTo>
                          <a:pt x="336" y="677"/>
                        </a:lnTo>
                        <a:lnTo>
                          <a:pt x="349" y="659"/>
                        </a:lnTo>
                        <a:lnTo>
                          <a:pt x="365" y="643"/>
                        </a:lnTo>
                        <a:lnTo>
                          <a:pt x="378" y="629"/>
                        </a:lnTo>
                        <a:lnTo>
                          <a:pt x="392" y="616"/>
                        </a:lnTo>
                        <a:lnTo>
                          <a:pt x="371" y="536"/>
                        </a:lnTo>
                        <a:lnTo>
                          <a:pt x="371" y="514"/>
                        </a:lnTo>
                        <a:lnTo>
                          <a:pt x="368" y="493"/>
                        </a:lnTo>
                        <a:lnTo>
                          <a:pt x="364" y="475"/>
                        </a:lnTo>
                        <a:lnTo>
                          <a:pt x="357" y="458"/>
                        </a:lnTo>
                        <a:lnTo>
                          <a:pt x="349" y="442"/>
                        </a:lnTo>
                        <a:lnTo>
                          <a:pt x="341" y="427"/>
                        </a:lnTo>
                        <a:lnTo>
                          <a:pt x="331" y="414"/>
                        </a:lnTo>
                        <a:lnTo>
                          <a:pt x="321" y="402"/>
                        </a:lnTo>
                        <a:lnTo>
                          <a:pt x="297" y="377"/>
                        </a:lnTo>
                        <a:lnTo>
                          <a:pt x="271" y="355"/>
                        </a:lnTo>
                        <a:lnTo>
                          <a:pt x="245" y="332"/>
                        </a:lnTo>
                        <a:lnTo>
                          <a:pt x="219" y="308"/>
                        </a:lnTo>
                        <a:lnTo>
                          <a:pt x="199" y="292"/>
                        </a:lnTo>
                        <a:lnTo>
                          <a:pt x="179" y="273"/>
                        </a:lnTo>
                        <a:lnTo>
                          <a:pt x="161" y="255"/>
                        </a:lnTo>
                        <a:lnTo>
                          <a:pt x="142" y="237"/>
                        </a:lnTo>
                        <a:lnTo>
                          <a:pt x="124" y="217"/>
                        </a:lnTo>
                        <a:lnTo>
                          <a:pt x="108" y="198"/>
                        </a:lnTo>
                        <a:lnTo>
                          <a:pt x="92" y="179"/>
                        </a:lnTo>
                        <a:lnTo>
                          <a:pt x="79" y="160"/>
                        </a:lnTo>
                        <a:lnTo>
                          <a:pt x="72" y="146"/>
                        </a:lnTo>
                        <a:lnTo>
                          <a:pt x="63" y="133"/>
                        </a:lnTo>
                        <a:lnTo>
                          <a:pt x="53" y="118"/>
                        </a:lnTo>
                        <a:lnTo>
                          <a:pt x="42" y="104"/>
                        </a:lnTo>
                        <a:lnTo>
                          <a:pt x="21" y="77"/>
                        </a:lnTo>
                        <a:lnTo>
                          <a:pt x="0" y="49"/>
                        </a:lnTo>
                        <a:lnTo>
                          <a:pt x="46" y="41"/>
                        </a:lnTo>
                        <a:lnTo>
                          <a:pt x="91" y="32"/>
                        </a:lnTo>
                        <a:lnTo>
                          <a:pt x="111" y="26"/>
                        </a:lnTo>
                        <a:lnTo>
                          <a:pt x="129" y="19"/>
                        </a:lnTo>
                        <a:lnTo>
                          <a:pt x="136" y="15"/>
                        </a:lnTo>
                        <a:lnTo>
                          <a:pt x="143" y="11"/>
                        </a:lnTo>
                        <a:lnTo>
                          <a:pt x="148" y="5"/>
                        </a:lnTo>
                        <a:lnTo>
                          <a:pt x="153" y="0"/>
                        </a:lnTo>
                        <a:lnTo>
                          <a:pt x="163" y="9"/>
                        </a:lnTo>
                        <a:lnTo>
                          <a:pt x="175" y="16"/>
                        </a:lnTo>
                        <a:lnTo>
                          <a:pt x="186" y="21"/>
                        </a:lnTo>
                        <a:lnTo>
                          <a:pt x="198" y="26"/>
                        </a:lnTo>
                        <a:lnTo>
                          <a:pt x="221" y="35"/>
                        </a:lnTo>
                        <a:lnTo>
                          <a:pt x="239" y="43"/>
                        </a:lnTo>
                        <a:lnTo>
                          <a:pt x="256" y="55"/>
                        </a:lnTo>
                        <a:lnTo>
                          <a:pt x="269" y="67"/>
                        </a:lnTo>
                        <a:lnTo>
                          <a:pt x="282" y="82"/>
                        </a:lnTo>
                        <a:lnTo>
                          <a:pt x="299" y="104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379" name="Freeform 543"/>
                  <p:cNvSpPr>
                    <a:spLocks/>
                  </p:cNvSpPr>
                  <p:nvPr>
                    <p:custDataLst>
                      <p:tags r:id="rId363"/>
                    </p:custDataLst>
                  </p:nvPr>
                </p:nvSpPr>
                <p:spPr bwMode="auto">
                  <a:xfrm>
                    <a:off x="6604000" y="3878263"/>
                    <a:ext cx="25400" cy="57150"/>
                  </a:xfrm>
                  <a:custGeom>
                    <a:avLst/>
                    <a:gdLst>
                      <a:gd name="T0" fmla="*/ 59 w 59"/>
                      <a:gd name="T1" fmla="*/ 6 h 31"/>
                      <a:gd name="T2" fmla="*/ 57 w 59"/>
                      <a:gd name="T3" fmla="*/ 11 h 31"/>
                      <a:gd name="T4" fmla="*/ 53 w 59"/>
                      <a:gd name="T5" fmla="*/ 15 h 31"/>
                      <a:gd name="T6" fmla="*/ 49 w 59"/>
                      <a:gd name="T7" fmla="*/ 19 h 31"/>
                      <a:gd name="T8" fmla="*/ 45 w 59"/>
                      <a:gd name="T9" fmla="*/ 24 h 31"/>
                      <a:gd name="T10" fmla="*/ 40 w 59"/>
                      <a:gd name="T11" fmla="*/ 27 h 31"/>
                      <a:gd name="T12" fmla="*/ 36 w 59"/>
                      <a:gd name="T13" fmla="*/ 29 h 31"/>
                      <a:gd name="T14" fmla="*/ 30 w 59"/>
                      <a:gd name="T15" fmla="*/ 31 h 31"/>
                      <a:gd name="T16" fmla="*/ 26 w 59"/>
                      <a:gd name="T17" fmla="*/ 31 h 31"/>
                      <a:gd name="T18" fmla="*/ 21 w 59"/>
                      <a:gd name="T19" fmla="*/ 31 h 31"/>
                      <a:gd name="T20" fmla="*/ 17 w 59"/>
                      <a:gd name="T21" fmla="*/ 30 h 31"/>
                      <a:gd name="T22" fmla="*/ 14 w 59"/>
                      <a:gd name="T23" fmla="*/ 29 h 31"/>
                      <a:gd name="T24" fmla="*/ 11 w 59"/>
                      <a:gd name="T25" fmla="*/ 27 h 31"/>
                      <a:gd name="T26" fmla="*/ 4 w 59"/>
                      <a:gd name="T27" fmla="*/ 20 h 31"/>
                      <a:gd name="T28" fmla="*/ 0 w 59"/>
                      <a:gd name="T29" fmla="*/ 12 h 31"/>
                      <a:gd name="T30" fmla="*/ 1 w 59"/>
                      <a:gd name="T31" fmla="*/ 9 h 31"/>
                      <a:gd name="T32" fmla="*/ 3 w 59"/>
                      <a:gd name="T33" fmla="*/ 6 h 31"/>
                      <a:gd name="T34" fmla="*/ 5 w 59"/>
                      <a:gd name="T35" fmla="*/ 4 h 31"/>
                      <a:gd name="T36" fmla="*/ 8 w 59"/>
                      <a:gd name="T37" fmla="*/ 3 h 31"/>
                      <a:gd name="T38" fmla="*/ 16 w 59"/>
                      <a:gd name="T39" fmla="*/ 1 h 31"/>
                      <a:gd name="T40" fmla="*/ 24 w 59"/>
                      <a:gd name="T41" fmla="*/ 0 h 31"/>
                      <a:gd name="T42" fmla="*/ 34 w 59"/>
                      <a:gd name="T43" fmla="*/ 0 h 31"/>
                      <a:gd name="T44" fmla="*/ 42 w 59"/>
                      <a:gd name="T45" fmla="*/ 2 h 31"/>
                      <a:gd name="T46" fmla="*/ 51 w 59"/>
                      <a:gd name="T47" fmla="*/ 4 h 31"/>
                      <a:gd name="T48" fmla="*/ 59 w 59"/>
                      <a:gd name="T49" fmla="*/ 6 h 31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w 59"/>
                      <a:gd name="T76" fmla="*/ 0 h 31"/>
                      <a:gd name="T77" fmla="*/ 59 w 59"/>
                      <a:gd name="T78" fmla="*/ 31 h 31"/>
                    </a:gdLst>
                    <a:ahLst/>
                    <a:cxnLst>
                      <a:cxn ang="T50">
                        <a:pos x="T0" y="T1"/>
                      </a:cxn>
                      <a:cxn ang="T51">
                        <a:pos x="T2" y="T3"/>
                      </a:cxn>
                      <a:cxn ang="T52">
                        <a:pos x="T4" y="T5"/>
                      </a:cxn>
                      <a:cxn ang="T53">
                        <a:pos x="T6" y="T7"/>
                      </a:cxn>
                      <a:cxn ang="T54">
                        <a:pos x="T8" y="T9"/>
                      </a:cxn>
                      <a:cxn ang="T55">
                        <a:pos x="T10" y="T11"/>
                      </a:cxn>
                      <a:cxn ang="T56">
                        <a:pos x="T12" y="T13"/>
                      </a:cxn>
                      <a:cxn ang="T57">
                        <a:pos x="T14" y="T15"/>
                      </a:cxn>
                      <a:cxn ang="T58">
                        <a:pos x="T16" y="T17"/>
                      </a:cxn>
                      <a:cxn ang="T59">
                        <a:pos x="T18" y="T19"/>
                      </a:cxn>
                      <a:cxn ang="T60">
                        <a:pos x="T20" y="T21"/>
                      </a:cxn>
                      <a:cxn ang="T61">
                        <a:pos x="T22" y="T23"/>
                      </a:cxn>
                      <a:cxn ang="T62">
                        <a:pos x="T24" y="T25"/>
                      </a:cxn>
                      <a:cxn ang="T63">
                        <a:pos x="T26" y="T27"/>
                      </a:cxn>
                      <a:cxn ang="T64">
                        <a:pos x="T28" y="T29"/>
                      </a:cxn>
                      <a:cxn ang="T65">
                        <a:pos x="T30" y="T31"/>
                      </a:cxn>
                      <a:cxn ang="T66">
                        <a:pos x="T32" y="T33"/>
                      </a:cxn>
                      <a:cxn ang="T67">
                        <a:pos x="T34" y="T35"/>
                      </a:cxn>
                      <a:cxn ang="T68">
                        <a:pos x="T36" y="T37"/>
                      </a:cxn>
                      <a:cxn ang="T69">
                        <a:pos x="T38" y="T39"/>
                      </a:cxn>
                      <a:cxn ang="T70">
                        <a:pos x="T40" y="T41"/>
                      </a:cxn>
                      <a:cxn ang="T71">
                        <a:pos x="T42" y="T43"/>
                      </a:cxn>
                      <a:cxn ang="T72">
                        <a:pos x="T44" y="T45"/>
                      </a:cxn>
                      <a:cxn ang="T73">
                        <a:pos x="T46" y="T47"/>
                      </a:cxn>
                      <a:cxn ang="T74">
                        <a:pos x="T48" y="T49"/>
                      </a:cxn>
                    </a:cxnLst>
                    <a:rect l="T75" t="T76" r="T77" b="T78"/>
                    <a:pathLst>
                      <a:path w="59" h="31">
                        <a:moveTo>
                          <a:pt x="59" y="6"/>
                        </a:moveTo>
                        <a:lnTo>
                          <a:pt x="57" y="11"/>
                        </a:lnTo>
                        <a:lnTo>
                          <a:pt x="53" y="15"/>
                        </a:lnTo>
                        <a:lnTo>
                          <a:pt x="49" y="19"/>
                        </a:lnTo>
                        <a:lnTo>
                          <a:pt x="45" y="24"/>
                        </a:lnTo>
                        <a:lnTo>
                          <a:pt x="40" y="27"/>
                        </a:lnTo>
                        <a:lnTo>
                          <a:pt x="36" y="29"/>
                        </a:lnTo>
                        <a:lnTo>
                          <a:pt x="30" y="31"/>
                        </a:lnTo>
                        <a:lnTo>
                          <a:pt x="26" y="31"/>
                        </a:lnTo>
                        <a:lnTo>
                          <a:pt x="21" y="31"/>
                        </a:lnTo>
                        <a:lnTo>
                          <a:pt x="17" y="30"/>
                        </a:lnTo>
                        <a:lnTo>
                          <a:pt x="14" y="29"/>
                        </a:lnTo>
                        <a:lnTo>
                          <a:pt x="11" y="27"/>
                        </a:lnTo>
                        <a:lnTo>
                          <a:pt x="4" y="20"/>
                        </a:lnTo>
                        <a:lnTo>
                          <a:pt x="0" y="12"/>
                        </a:lnTo>
                        <a:lnTo>
                          <a:pt x="1" y="9"/>
                        </a:lnTo>
                        <a:lnTo>
                          <a:pt x="3" y="6"/>
                        </a:lnTo>
                        <a:lnTo>
                          <a:pt x="5" y="4"/>
                        </a:lnTo>
                        <a:lnTo>
                          <a:pt x="8" y="3"/>
                        </a:lnTo>
                        <a:lnTo>
                          <a:pt x="16" y="1"/>
                        </a:lnTo>
                        <a:lnTo>
                          <a:pt x="24" y="0"/>
                        </a:lnTo>
                        <a:lnTo>
                          <a:pt x="34" y="0"/>
                        </a:lnTo>
                        <a:lnTo>
                          <a:pt x="42" y="2"/>
                        </a:lnTo>
                        <a:lnTo>
                          <a:pt x="51" y="4"/>
                        </a:lnTo>
                        <a:lnTo>
                          <a:pt x="59" y="6"/>
                        </a:lnTo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380" name="Freeform 544"/>
                  <p:cNvSpPr>
                    <a:spLocks/>
                  </p:cNvSpPr>
                  <p:nvPr>
                    <p:custDataLst>
                      <p:tags r:id="rId364"/>
                    </p:custDataLst>
                  </p:nvPr>
                </p:nvSpPr>
                <p:spPr bwMode="auto">
                  <a:xfrm>
                    <a:off x="5295900" y="3136900"/>
                    <a:ext cx="174625" cy="271463"/>
                  </a:xfrm>
                  <a:custGeom>
                    <a:avLst/>
                    <a:gdLst>
                      <a:gd name="T0" fmla="*/ 2147483647 w 399"/>
                      <a:gd name="T1" fmla="*/ 2147483647 h 518"/>
                      <a:gd name="T2" fmla="*/ 2147483647 w 399"/>
                      <a:gd name="T3" fmla="*/ 2147483647 h 518"/>
                      <a:gd name="T4" fmla="*/ 2147483647 w 399"/>
                      <a:gd name="T5" fmla="*/ 2147483647 h 518"/>
                      <a:gd name="T6" fmla="*/ 2147483647 w 399"/>
                      <a:gd name="T7" fmla="*/ 2147483647 h 518"/>
                      <a:gd name="T8" fmla="*/ 2147483647 w 399"/>
                      <a:gd name="T9" fmla="*/ 2147483647 h 518"/>
                      <a:gd name="T10" fmla="*/ 2147483647 w 399"/>
                      <a:gd name="T11" fmla="*/ 2147483647 h 518"/>
                      <a:gd name="T12" fmla="*/ 2147483647 w 399"/>
                      <a:gd name="T13" fmla="*/ 2147483647 h 518"/>
                      <a:gd name="T14" fmla="*/ 2147483647 w 399"/>
                      <a:gd name="T15" fmla="*/ 2147483647 h 518"/>
                      <a:gd name="T16" fmla="*/ 2147483647 w 399"/>
                      <a:gd name="T17" fmla="*/ 2147483647 h 518"/>
                      <a:gd name="T18" fmla="*/ 2147483647 w 399"/>
                      <a:gd name="T19" fmla="*/ 2147483647 h 518"/>
                      <a:gd name="T20" fmla="*/ 2147483647 w 399"/>
                      <a:gd name="T21" fmla="*/ 2147483647 h 518"/>
                      <a:gd name="T22" fmla="*/ 2147483647 w 399"/>
                      <a:gd name="T23" fmla="*/ 2147483647 h 518"/>
                      <a:gd name="T24" fmla="*/ 2147483647 w 399"/>
                      <a:gd name="T25" fmla="*/ 2147483647 h 518"/>
                      <a:gd name="T26" fmla="*/ 2147483647 w 399"/>
                      <a:gd name="T27" fmla="*/ 2147483647 h 518"/>
                      <a:gd name="T28" fmla="*/ 2147483647 w 399"/>
                      <a:gd name="T29" fmla="*/ 2147483647 h 518"/>
                      <a:gd name="T30" fmla="*/ 2147483647 w 399"/>
                      <a:gd name="T31" fmla="*/ 2147483647 h 518"/>
                      <a:gd name="T32" fmla="*/ 2147483647 w 399"/>
                      <a:gd name="T33" fmla="*/ 2147483647 h 518"/>
                      <a:gd name="T34" fmla="*/ 2147483647 w 399"/>
                      <a:gd name="T35" fmla="*/ 2147483647 h 518"/>
                      <a:gd name="T36" fmla="*/ 2147483647 w 399"/>
                      <a:gd name="T37" fmla="*/ 2147483647 h 518"/>
                      <a:gd name="T38" fmla="*/ 2147483647 w 399"/>
                      <a:gd name="T39" fmla="*/ 2147483647 h 518"/>
                      <a:gd name="T40" fmla="*/ 2147483647 w 399"/>
                      <a:gd name="T41" fmla="*/ 2147483647 h 518"/>
                      <a:gd name="T42" fmla="*/ 2147483647 w 399"/>
                      <a:gd name="T43" fmla="*/ 2147483647 h 518"/>
                      <a:gd name="T44" fmla="*/ 2147483647 w 399"/>
                      <a:gd name="T45" fmla="*/ 2147483647 h 518"/>
                      <a:gd name="T46" fmla="*/ 2147483647 w 399"/>
                      <a:gd name="T47" fmla="*/ 2147483647 h 518"/>
                      <a:gd name="T48" fmla="*/ 2147483647 w 399"/>
                      <a:gd name="T49" fmla="*/ 2147483647 h 518"/>
                      <a:gd name="T50" fmla="*/ 2147483647 w 399"/>
                      <a:gd name="T51" fmla="*/ 2147483647 h 518"/>
                      <a:gd name="T52" fmla="*/ 2147483647 w 399"/>
                      <a:gd name="T53" fmla="*/ 2147483647 h 518"/>
                      <a:gd name="T54" fmla="*/ 2147483647 w 399"/>
                      <a:gd name="T55" fmla="*/ 2147483647 h 518"/>
                      <a:gd name="T56" fmla="*/ 2147483647 w 399"/>
                      <a:gd name="T57" fmla="*/ 2147483647 h 518"/>
                      <a:gd name="T58" fmla="*/ 2147483647 w 399"/>
                      <a:gd name="T59" fmla="*/ 2147483647 h 518"/>
                      <a:gd name="T60" fmla="*/ 2147483647 w 399"/>
                      <a:gd name="T61" fmla="*/ 2147483647 h 518"/>
                      <a:gd name="T62" fmla="*/ 2147483647 w 399"/>
                      <a:gd name="T63" fmla="*/ 2147483647 h 518"/>
                      <a:gd name="T64" fmla="*/ 2147483647 w 399"/>
                      <a:gd name="T65" fmla="*/ 2147483647 h 518"/>
                      <a:gd name="T66" fmla="*/ 2147483647 w 399"/>
                      <a:gd name="T67" fmla="*/ 2147483647 h 518"/>
                      <a:gd name="T68" fmla="*/ 2147483647 w 399"/>
                      <a:gd name="T69" fmla="*/ 2147483647 h 518"/>
                      <a:gd name="T70" fmla="*/ 2147483647 w 399"/>
                      <a:gd name="T71" fmla="*/ 2147483647 h 518"/>
                      <a:gd name="T72" fmla="*/ 2147483647 w 399"/>
                      <a:gd name="T73" fmla="*/ 2147483647 h 518"/>
                      <a:gd name="T74" fmla="*/ 2147483647 w 399"/>
                      <a:gd name="T75" fmla="*/ 2147483647 h 518"/>
                      <a:gd name="T76" fmla="*/ 2147483647 w 399"/>
                      <a:gd name="T77" fmla="*/ 2147483647 h 518"/>
                      <a:gd name="T78" fmla="*/ 2147483647 w 399"/>
                      <a:gd name="T79" fmla="*/ 2147483647 h 518"/>
                      <a:gd name="T80" fmla="*/ 2147483647 w 399"/>
                      <a:gd name="T81" fmla="*/ 2147483647 h 518"/>
                      <a:gd name="T82" fmla="*/ 2147483647 w 399"/>
                      <a:gd name="T83" fmla="*/ 2147483647 h 518"/>
                      <a:gd name="T84" fmla="*/ 2147483647 w 399"/>
                      <a:gd name="T85" fmla="*/ 2147483647 h 518"/>
                      <a:gd name="T86" fmla="*/ 0 w 399"/>
                      <a:gd name="T87" fmla="*/ 2147483647 h 518"/>
                      <a:gd name="T88" fmla="*/ 2147483647 w 399"/>
                      <a:gd name="T89" fmla="*/ 2147483647 h 518"/>
                      <a:gd name="T90" fmla="*/ 2147483647 w 399"/>
                      <a:gd name="T91" fmla="*/ 0 h 518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w 399"/>
                      <a:gd name="T139" fmla="*/ 0 h 518"/>
                      <a:gd name="T140" fmla="*/ 399 w 399"/>
                      <a:gd name="T141" fmla="*/ 518 h 518"/>
                    </a:gdLst>
                    <a:ahLst/>
                    <a:cxnLst>
                      <a:cxn ang="T92">
                        <a:pos x="T0" y="T1"/>
                      </a:cxn>
                      <a:cxn ang="T93">
                        <a:pos x="T2" y="T3"/>
                      </a:cxn>
                      <a:cxn ang="T94">
                        <a:pos x="T4" y="T5"/>
                      </a:cxn>
                      <a:cxn ang="T95">
                        <a:pos x="T6" y="T7"/>
                      </a:cxn>
                      <a:cxn ang="T96">
                        <a:pos x="T8" y="T9"/>
                      </a:cxn>
                      <a:cxn ang="T97">
                        <a:pos x="T10" y="T11"/>
                      </a:cxn>
                      <a:cxn ang="T98">
                        <a:pos x="T12" y="T13"/>
                      </a:cxn>
                      <a:cxn ang="T99">
                        <a:pos x="T14" y="T15"/>
                      </a:cxn>
                      <a:cxn ang="T100">
                        <a:pos x="T16" y="T17"/>
                      </a:cxn>
                      <a:cxn ang="T101">
                        <a:pos x="T18" y="T19"/>
                      </a:cxn>
                      <a:cxn ang="T102">
                        <a:pos x="T20" y="T21"/>
                      </a:cxn>
                      <a:cxn ang="T103">
                        <a:pos x="T22" y="T23"/>
                      </a:cxn>
                      <a:cxn ang="T104">
                        <a:pos x="T24" y="T25"/>
                      </a:cxn>
                      <a:cxn ang="T105">
                        <a:pos x="T26" y="T27"/>
                      </a:cxn>
                      <a:cxn ang="T106">
                        <a:pos x="T28" y="T29"/>
                      </a:cxn>
                      <a:cxn ang="T107">
                        <a:pos x="T30" y="T31"/>
                      </a:cxn>
                      <a:cxn ang="T108">
                        <a:pos x="T32" y="T33"/>
                      </a:cxn>
                      <a:cxn ang="T109">
                        <a:pos x="T34" y="T35"/>
                      </a:cxn>
                      <a:cxn ang="T110">
                        <a:pos x="T36" y="T37"/>
                      </a:cxn>
                      <a:cxn ang="T111">
                        <a:pos x="T38" y="T39"/>
                      </a:cxn>
                      <a:cxn ang="T112">
                        <a:pos x="T40" y="T41"/>
                      </a:cxn>
                      <a:cxn ang="T113">
                        <a:pos x="T42" y="T43"/>
                      </a:cxn>
                      <a:cxn ang="T114">
                        <a:pos x="T44" y="T45"/>
                      </a:cxn>
                      <a:cxn ang="T115">
                        <a:pos x="T46" y="T47"/>
                      </a:cxn>
                      <a:cxn ang="T116">
                        <a:pos x="T48" y="T49"/>
                      </a:cxn>
                      <a:cxn ang="T117">
                        <a:pos x="T50" y="T51"/>
                      </a:cxn>
                      <a:cxn ang="T118">
                        <a:pos x="T52" y="T53"/>
                      </a:cxn>
                      <a:cxn ang="T119">
                        <a:pos x="T54" y="T55"/>
                      </a:cxn>
                      <a:cxn ang="T120">
                        <a:pos x="T56" y="T57"/>
                      </a:cxn>
                      <a:cxn ang="T121">
                        <a:pos x="T58" y="T59"/>
                      </a:cxn>
                      <a:cxn ang="T122">
                        <a:pos x="T60" y="T61"/>
                      </a:cxn>
                      <a:cxn ang="T123">
                        <a:pos x="T62" y="T63"/>
                      </a:cxn>
                      <a:cxn ang="T124">
                        <a:pos x="T64" y="T65"/>
                      </a:cxn>
                      <a:cxn ang="T125">
                        <a:pos x="T66" y="T67"/>
                      </a:cxn>
                      <a:cxn ang="T126">
                        <a:pos x="T68" y="T69"/>
                      </a:cxn>
                      <a:cxn ang="T127">
                        <a:pos x="T70" y="T71"/>
                      </a:cxn>
                      <a:cxn ang="T128">
                        <a:pos x="T72" y="T73"/>
                      </a:cxn>
                      <a:cxn ang="T129">
                        <a:pos x="T74" y="T75"/>
                      </a:cxn>
                      <a:cxn ang="T130">
                        <a:pos x="T76" y="T77"/>
                      </a:cxn>
                      <a:cxn ang="T131">
                        <a:pos x="T78" y="T79"/>
                      </a:cxn>
                      <a:cxn ang="T132">
                        <a:pos x="T80" y="T81"/>
                      </a:cxn>
                      <a:cxn ang="T133">
                        <a:pos x="T82" y="T83"/>
                      </a:cxn>
                      <a:cxn ang="T134">
                        <a:pos x="T84" y="T85"/>
                      </a:cxn>
                      <a:cxn ang="T135">
                        <a:pos x="T86" y="T87"/>
                      </a:cxn>
                      <a:cxn ang="T136">
                        <a:pos x="T88" y="T89"/>
                      </a:cxn>
                      <a:cxn ang="T137">
                        <a:pos x="T90" y="T91"/>
                      </a:cxn>
                    </a:cxnLst>
                    <a:rect l="T138" t="T139" r="T140" b="T141"/>
                    <a:pathLst>
                      <a:path w="399" h="518">
                        <a:moveTo>
                          <a:pt x="200" y="0"/>
                        </a:moveTo>
                        <a:lnTo>
                          <a:pt x="200" y="8"/>
                        </a:lnTo>
                        <a:lnTo>
                          <a:pt x="201" y="15"/>
                        </a:lnTo>
                        <a:lnTo>
                          <a:pt x="202" y="22"/>
                        </a:lnTo>
                        <a:lnTo>
                          <a:pt x="205" y="29"/>
                        </a:lnTo>
                        <a:lnTo>
                          <a:pt x="208" y="36"/>
                        </a:lnTo>
                        <a:lnTo>
                          <a:pt x="211" y="42"/>
                        </a:lnTo>
                        <a:lnTo>
                          <a:pt x="214" y="49"/>
                        </a:lnTo>
                        <a:lnTo>
                          <a:pt x="219" y="56"/>
                        </a:lnTo>
                        <a:lnTo>
                          <a:pt x="224" y="63"/>
                        </a:lnTo>
                        <a:lnTo>
                          <a:pt x="230" y="69"/>
                        </a:lnTo>
                        <a:lnTo>
                          <a:pt x="235" y="75"/>
                        </a:lnTo>
                        <a:lnTo>
                          <a:pt x="242" y="81"/>
                        </a:lnTo>
                        <a:lnTo>
                          <a:pt x="249" y="86"/>
                        </a:lnTo>
                        <a:lnTo>
                          <a:pt x="256" y="91"/>
                        </a:lnTo>
                        <a:lnTo>
                          <a:pt x="264" y="95"/>
                        </a:lnTo>
                        <a:lnTo>
                          <a:pt x="273" y="98"/>
                        </a:lnTo>
                        <a:lnTo>
                          <a:pt x="316" y="106"/>
                        </a:lnTo>
                        <a:lnTo>
                          <a:pt x="356" y="116"/>
                        </a:lnTo>
                        <a:lnTo>
                          <a:pt x="365" y="119"/>
                        </a:lnTo>
                        <a:lnTo>
                          <a:pt x="374" y="123"/>
                        </a:lnTo>
                        <a:lnTo>
                          <a:pt x="380" y="127"/>
                        </a:lnTo>
                        <a:lnTo>
                          <a:pt x="387" y="132"/>
                        </a:lnTo>
                        <a:lnTo>
                          <a:pt x="392" y="137"/>
                        </a:lnTo>
                        <a:lnTo>
                          <a:pt x="396" y="144"/>
                        </a:lnTo>
                        <a:lnTo>
                          <a:pt x="398" y="151"/>
                        </a:lnTo>
                        <a:lnTo>
                          <a:pt x="399" y="160"/>
                        </a:lnTo>
                        <a:lnTo>
                          <a:pt x="398" y="174"/>
                        </a:lnTo>
                        <a:lnTo>
                          <a:pt x="396" y="187"/>
                        </a:lnTo>
                        <a:lnTo>
                          <a:pt x="390" y="200"/>
                        </a:lnTo>
                        <a:lnTo>
                          <a:pt x="385" y="213"/>
                        </a:lnTo>
                        <a:lnTo>
                          <a:pt x="369" y="239"/>
                        </a:lnTo>
                        <a:lnTo>
                          <a:pt x="353" y="263"/>
                        </a:lnTo>
                        <a:lnTo>
                          <a:pt x="344" y="276"/>
                        </a:lnTo>
                        <a:lnTo>
                          <a:pt x="335" y="290"/>
                        </a:lnTo>
                        <a:lnTo>
                          <a:pt x="328" y="303"/>
                        </a:lnTo>
                        <a:lnTo>
                          <a:pt x="321" y="316"/>
                        </a:lnTo>
                        <a:lnTo>
                          <a:pt x="314" y="330"/>
                        </a:lnTo>
                        <a:lnTo>
                          <a:pt x="310" y="345"/>
                        </a:lnTo>
                        <a:lnTo>
                          <a:pt x="307" y="360"/>
                        </a:lnTo>
                        <a:lnTo>
                          <a:pt x="306" y="376"/>
                        </a:lnTo>
                        <a:lnTo>
                          <a:pt x="297" y="377"/>
                        </a:lnTo>
                        <a:lnTo>
                          <a:pt x="284" y="381"/>
                        </a:lnTo>
                        <a:lnTo>
                          <a:pt x="268" y="387"/>
                        </a:lnTo>
                        <a:lnTo>
                          <a:pt x="254" y="395"/>
                        </a:lnTo>
                        <a:lnTo>
                          <a:pt x="246" y="399"/>
                        </a:lnTo>
                        <a:lnTo>
                          <a:pt x="241" y="403"/>
                        </a:lnTo>
                        <a:lnTo>
                          <a:pt x="235" y="408"/>
                        </a:lnTo>
                        <a:lnTo>
                          <a:pt x="231" y="413"/>
                        </a:lnTo>
                        <a:lnTo>
                          <a:pt x="227" y="417"/>
                        </a:lnTo>
                        <a:lnTo>
                          <a:pt x="225" y="422"/>
                        </a:lnTo>
                        <a:lnTo>
                          <a:pt x="224" y="427"/>
                        </a:lnTo>
                        <a:lnTo>
                          <a:pt x="227" y="431"/>
                        </a:lnTo>
                        <a:lnTo>
                          <a:pt x="213" y="438"/>
                        </a:lnTo>
                        <a:lnTo>
                          <a:pt x="197" y="446"/>
                        </a:lnTo>
                        <a:lnTo>
                          <a:pt x="188" y="450"/>
                        </a:lnTo>
                        <a:lnTo>
                          <a:pt x="179" y="454"/>
                        </a:lnTo>
                        <a:lnTo>
                          <a:pt x="173" y="456"/>
                        </a:lnTo>
                        <a:lnTo>
                          <a:pt x="166" y="456"/>
                        </a:lnTo>
                        <a:lnTo>
                          <a:pt x="166" y="467"/>
                        </a:lnTo>
                        <a:lnTo>
                          <a:pt x="163" y="475"/>
                        </a:lnTo>
                        <a:lnTo>
                          <a:pt x="158" y="481"/>
                        </a:lnTo>
                        <a:lnTo>
                          <a:pt x="153" y="486"/>
                        </a:lnTo>
                        <a:lnTo>
                          <a:pt x="146" y="490"/>
                        </a:lnTo>
                        <a:lnTo>
                          <a:pt x="139" y="493"/>
                        </a:lnTo>
                        <a:lnTo>
                          <a:pt x="131" y="494"/>
                        </a:lnTo>
                        <a:lnTo>
                          <a:pt x="122" y="496"/>
                        </a:lnTo>
                        <a:lnTo>
                          <a:pt x="102" y="498"/>
                        </a:lnTo>
                        <a:lnTo>
                          <a:pt x="83" y="501"/>
                        </a:lnTo>
                        <a:lnTo>
                          <a:pt x="73" y="504"/>
                        </a:lnTo>
                        <a:lnTo>
                          <a:pt x="64" y="507"/>
                        </a:lnTo>
                        <a:lnTo>
                          <a:pt x="55" y="512"/>
                        </a:lnTo>
                        <a:lnTo>
                          <a:pt x="46" y="518"/>
                        </a:lnTo>
                        <a:lnTo>
                          <a:pt x="46" y="514"/>
                        </a:lnTo>
                        <a:lnTo>
                          <a:pt x="45" y="510"/>
                        </a:lnTo>
                        <a:lnTo>
                          <a:pt x="43" y="506"/>
                        </a:lnTo>
                        <a:lnTo>
                          <a:pt x="40" y="501"/>
                        </a:lnTo>
                        <a:lnTo>
                          <a:pt x="38" y="497"/>
                        </a:lnTo>
                        <a:lnTo>
                          <a:pt x="36" y="492"/>
                        </a:lnTo>
                        <a:lnTo>
                          <a:pt x="34" y="487"/>
                        </a:lnTo>
                        <a:lnTo>
                          <a:pt x="33" y="481"/>
                        </a:lnTo>
                        <a:lnTo>
                          <a:pt x="33" y="468"/>
                        </a:lnTo>
                        <a:lnTo>
                          <a:pt x="31" y="456"/>
                        </a:lnTo>
                        <a:lnTo>
                          <a:pt x="29" y="445"/>
                        </a:lnTo>
                        <a:lnTo>
                          <a:pt x="26" y="436"/>
                        </a:lnTo>
                        <a:lnTo>
                          <a:pt x="17" y="418"/>
                        </a:lnTo>
                        <a:lnTo>
                          <a:pt x="7" y="401"/>
                        </a:lnTo>
                        <a:lnTo>
                          <a:pt x="0" y="358"/>
                        </a:lnTo>
                        <a:lnTo>
                          <a:pt x="113" y="332"/>
                        </a:lnTo>
                        <a:lnTo>
                          <a:pt x="194" y="185"/>
                        </a:lnTo>
                        <a:lnTo>
                          <a:pt x="166" y="136"/>
                        </a:lnTo>
                        <a:lnTo>
                          <a:pt x="200" y="0"/>
                        </a:lnTo>
                      </a:path>
                    </a:pathLst>
                  </a:custGeom>
                  <a:solidFill>
                    <a:srgbClr val="FFC00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81" name="Freeform 545"/>
                  <p:cNvSpPr>
                    <a:spLocks/>
                  </p:cNvSpPr>
                  <p:nvPr>
                    <p:custDataLst>
                      <p:tags r:id="rId365"/>
                    </p:custDataLst>
                  </p:nvPr>
                </p:nvSpPr>
                <p:spPr bwMode="auto">
                  <a:xfrm>
                    <a:off x="4022725" y="3190875"/>
                    <a:ext cx="376238" cy="385763"/>
                  </a:xfrm>
                  <a:custGeom>
                    <a:avLst/>
                    <a:gdLst>
                      <a:gd name="T0" fmla="*/ 231 w 866"/>
                      <a:gd name="T1" fmla="*/ 270 h 740"/>
                      <a:gd name="T2" fmla="*/ 245 w 866"/>
                      <a:gd name="T3" fmla="*/ 264 h 740"/>
                      <a:gd name="T4" fmla="*/ 272 w 866"/>
                      <a:gd name="T5" fmla="*/ 272 h 740"/>
                      <a:gd name="T6" fmla="*/ 654 w 866"/>
                      <a:gd name="T7" fmla="*/ 1 h 740"/>
                      <a:gd name="T8" fmla="*/ 679 w 866"/>
                      <a:gd name="T9" fmla="*/ 6 h 740"/>
                      <a:gd name="T10" fmla="*/ 711 w 866"/>
                      <a:gd name="T11" fmla="*/ 21 h 740"/>
                      <a:gd name="T12" fmla="*/ 730 w 866"/>
                      <a:gd name="T13" fmla="*/ 35 h 740"/>
                      <a:gd name="T14" fmla="*/ 760 w 866"/>
                      <a:gd name="T15" fmla="*/ 57 h 740"/>
                      <a:gd name="T16" fmla="*/ 791 w 866"/>
                      <a:gd name="T17" fmla="*/ 59 h 740"/>
                      <a:gd name="T18" fmla="*/ 831 w 866"/>
                      <a:gd name="T19" fmla="*/ 43 h 740"/>
                      <a:gd name="T20" fmla="*/ 854 w 866"/>
                      <a:gd name="T21" fmla="*/ 166 h 740"/>
                      <a:gd name="T22" fmla="*/ 866 w 866"/>
                      <a:gd name="T23" fmla="*/ 205 h 740"/>
                      <a:gd name="T24" fmla="*/ 850 w 866"/>
                      <a:gd name="T25" fmla="*/ 301 h 740"/>
                      <a:gd name="T26" fmla="*/ 848 w 866"/>
                      <a:gd name="T27" fmla="*/ 376 h 740"/>
                      <a:gd name="T28" fmla="*/ 834 w 866"/>
                      <a:gd name="T29" fmla="*/ 421 h 740"/>
                      <a:gd name="T30" fmla="*/ 802 w 866"/>
                      <a:gd name="T31" fmla="*/ 467 h 740"/>
                      <a:gd name="T32" fmla="*/ 777 w 866"/>
                      <a:gd name="T33" fmla="*/ 499 h 740"/>
                      <a:gd name="T34" fmla="*/ 758 w 866"/>
                      <a:gd name="T35" fmla="*/ 567 h 740"/>
                      <a:gd name="T36" fmla="*/ 711 w 866"/>
                      <a:gd name="T37" fmla="*/ 629 h 740"/>
                      <a:gd name="T38" fmla="*/ 680 w 866"/>
                      <a:gd name="T39" fmla="*/ 646 h 740"/>
                      <a:gd name="T40" fmla="*/ 644 w 866"/>
                      <a:gd name="T41" fmla="*/ 638 h 740"/>
                      <a:gd name="T42" fmla="*/ 611 w 866"/>
                      <a:gd name="T43" fmla="*/ 625 h 740"/>
                      <a:gd name="T44" fmla="*/ 566 w 866"/>
                      <a:gd name="T45" fmla="*/ 633 h 740"/>
                      <a:gd name="T46" fmla="*/ 530 w 866"/>
                      <a:gd name="T47" fmla="*/ 659 h 740"/>
                      <a:gd name="T48" fmla="*/ 511 w 866"/>
                      <a:gd name="T49" fmla="*/ 680 h 740"/>
                      <a:gd name="T50" fmla="*/ 491 w 866"/>
                      <a:gd name="T51" fmla="*/ 684 h 740"/>
                      <a:gd name="T52" fmla="*/ 470 w 866"/>
                      <a:gd name="T53" fmla="*/ 668 h 740"/>
                      <a:gd name="T54" fmla="*/ 446 w 866"/>
                      <a:gd name="T55" fmla="*/ 639 h 740"/>
                      <a:gd name="T56" fmla="*/ 421 w 866"/>
                      <a:gd name="T57" fmla="*/ 635 h 740"/>
                      <a:gd name="T58" fmla="*/ 405 w 866"/>
                      <a:gd name="T59" fmla="*/ 647 h 740"/>
                      <a:gd name="T60" fmla="*/ 384 w 866"/>
                      <a:gd name="T61" fmla="*/ 652 h 740"/>
                      <a:gd name="T62" fmla="*/ 350 w 866"/>
                      <a:gd name="T63" fmla="*/ 638 h 740"/>
                      <a:gd name="T64" fmla="*/ 306 w 866"/>
                      <a:gd name="T65" fmla="*/ 608 h 740"/>
                      <a:gd name="T66" fmla="*/ 271 w 866"/>
                      <a:gd name="T67" fmla="*/ 604 h 740"/>
                      <a:gd name="T68" fmla="*/ 237 w 866"/>
                      <a:gd name="T69" fmla="*/ 620 h 740"/>
                      <a:gd name="T70" fmla="*/ 209 w 866"/>
                      <a:gd name="T71" fmla="*/ 653 h 740"/>
                      <a:gd name="T72" fmla="*/ 190 w 866"/>
                      <a:gd name="T73" fmla="*/ 692 h 740"/>
                      <a:gd name="T74" fmla="*/ 178 w 866"/>
                      <a:gd name="T75" fmla="*/ 719 h 740"/>
                      <a:gd name="T76" fmla="*/ 149 w 866"/>
                      <a:gd name="T77" fmla="*/ 702 h 740"/>
                      <a:gd name="T78" fmla="*/ 100 w 866"/>
                      <a:gd name="T79" fmla="*/ 740 h 740"/>
                      <a:gd name="T80" fmla="*/ 66 w 866"/>
                      <a:gd name="T81" fmla="*/ 699 h 740"/>
                      <a:gd name="T82" fmla="*/ 64 w 866"/>
                      <a:gd name="T83" fmla="*/ 644 h 740"/>
                      <a:gd name="T84" fmla="*/ 50 w 866"/>
                      <a:gd name="T85" fmla="*/ 613 h 740"/>
                      <a:gd name="T86" fmla="*/ 20 w 866"/>
                      <a:gd name="T87" fmla="*/ 587 h 740"/>
                      <a:gd name="T88" fmla="*/ 5 w 866"/>
                      <a:gd name="T89" fmla="*/ 558 h 740"/>
                      <a:gd name="T90" fmla="*/ 53 w 866"/>
                      <a:gd name="T91" fmla="*/ 530 h 740"/>
                      <a:gd name="T92" fmla="*/ 76 w 866"/>
                      <a:gd name="T93" fmla="*/ 518 h 740"/>
                      <a:gd name="T94" fmla="*/ 139 w 866"/>
                      <a:gd name="T95" fmla="*/ 510 h 740"/>
                      <a:gd name="T96" fmla="*/ 182 w 866"/>
                      <a:gd name="T97" fmla="*/ 500 h 740"/>
                      <a:gd name="T98" fmla="*/ 201 w 866"/>
                      <a:gd name="T99" fmla="*/ 475 h 740"/>
                      <a:gd name="T100" fmla="*/ 219 w 866"/>
                      <a:gd name="T101" fmla="*/ 424 h 740"/>
                      <a:gd name="T102" fmla="*/ 224 w 866"/>
                      <a:gd name="T103" fmla="*/ 367 h 740"/>
                      <a:gd name="T104" fmla="*/ 219 w 866"/>
                      <a:gd name="T105" fmla="*/ 320 h 740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w 866"/>
                      <a:gd name="T160" fmla="*/ 0 h 740"/>
                      <a:gd name="T161" fmla="*/ 866 w 866"/>
                      <a:gd name="T162" fmla="*/ 740 h 740"/>
                    </a:gdLst>
                    <a:ahLst/>
                    <a:cxnLst>
                      <a:cxn ang="T106">
                        <a:pos x="T0" y="T1"/>
                      </a:cxn>
                      <a:cxn ang="T107">
                        <a:pos x="T2" y="T3"/>
                      </a:cxn>
                      <a:cxn ang="T108">
                        <a:pos x="T4" y="T5"/>
                      </a:cxn>
                      <a:cxn ang="T109">
                        <a:pos x="T6" y="T7"/>
                      </a:cxn>
                      <a:cxn ang="T110">
                        <a:pos x="T8" y="T9"/>
                      </a:cxn>
                      <a:cxn ang="T111">
                        <a:pos x="T10" y="T11"/>
                      </a:cxn>
                      <a:cxn ang="T112">
                        <a:pos x="T12" y="T13"/>
                      </a:cxn>
                      <a:cxn ang="T113">
                        <a:pos x="T14" y="T15"/>
                      </a:cxn>
                      <a:cxn ang="T114">
                        <a:pos x="T16" y="T17"/>
                      </a:cxn>
                      <a:cxn ang="T115">
                        <a:pos x="T18" y="T19"/>
                      </a:cxn>
                      <a:cxn ang="T116">
                        <a:pos x="T20" y="T21"/>
                      </a:cxn>
                      <a:cxn ang="T117">
                        <a:pos x="T22" y="T23"/>
                      </a:cxn>
                      <a:cxn ang="T118">
                        <a:pos x="T24" y="T25"/>
                      </a:cxn>
                      <a:cxn ang="T119">
                        <a:pos x="T26" y="T27"/>
                      </a:cxn>
                      <a:cxn ang="T120">
                        <a:pos x="T28" y="T29"/>
                      </a:cxn>
                      <a:cxn ang="T121">
                        <a:pos x="T30" y="T31"/>
                      </a:cxn>
                      <a:cxn ang="T122">
                        <a:pos x="T32" y="T33"/>
                      </a:cxn>
                      <a:cxn ang="T123">
                        <a:pos x="T34" y="T35"/>
                      </a:cxn>
                      <a:cxn ang="T124">
                        <a:pos x="T36" y="T37"/>
                      </a:cxn>
                      <a:cxn ang="T125">
                        <a:pos x="T38" y="T39"/>
                      </a:cxn>
                      <a:cxn ang="T126">
                        <a:pos x="T40" y="T41"/>
                      </a:cxn>
                      <a:cxn ang="T127">
                        <a:pos x="T42" y="T43"/>
                      </a:cxn>
                      <a:cxn ang="T128">
                        <a:pos x="T44" y="T45"/>
                      </a:cxn>
                      <a:cxn ang="T129">
                        <a:pos x="T46" y="T47"/>
                      </a:cxn>
                      <a:cxn ang="T130">
                        <a:pos x="T48" y="T49"/>
                      </a:cxn>
                      <a:cxn ang="T131">
                        <a:pos x="T50" y="T51"/>
                      </a:cxn>
                      <a:cxn ang="T132">
                        <a:pos x="T52" y="T53"/>
                      </a:cxn>
                      <a:cxn ang="T133">
                        <a:pos x="T54" y="T55"/>
                      </a:cxn>
                      <a:cxn ang="T134">
                        <a:pos x="T56" y="T57"/>
                      </a:cxn>
                      <a:cxn ang="T135">
                        <a:pos x="T58" y="T59"/>
                      </a:cxn>
                      <a:cxn ang="T136">
                        <a:pos x="T60" y="T61"/>
                      </a:cxn>
                      <a:cxn ang="T137">
                        <a:pos x="T62" y="T63"/>
                      </a:cxn>
                      <a:cxn ang="T138">
                        <a:pos x="T64" y="T65"/>
                      </a:cxn>
                      <a:cxn ang="T139">
                        <a:pos x="T66" y="T67"/>
                      </a:cxn>
                      <a:cxn ang="T140">
                        <a:pos x="T68" y="T69"/>
                      </a:cxn>
                      <a:cxn ang="T141">
                        <a:pos x="T70" y="T71"/>
                      </a:cxn>
                      <a:cxn ang="T142">
                        <a:pos x="T72" y="T73"/>
                      </a:cxn>
                      <a:cxn ang="T143">
                        <a:pos x="T74" y="T75"/>
                      </a:cxn>
                      <a:cxn ang="T144">
                        <a:pos x="T76" y="T77"/>
                      </a:cxn>
                      <a:cxn ang="T145">
                        <a:pos x="T78" y="T79"/>
                      </a:cxn>
                      <a:cxn ang="T146">
                        <a:pos x="T80" y="T81"/>
                      </a:cxn>
                      <a:cxn ang="T147">
                        <a:pos x="T82" y="T83"/>
                      </a:cxn>
                      <a:cxn ang="T148">
                        <a:pos x="T84" y="T85"/>
                      </a:cxn>
                      <a:cxn ang="T149">
                        <a:pos x="T86" y="T87"/>
                      </a:cxn>
                      <a:cxn ang="T150">
                        <a:pos x="T88" y="T89"/>
                      </a:cxn>
                      <a:cxn ang="T151">
                        <a:pos x="T90" y="T91"/>
                      </a:cxn>
                      <a:cxn ang="T152">
                        <a:pos x="T92" y="T93"/>
                      </a:cxn>
                      <a:cxn ang="T153">
                        <a:pos x="T94" y="T95"/>
                      </a:cxn>
                      <a:cxn ang="T154">
                        <a:pos x="T96" y="T97"/>
                      </a:cxn>
                      <a:cxn ang="T155">
                        <a:pos x="T98" y="T99"/>
                      </a:cxn>
                      <a:cxn ang="T156">
                        <a:pos x="T100" y="T101"/>
                      </a:cxn>
                      <a:cxn ang="T157">
                        <a:pos x="T102" y="T103"/>
                      </a:cxn>
                      <a:cxn ang="T158">
                        <a:pos x="T104" y="T105"/>
                      </a:cxn>
                    </a:cxnLst>
                    <a:rect l="T159" t="T160" r="T161" b="T162"/>
                    <a:pathLst>
                      <a:path w="866" h="740">
                        <a:moveTo>
                          <a:pt x="219" y="283"/>
                        </a:moveTo>
                        <a:lnTo>
                          <a:pt x="223" y="278"/>
                        </a:lnTo>
                        <a:lnTo>
                          <a:pt x="227" y="273"/>
                        </a:lnTo>
                        <a:lnTo>
                          <a:pt x="231" y="270"/>
                        </a:lnTo>
                        <a:lnTo>
                          <a:pt x="234" y="267"/>
                        </a:lnTo>
                        <a:lnTo>
                          <a:pt x="238" y="266"/>
                        </a:lnTo>
                        <a:lnTo>
                          <a:pt x="242" y="264"/>
                        </a:lnTo>
                        <a:lnTo>
                          <a:pt x="245" y="264"/>
                        </a:lnTo>
                        <a:lnTo>
                          <a:pt x="250" y="264"/>
                        </a:lnTo>
                        <a:lnTo>
                          <a:pt x="256" y="265"/>
                        </a:lnTo>
                        <a:lnTo>
                          <a:pt x="264" y="268"/>
                        </a:lnTo>
                        <a:lnTo>
                          <a:pt x="272" y="272"/>
                        </a:lnTo>
                        <a:lnTo>
                          <a:pt x="279" y="277"/>
                        </a:lnTo>
                        <a:lnTo>
                          <a:pt x="645" y="6"/>
                        </a:lnTo>
                        <a:lnTo>
                          <a:pt x="649" y="3"/>
                        </a:lnTo>
                        <a:lnTo>
                          <a:pt x="654" y="1"/>
                        </a:lnTo>
                        <a:lnTo>
                          <a:pt x="658" y="0"/>
                        </a:lnTo>
                        <a:lnTo>
                          <a:pt x="663" y="0"/>
                        </a:lnTo>
                        <a:lnTo>
                          <a:pt x="671" y="2"/>
                        </a:lnTo>
                        <a:lnTo>
                          <a:pt x="679" y="6"/>
                        </a:lnTo>
                        <a:lnTo>
                          <a:pt x="689" y="11"/>
                        </a:lnTo>
                        <a:lnTo>
                          <a:pt x="699" y="17"/>
                        </a:lnTo>
                        <a:lnTo>
                          <a:pt x="704" y="19"/>
                        </a:lnTo>
                        <a:lnTo>
                          <a:pt x="711" y="21"/>
                        </a:lnTo>
                        <a:lnTo>
                          <a:pt x="717" y="23"/>
                        </a:lnTo>
                        <a:lnTo>
                          <a:pt x="724" y="25"/>
                        </a:lnTo>
                        <a:lnTo>
                          <a:pt x="726" y="30"/>
                        </a:lnTo>
                        <a:lnTo>
                          <a:pt x="730" y="35"/>
                        </a:lnTo>
                        <a:lnTo>
                          <a:pt x="736" y="42"/>
                        </a:lnTo>
                        <a:lnTo>
                          <a:pt x="744" y="47"/>
                        </a:lnTo>
                        <a:lnTo>
                          <a:pt x="752" y="53"/>
                        </a:lnTo>
                        <a:lnTo>
                          <a:pt x="760" y="57"/>
                        </a:lnTo>
                        <a:lnTo>
                          <a:pt x="769" y="60"/>
                        </a:lnTo>
                        <a:lnTo>
                          <a:pt x="778" y="61"/>
                        </a:lnTo>
                        <a:lnTo>
                          <a:pt x="784" y="60"/>
                        </a:lnTo>
                        <a:lnTo>
                          <a:pt x="791" y="59"/>
                        </a:lnTo>
                        <a:lnTo>
                          <a:pt x="798" y="57"/>
                        </a:lnTo>
                        <a:lnTo>
                          <a:pt x="804" y="54"/>
                        </a:lnTo>
                        <a:lnTo>
                          <a:pt x="816" y="48"/>
                        </a:lnTo>
                        <a:lnTo>
                          <a:pt x="831" y="43"/>
                        </a:lnTo>
                        <a:lnTo>
                          <a:pt x="824" y="122"/>
                        </a:lnTo>
                        <a:lnTo>
                          <a:pt x="836" y="140"/>
                        </a:lnTo>
                        <a:lnTo>
                          <a:pt x="846" y="154"/>
                        </a:lnTo>
                        <a:lnTo>
                          <a:pt x="854" y="166"/>
                        </a:lnTo>
                        <a:lnTo>
                          <a:pt x="859" y="177"/>
                        </a:lnTo>
                        <a:lnTo>
                          <a:pt x="862" y="188"/>
                        </a:lnTo>
                        <a:lnTo>
                          <a:pt x="865" y="197"/>
                        </a:lnTo>
                        <a:lnTo>
                          <a:pt x="866" y="205"/>
                        </a:lnTo>
                        <a:lnTo>
                          <a:pt x="865" y="211"/>
                        </a:lnTo>
                        <a:lnTo>
                          <a:pt x="857" y="234"/>
                        </a:lnTo>
                        <a:lnTo>
                          <a:pt x="850" y="259"/>
                        </a:lnTo>
                        <a:lnTo>
                          <a:pt x="850" y="301"/>
                        </a:lnTo>
                        <a:lnTo>
                          <a:pt x="850" y="334"/>
                        </a:lnTo>
                        <a:lnTo>
                          <a:pt x="850" y="350"/>
                        </a:lnTo>
                        <a:lnTo>
                          <a:pt x="849" y="364"/>
                        </a:lnTo>
                        <a:lnTo>
                          <a:pt x="848" y="376"/>
                        </a:lnTo>
                        <a:lnTo>
                          <a:pt x="846" y="388"/>
                        </a:lnTo>
                        <a:lnTo>
                          <a:pt x="843" y="399"/>
                        </a:lnTo>
                        <a:lnTo>
                          <a:pt x="839" y="411"/>
                        </a:lnTo>
                        <a:lnTo>
                          <a:pt x="834" y="421"/>
                        </a:lnTo>
                        <a:lnTo>
                          <a:pt x="828" y="432"/>
                        </a:lnTo>
                        <a:lnTo>
                          <a:pt x="821" y="443"/>
                        </a:lnTo>
                        <a:lnTo>
                          <a:pt x="813" y="454"/>
                        </a:lnTo>
                        <a:lnTo>
                          <a:pt x="802" y="467"/>
                        </a:lnTo>
                        <a:lnTo>
                          <a:pt x="791" y="480"/>
                        </a:lnTo>
                        <a:lnTo>
                          <a:pt x="786" y="486"/>
                        </a:lnTo>
                        <a:lnTo>
                          <a:pt x="781" y="493"/>
                        </a:lnTo>
                        <a:lnTo>
                          <a:pt x="777" y="499"/>
                        </a:lnTo>
                        <a:lnTo>
                          <a:pt x="773" y="506"/>
                        </a:lnTo>
                        <a:lnTo>
                          <a:pt x="768" y="522"/>
                        </a:lnTo>
                        <a:lnTo>
                          <a:pt x="764" y="537"/>
                        </a:lnTo>
                        <a:lnTo>
                          <a:pt x="758" y="567"/>
                        </a:lnTo>
                        <a:lnTo>
                          <a:pt x="755" y="593"/>
                        </a:lnTo>
                        <a:lnTo>
                          <a:pt x="731" y="585"/>
                        </a:lnTo>
                        <a:lnTo>
                          <a:pt x="698" y="591"/>
                        </a:lnTo>
                        <a:lnTo>
                          <a:pt x="711" y="629"/>
                        </a:lnTo>
                        <a:lnTo>
                          <a:pt x="719" y="636"/>
                        </a:lnTo>
                        <a:lnTo>
                          <a:pt x="704" y="641"/>
                        </a:lnTo>
                        <a:lnTo>
                          <a:pt x="692" y="645"/>
                        </a:lnTo>
                        <a:lnTo>
                          <a:pt x="680" y="646"/>
                        </a:lnTo>
                        <a:lnTo>
                          <a:pt x="670" y="646"/>
                        </a:lnTo>
                        <a:lnTo>
                          <a:pt x="661" y="644"/>
                        </a:lnTo>
                        <a:lnTo>
                          <a:pt x="653" y="641"/>
                        </a:lnTo>
                        <a:lnTo>
                          <a:pt x="644" y="638"/>
                        </a:lnTo>
                        <a:lnTo>
                          <a:pt x="636" y="634"/>
                        </a:lnTo>
                        <a:lnTo>
                          <a:pt x="629" y="631"/>
                        </a:lnTo>
                        <a:lnTo>
                          <a:pt x="620" y="628"/>
                        </a:lnTo>
                        <a:lnTo>
                          <a:pt x="611" y="625"/>
                        </a:lnTo>
                        <a:lnTo>
                          <a:pt x="601" y="624"/>
                        </a:lnTo>
                        <a:lnTo>
                          <a:pt x="591" y="625"/>
                        </a:lnTo>
                        <a:lnTo>
                          <a:pt x="579" y="628"/>
                        </a:lnTo>
                        <a:lnTo>
                          <a:pt x="566" y="633"/>
                        </a:lnTo>
                        <a:lnTo>
                          <a:pt x="552" y="641"/>
                        </a:lnTo>
                        <a:lnTo>
                          <a:pt x="543" y="646"/>
                        </a:lnTo>
                        <a:lnTo>
                          <a:pt x="536" y="652"/>
                        </a:lnTo>
                        <a:lnTo>
                          <a:pt x="530" y="659"/>
                        </a:lnTo>
                        <a:lnTo>
                          <a:pt x="525" y="666"/>
                        </a:lnTo>
                        <a:lnTo>
                          <a:pt x="520" y="673"/>
                        </a:lnTo>
                        <a:lnTo>
                          <a:pt x="514" y="678"/>
                        </a:lnTo>
                        <a:lnTo>
                          <a:pt x="511" y="680"/>
                        </a:lnTo>
                        <a:lnTo>
                          <a:pt x="508" y="683"/>
                        </a:lnTo>
                        <a:lnTo>
                          <a:pt x="503" y="684"/>
                        </a:lnTo>
                        <a:lnTo>
                          <a:pt x="499" y="684"/>
                        </a:lnTo>
                        <a:lnTo>
                          <a:pt x="491" y="684"/>
                        </a:lnTo>
                        <a:lnTo>
                          <a:pt x="486" y="682"/>
                        </a:lnTo>
                        <a:lnTo>
                          <a:pt x="481" y="679"/>
                        </a:lnTo>
                        <a:lnTo>
                          <a:pt x="477" y="676"/>
                        </a:lnTo>
                        <a:lnTo>
                          <a:pt x="470" y="668"/>
                        </a:lnTo>
                        <a:lnTo>
                          <a:pt x="465" y="659"/>
                        </a:lnTo>
                        <a:lnTo>
                          <a:pt x="458" y="650"/>
                        </a:lnTo>
                        <a:lnTo>
                          <a:pt x="451" y="642"/>
                        </a:lnTo>
                        <a:lnTo>
                          <a:pt x="446" y="639"/>
                        </a:lnTo>
                        <a:lnTo>
                          <a:pt x="441" y="637"/>
                        </a:lnTo>
                        <a:lnTo>
                          <a:pt x="433" y="635"/>
                        </a:lnTo>
                        <a:lnTo>
                          <a:pt x="425" y="635"/>
                        </a:lnTo>
                        <a:lnTo>
                          <a:pt x="421" y="635"/>
                        </a:lnTo>
                        <a:lnTo>
                          <a:pt x="417" y="638"/>
                        </a:lnTo>
                        <a:lnTo>
                          <a:pt x="412" y="640"/>
                        </a:lnTo>
                        <a:lnTo>
                          <a:pt x="409" y="644"/>
                        </a:lnTo>
                        <a:lnTo>
                          <a:pt x="405" y="647"/>
                        </a:lnTo>
                        <a:lnTo>
                          <a:pt x="401" y="650"/>
                        </a:lnTo>
                        <a:lnTo>
                          <a:pt x="397" y="652"/>
                        </a:lnTo>
                        <a:lnTo>
                          <a:pt x="392" y="653"/>
                        </a:lnTo>
                        <a:lnTo>
                          <a:pt x="384" y="652"/>
                        </a:lnTo>
                        <a:lnTo>
                          <a:pt x="376" y="651"/>
                        </a:lnTo>
                        <a:lnTo>
                          <a:pt x="369" y="648"/>
                        </a:lnTo>
                        <a:lnTo>
                          <a:pt x="363" y="645"/>
                        </a:lnTo>
                        <a:lnTo>
                          <a:pt x="350" y="638"/>
                        </a:lnTo>
                        <a:lnTo>
                          <a:pt x="339" y="629"/>
                        </a:lnTo>
                        <a:lnTo>
                          <a:pt x="327" y="619"/>
                        </a:lnTo>
                        <a:lnTo>
                          <a:pt x="312" y="611"/>
                        </a:lnTo>
                        <a:lnTo>
                          <a:pt x="306" y="608"/>
                        </a:lnTo>
                        <a:lnTo>
                          <a:pt x="297" y="606"/>
                        </a:lnTo>
                        <a:lnTo>
                          <a:pt x="289" y="604"/>
                        </a:lnTo>
                        <a:lnTo>
                          <a:pt x="279" y="603"/>
                        </a:lnTo>
                        <a:lnTo>
                          <a:pt x="271" y="604"/>
                        </a:lnTo>
                        <a:lnTo>
                          <a:pt x="262" y="606"/>
                        </a:lnTo>
                        <a:lnTo>
                          <a:pt x="253" y="610"/>
                        </a:lnTo>
                        <a:lnTo>
                          <a:pt x="245" y="615"/>
                        </a:lnTo>
                        <a:lnTo>
                          <a:pt x="237" y="620"/>
                        </a:lnTo>
                        <a:lnTo>
                          <a:pt x="229" y="628"/>
                        </a:lnTo>
                        <a:lnTo>
                          <a:pt x="222" y="636"/>
                        </a:lnTo>
                        <a:lnTo>
                          <a:pt x="216" y="644"/>
                        </a:lnTo>
                        <a:lnTo>
                          <a:pt x="209" y="653"/>
                        </a:lnTo>
                        <a:lnTo>
                          <a:pt x="204" y="662"/>
                        </a:lnTo>
                        <a:lnTo>
                          <a:pt x="198" y="671"/>
                        </a:lnTo>
                        <a:lnTo>
                          <a:pt x="194" y="682"/>
                        </a:lnTo>
                        <a:lnTo>
                          <a:pt x="190" y="692"/>
                        </a:lnTo>
                        <a:lnTo>
                          <a:pt x="188" y="702"/>
                        </a:lnTo>
                        <a:lnTo>
                          <a:pt x="187" y="711"/>
                        </a:lnTo>
                        <a:lnTo>
                          <a:pt x="186" y="720"/>
                        </a:lnTo>
                        <a:lnTo>
                          <a:pt x="178" y="719"/>
                        </a:lnTo>
                        <a:lnTo>
                          <a:pt x="172" y="717"/>
                        </a:lnTo>
                        <a:lnTo>
                          <a:pt x="164" y="712"/>
                        </a:lnTo>
                        <a:lnTo>
                          <a:pt x="156" y="708"/>
                        </a:lnTo>
                        <a:lnTo>
                          <a:pt x="149" y="702"/>
                        </a:lnTo>
                        <a:lnTo>
                          <a:pt x="141" y="697"/>
                        </a:lnTo>
                        <a:lnTo>
                          <a:pt x="134" y="693"/>
                        </a:lnTo>
                        <a:lnTo>
                          <a:pt x="127" y="690"/>
                        </a:lnTo>
                        <a:lnTo>
                          <a:pt x="100" y="740"/>
                        </a:lnTo>
                        <a:lnTo>
                          <a:pt x="73" y="740"/>
                        </a:lnTo>
                        <a:lnTo>
                          <a:pt x="70" y="725"/>
                        </a:lnTo>
                        <a:lnTo>
                          <a:pt x="67" y="712"/>
                        </a:lnTo>
                        <a:lnTo>
                          <a:pt x="66" y="699"/>
                        </a:lnTo>
                        <a:lnTo>
                          <a:pt x="66" y="686"/>
                        </a:lnTo>
                        <a:lnTo>
                          <a:pt x="66" y="672"/>
                        </a:lnTo>
                        <a:lnTo>
                          <a:pt x="66" y="658"/>
                        </a:lnTo>
                        <a:lnTo>
                          <a:pt x="64" y="644"/>
                        </a:lnTo>
                        <a:lnTo>
                          <a:pt x="60" y="629"/>
                        </a:lnTo>
                        <a:lnTo>
                          <a:pt x="58" y="622"/>
                        </a:lnTo>
                        <a:lnTo>
                          <a:pt x="53" y="618"/>
                        </a:lnTo>
                        <a:lnTo>
                          <a:pt x="50" y="613"/>
                        </a:lnTo>
                        <a:lnTo>
                          <a:pt x="46" y="609"/>
                        </a:lnTo>
                        <a:lnTo>
                          <a:pt x="36" y="601"/>
                        </a:lnTo>
                        <a:lnTo>
                          <a:pt x="25" y="592"/>
                        </a:lnTo>
                        <a:lnTo>
                          <a:pt x="20" y="587"/>
                        </a:lnTo>
                        <a:lnTo>
                          <a:pt x="16" y="581"/>
                        </a:lnTo>
                        <a:lnTo>
                          <a:pt x="11" y="575"/>
                        </a:lnTo>
                        <a:lnTo>
                          <a:pt x="8" y="566"/>
                        </a:lnTo>
                        <a:lnTo>
                          <a:pt x="5" y="558"/>
                        </a:lnTo>
                        <a:lnTo>
                          <a:pt x="3" y="548"/>
                        </a:lnTo>
                        <a:lnTo>
                          <a:pt x="0" y="537"/>
                        </a:lnTo>
                        <a:lnTo>
                          <a:pt x="0" y="524"/>
                        </a:lnTo>
                        <a:lnTo>
                          <a:pt x="53" y="530"/>
                        </a:lnTo>
                        <a:lnTo>
                          <a:pt x="59" y="526"/>
                        </a:lnTo>
                        <a:lnTo>
                          <a:pt x="64" y="522"/>
                        </a:lnTo>
                        <a:lnTo>
                          <a:pt x="71" y="520"/>
                        </a:lnTo>
                        <a:lnTo>
                          <a:pt x="76" y="518"/>
                        </a:lnTo>
                        <a:lnTo>
                          <a:pt x="91" y="514"/>
                        </a:lnTo>
                        <a:lnTo>
                          <a:pt x="106" y="512"/>
                        </a:lnTo>
                        <a:lnTo>
                          <a:pt x="121" y="511"/>
                        </a:lnTo>
                        <a:lnTo>
                          <a:pt x="139" y="510"/>
                        </a:lnTo>
                        <a:lnTo>
                          <a:pt x="155" y="508"/>
                        </a:lnTo>
                        <a:lnTo>
                          <a:pt x="173" y="505"/>
                        </a:lnTo>
                        <a:lnTo>
                          <a:pt x="177" y="503"/>
                        </a:lnTo>
                        <a:lnTo>
                          <a:pt x="182" y="500"/>
                        </a:lnTo>
                        <a:lnTo>
                          <a:pt x="185" y="497"/>
                        </a:lnTo>
                        <a:lnTo>
                          <a:pt x="189" y="494"/>
                        </a:lnTo>
                        <a:lnTo>
                          <a:pt x="196" y="485"/>
                        </a:lnTo>
                        <a:lnTo>
                          <a:pt x="201" y="475"/>
                        </a:lnTo>
                        <a:lnTo>
                          <a:pt x="207" y="464"/>
                        </a:lnTo>
                        <a:lnTo>
                          <a:pt x="211" y="451"/>
                        </a:lnTo>
                        <a:lnTo>
                          <a:pt x="216" y="438"/>
                        </a:lnTo>
                        <a:lnTo>
                          <a:pt x="219" y="424"/>
                        </a:lnTo>
                        <a:lnTo>
                          <a:pt x="221" y="410"/>
                        </a:lnTo>
                        <a:lnTo>
                          <a:pt x="223" y="395"/>
                        </a:lnTo>
                        <a:lnTo>
                          <a:pt x="224" y="381"/>
                        </a:lnTo>
                        <a:lnTo>
                          <a:pt x="224" y="367"/>
                        </a:lnTo>
                        <a:lnTo>
                          <a:pt x="224" y="354"/>
                        </a:lnTo>
                        <a:lnTo>
                          <a:pt x="223" y="341"/>
                        </a:lnTo>
                        <a:lnTo>
                          <a:pt x="221" y="330"/>
                        </a:lnTo>
                        <a:lnTo>
                          <a:pt x="219" y="320"/>
                        </a:lnTo>
                        <a:lnTo>
                          <a:pt x="219" y="283"/>
                        </a:lnTo>
                      </a:path>
                    </a:pathLst>
                  </a:custGeom>
                  <a:solidFill>
                    <a:schemeClr val="accent4">
                      <a:lumMod val="50000"/>
                    </a:schemeClr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en-US" sz="1400">
                      <a:latin typeface="Arial" charset="0"/>
                    </a:endParaRPr>
                  </a:p>
                </p:txBody>
              </p:sp>
              <p:sp>
                <p:nvSpPr>
                  <p:cNvPr id="382" name="Freeform 546"/>
                  <p:cNvSpPr>
                    <a:spLocks/>
                  </p:cNvSpPr>
                  <p:nvPr>
                    <p:custDataLst>
                      <p:tags r:id="rId366"/>
                    </p:custDataLst>
                  </p:nvPr>
                </p:nvSpPr>
                <p:spPr bwMode="auto">
                  <a:xfrm>
                    <a:off x="3692525" y="2808288"/>
                    <a:ext cx="300038" cy="260350"/>
                  </a:xfrm>
                  <a:custGeom>
                    <a:avLst/>
                    <a:gdLst>
                      <a:gd name="T0" fmla="*/ 2147483647 w 697"/>
                      <a:gd name="T1" fmla="*/ 2147483647 h 500"/>
                      <a:gd name="T2" fmla="*/ 2147483647 w 697"/>
                      <a:gd name="T3" fmla="*/ 2147483647 h 500"/>
                      <a:gd name="T4" fmla="*/ 2147483647 w 697"/>
                      <a:gd name="T5" fmla="*/ 2147483647 h 500"/>
                      <a:gd name="T6" fmla="*/ 2147483647 w 697"/>
                      <a:gd name="T7" fmla="*/ 2147483647 h 500"/>
                      <a:gd name="T8" fmla="*/ 2147483647 w 697"/>
                      <a:gd name="T9" fmla="*/ 2147483647 h 500"/>
                      <a:gd name="T10" fmla="*/ 2147483647 w 697"/>
                      <a:gd name="T11" fmla="*/ 2147483647 h 500"/>
                      <a:gd name="T12" fmla="*/ 2147483647 w 697"/>
                      <a:gd name="T13" fmla="*/ 2147483647 h 500"/>
                      <a:gd name="T14" fmla="*/ 2147483647 w 697"/>
                      <a:gd name="T15" fmla="*/ 2147483647 h 500"/>
                      <a:gd name="T16" fmla="*/ 2147483647 w 697"/>
                      <a:gd name="T17" fmla="*/ 2147483647 h 500"/>
                      <a:gd name="T18" fmla="*/ 2147483647 w 697"/>
                      <a:gd name="T19" fmla="*/ 2147483647 h 500"/>
                      <a:gd name="T20" fmla="*/ 2147483647 w 697"/>
                      <a:gd name="T21" fmla="*/ 2147483647 h 500"/>
                      <a:gd name="T22" fmla="*/ 2147483647 w 697"/>
                      <a:gd name="T23" fmla="*/ 2147483647 h 500"/>
                      <a:gd name="T24" fmla="*/ 2147483647 w 697"/>
                      <a:gd name="T25" fmla="*/ 2147483647 h 500"/>
                      <a:gd name="T26" fmla="*/ 2147483647 w 697"/>
                      <a:gd name="T27" fmla="*/ 2147483647 h 500"/>
                      <a:gd name="T28" fmla="*/ 2147483647 w 697"/>
                      <a:gd name="T29" fmla="*/ 2147483647 h 500"/>
                      <a:gd name="T30" fmla="*/ 2147483647 w 697"/>
                      <a:gd name="T31" fmla="*/ 2147483647 h 500"/>
                      <a:gd name="T32" fmla="*/ 2147483647 w 697"/>
                      <a:gd name="T33" fmla="*/ 2147483647 h 500"/>
                      <a:gd name="T34" fmla="*/ 2147483647 w 697"/>
                      <a:gd name="T35" fmla="*/ 2147483647 h 500"/>
                      <a:gd name="T36" fmla="*/ 2147483647 w 697"/>
                      <a:gd name="T37" fmla="*/ 2147483647 h 500"/>
                      <a:gd name="T38" fmla="*/ 2147483647 w 697"/>
                      <a:gd name="T39" fmla="*/ 2147483647 h 500"/>
                      <a:gd name="T40" fmla="*/ 2147483647 w 697"/>
                      <a:gd name="T41" fmla="*/ 2147483647 h 500"/>
                      <a:gd name="T42" fmla="*/ 2147483647 w 697"/>
                      <a:gd name="T43" fmla="*/ 2147483647 h 500"/>
                      <a:gd name="T44" fmla="*/ 2147483647 w 697"/>
                      <a:gd name="T45" fmla="*/ 2147483647 h 500"/>
                      <a:gd name="T46" fmla="*/ 2147483647 w 697"/>
                      <a:gd name="T47" fmla="*/ 2147483647 h 500"/>
                      <a:gd name="T48" fmla="*/ 2147483647 w 697"/>
                      <a:gd name="T49" fmla="*/ 2147483647 h 500"/>
                      <a:gd name="T50" fmla="*/ 2147483647 w 697"/>
                      <a:gd name="T51" fmla="*/ 2147483647 h 500"/>
                      <a:gd name="T52" fmla="*/ 2147483647 w 697"/>
                      <a:gd name="T53" fmla="*/ 2147483647 h 500"/>
                      <a:gd name="T54" fmla="*/ 2147483647 w 697"/>
                      <a:gd name="T55" fmla="*/ 2147483647 h 500"/>
                      <a:gd name="T56" fmla="*/ 2147483647 w 697"/>
                      <a:gd name="T57" fmla="*/ 2147483647 h 500"/>
                      <a:gd name="T58" fmla="*/ 2147483647 w 697"/>
                      <a:gd name="T59" fmla="*/ 2147483647 h 500"/>
                      <a:gd name="T60" fmla="*/ 2147483647 w 697"/>
                      <a:gd name="T61" fmla="*/ 2147483647 h 500"/>
                      <a:gd name="T62" fmla="*/ 2147483647 w 697"/>
                      <a:gd name="T63" fmla="*/ 2147483647 h 500"/>
                      <a:gd name="T64" fmla="*/ 2147483647 w 697"/>
                      <a:gd name="T65" fmla="*/ 2147483647 h 500"/>
                      <a:gd name="T66" fmla="*/ 2147483647 w 697"/>
                      <a:gd name="T67" fmla="*/ 2147483647 h 500"/>
                      <a:gd name="T68" fmla="*/ 2147483647 w 697"/>
                      <a:gd name="T69" fmla="*/ 2147483647 h 500"/>
                      <a:gd name="T70" fmla="*/ 2147483647 w 697"/>
                      <a:gd name="T71" fmla="*/ 2147483647 h 500"/>
                      <a:gd name="T72" fmla="*/ 2147483647 w 697"/>
                      <a:gd name="T73" fmla="*/ 2147483647 h 500"/>
                      <a:gd name="T74" fmla="*/ 2147483647 w 697"/>
                      <a:gd name="T75" fmla="*/ 2147483647 h 500"/>
                      <a:gd name="T76" fmla="*/ 2147483647 w 697"/>
                      <a:gd name="T77" fmla="*/ 2147483647 h 500"/>
                      <a:gd name="T78" fmla="*/ 2147483647 w 697"/>
                      <a:gd name="T79" fmla="*/ 2147483647 h 500"/>
                      <a:gd name="T80" fmla="*/ 2147483647 w 697"/>
                      <a:gd name="T81" fmla="*/ 2147483647 h 500"/>
                      <a:gd name="T82" fmla="*/ 2147483647 w 697"/>
                      <a:gd name="T83" fmla="*/ 2147483647 h 500"/>
                      <a:gd name="T84" fmla="*/ 2147483647 w 697"/>
                      <a:gd name="T85" fmla="*/ 2147483647 h 500"/>
                      <a:gd name="T86" fmla="*/ 2147483647 w 697"/>
                      <a:gd name="T87" fmla="*/ 2147483647 h 500"/>
                      <a:gd name="T88" fmla="*/ 2147483647 w 697"/>
                      <a:gd name="T89" fmla="*/ 2147483647 h 500"/>
                      <a:gd name="T90" fmla="*/ 2147483647 w 697"/>
                      <a:gd name="T91" fmla="*/ 2147483647 h 500"/>
                      <a:gd name="T92" fmla="*/ 2147483647 w 697"/>
                      <a:gd name="T93" fmla="*/ 2147483647 h 500"/>
                      <a:gd name="T94" fmla="*/ 2147483647 w 697"/>
                      <a:gd name="T95" fmla="*/ 2147483647 h 500"/>
                      <a:gd name="T96" fmla="*/ 2147483647 w 697"/>
                      <a:gd name="T97" fmla="*/ 2147483647 h 500"/>
                      <a:gd name="T98" fmla="*/ 2147483647 w 697"/>
                      <a:gd name="T99" fmla="*/ 2147483647 h 500"/>
                      <a:gd name="T100" fmla="*/ 2147483647 w 697"/>
                      <a:gd name="T101" fmla="*/ 2147483647 h 500"/>
                      <a:gd name="T102" fmla="*/ 2147483647 w 697"/>
                      <a:gd name="T103" fmla="*/ 2147483647 h 500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w 697"/>
                      <a:gd name="T157" fmla="*/ 0 h 500"/>
                      <a:gd name="T158" fmla="*/ 697 w 697"/>
                      <a:gd name="T159" fmla="*/ 500 h 500"/>
                    </a:gdLst>
                    <a:ahLst/>
                    <a:cxnLst>
                      <a:cxn ang="T104">
                        <a:pos x="T0" y="T1"/>
                      </a:cxn>
                      <a:cxn ang="T105">
                        <a:pos x="T2" y="T3"/>
                      </a:cxn>
                      <a:cxn ang="T106">
                        <a:pos x="T4" y="T5"/>
                      </a:cxn>
                      <a:cxn ang="T107">
                        <a:pos x="T6" y="T7"/>
                      </a:cxn>
                      <a:cxn ang="T108">
                        <a:pos x="T8" y="T9"/>
                      </a:cxn>
                      <a:cxn ang="T109">
                        <a:pos x="T10" y="T11"/>
                      </a:cxn>
                      <a:cxn ang="T110">
                        <a:pos x="T12" y="T13"/>
                      </a:cxn>
                      <a:cxn ang="T111">
                        <a:pos x="T14" y="T15"/>
                      </a:cxn>
                      <a:cxn ang="T112">
                        <a:pos x="T16" y="T17"/>
                      </a:cxn>
                      <a:cxn ang="T113">
                        <a:pos x="T18" y="T19"/>
                      </a:cxn>
                      <a:cxn ang="T114">
                        <a:pos x="T20" y="T21"/>
                      </a:cxn>
                      <a:cxn ang="T115">
                        <a:pos x="T22" y="T23"/>
                      </a:cxn>
                      <a:cxn ang="T116">
                        <a:pos x="T24" y="T25"/>
                      </a:cxn>
                      <a:cxn ang="T117">
                        <a:pos x="T26" y="T27"/>
                      </a:cxn>
                      <a:cxn ang="T118">
                        <a:pos x="T28" y="T29"/>
                      </a:cxn>
                      <a:cxn ang="T119">
                        <a:pos x="T30" y="T31"/>
                      </a:cxn>
                      <a:cxn ang="T120">
                        <a:pos x="T32" y="T33"/>
                      </a:cxn>
                      <a:cxn ang="T121">
                        <a:pos x="T34" y="T35"/>
                      </a:cxn>
                      <a:cxn ang="T122">
                        <a:pos x="T36" y="T37"/>
                      </a:cxn>
                      <a:cxn ang="T123">
                        <a:pos x="T38" y="T39"/>
                      </a:cxn>
                      <a:cxn ang="T124">
                        <a:pos x="T40" y="T41"/>
                      </a:cxn>
                      <a:cxn ang="T125">
                        <a:pos x="T42" y="T43"/>
                      </a:cxn>
                      <a:cxn ang="T126">
                        <a:pos x="T44" y="T45"/>
                      </a:cxn>
                      <a:cxn ang="T127">
                        <a:pos x="T46" y="T47"/>
                      </a:cxn>
                      <a:cxn ang="T128">
                        <a:pos x="T48" y="T49"/>
                      </a:cxn>
                      <a:cxn ang="T129">
                        <a:pos x="T50" y="T51"/>
                      </a:cxn>
                      <a:cxn ang="T130">
                        <a:pos x="T52" y="T53"/>
                      </a:cxn>
                      <a:cxn ang="T131">
                        <a:pos x="T54" y="T55"/>
                      </a:cxn>
                      <a:cxn ang="T132">
                        <a:pos x="T56" y="T57"/>
                      </a:cxn>
                      <a:cxn ang="T133">
                        <a:pos x="T58" y="T59"/>
                      </a:cxn>
                      <a:cxn ang="T134">
                        <a:pos x="T60" y="T61"/>
                      </a:cxn>
                      <a:cxn ang="T135">
                        <a:pos x="T62" y="T63"/>
                      </a:cxn>
                      <a:cxn ang="T136">
                        <a:pos x="T64" y="T65"/>
                      </a:cxn>
                      <a:cxn ang="T137">
                        <a:pos x="T66" y="T67"/>
                      </a:cxn>
                      <a:cxn ang="T138">
                        <a:pos x="T68" y="T69"/>
                      </a:cxn>
                      <a:cxn ang="T139">
                        <a:pos x="T70" y="T71"/>
                      </a:cxn>
                      <a:cxn ang="T140">
                        <a:pos x="T72" y="T73"/>
                      </a:cxn>
                      <a:cxn ang="T141">
                        <a:pos x="T74" y="T75"/>
                      </a:cxn>
                      <a:cxn ang="T142">
                        <a:pos x="T76" y="T77"/>
                      </a:cxn>
                      <a:cxn ang="T143">
                        <a:pos x="T78" y="T79"/>
                      </a:cxn>
                      <a:cxn ang="T144">
                        <a:pos x="T80" y="T81"/>
                      </a:cxn>
                      <a:cxn ang="T145">
                        <a:pos x="T82" y="T83"/>
                      </a:cxn>
                      <a:cxn ang="T146">
                        <a:pos x="T84" y="T85"/>
                      </a:cxn>
                      <a:cxn ang="T147">
                        <a:pos x="T86" y="T87"/>
                      </a:cxn>
                      <a:cxn ang="T148">
                        <a:pos x="T88" y="T89"/>
                      </a:cxn>
                      <a:cxn ang="T149">
                        <a:pos x="T90" y="T91"/>
                      </a:cxn>
                      <a:cxn ang="T150">
                        <a:pos x="T92" y="T93"/>
                      </a:cxn>
                      <a:cxn ang="T151">
                        <a:pos x="T94" y="T95"/>
                      </a:cxn>
                      <a:cxn ang="T152">
                        <a:pos x="T96" y="T97"/>
                      </a:cxn>
                      <a:cxn ang="T153">
                        <a:pos x="T98" y="T99"/>
                      </a:cxn>
                      <a:cxn ang="T154">
                        <a:pos x="T100" y="T101"/>
                      </a:cxn>
                      <a:cxn ang="T155">
                        <a:pos x="T102" y="T103"/>
                      </a:cxn>
                    </a:cxnLst>
                    <a:rect l="T156" t="T157" r="T158" b="T159"/>
                    <a:pathLst>
                      <a:path w="697" h="500">
                        <a:moveTo>
                          <a:pt x="631" y="50"/>
                        </a:moveTo>
                        <a:lnTo>
                          <a:pt x="635" y="51"/>
                        </a:lnTo>
                        <a:lnTo>
                          <a:pt x="648" y="53"/>
                        </a:lnTo>
                        <a:lnTo>
                          <a:pt x="659" y="55"/>
                        </a:lnTo>
                        <a:lnTo>
                          <a:pt x="664" y="56"/>
                        </a:lnTo>
                        <a:lnTo>
                          <a:pt x="657" y="161"/>
                        </a:lnTo>
                        <a:lnTo>
                          <a:pt x="657" y="163"/>
                        </a:lnTo>
                        <a:lnTo>
                          <a:pt x="659" y="165"/>
                        </a:lnTo>
                        <a:lnTo>
                          <a:pt x="661" y="167"/>
                        </a:lnTo>
                        <a:lnTo>
                          <a:pt x="664" y="169"/>
                        </a:lnTo>
                        <a:lnTo>
                          <a:pt x="669" y="173"/>
                        </a:lnTo>
                        <a:lnTo>
                          <a:pt x="677" y="177"/>
                        </a:lnTo>
                        <a:lnTo>
                          <a:pt x="685" y="181"/>
                        </a:lnTo>
                        <a:lnTo>
                          <a:pt x="691" y="185"/>
                        </a:lnTo>
                        <a:lnTo>
                          <a:pt x="694" y="189"/>
                        </a:lnTo>
                        <a:lnTo>
                          <a:pt x="696" y="192"/>
                        </a:lnTo>
                        <a:lnTo>
                          <a:pt x="697" y="195"/>
                        </a:lnTo>
                        <a:lnTo>
                          <a:pt x="697" y="198"/>
                        </a:lnTo>
                        <a:lnTo>
                          <a:pt x="697" y="203"/>
                        </a:lnTo>
                        <a:lnTo>
                          <a:pt x="696" y="208"/>
                        </a:lnTo>
                        <a:lnTo>
                          <a:pt x="694" y="211"/>
                        </a:lnTo>
                        <a:lnTo>
                          <a:pt x="691" y="214"/>
                        </a:lnTo>
                        <a:lnTo>
                          <a:pt x="688" y="216"/>
                        </a:lnTo>
                        <a:lnTo>
                          <a:pt x="685" y="217"/>
                        </a:lnTo>
                        <a:lnTo>
                          <a:pt x="680" y="218"/>
                        </a:lnTo>
                        <a:lnTo>
                          <a:pt x="676" y="219"/>
                        </a:lnTo>
                        <a:lnTo>
                          <a:pt x="655" y="218"/>
                        </a:lnTo>
                        <a:lnTo>
                          <a:pt x="631" y="216"/>
                        </a:lnTo>
                        <a:lnTo>
                          <a:pt x="619" y="221"/>
                        </a:lnTo>
                        <a:lnTo>
                          <a:pt x="605" y="228"/>
                        </a:lnTo>
                        <a:lnTo>
                          <a:pt x="589" y="235"/>
                        </a:lnTo>
                        <a:lnTo>
                          <a:pt x="574" y="245"/>
                        </a:lnTo>
                        <a:lnTo>
                          <a:pt x="567" y="250"/>
                        </a:lnTo>
                        <a:lnTo>
                          <a:pt x="560" y="256"/>
                        </a:lnTo>
                        <a:lnTo>
                          <a:pt x="554" y="261"/>
                        </a:lnTo>
                        <a:lnTo>
                          <a:pt x="549" y="267"/>
                        </a:lnTo>
                        <a:lnTo>
                          <a:pt x="544" y="274"/>
                        </a:lnTo>
                        <a:lnTo>
                          <a:pt x="541" y="281"/>
                        </a:lnTo>
                        <a:lnTo>
                          <a:pt x="539" y="288"/>
                        </a:lnTo>
                        <a:lnTo>
                          <a:pt x="538" y="296"/>
                        </a:lnTo>
                        <a:lnTo>
                          <a:pt x="529" y="299"/>
                        </a:lnTo>
                        <a:lnTo>
                          <a:pt x="521" y="302"/>
                        </a:lnTo>
                        <a:lnTo>
                          <a:pt x="514" y="306"/>
                        </a:lnTo>
                        <a:lnTo>
                          <a:pt x="506" y="312"/>
                        </a:lnTo>
                        <a:lnTo>
                          <a:pt x="491" y="324"/>
                        </a:lnTo>
                        <a:lnTo>
                          <a:pt x="475" y="339"/>
                        </a:lnTo>
                        <a:lnTo>
                          <a:pt x="465" y="346"/>
                        </a:lnTo>
                        <a:lnTo>
                          <a:pt x="455" y="352"/>
                        </a:lnTo>
                        <a:lnTo>
                          <a:pt x="445" y="360"/>
                        </a:lnTo>
                        <a:lnTo>
                          <a:pt x="433" y="365"/>
                        </a:lnTo>
                        <a:lnTo>
                          <a:pt x="420" y="370"/>
                        </a:lnTo>
                        <a:lnTo>
                          <a:pt x="406" y="373"/>
                        </a:lnTo>
                        <a:lnTo>
                          <a:pt x="389" y="376"/>
                        </a:lnTo>
                        <a:lnTo>
                          <a:pt x="372" y="377"/>
                        </a:lnTo>
                        <a:lnTo>
                          <a:pt x="361" y="377"/>
                        </a:lnTo>
                        <a:lnTo>
                          <a:pt x="352" y="378"/>
                        </a:lnTo>
                        <a:lnTo>
                          <a:pt x="344" y="380"/>
                        </a:lnTo>
                        <a:lnTo>
                          <a:pt x="337" y="382"/>
                        </a:lnTo>
                        <a:lnTo>
                          <a:pt x="326" y="389"/>
                        </a:lnTo>
                        <a:lnTo>
                          <a:pt x="316" y="396"/>
                        </a:lnTo>
                        <a:lnTo>
                          <a:pt x="306" y="404"/>
                        </a:lnTo>
                        <a:lnTo>
                          <a:pt x="296" y="413"/>
                        </a:lnTo>
                        <a:lnTo>
                          <a:pt x="290" y="417"/>
                        </a:lnTo>
                        <a:lnTo>
                          <a:pt x="283" y="420"/>
                        </a:lnTo>
                        <a:lnTo>
                          <a:pt x="274" y="423"/>
                        </a:lnTo>
                        <a:lnTo>
                          <a:pt x="265" y="426"/>
                        </a:lnTo>
                        <a:lnTo>
                          <a:pt x="272" y="494"/>
                        </a:lnTo>
                        <a:lnTo>
                          <a:pt x="0" y="500"/>
                        </a:lnTo>
                        <a:lnTo>
                          <a:pt x="5" y="496"/>
                        </a:lnTo>
                        <a:lnTo>
                          <a:pt x="13" y="492"/>
                        </a:lnTo>
                        <a:lnTo>
                          <a:pt x="22" y="490"/>
                        </a:lnTo>
                        <a:lnTo>
                          <a:pt x="32" y="487"/>
                        </a:lnTo>
                        <a:lnTo>
                          <a:pt x="55" y="483"/>
                        </a:lnTo>
                        <a:lnTo>
                          <a:pt x="80" y="475"/>
                        </a:lnTo>
                        <a:lnTo>
                          <a:pt x="85" y="473"/>
                        </a:lnTo>
                        <a:lnTo>
                          <a:pt x="90" y="469"/>
                        </a:lnTo>
                        <a:lnTo>
                          <a:pt x="92" y="465"/>
                        </a:lnTo>
                        <a:lnTo>
                          <a:pt x="93" y="459"/>
                        </a:lnTo>
                        <a:lnTo>
                          <a:pt x="93" y="451"/>
                        </a:lnTo>
                        <a:lnTo>
                          <a:pt x="93" y="444"/>
                        </a:lnTo>
                        <a:lnTo>
                          <a:pt x="99" y="438"/>
                        </a:lnTo>
                        <a:lnTo>
                          <a:pt x="104" y="432"/>
                        </a:lnTo>
                        <a:lnTo>
                          <a:pt x="112" y="427"/>
                        </a:lnTo>
                        <a:lnTo>
                          <a:pt x="119" y="422"/>
                        </a:lnTo>
                        <a:lnTo>
                          <a:pt x="136" y="414"/>
                        </a:lnTo>
                        <a:lnTo>
                          <a:pt x="152" y="404"/>
                        </a:lnTo>
                        <a:lnTo>
                          <a:pt x="160" y="399"/>
                        </a:lnTo>
                        <a:lnTo>
                          <a:pt x="168" y="394"/>
                        </a:lnTo>
                        <a:lnTo>
                          <a:pt x="174" y="388"/>
                        </a:lnTo>
                        <a:lnTo>
                          <a:pt x="181" y="382"/>
                        </a:lnTo>
                        <a:lnTo>
                          <a:pt x="185" y="375"/>
                        </a:lnTo>
                        <a:lnTo>
                          <a:pt x="189" y="366"/>
                        </a:lnTo>
                        <a:lnTo>
                          <a:pt x="192" y="357"/>
                        </a:lnTo>
                        <a:lnTo>
                          <a:pt x="192" y="345"/>
                        </a:lnTo>
                        <a:lnTo>
                          <a:pt x="193" y="332"/>
                        </a:lnTo>
                        <a:lnTo>
                          <a:pt x="193" y="316"/>
                        </a:lnTo>
                        <a:lnTo>
                          <a:pt x="194" y="296"/>
                        </a:lnTo>
                        <a:lnTo>
                          <a:pt x="195" y="275"/>
                        </a:lnTo>
                        <a:lnTo>
                          <a:pt x="195" y="254"/>
                        </a:lnTo>
                        <a:lnTo>
                          <a:pt x="195" y="232"/>
                        </a:lnTo>
                        <a:lnTo>
                          <a:pt x="194" y="211"/>
                        </a:lnTo>
                        <a:lnTo>
                          <a:pt x="192" y="192"/>
                        </a:lnTo>
                        <a:lnTo>
                          <a:pt x="201" y="192"/>
                        </a:lnTo>
                        <a:lnTo>
                          <a:pt x="207" y="190"/>
                        </a:lnTo>
                        <a:lnTo>
                          <a:pt x="214" y="189"/>
                        </a:lnTo>
                        <a:lnTo>
                          <a:pt x="219" y="185"/>
                        </a:lnTo>
                        <a:lnTo>
                          <a:pt x="224" y="182"/>
                        </a:lnTo>
                        <a:lnTo>
                          <a:pt x="228" y="179"/>
                        </a:lnTo>
                        <a:lnTo>
                          <a:pt x="232" y="176"/>
                        </a:lnTo>
                        <a:lnTo>
                          <a:pt x="236" y="172"/>
                        </a:lnTo>
                        <a:lnTo>
                          <a:pt x="241" y="165"/>
                        </a:lnTo>
                        <a:lnTo>
                          <a:pt x="247" y="158"/>
                        </a:lnTo>
                        <a:lnTo>
                          <a:pt x="249" y="155"/>
                        </a:lnTo>
                        <a:lnTo>
                          <a:pt x="252" y="152"/>
                        </a:lnTo>
                        <a:lnTo>
                          <a:pt x="256" y="150"/>
                        </a:lnTo>
                        <a:lnTo>
                          <a:pt x="259" y="149"/>
                        </a:lnTo>
                        <a:lnTo>
                          <a:pt x="281" y="146"/>
                        </a:lnTo>
                        <a:lnTo>
                          <a:pt x="297" y="145"/>
                        </a:lnTo>
                        <a:lnTo>
                          <a:pt x="306" y="144"/>
                        </a:lnTo>
                        <a:lnTo>
                          <a:pt x="314" y="143"/>
                        </a:lnTo>
                        <a:lnTo>
                          <a:pt x="323" y="140"/>
                        </a:lnTo>
                        <a:lnTo>
                          <a:pt x="331" y="137"/>
                        </a:lnTo>
                        <a:lnTo>
                          <a:pt x="340" y="131"/>
                        </a:lnTo>
                        <a:lnTo>
                          <a:pt x="348" y="124"/>
                        </a:lnTo>
                        <a:lnTo>
                          <a:pt x="354" y="116"/>
                        </a:lnTo>
                        <a:lnTo>
                          <a:pt x="360" y="108"/>
                        </a:lnTo>
                        <a:lnTo>
                          <a:pt x="371" y="89"/>
                        </a:lnTo>
                        <a:lnTo>
                          <a:pt x="380" y="68"/>
                        </a:lnTo>
                        <a:lnTo>
                          <a:pt x="388" y="48"/>
                        </a:lnTo>
                        <a:lnTo>
                          <a:pt x="397" y="29"/>
                        </a:lnTo>
                        <a:lnTo>
                          <a:pt x="402" y="21"/>
                        </a:lnTo>
                        <a:lnTo>
                          <a:pt x="407" y="12"/>
                        </a:lnTo>
                        <a:lnTo>
                          <a:pt x="413" y="6"/>
                        </a:lnTo>
                        <a:lnTo>
                          <a:pt x="418" y="0"/>
                        </a:lnTo>
                        <a:lnTo>
                          <a:pt x="426" y="8"/>
                        </a:lnTo>
                        <a:lnTo>
                          <a:pt x="433" y="14"/>
                        </a:lnTo>
                        <a:lnTo>
                          <a:pt x="441" y="17"/>
                        </a:lnTo>
                        <a:lnTo>
                          <a:pt x="449" y="20"/>
                        </a:lnTo>
                        <a:lnTo>
                          <a:pt x="465" y="20"/>
                        </a:lnTo>
                        <a:lnTo>
                          <a:pt x="485" y="20"/>
                        </a:lnTo>
                        <a:lnTo>
                          <a:pt x="512" y="18"/>
                        </a:lnTo>
                        <a:lnTo>
                          <a:pt x="543" y="16"/>
                        </a:lnTo>
                        <a:lnTo>
                          <a:pt x="571" y="14"/>
                        </a:lnTo>
                        <a:lnTo>
                          <a:pt x="590" y="13"/>
                        </a:lnTo>
                        <a:lnTo>
                          <a:pt x="594" y="13"/>
                        </a:lnTo>
                        <a:lnTo>
                          <a:pt x="595" y="15"/>
                        </a:lnTo>
                        <a:lnTo>
                          <a:pt x="597" y="17"/>
                        </a:lnTo>
                        <a:lnTo>
                          <a:pt x="599" y="21"/>
                        </a:lnTo>
                        <a:lnTo>
                          <a:pt x="601" y="28"/>
                        </a:lnTo>
                        <a:lnTo>
                          <a:pt x="605" y="36"/>
                        </a:lnTo>
                        <a:lnTo>
                          <a:pt x="607" y="44"/>
                        </a:lnTo>
                        <a:lnTo>
                          <a:pt x="609" y="49"/>
                        </a:lnTo>
                        <a:lnTo>
                          <a:pt x="611" y="51"/>
                        </a:lnTo>
                        <a:lnTo>
                          <a:pt x="613" y="52"/>
                        </a:lnTo>
                        <a:lnTo>
                          <a:pt x="615" y="51"/>
                        </a:lnTo>
                        <a:lnTo>
                          <a:pt x="618" y="50"/>
                        </a:lnTo>
                        <a:lnTo>
                          <a:pt x="631" y="50"/>
                        </a:lnTo>
                      </a:path>
                    </a:pathLst>
                  </a:custGeom>
                  <a:solidFill>
                    <a:srgbClr val="00206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83" name="Freeform 547"/>
                  <p:cNvSpPr>
                    <a:spLocks/>
                  </p:cNvSpPr>
                  <p:nvPr>
                    <p:custDataLst>
                      <p:tags r:id="rId367"/>
                    </p:custDataLst>
                  </p:nvPr>
                </p:nvSpPr>
                <p:spPr bwMode="auto">
                  <a:xfrm>
                    <a:off x="4392613" y="1738313"/>
                    <a:ext cx="236537" cy="92075"/>
                  </a:xfrm>
                  <a:custGeom>
                    <a:avLst/>
                    <a:gdLst>
                      <a:gd name="T0" fmla="*/ 2147483647 w 546"/>
                      <a:gd name="T1" fmla="*/ 2147483647 h 173"/>
                      <a:gd name="T2" fmla="*/ 2147483647 w 546"/>
                      <a:gd name="T3" fmla="*/ 2147483647 h 173"/>
                      <a:gd name="T4" fmla="*/ 2147483647 w 546"/>
                      <a:gd name="T5" fmla="*/ 2147483647 h 173"/>
                      <a:gd name="T6" fmla="*/ 2147483647 w 546"/>
                      <a:gd name="T7" fmla="*/ 2147483647 h 173"/>
                      <a:gd name="T8" fmla="*/ 2147483647 w 546"/>
                      <a:gd name="T9" fmla="*/ 2147483647 h 173"/>
                      <a:gd name="T10" fmla="*/ 2147483647 w 546"/>
                      <a:gd name="T11" fmla="*/ 2147483647 h 173"/>
                      <a:gd name="T12" fmla="*/ 2147483647 w 546"/>
                      <a:gd name="T13" fmla="*/ 2147483647 h 173"/>
                      <a:gd name="T14" fmla="*/ 2147483647 w 546"/>
                      <a:gd name="T15" fmla="*/ 2147483647 h 173"/>
                      <a:gd name="T16" fmla="*/ 2147483647 w 546"/>
                      <a:gd name="T17" fmla="*/ 2147483647 h 173"/>
                      <a:gd name="T18" fmla="*/ 2147483647 w 546"/>
                      <a:gd name="T19" fmla="*/ 2147483647 h 173"/>
                      <a:gd name="T20" fmla="*/ 2147483647 w 546"/>
                      <a:gd name="T21" fmla="*/ 2147483647 h 173"/>
                      <a:gd name="T22" fmla="*/ 2147483647 w 546"/>
                      <a:gd name="T23" fmla="*/ 2147483647 h 173"/>
                      <a:gd name="T24" fmla="*/ 2147483647 w 546"/>
                      <a:gd name="T25" fmla="*/ 2147483647 h 173"/>
                      <a:gd name="T26" fmla="*/ 2147483647 w 546"/>
                      <a:gd name="T27" fmla="*/ 2147483647 h 173"/>
                      <a:gd name="T28" fmla="*/ 2147483647 w 546"/>
                      <a:gd name="T29" fmla="*/ 0 h 173"/>
                      <a:gd name="T30" fmla="*/ 2147483647 w 546"/>
                      <a:gd name="T31" fmla="*/ 2147483647 h 173"/>
                      <a:gd name="T32" fmla="*/ 2147483647 w 546"/>
                      <a:gd name="T33" fmla="*/ 2147483647 h 173"/>
                      <a:gd name="T34" fmla="*/ 2147483647 w 546"/>
                      <a:gd name="T35" fmla="*/ 2147483647 h 173"/>
                      <a:gd name="T36" fmla="*/ 2147483647 w 546"/>
                      <a:gd name="T37" fmla="*/ 2147483647 h 173"/>
                      <a:gd name="T38" fmla="*/ 2147483647 w 546"/>
                      <a:gd name="T39" fmla="*/ 2147483647 h 173"/>
                      <a:gd name="T40" fmla="*/ 2147483647 w 546"/>
                      <a:gd name="T41" fmla="*/ 2147483647 h 173"/>
                      <a:gd name="T42" fmla="*/ 2147483647 w 546"/>
                      <a:gd name="T43" fmla="*/ 2147483647 h 173"/>
                      <a:gd name="T44" fmla="*/ 2147483647 w 546"/>
                      <a:gd name="T45" fmla="*/ 2147483647 h 173"/>
                      <a:gd name="T46" fmla="*/ 2147483647 w 546"/>
                      <a:gd name="T47" fmla="*/ 2147483647 h 173"/>
                      <a:gd name="T48" fmla="*/ 2147483647 w 546"/>
                      <a:gd name="T49" fmla="*/ 2147483647 h 173"/>
                      <a:gd name="T50" fmla="*/ 2147483647 w 546"/>
                      <a:gd name="T51" fmla="*/ 2147483647 h 173"/>
                      <a:gd name="T52" fmla="*/ 2147483647 w 546"/>
                      <a:gd name="T53" fmla="*/ 2147483647 h 173"/>
                      <a:gd name="T54" fmla="*/ 2147483647 w 546"/>
                      <a:gd name="T55" fmla="*/ 2147483647 h 173"/>
                      <a:gd name="T56" fmla="*/ 2147483647 w 546"/>
                      <a:gd name="T57" fmla="*/ 2147483647 h 173"/>
                      <a:gd name="T58" fmla="*/ 2147483647 w 546"/>
                      <a:gd name="T59" fmla="*/ 2147483647 h 173"/>
                      <a:gd name="T60" fmla="*/ 2147483647 w 546"/>
                      <a:gd name="T61" fmla="*/ 2147483647 h 173"/>
                      <a:gd name="T62" fmla="*/ 2147483647 w 546"/>
                      <a:gd name="T63" fmla="*/ 2147483647 h 173"/>
                      <a:gd name="T64" fmla="*/ 2147483647 w 546"/>
                      <a:gd name="T65" fmla="*/ 2147483647 h 173"/>
                      <a:gd name="T66" fmla="*/ 2147483647 w 546"/>
                      <a:gd name="T67" fmla="*/ 2147483647 h 173"/>
                      <a:gd name="T68" fmla="*/ 2147483647 w 546"/>
                      <a:gd name="T69" fmla="*/ 2147483647 h 173"/>
                      <a:gd name="T70" fmla="*/ 2147483647 w 546"/>
                      <a:gd name="T71" fmla="*/ 2147483647 h 173"/>
                      <a:gd name="T72" fmla="*/ 2147483647 w 546"/>
                      <a:gd name="T73" fmla="*/ 2147483647 h 173"/>
                      <a:gd name="T74" fmla="*/ 2147483647 w 546"/>
                      <a:gd name="T75" fmla="*/ 2147483647 h 173"/>
                      <a:gd name="T76" fmla="*/ 2147483647 w 546"/>
                      <a:gd name="T77" fmla="*/ 2147483647 h 173"/>
                      <a:gd name="T78" fmla="*/ 2147483647 w 546"/>
                      <a:gd name="T79" fmla="*/ 2147483647 h 173"/>
                      <a:gd name="T80" fmla="*/ 2147483647 w 546"/>
                      <a:gd name="T81" fmla="*/ 2147483647 h 173"/>
                      <a:gd name="T82" fmla="*/ 2147483647 w 546"/>
                      <a:gd name="T83" fmla="*/ 2147483647 h 173"/>
                      <a:gd name="T84" fmla="*/ 2147483647 w 546"/>
                      <a:gd name="T85" fmla="*/ 2147483647 h 173"/>
                      <a:gd name="T86" fmla="*/ 2147483647 w 546"/>
                      <a:gd name="T87" fmla="*/ 2147483647 h 173"/>
                      <a:gd name="T88" fmla="*/ 2147483647 w 546"/>
                      <a:gd name="T89" fmla="*/ 2147483647 h 173"/>
                      <a:gd name="T90" fmla="*/ 2147483647 w 546"/>
                      <a:gd name="T91" fmla="*/ 2147483647 h 173"/>
                      <a:gd name="T92" fmla="*/ 2147483647 w 546"/>
                      <a:gd name="T93" fmla="*/ 2147483647 h 173"/>
                      <a:gd name="T94" fmla="*/ 2147483647 w 546"/>
                      <a:gd name="T95" fmla="*/ 2147483647 h 173"/>
                      <a:gd name="T96" fmla="*/ 2147483647 w 546"/>
                      <a:gd name="T97" fmla="*/ 2147483647 h 173"/>
                      <a:gd name="T98" fmla="*/ 2147483647 w 546"/>
                      <a:gd name="T99" fmla="*/ 2147483647 h 173"/>
                      <a:gd name="T100" fmla="*/ 2147483647 w 546"/>
                      <a:gd name="T101" fmla="*/ 2147483647 h 173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w 546"/>
                      <a:gd name="T154" fmla="*/ 0 h 173"/>
                      <a:gd name="T155" fmla="*/ 546 w 546"/>
                      <a:gd name="T156" fmla="*/ 173 h 173"/>
                    </a:gdLst>
                    <a:ahLst/>
                    <a:cxnLst>
                      <a:cxn ang="T102">
                        <a:pos x="T0" y="T1"/>
                      </a:cxn>
                      <a:cxn ang="T103">
                        <a:pos x="T2" y="T3"/>
                      </a:cxn>
                      <a:cxn ang="T104">
                        <a:pos x="T4" y="T5"/>
                      </a:cxn>
                      <a:cxn ang="T105">
                        <a:pos x="T6" y="T7"/>
                      </a:cxn>
                      <a:cxn ang="T106">
                        <a:pos x="T8" y="T9"/>
                      </a:cxn>
                      <a:cxn ang="T107">
                        <a:pos x="T10" y="T11"/>
                      </a:cxn>
                      <a:cxn ang="T108">
                        <a:pos x="T12" y="T13"/>
                      </a:cxn>
                      <a:cxn ang="T109">
                        <a:pos x="T14" y="T15"/>
                      </a:cxn>
                      <a:cxn ang="T110">
                        <a:pos x="T16" y="T17"/>
                      </a:cxn>
                      <a:cxn ang="T111">
                        <a:pos x="T18" y="T19"/>
                      </a:cxn>
                      <a:cxn ang="T112">
                        <a:pos x="T20" y="T21"/>
                      </a:cxn>
                      <a:cxn ang="T113">
                        <a:pos x="T22" y="T23"/>
                      </a:cxn>
                      <a:cxn ang="T114">
                        <a:pos x="T24" y="T25"/>
                      </a:cxn>
                      <a:cxn ang="T115">
                        <a:pos x="T26" y="T27"/>
                      </a:cxn>
                      <a:cxn ang="T116">
                        <a:pos x="T28" y="T29"/>
                      </a:cxn>
                      <a:cxn ang="T117">
                        <a:pos x="T30" y="T31"/>
                      </a:cxn>
                      <a:cxn ang="T118">
                        <a:pos x="T32" y="T33"/>
                      </a:cxn>
                      <a:cxn ang="T119">
                        <a:pos x="T34" y="T35"/>
                      </a:cxn>
                      <a:cxn ang="T120">
                        <a:pos x="T36" y="T37"/>
                      </a:cxn>
                      <a:cxn ang="T121">
                        <a:pos x="T38" y="T39"/>
                      </a:cxn>
                      <a:cxn ang="T122">
                        <a:pos x="T40" y="T41"/>
                      </a:cxn>
                      <a:cxn ang="T123">
                        <a:pos x="T42" y="T43"/>
                      </a:cxn>
                      <a:cxn ang="T124">
                        <a:pos x="T44" y="T45"/>
                      </a:cxn>
                      <a:cxn ang="T125">
                        <a:pos x="T46" y="T47"/>
                      </a:cxn>
                      <a:cxn ang="T126">
                        <a:pos x="T48" y="T49"/>
                      </a:cxn>
                      <a:cxn ang="T127">
                        <a:pos x="T50" y="T51"/>
                      </a:cxn>
                      <a:cxn ang="T128">
                        <a:pos x="T52" y="T53"/>
                      </a:cxn>
                      <a:cxn ang="T129">
                        <a:pos x="T54" y="T55"/>
                      </a:cxn>
                      <a:cxn ang="T130">
                        <a:pos x="T56" y="T57"/>
                      </a:cxn>
                      <a:cxn ang="T131">
                        <a:pos x="T58" y="T59"/>
                      </a:cxn>
                      <a:cxn ang="T132">
                        <a:pos x="T60" y="T61"/>
                      </a:cxn>
                      <a:cxn ang="T133">
                        <a:pos x="T62" y="T63"/>
                      </a:cxn>
                      <a:cxn ang="T134">
                        <a:pos x="T64" y="T65"/>
                      </a:cxn>
                      <a:cxn ang="T135">
                        <a:pos x="T66" y="T67"/>
                      </a:cxn>
                      <a:cxn ang="T136">
                        <a:pos x="T68" y="T69"/>
                      </a:cxn>
                      <a:cxn ang="T137">
                        <a:pos x="T70" y="T71"/>
                      </a:cxn>
                      <a:cxn ang="T138">
                        <a:pos x="T72" y="T73"/>
                      </a:cxn>
                      <a:cxn ang="T139">
                        <a:pos x="T74" y="T75"/>
                      </a:cxn>
                      <a:cxn ang="T140">
                        <a:pos x="T76" y="T77"/>
                      </a:cxn>
                      <a:cxn ang="T141">
                        <a:pos x="T78" y="T79"/>
                      </a:cxn>
                      <a:cxn ang="T142">
                        <a:pos x="T80" y="T81"/>
                      </a:cxn>
                      <a:cxn ang="T143">
                        <a:pos x="T82" y="T83"/>
                      </a:cxn>
                      <a:cxn ang="T144">
                        <a:pos x="T84" y="T85"/>
                      </a:cxn>
                      <a:cxn ang="T145">
                        <a:pos x="T86" y="T87"/>
                      </a:cxn>
                      <a:cxn ang="T146">
                        <a:pos x="T88" y="T89"/>
                      </a:cxn>
                      <a:cxn ang="T147">
                        <a:pos x="T90" y="T91"/>
                      </a:cxn>
                      <a:cxn ang="T148">
                        <a:pos x="T92" y="T93"/>
                      </a:cxn>
                      <a:cxn ang="T149">
                        <a:pos x="T94" y="T95"/>
                      </a:cxn>
                      <a:cxn ang="T150">
                        <a:pos x="T96" y="T97"/>
                      </a:cxn>
                      <a:cxn ang="T151">
                        <a:pos x="T98" y="T99"/>
                      </a:cxn>
                      <a:cxn ang="T152">
                        <a:pos x="T100" y="T101"/>
                      </a:cxn>
                    </a:cxnLst>
                    <a:rect l="T153" t="T154" r="T155" b="T156"/>
                    <a:pathLst>
                      <a:path w="546" h="173">
                        <a:moveTo>
                          <a:pt x="47" y="12"/>
                        </a:moveTo>
                        <a:lnTo>
                          <a:pt x="61" y="15"/>
                        </a:lnTo>
                        <a:lnTo>
                          <a:pt x="74" y="19"/>
                        </a:lnTo>
                        <a:lnTo>
                          <a:pt x="61" y="38"/>
                        </a:lnTo>
                        <a:lnTo>
                          <a:pt x="87" y="38"/>
                        </a:lnTo>
                        <a:lnTo>
                          <a:pt x="94" y="34"/>
                        </a:lnTo>
                        <a:lnTo>
                          <a:pt x="102" y="31"/>
                        </a:lnTo>
                        <a:lnTo>
                          <a:pt x="107" y="29"/>
                        </a:lnTo>
                        <a:lnTo>
                          <a:pt x="110" y="27"/>
                        </a:lnTo>
                        <a:lnTo>
                          <a:pt x="112" y="23"/>
                        </a:lnTo>
                        <a:lnTo>
                          <a:pt x="113" y="19"/>
                        </a:lnTo>
                        <a:lnTo>
                          <a:pt x="132" y="27"/>
                        </a:lnTo>
                        <a:lnTo>
                          <a:pt x="142" y="32"/>
                        </a:lnTo>
                        <a:lnTo>
                          <a:pt x="150" y="36"/>
                        </a:lnTo>
                        <a:lnTo>
                          <a:pt x="161" y="44"/>
                        </a:lnTo>
                        <a:lnTo>
                          <a:pt x="161" y="19"/>
                        </a:lnTo>
                        <a:lnTo>
                          <a:pt x="188" y="19"/>
                        </a:lnTo>
                        <a:lnTo>
                          <a:pt x="209" y="19"/>
                        </a:lnTo>
                        <a:lnTo>
                          <a:pt x="224" y="19"/>
                        </a:lnTo>
                        <a:lnTo>
                          <a:pt x="233" y="19"/>
                        </a:lnTo>
                        <a:lnTo>
                          <a:pt x="243" y="19"/>
                        </a:lnTo>
                        <a:lnTo>
                          <a:pt x="253" y="19"/>
                        </a:lnTo>
                        <a:lnTo>
                          <a:pt x="256" y="17"/>
                        </a:lnTo>
                        <a:lnTo>
                          <a:pt x="260" y="16"/>
                        </a:lnTo>
                        <a:lnTo>
                          <a:pt x="264" y="14"/>
                        </a:lnTo>
                        <a:lnTo>
                          <a:pt x="266" y="12"/>
                        </a:lnTo>
                        <a:lnTo>
                          <a:pt x="269" y="14"/>
                        </a:lnTo>
                        <a:lnTo>
                          <a:pt x="273" y="14"/>
                        </a:lnTo>
                        <a:lnTo>
                          <a:pt x="276" y="13"/>
                        </a:lnTo>
                        <a:lnTo>
                          <a:pt x="279" y="11"/>
                        </a:lnTo>
                        <a:lnTo>
                          <a:pt x="281" y="8"/>
                        </a:lnTo>
                        <a:lnTo>
                          <a:pt x="285" y="6"/>
                        </a:lnTo>
                        <a:lnTo>
                          <a:pt x="286" y="3"/>
                        </a:lnTo>
                        <a:lnTo>
                          <a:pt x="287" y="0"/>
                        </a:lnTo>
                        <a:lnTo>
                          <a:pt x="320" y="0"/>
                        </a:lnTo>
                        <a:lnTo>
                          <a:pt x="321" y="5"/>
                        </a:lnTo>
                        <a:lnTo>
                          <a:pt x="324" y="9"/>
                        </a:lnTo>
                        <a:lnTo>
                          <a:pt x="329" y="11"/>
                        </a:lnTo>
                        <a:lnTo>
                          <a:pt x="333" y="12"/>
                        </a:lnTo>
                        <a:lnTo>
                          <a:pt x="338" y="11"/>
                        </a:lnTo>
                        <a:lnTo>
                          <a:pt x="345" y="9"/>
                        </a:lnTo>
                        <a:lnTo>
                          <a:pt x="348" y="7"/>
                        </a:lnTo>
                        <a:lnTo>
                          <a:pt x="351" y="5"/>
                        </a:lnTo>
                        <a:lnTo>
                          <a:pt x="353" y="3"/>
                        </a:lnTo>
                        <a:lnTo>
                          <a:pt x="353" y="0"/>
                        </a:lnTo>
                        <a:lnTo>
                          <a:pt x="358" y="3"/>
                        </a:lnTo>
                        <a:lnTo>
                          <a:pt x="363" y="6"/>
                        </a:lnTo>
                        <a:lnTo>
                          <a:pt x="367" y="7"/>
                        </a:lnTo>
                        <a:lnTo>
                          <a:pt x="371" y="8"/>
                        </a:lnTo>
                        <a:lnTo>
                          <a:pt x="380" y="8"/>
                        </a:lnTo>
                        <a:lnTo>
                          <a:pt x="389" y="7"/>
                        </a:lnTo>
                        <a:lnTo>
                          <a:pt x="404" y="3"/>
                        </a:lnTo>
                        <a:lnTo>
                          <a:pt x="420" y="0"/>
                        </a:lnTo>
                        <a:lnTo>
                          <a:pt x="436" y="1"/>
                        </a:lnTo>
                        <a:lnTo>
                          <a:pt x="453" y="2"/>
                        </a:lnTo>
                        <a:lnTo>
                          <a:pt x="467" y="4"/>
                        </a:lnTo>
                        <a:lnTo>
                          <a:pt x="482" y="6"/>
                        </a:lnTo>
                        <a:lnTo>
                          <a:pt x="498" y="9"/>
                        </a:lnTo>
                        <a:lnTo>
                          <a:pt x="513" y="11"/>
                        </a:lnTo>
                        <a:lnTo>
                          <a:pt x="528" y="12"/>
                        </a:lnTo>
                        <a:lnTo>
                          <a:pt x="546" y="12"/>
                        </a:lnTo>
                        <a:lnTo>
                          <a:pt x="546" y="44"/>
                        </a:lnTo>
                        <a:lnTo>
                          <a:pt x="545" y="49"/>
                        </a:lnTo>
                        <a:lnTo>
                          <a:pt x="542" y="55"/>
                        </a:lnTo>
                        <a:lnTo>
                          <a:pt x="539" y="58"/>
                        </a:lnTo>
                        <a:lnTo>
                          <a:pt x="537" y="60"/>
                        </a:lnTo>
                        <a:lnTo>
                          <a:pt x="535" y="61"/>
                        </a:lnTo>
                        <a:lnTo>
                          <a:pt x="533" y="62"/>
                        </a:lnTo>
                        <a:lnTo>
                          <a:pt x="513" y="62"/>
                        </a:lnTo>
                        <a:lnTo>
                          <a:pt x="498" y="60"/>
                        </a:lnTo>
                        <a:lnTo>
                          <a:pt x="490" y="57"/>
                        </a:lnTo>
                        <a:lnTo>
                          <a:pt x="483" y="54"/>
                        </a:lnTo>
                        <a:lnTo>
                          <a:pt x="478" y="50"/>
                        </a:lnTo>
                        <a:lnTo>
                          <a:pt x="472" y="44"/>
                        </a:lnTo>
                        <a:lnTo>
                          <a:pt x="413" y="44"/>
                        </a:lnTo>
                        <a:lnTo>
                          <a:pt x="421" y="58"/>
                        </a:lnTo>
                        <a:lnTo>
                          <a:pt x="428" y="70"/>
                        </a:lnTo>
                        <a:lnTo>
                          <a:pt x="438" y="81"/>
                        </a:lnTo>
                        <a:lnTo>
                          <a:pt x="448" y="89"/>
                        </a:lnTo>
                        <a:lnTo>
                          <a:pt x="459" y="96"/>
                        </a:lnTo>
                        <a:lnTo>
                          <a:pt x="471" y="102"/>
                        </a:lnTo>
                        <a:lnTo>
                          <a:pt x="484" y="107"/>
                        </a:lnTo>
                        <a:lnTo>
                          <a:pt x="499" y="111"/>
                        </a:lnTo>
                        <a:lnTo>
                          <a:pt x="493" y="119"/>
                        </a:lnTo>
                        <a:lnTo>
                          <a:pt x="488" y="126"/>
                        </a:lnTo>
                        <a:lnTo>
                          <a:pt x="481" y="132"/>
                        </a:lnTo>
                        <a:lnTo>
                          <a:pt x="475" y="136"/>
                        </a:lnTo>
                        <a:lnTo>
                          <a:pt x="466" y="139"/>
                        </a:lnTo>
                        <a:lnTo>
                          <a:pt x="458" y="141"/>
                        </a:lnTo>
                        <a:lnTo>
                          <a:pt x="449" y="142"/>
                        </a:lnTo>
                        <a:lnTo>
                          <a:pt x="439" y="142"/>
                        </a:lnTo>
                        <a:lnTo>
                          <a:pt x="432" y="142"/>
                        </a:lnTo>
                        <a:lnTo>
                          <a:pt x="426" y="141"/>
                        </a:lnTo>
                        <a:lnTo>
                          <a:pt x="421" y="139"/>
                        </a:lnTo>
                        <a:lnTo>
                          <a:pt x="416" y="136"/>
                        </a:lnTo>
                        <a:lnTo>
                          <a:pt x="412" y="134"/>
                        </a:lnTo>
                        <a:lnTo>
                          <a:pt x="409" y="132"/>
                        </a:lnTo>
                        <a:lnTo>
                          <a:pt x="404" y="131"/>
                        </a:lnTo>
                        <a:lnTo>
                          <a:pt x="399" y="130"/>
                        </a:lnTo>
                        <a:lnTo>
                          <a:pt x="394" y="128"/>
                        </a:lnTo>
                        <a:lnTo>
                          <a:pt x="390" y="125"/>
                        </a:lnTo>
                        <a:lnTo>
                          <a:pt x="385" y="121"/>
                        </a:lnTo>
                        <a:lnTo>
                          <a:pt x="381" y="116"/>
                        </a:lnTo>
                        <a:lnTo>
                          <a:pt x="378" y="110"/>
                        </a:lnTo>
                        <a:lnTo>
                          <a:pt x="375" y="104"/>
                        </a:lnTo>
                        <a:lnTo>
                          <a:pt x="374" y="98"/>
                        </a:lnTo>
                        <a:lnTo>
                          <a:pt x="372" y="93"/>
                        </a:lnTo>
                        <a:lnTo>
                          <a:pt x="365" y="92"/>
                        </a:lnTo>
                        <a:lnTo>
                          <a:pt x="358" y="90"/>
                        </a:lnTo>
                        <a:lnTo>
                          <a:pt x="351" y="87"/>
                        </a:lnTo>
                        <a:lnTo>
                          <a:pt x="344" y="84"/>
                        </a:lnTo>
                        <a:lnTo>
                          <a:pt x="337" y="81"/>
                        </a:lnTo>
                        <a:lnTo>
                          <a:pt x="331" y="78"/>
                        </a:lnTo>
                        <a:lnTo>
                          <a:pt x="325" y="76"/>
                        </a:lnTo>
                        <a:lnTo>
                          <a:pt x="320" y="75"/>
                        </a:lnTo>
                        <a:lnTo>
                          <a:pt x="314" y="78"/>
                        </a:lnTo>
                        <a:lnTo>
                          <a:pt x="303" y="87"/>
                        </a:lnTo>
                        <a:lnTo>
                          <a:pt x="289" y="101"/>
                        </a:lnTo>
                        <a:lnTo>
                          <a:pt x="274" y="117"/>
                        </a:lnTo>
                        <a:lnTo>
                          <a:pt x="258" y="134"/>
                        </a:lnTo>
                        <a:lnTo>
                          <a:pt x="246" y="150"/>
                        </a:lnTo>
                        <a:lnTo>
                          <a:pt x="241" y="157"/>
                        </a:lnTo>
                        <a:lnTo>
                          <a:pt x="236" y="163"/>
                        </a:lnTo>
                        <a:lnTo>
                          <a:pt x="234" y="169"/>
                        </a:lnTo>
                        <a:lnTo>
                          <a:pt x="233" y="173"/>
                        </a:lnTo>
                        <a:lnTo>
                          <a:pt x="220" y="172"/>
                        </a:lnTo>
                        <a:lnTo>
                          <a:pt x="209" y="171"/>
                        </a:lnTo>
                        <a:lnTo>
                          <a:pt x="198" y="169"/>
                        </a:lnTo>
                        <a:lnTo>
                          <a:pt x="188" y="167"/>
                        </a:lnTo>
                        <a:lnTo>
                          <a:pt x="180" y="163"/>
                        </a:lnTo>
                        <a:lnTo>
                          <a:pt x="172" y="160"/>
                        </a:lnTo>
                        <a:lnTo>
                          <a:pt x="165" y="155"/>
                        </a:lnTo>
                        <a:lnTo>
                          <a:pt x="158" y="151"/>
                        </a:lnTo>
                        <a:lnTo>
                          <a:pt x="136" y="128"/>
                        </a:lnTo>
                        <a:lnTo>
                          <a:pt x="113" y="105"/>
                        </a:lnTo>
                        <a:lnTo>
                          <a:pt x="108" y="100"/>
                        </a:lnTo>
                        <a:lnTo>
                          <a:pt x="101" y="95"/>
                        </a:lnTo>
                        <a:lnTo>
                          <a:pt x="95" y="91"/>
                        </a:lnTo>
                        <a:lnTo>
                          <a:pt x="88" y="87"/>
                        </a:lnTo>
                        <a:lnTo>
                          <a:pt x="74" y="81"/>
                        </a:lnTo>
                        <a:lnTo>
                          <a:pt x="60" y="76"/>
                        </a:lnTo>
                        <a:lnTo>
                          <a:pt x="45" y="70"/>
                        </a:lnTo>
                        <a:lnTo>
                          <a:pt x="31" y="64"/>
                        </a:lnTo>
                        <a:lnTo>
                          <a:pt x="16" y="58"/>
                        </a:lnTo>
                        <a:lnTo>
                          <a:pt x="0" y="50"/>
                        </a:lnTo>
                        <a:lnTo>
                          <a:pt x="6" y="41"/>
                        </a:lnTo>
                        <a:lnTo>
                          <a:pt x="11" y="34"/>
                        </a:lnTo>
                        <a:lnTo>
                          <a:pt x="16" y="28"/>
                        </a:lnTo>
                        <a:lnTo>
                          <a:pt x="21" y="22"/>
                        </a:lnTo>
                        <a:lnTo>
                          <a:pt x="28" y="19"/>
                        </a:lnTo>
                        <a:lnTo>
                          <a:pt x="33" y="15"/>
                        </a:lnTo>
                        <a:lnTo>
                          <a:pt x="40" y="13"/>
                        </a:lnTo>
                        <a:lnTo>
                          <a:pt x="47" y="12"/>
                        </a:lnTo>
                      </a:path>
                    </a:pathLst>
                  </a:custGeom>
                  <a:solidFill>
                    <a:srgbClr val="7030A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84" name="Freeform 548"/>
                  <p:cNvSpPr>
                    <a:spLocks/>
                  </p:cNvSpPr>
                  <p:nvPr>
                    <p:custDataLst>
                      <p:tags r:id="rId368"/>
                    </p:custDataLst>
                  </p:nvPr>
                </p:nvSpPr>
                <p:spPr bwMode="auto">
                  <a:xfrm>
                    <a:off x="4903788" y="1722438"/>
                    <a:ext cx="107950" cy="60325"/>
                  </a:xfrm>
                  <a:custGeom>
                    <a:avLst/>
                    <a:gdLst>
                      <a:gd name="T0" fmla="*/ 2147483647 w 246"/>
                      <a:gd name="T1" fmla="*/ 2147483647 h 42"/>
                      <a:gd name="T2" fmla="*/ 2147483647 w 246"/>
                      <a:gd name="T3" fmla="*/ 2147483647 h 42"/>
                      <a:gd name="T4" fmla="*/ 2147483647 w 246"/>
                      <a:gd name="T5" fmla="*/ 2147483647 h 42"/>
                      <a:gd name="T6" fmla="*/ 2147483647 w 246"/>
                      <a:gd name="T7" fmla="*/ 2147483647 h 42"/>
                      <a:gd name="T8" fmla="*/ 2147483647 w 246"/>
                      <a:gd name="T9" fmla="*/ 2147483647 h 42"/>
                      <a:gd name="T10" fmla="*/ 2147483647 w 246"/>
                      <a:gd name="T11" fmla="*/ 2147483647 h 42"/>
                      <a:gd name="T12" fmla="*/ 2147483647 w 246"/>
                      <a:gd name="T13" fmla="*/ 2147483647 h 42"/>
                      <a:gd name="T14" fmla="*/ 2147483647 w 246"/>
                      <a:gd name="T15" fmla="*/ 2147483647 h 42"/>
                      <a:gd name="T16" fmla="*/ 2147483647 w 246"/>
                      <a:gd name="T17" fmla="*/ 2147483647 h 42"/>
                      <a:gd name="T18" fmla="*/ 2147483647 w 246"/>
                      <a:gd name="T19" fmla="*/ 2147483647 h 42"/>
                      <a:gd name="T20" fmla="*/ 2147483647 w 246"/>
                      <a:gd name="T21" fmla="*/ 2147483647 h 42"/>
                      <a:gd name="T22" fmla="*/ 2147483647 w 246"/>
                      <a:gd name="T23" fmla="*/ 2147483647 h 42"/>
                      <a:gd name="T24" fmla="*/ 2147483647 w 246"/>
                      <a:gd name="T25" fmla="*/ 2147483647 h 42"/>
                      <a:gd name="T26" fmla="*/ 2147483647 w 246"/>
                      <a:gd name="T27" fmla="*/ 2147483647 h 42"/>
                      <a:gd name="T28" fmla="*/ 2147483647 w 246"/>
                      <a:gd name="T29" fmla="*/ 2147483647 h 42"/>
                      <a:gd name="T30" fmla="*/ 2147483647 w 246"/>
                      <a:gd name="T31" fmla="*/ 2147483647 h 42"/>
                      <a:gd name="T32" fmla="*/ 2147483647 w 246"/>
                      <a:gd name="T33" fmla="*/ 2147483647 h 42"/>
                      <a:gd name="T34" fmla="*/ 2147483647 w 246"/>
                      <a:gd name="T35" fmla="*/ 2147483647 h 42"/>
                      <a:gd name="T36" fmla="*/ 2147483647 w 246"/>
                      <a:gd name="T37" fmla="*/ 2147483647 h 42"/>
                      <a:gd name="T38" fmla="*/ 2147483647 w 246"/>
                      <a:gd name="T39" fmla="*/ 2147483647 h 42"/>
                      <a:gd name="T40" fmla="*/ 2147483647 w 246"/>
                      <a:gd name="T41" fmla="*/ 2147483647 h 42"/>
                      <a:gd name="T42" fmla="*/ 2147483647 w 246"/>
                      <a:gd name="T43" fmla="*/ 2147483647 h 42"/>
                      <a:gd name="T44" fmla="*/ 2147483647 w 246"/>
                      <a:gd name="T45" fmla="*/ 2147483647 h 42"/>
                      <a:gd name="T46" fmla="*/ 2147483647 w 246"/>
                      <a:gd name="T47" fmla="*/ 2147483647 h 42"/>
                      <a:gd name="T48" fmla="*/ 2147483647 w 246"/>
                      <a:gd name="T49" fmla="*/ 2147483647 h 42"/>
                      <a:gd name="T50" fmla="*/ 2147483647 w 246"/>
                      <a:gd name="T51" fmla="*/ 2147483647 h 42"/>
                      <a:gd name="T52" fmla="*/ 2147483647 w 246"/>
                      <a:gd name="T53" fmla="*/ 2147483647 h 42"/>
                      <a:gd name="T54" fmla="*/ 2147483647 w 246"/>
                      <a:gd name="T55" fmla="*/ 2147483647 h 42"/>
                      <a:gd name="T56" fmla="*/ 2147483647 w 246"/>
                      <a:gd name="T57" fmla="*/ 2147483647 h 42"/>
                      <a:gd name="T58" fmla="*/ 2147483647 w 246"/>
                      <a:gd name="T59" fmla="*/ 2147483647 h 42"/>
                      <a:gd name="T60" fmla="*/ 2147483647 w 246"/>
                      <a:gd name="T61" fmla="*/ 2147483647 h 42"/>
                      <a:gd name="T62" fmla="*/ 2147483647 w 246"/>
                      <a:gd name="T63" fmla="*/ 2147483647 h 42"/>
                      <a:gd name="T64" fmla="*/ 2147483647 w 246"/>
                      <a:gd name="T65" fmla="*/ 0 h 42"/>
                      <a:gd name="T66" fmla="*/ 2147483647 w 246"/>
                      <a:gd name="T67" fmla="*/ 2147483647 h 42"/>
                      <a:gd name="T68" fmla="*/ 2147483647 w 246"/>
                      <a:gd name="T69" fmla="*/ 2147483647 h 42"/>
                      <a:gd name="T70" fmla="*/ 2147483647 w 246"/>
                      <a:gd name="T71" fmla="*/ 2147483647 h 42"/>
                      <a:gd name="T72" fmla="*/ 2147483647 w 246"/>
                      <a:gd name="T73" fmla="*/ 2147483647 h 42"/>
                      <a:gd name="T74" fmla="*/ 2147483647 w 246"/>
                      <a:gd name="T75" fmla="*/ 2147483647 h 42"/>
                      <a:gd name="T76" fmla="*/ 2147483647 w 246"/>
                      <a:gd name="T77" fmla="*/ 2147483647 h 42"/>
                      <a:gd name="T78" fmla="*/ 2147483647 w 246"/>
                      <a:gd name="T79" fmla="*/ 2147483647 h 42"/>
                      <a:gd name="T80" fmla="*/ 2147483647 w 246"/>
                      <a:gd name="T81" fmla="*/ 2147483647 h 42"/>
                      <a:gd name="T82" fmla="*/ 2147483647 w 246"/>
                      <a:gd name="T83" fmla="*/ 2147483647 h 42"/>
                      <a:gd name="T84" fmla="*/ 2147483647 w 246"/>
                      <a:gd name="T85" fmla="*/ 2147483647 h 42"/>
                      <a:gd name="T86" fmla="*/ 2147483647 w 246"/>
                      <a:gd name="T87" fmla="*/ 2147483647 h 42"/>
                      <a:gd name="T88" fmla="*/ 2147483647 w 246"/>
                      <a:gd name="T89" fmla="*/ 2147483647 h 42"/>
                      <a:gd name="T90" fmla="*/ 2147483647 w 246"/>
                      <a:gd name="T91" fmla="*/ 2147483647 h 42"/>
                      <a:gd name="T92" fmla="*/ 0 w 246"/>
                      <a:gd name="T93" fmla="*/ 2147483647 h 42"/>
                      <a:gd name="T94" fmla="*/ 2147483647 w 246"/>
                      <a:gd name="T95" fmla="*/ 2147483647 h 42"/>
                      <a:gd name="T96" fmla="*/ 2147483647 w 246"/>
                      <a:gd name="T97" fmla="*/ 2147483647 h 42"/>
                      <a:gd name="T98" fmla="*/ 2147483647 w 246"/>
                      <a:gd name="T99" fmla="*/ 2147483647 h 42"/>
                      <a:gd name="T100" fmla="*/ 2147483647 w 246"/>
                      <a:gd name="T101" fmla="*/ 2147483647 h 42"/>
                      <a:gd name="T102" fmla="*/ 2147483647 w 246"/>
                      <a:gd name="T103" fmla="*/ 2147483647 h 42"/>
                      <a:gd name="T104" fmla="*/ 2147483647 w 246"/>
                      <a:gd name="T105" fmla="*/ 2147483647 h 42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w 246"/>
                      <a:gd name="T160" fmla="*/ 0 h 42"/>
                      <a:gd name="T161" fmla="*/ 246 w 246"/>
                      <a:gd name="T162" fmla="*/ 42 h 42"/>
                    </a:gdLst>
                    <a:ahLst/>
                    <a:cxnLst>
                      <a:cxn ang="T106">
                        <a:pos x="T0" y="T1"/>
                      </a:cxn>
                      <a:cxn ang="T107">
                        <a:pos x="T2" y="T3"/>
                      </a:cxn>
                      <a:cxn ang="T108">
                        <a:pos x="T4" y="T5"/>
                      </a:cxn>
                      <a:cxn ang="T109">
                        <a:pos x="T6" y="T7"/>
                      </a:cxn>
                      <a:cxn ang="T110">
                        <a:pos x="T8" y="T9"/>
                      </a:cxn>
                      <a:cxn ang="T111">
                        <a:pos x="T10" y="T11"/>
                      </a:cxn>
                      <a:cxn ang="T112">
                        <a:pos x="T12" y="T13"/>
                      </a:cxn>
                      <a:cxn ang="T113">
                        <a:pos x="T14" y="T15"/>
                      </a:cxn>
                      <a:cxn ang="T114">
                        <a:pos x="T16" y="T17"/>
                      </a:cxn>
                      <a:cxn ang="T115">
                        <a:pos x="T18" y="T19"/>
                      </a:cxn>
                      <a:cxn ang="T116">
                        <a:pos x="T20" y="T21"/>
                      </a:cxn>
                      <a:cxn ang="T117">
                        <a:pos x="T22" y="T23"/>
                      </a:cxn>
                      <a:cxn ang="T118">
                        <a:pos x="T24" y="T25"/>
                      </a:cxn>
                      <a:cxn ang="T119">
                        <a:pos x="T26" y="T27"/>
                      </a:cxn>
                      <a:cxn ang="T120">
                        <a:pos x="T28" y="T29"/>
                      </a:cxn>
                      <a:cxn ang="T121">
                        <a:pos x="T30" y="T31"/>
                      </a:cxn>
                      <a:cxn ang="T122">
                        <a:pos x="T32" y="T33"/>
                      </a:cxn>
                      <a:cxn ang="T123">
                        <a:pos x="T34" y="T35"/>
                      </a:cxn>
                      <a:cxn ang="T124">
                        <a:pos x="T36" y="T37"/>
                      </a:cxn>
                      <a:cxn ang="T125">
                        <a:pos x="T38" y="T39"/>
                      </a:cxn>
                      <a:cxn ang="T126">
                        <a:pos x="T40" y="T41"/>
                      </a:cxn>
                      <a:cxn ang="T127">
                        <a:pos x="T42" y="T43"/>
                      </a:cxn>
                      <a:cxn ang="T128">
                        <a:pos x="T44" y="T45"/>
                      </a:cxn>
                      <a:cxn ang="T129">
                        <a:pos x="T46" y="T47"/>
                      </a:cxn>
                      <a:cxn ang="T130">
                        <a:pos x="T48" y="T49"/>
                      </a:cxn>
                      <a:cxn ang="T131">
                        <a:pos x="T50" y="T51"/>
                      </a:cxn>
                      <a:cxn ang="T132">
                        <a:pos x="T52" y="T53"/>
                      </a:cxn>
                      <a:cxn ang="T133">
                        <a:pos x="T54" y="T55"/>
                      </a:cxn>
                      <a:cxn ang="T134">
                        <a:pos x="T56" y="T57"/>
                      </a:cxn>
                      <a:cxn ang="T135">
                        <a:pos x="T58" y="T59"/>
                      </a:cxn>
                      <a:cxn ang="T136">
                        <a:pos x="T60" y="T61"/>
                      </a:cxn>
                      <a:cxn ang="T137">
                        <a:pos x="T62" y="T63"/>
                      </a:cxn>
                      <a:cxn ang="T138">
                        <a:pos x="T64" y="T65"/>
                      </a:cxn>
                      <a:cxn ang="T139">
                        <a:pos x="T66" y="T67"/>
                      </a:cxn>
                      <a:cxn ang="T140">
                        <a:pos x="T68" y="T69"/>
                      </a:cxn>
                      <a:cxn ang="T141">
                        <a:pos x="T70" y="T71"/>
                      </a:cxn>
                      <a:cxn ang="T142">
                        <a:pos x="T72" y="T73"/>
                      </a:cxn>
                      <a:cxn ang="T143">
                        <a:pos x="T74" y="T75"/>
                      </a:cxn>
                      <a:cxn ang="T144">
                        <a:pos x="T76" y="T77"/>
                      </a:cxn>
                      <a:cxn ang="T145">
                        <a:pos x="T78" y="T79"/>
                      </a:cxn>
                      <a:cxn ang="T146">
                        <a:pos x="T80" y="T81"/>
                      </a:cxn>
                      <a:cxn ang="T147">
                        <a:pos x="T82" y="T83"/>
                      </a:cxn>
                      <a:cxn ang="T148">
                        <a:pos x="T84" y="T85"/>
                      </a:cxn>
                      <a:cxn ang="T149">
                        <a:pos x="T86" y="T87"/>
                      </a:cxn>
                      <a:cxn ang="T150">
                        <a:pos x="T88" y="T89"/>
                      </a:cxn>
                      <a:cxn ang="T151">
                        <a:pos x="T90" y="T91"/>
                      </a:cxn>
                      <a:cxn ang="T152">
                        <a:pos x="T92" y="T93"/>
                      </a:cxn>
                      <a:cxn ang="T153">
                        <a:pos x="T94" y="T95"/>
                      </a:cxn>
                      <a:cxn ang="T154">
                        <a:pos x="T96" y="T97"/>
                      </a:cxn>
                      <a:cxn ang="T155">
                        <a:pos x="T98" y="T99"/>
                      </a:cxn>
                      <a:cxn ang="T156">
                        <a:pos x="T100" y="T101"/>
                      </a:cxn>
                      <a:cxn ang="T157">
                        <a:pos x="T102" y="T103"/>
                      </a:cxn>
                      <a:cxn ang="T158">
                        <a:pos x="T104" y="T105"/>
                      </a:cxn>
                    </a:cxnLst>
                    <a:rect l="T159" t="T160" r="T161" b="T162"/>
                    <a:pathLst>
                      <a:path w="246" h="42">
                        <a:moveTo>
                          <a:pt x="27" y="36"/>
                        </a:moveTo>
                        <a:lnTo>
                          <a:pt x="36" y="36"/>
                        </a:lnTo>
                        <a:lnTo>
                          <a:pt x="45" y="35"/>
                        </a:lnTo>
                        <a:lnTo>
                          <a:pt x="53" y="33"/>
                        </a:lnTo>
                        <a:lnTo>
                          <a:pt x="59" y="31"/>
                        </a:lnTo>
                        <a:lnTo>
                          <a:pt x="66" y="30"/>
                        </a:lnTo>
                        <a:lnTo>
                          <a:pt x="72" y="29"/>
                        </a:lnTo>
                        <a:lnTo>
                          <a:pt x="80" y="29"/>
                        </a:lnTo>
                        <a:lnTo>
                          <a:pt x="87" y="30"/>
                        </a:lnTo>
                        <a:lnTo>
                          <a:pt x="87" y="42"/>
                        </a:lnTo>
                        <a:lnTo>
                          <a:pt x="154" y="42"/>
                        </a:lnTo>
                        <a:lnTo>
                          <a:pt x="154" y="39"/>
                        </a:lnTo>
                        <a:lnTo>
                          <a:pt x="156" y="36"/>
                        </a:lnTo>
                        <a:lnTo>
                          <a:pt x="159" y="33"/>
                        </a:lnTo>
                        <a:lnTo>
                          <a:pt x="163" y="31"/>
                        </a:lnTo>
                        <a:lnTo>
                          <a:pt x="175" y="26"/>
                        </a:lnTo>
                        <a:lnTo>
                          <a:pt x="190" y="23"/>
                        </a:lnTo>
                        <a:lnTo>
                          <a:pt x="221" y="17"/>
                        </a:lnTo>
                        <a:lnTo>
                          <a:pt x="246" y="12"/>
                        </a:lnTo>
                        <a:lnTo>
                          <a:pt x="212" y="13"/>
                        </a:lnTo>
                        <a:lnTo>
                          <a:pt x="186" y="14"/>
                        </a:lnTo>
                        <a:lnTo>
                          <a:pt x="178" y="15"/>
                        </a:lnTo>
                        <a:lnTo>
                          <a:pt x="171" y="15"/>
                        </a:lnTo>
                        <a:lnTo>
                          <a:pt x="168" y="14"/>
                        </a:lnTo>
                        <a:lnTo>
                          <a:pt x="167" y="12"/>
                        </a:lnTo>
                        <a:lnTo>
                          <a:pt x="159" y="16"/>
                        </a:lnTo>
                        <a:lnTo>
                          <a:pt x="152" y="17"/>
                        </a:lnTo>
                        <a:lnTo>
                          <a:pt x="147" y="17"/>
                        </a:lnTo>
                        <a:lnTo>
                          <a:pt x="141" y="15"/>
                        </a:lnTo>
                        <a:lnTo>
                          <a:pt x="137" y="12"/>
                        </a:lnTo>
                        <a:lnTo>
                          <a:pt x="133" y="9"/>
                        </a:lnTo>
                        <a:lnTo>
                          <a:pt x="129" y="5"/>
                        </a:lnTo>
                        <a:lnTo>
                          <a:pt x="126" y="0"/>
                        </a:lnTo>
                        <a:lnTo>
                          <a:pt x="121" y="2"/>
                        </a:lnTo>
                        <a:lnTo>
                          <a:pt x="113" y="4"/>
                        </a:lnTo>
                        <a:lnTo>
                          <a:pt x="103" y="5"/>
                        </a:lnTo>
                        <a:lnTo>
                          <a:pt x="93" y="5"/>
                        </a:lnTo>
                        <a:lnTo>
                          <a:pt x="74" y="6"/>
                        </a:lnTo>
                        <a:lnTo>
                          <a:pt x="60" y="6"/>
                        </a:lnTo>
                        <a:lnTo>
                          <a:pt x="58" y="9"/>
                        </a:lnTo>
                        <a:lnTo>
                          <a:pt x="56" y="12"/>
                        </a:lnTo>
                        <a:lnTo>
                          <a:pt x="54" y="15"/>
                        </a:lnTo>
                        <a:lnTo>
                          <a:pt x="50" y="17"/>
                        </a:lnTo>
                        <a:lnTo>
                          <a:pt x="42" y="20"/>
                        </a:lnTo>
                        <a:lnTo>
                          <a:pt x="33" y="22"/>
                        </a:lnTo>
                        <a:lnTo>
                          <a:pt x="14" y="24"/>
                        </a:lnTo>
                        <a:lnTo>
                          <a:pt x="0" y="24"/>
                        </a:lnTo>
                        <a:lnTo>
                          <a:pt x="1" y="27"/>
                        </a:lnTo>
                        <a:lnTo>
                          <a:pt x="3" y="29"/>
                        </a:lnTo>
                        <a:lnTo>
                          <a:pt x="5" y="31"/>
                        </a:lnTo>
                        <a:lnTo>
                          <a:pt x="9" y="33"/>
                        </a:lnTo>
                        <a:lnTo>
                          <a:pt x="17" y="35"/>
                        </a:lnTo>
                        <a:lnTo>
                          <a:pt x="27" y="36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85" name="Freeform 549"/>
                  <p:cNvSpPr>
                    <a:spLocks/>
                  </p:cNvSpPr>
                  <p:nvPr>
                    <p:custDataLst>
                      <p:tags r:id="rId369"/>
                    </p:custDataLst>
                  </p:nvPr>
                </p:nvSpPr>
                <p:spPr bwMode="auto">
                  <a:xfrm>
                    <a:off x="5046663" y="1704975"/>
                    <a:ext cx="63500" cy="57150"/>
                  </a:xfrm>
                  <a:custGeom>
                    <a:avLst/>
                    <a:gdLst>
                      <a:gd name="T0" fmla="*/ 2147483647 w 149"/>
                      <a:gd name="T1" fmla="*/ 0 h 61"/>
                      <a:gd name="T2" fmla="*/ 2147483647 w 149"/>
                      <a:gd name="T3" fmla="*/ 2147483647 h 61"/>
                      <a:gd name="T4" fmla="*/ 2147483647 w 149"/>
                      <a:gd name="T5" fmla="*/ 2147483647 h 61"/>
                      <a:gd name="T6" fmla="*/ 2147483647 w 149"/>
                      <a:gd name="T7" fmla="*/ 2147483647 h 61"/>
                      <a:gd name="T8" fmla="*/ 2147483647 w 149"/>
                      <a:gd name="T9" fmla="*/ 2147483647 h 61"/>
                      <a:gd name="T10" fmla="*/ 2147483647 w 149"/>
                      <a:gd name="T11" fmla="*/ 2147483647 h 61"/>
                      <a:gd name="T12" fmla="*/ 2147483647 w 149"/>
                      <a:gd name="T13" fmla="*/ 2147483647 h 61"/>
                      <a:gd name="T14" fmla="*/ 2147483647 w 149"/>
                      <a:gd name="T15" fmla="*/ 2147483647 h 61"/>
                      <a:gd name="T16" fmla="*/ 2147483647 w 149"/>
                      <a:gd name="T17" fmla="*/ 2147483647 h 61"/>
                      <a:gd name="T18" fmla="*/ 2147483647 w 149"/>
                      <a:gd name="T19" fmla="*/ 2147483647 h 61"/>
                      <a:gd name="T20" fmla="*/ 2147483647 w 149"/>
                      <a:gd name="T21" fmla="*/ 2147483647 h 61"/>
                      <a:gd name="T22" fmla="*/ 2147483647 w 149"/>
                      <a:gd name="T23" fmla="*/ 2147483647 h 61"/>
                      <a:gd name="T24" fmla="*/ 2147483647 w 149"/>
                      <a:gd name="T25" fmla="*/ 2147483647 h 61"/>
                      <a:gd name="T26" fmla="*/ 2147483647 w 149"/>
                      <a:gd name="T27" fmla="*/ 2147483647 h 61"/>
                      <a:gd name="T28" fmla="*/ 2147483647 w 149"/>
                      <a:gd name="T29" fmla="*/ 2147483647 h 61"/>
                      <a:gd name="T30" fmla="*/ 2147483647 w 149"/>
                      <a:gd name="T31" fmla="*/ 2147483647 h 61"/>
                      <a:gd name="T32" fmla="*/ 2147483647 w 149"/>
                      <a:gd name="T33" fmla="*/ 2147483647 h 61"/>
                      <a:gd name="T34" fmla="*/ 2147483647 w 149"/>
                      <a:gd name="T35" fmla="*/ 2147483647 h 61"/>
                      <a:gd name="T36" fmla="*/ 2147483647 w 149"/>
                      <a:gd name="T37" fmla="*/ 2147483647 h 61"/>
                      <a:gd name="T38" fmla="*/ 2147483647 w 149"/>
                      <a:gd name="T39" fmla="*/ 2147483647 h 61"/>
                      <a:gd name="T40" fmla="*/ 2147483647 w 149"/>
                      <a:gd name="T41" fmla="*/ 2147483647 h 61"/>
                      <a:gd name="T42" fmla="*/ 2147483647 w 149"/>
                      <a:gd name="T43" fmla="*/ 2147483647 h 61"/>
                      <a:gd name="T44" fmla="*/ 2147483647 w 149"/>
                      <a:gd name="T45" fmla="*/ 2147483647 h 61"/>
                      <a:gd name="T46" fmla="*/ 2147483647 w 149"/>
                      <a:gd name="T47" fmla="*/ 2147483647 h 61"/>
                      <a:gd name="T48" fmla="*/ 2147483647 w 149"/>
                      <a:gd name="T49" fmla="*/ 2147483647 h 61"/>
                      <a:gd name="T50" fmla="*/ 2147483647 w 149"/>
                      <a:gd name="T51" fmla="*/ 2147483647 h 61"/>
                      <a:gd name="T52" fmla="*/ 2147483647 w 149"/>
                      <a:gd name="T53" fmla="*/ 2147483647 h 61"/>
                      <a:gd name="T54" fmla="*/ 2147483647 w 149"/>
                      <a:gd name="T55" fmla="*/ 2147483647 h 61"/>
                      <a:gd name="T56" fmla="*/ 2147483647 w 149"/>
                      <a:gd name="T57" fmla="*/ 2147483647 h 61"/>
                      <a:gd name="T58" fmla="*/ 2147483647 w 149"/>
                      <a:gd name="T59" fmla="*/ 2147483647 h 61"/>
                      <a:gd name="T60" fmla="*/ 2147483647 w 149"/>
                      <a:gd name="T61" fmla="*/ 2147483647 h 61"/>
                      <a:gd name="T62" fmla="*/ 2147483647 w 149"/>
                      <a:gd name="T63" fmla="*/ 2147483647 h 61"/>
                      <a:gd name="T64" fmla="*/ 0 w 149"/>
                      <a:gd name="T65" fmla="*/ 2147483647 h 61"/>
                      <a:gd name="T66" fmla="*/ 0 w 149"/>
                      <a:gd name="T67" fmla="*/ 2147483647 h 61"/>
                      <a:gd name="T68" fmla="*/ 2147483647 w 149"/>
                      <a:gd name="T69" fmla="*/ 2147483647 h 61"/>
                      <a:gd name="T70" fmla="*/ 2147483647 w 149"/>
                      <a:gd name="T71" fmla="*/ 2147483647 h 61"/>
                      <a:gd name="T72" fmla="*/ 2147483647 w 149"/>
                      <a:gd name="T73" fmla="*/ 2147483647 h 61"/>
                      <a:gd name="T74" fmla="*/ 2147483647 w 149"/>
                      <a:gd name="T75" fmla="*/ 2147483647 h 61"/>
                      <a:gd name="T76" fmla="*/ 2147483647 w 149"/>
                      <a:gd name="T77" fmla="*/ 2147483647 h 61"/>
                      <a:gd name="T78" fmla="*/ 2147483647 w 149"/>
                      <a:gd name="T79" fmla="*/ 2147483647 h 61"/>
                      <a:gd name="T80" fmla="*/ 2147483647 w 149"/>
                      <a:gd name="T81" fmla="*/ 2147483647 h 61"/>
                      <a:gd name="T82" fmla="*/ 2147483647 w 149"/>
                      <a:gd name="T83" fmla="*/ 2147483647 h 61"/>
                      <a:gd name="T84" fmla="*/ 2147483647 w 149"/>
                      <a:gd name="T85" fmla="*/ 0 h 61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49"/>
                      <a:gd name="T130" fmla="*/ 0 h 61"/>
                      <a:gd name="T131" fmla="*/ 149 w 149"/>
                      <a:gd name="T132" fmla="*/ 61 h 61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49" h="61">
                        <a:moveTo>
                          <a:pt x="103" y="0"/>
                        </a:moveTo>
                        <a:lnTo>
                          <a:pt x="118" y="1"/>
                        </a:lnTo>
                        <a:lnTo>
                          <a:pt x="134" y="3"/>
                        </a:lnTo>
                        <a:lnTo>
                          <a:pt x="145" y="5"/>
                        </a:lnTo>
                        <a:lnTo>
                          <a:pt x="149" y="6"/>
                        </a:lnTo>
                        <a:lnTo>
                          <a:pt x="149" y="8"/>
                        </a:lnTo>
                        <a:lnTo>
                          <a:pt x="147" y="10"/>
                        </a:lnTo>
                        <a:lnTo>
                          <a:pt x="145" y="12"/>
                        </a:lnTo>
                        <a:lnTo>
                          <a:pt x="141" y="13"/>
                        </a:lnTo>
                        <a:lnTo>
                          <a:pt x="137" y="14"/>
                        </a:lnTo>
                        <a:lnTo>
                          <a:pt x="132" y="14"/>
                        </a:lnTo>
                        <a:lnTo>
                          <a:pt x="127" y="14"/>
                        </a:lnTo>
                        <a:lnTo>
                          <a:pt x="123" y="12"/>
                        </a:lnTo>
                        <a:lnTo>
                          <a:pt x="123" y="23"/>
                        </a:lnTo>
                        <a:lnTo>
                          <a:pt x="123" y="33"/>
                        </a:lnTo>
                        <a:lnTo>
                          <a:pt x="123" y="41"/>
                        </a:lnTo>
                        <a:lnTo>
                          <a:pt x="123" y="49"/>
                        </a:lnTo>
                        <a:lnTo>
                          <a:pt x="116" y="50"/>
                        </a:lnTo>
                        <a:lnTo>
                          <a:pt x="109" y="51"/>
                        </a:lnTo>
                        <a:lnTo>
                          <a:pt x="104" y="53"/>
                        </a:lnTo>
                        <a:lnTo>
                          <a:pt x="100" y="55"/>
                        </a:lnTo>
                        <a:lnTo>
                          <a:pt x="94" y="57"/>
                        </a:lnTo>
                        <a:lnTo>
                          <a:pt x="89" y="59"/>
                        </a:lnTo>
                        <a:lnTo>
                          <a:pt x="83" y="61"/>
                        </a:lnTo>
                        <a:lnTo>
                          <a:pt x="76" y="61"/>
                        </a:lnTo>
                        <a:lnTo>
                          <a:pt x="67" y="60"/>
                        </a:lnTo>
                        <a:lnTo>
                          <a:pt x="53" y="57"/>
                        </a:lnTo>
                        <a:lnTo>
                          <a:pt x="39" y="54"/>
                        </a:lnTo>
                        <a:lnTo>
                          <a:pt x="25" y="49"/>
                        </a:lnTo>
                        <a:lnTo>
                          <a:pt x="12" y="45"/>
                        </a:lnTo>
                        <a:lnTo>
                          <a:pt x="3" y="41"/>
                        </a:lnTo>
                        <a:lnTo>
                          <a:pt x="1" y="39"/>
                        </a:lnTo>
                        <a:lnTo>
                          <a:pt x="0" y="38"/>
                        </a:lnTo>
                        <a:lnTo>
                          <a:pt x="0" y="37"/>
                        </a:lnTo>
                        <a:lnTo>
                          <a:pt x="3" y="37"/>
                        </a:lnTo>
                        <a:lnTo>
                          <a:pt x="19" y="36"/>
                        </a:lnTo>
                        <a:lnTo>
                          <a:pt x="35" y="35"/>
                        </a:lnTo>
                        <a:lnTo>
                          <a:pt x="48" y="32"/>
                        </a:lnTo>
                        <a:lnTo>
                          <a:pt x="60" y="27"/>
                        </a:lnTo>
                        <a:lnTo>
                          <a:pt x="72" y="22"/>
                        </a:lnTo>
                        <a:lnTo>
                          <a:pt x="82" y="16"/>
                        </a:lnTo>
                        <a:lnTo>
                          <a:pt x="93" y="8"/>
                        </a:lnTo>
                        <a:lnTo>
                          <a:pt x="103" y="0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86" name="Freeform 550"/>
                  <p:cNvSpPr>
                    <a:spLocks/>
                  </p:cNvSpPr>
                  <p:nvPr>
                    <p:custDataLst>
                      <p:tags r:id="rId370"/>
                    </p:custDataLst>
                  </p:nvPr>
                </p:nvSpPr>
                <p:spPr bwMode="auto">
                  <a:xfrm>
                    <a:off x="5083175" y="1712913"/>
                    <a:ext cx="130175" cy="57150"/>
                  </a:xfrm>
                  <a:custGeom>
                    <a:avLst/>
                    <a:gdLst>
                      <a:gd name="T0" fmla="*/ 2147483647 w 299"/>
                      <a:gd name="T1" fmla="*/ 2147483647 h 74"/>
                      <a:gd name="T2" fmla="*/ 2147483647 w 299"/>
                      <a:gd name="T3" fmla="*/ 2147483647 h 74"/>
                      <a:gd name="T4" fmla="*/ 2147483647 w 299"/>
                      <a:gd name="T5" fmla="*/ 2147483647 h 74"/>
                      <a:gd name="T6" fmla="*/ 2147483647 w 299"/>
                      <a:gd name="T7" fmla="*/ 2147483647 h 74"/>
                      <a:gd name="T8" fmla="*/ 2147483647 w 299"/>
                      <a:gd name="T9" fmla="*/ 2147483647 h 74"/>
                      <a:gd name="T10" fmla="*/ 2147483647 w 299"/>
                      <a:gd name="T11" fmla="*/ 2147483647 h 74"/>
                      <a:gd name="T12" fmla="*/ 2147483647 w 299"/>
                      <a:gd name="T13" fmla="*/ 2147483647 h 74"/>
                      <a:gd name="T14" fmla="*/ 2147483647 w 299"/>
                      <a:gd name="T15" fmla="*/ 2147483647 h 74"/>
                      <a:gd name="T16" fmla="*/ 2147483647 w 299"/>
                      <a:gd name="T17" fmla="*/ 2147483647 h 74"/>
                      <a:gd name="T18" fmla="*/ 2147483647 w 299"/>
                      <a:gd name="T19" fmla="*/ 2147483647 h 74"/>
                      <a:gd name="T20" fmla="*/ 2147483647 w 299"/>
                      <a:gd name="T21" fmla="*/ 2147483647 h 74"/>
                      <a:gd name="T22" fmla="*/ 2147483647 w 299"/>
                      <a:gd name="T23" fmla="*/ 2147483647 h 74"/>
                      <a:gd name="T24" fmla="*/ 2147483647 w 299"/>
                      <a:gd name="T25" fmla="*/ 2147483647 h 74"/>
                      <a:gd name="T26" fmla="*/ 2147483647 w 299"/>
                      <a:gd name="T27" fmla="*/ 2147483647 h 74"/>
                      <a:gd name="T28" fmla="*/ 2147483647 w 299"/>
                      <a:gd name="T29" fmla="*/ 2147483647 h 74"/>
                      <a:gd name="T30" fmla="*/ 2147483647 w 299"/>
                      <a:gd name="T31" fmla="*/ 2147483647 h 74"/>
                      <a:gd name="T32" fmla="*/ 2147483647 w 299"/>
                      <a:gd name="T33" fmla="*/ 2147483647 h 74"/>
                      <a:gd name="T34" fmla="*/ 2147483647 w 299"/>
                      <a:gd name="T35" fmla="*/ 2147483647 h 74"/>
                      <a:gd name="T36" fmla="*/ 2147483647 w 299"/>
                      <a:gd name="T37" fmla="*/ 2147483647 h 74"/>
                      <a:gd name="T38" fmla="*/ 2147483647 w 299"/>
                      <a:gd name="T39" fmla="*/ 2147483647 h 74"/>
                      <a:gd name="T40" fmla="*/ 2147483647 w 299"/>
                      <a:gd name="T41" fmla="*/ 2147483647 h 74"/>
                      <a:gd name="T42" fmla="*/ 2147483647 w 299"/>
                      <a:gd name="T43" fmla="*/ 2147483647 h 74"/>
                      <a:gd name="T44" fmla="*/ 2147483647 w 299"/>
                      <a:gd name="T45" fmla="*/ 0 h 74"/>
                      <a:gd name="T46" fmla="*/ 2147483647 w 299"/>
                      <a:gd name="T47" fmla="*/ 2147483647 h 74"/>
                      <a:gd name="T48" fmla="*/ 2147483647 w 299"/>
                      <a:gd name="T49" fmla="*/ 2147483647 h 74"/>
                      <a:gd name="T50" fmla="*/ 2147483647 w 299"/>
                      <a:gd name="T51" fmla="*/ 2147483647 h 74"/>
                      <a:gd name="T52" fmla="*/ 2147483647 w 299"/>
                      <a:gd name="T53" fmla="*/ 2147483647 h 74"/>
                      <a:gd name="T54" fmla="*/ 2147483647 w 299"/>
                      <a:gd name="T55" fmla="*/ 2147483647 h 74"/>
                      <a:gd name="T56" fmla="*/ 2147483647 w 299"/>
                      <a:gd name="T57" fmla="*/ 2147483647 h 74"/>
                      <a:gd name="T58" fmla="*/ 2147483647 w 299"/>
                      <a:gd name="T59" fmla="*/ 2147483647 h 74"/>
                      <a:gd name="T60" fmla="*/ 2147483647 w 299"/>
                      <a:gd name="T61" fmla="*/ 2147483647 h 74"/>
                      <a:gd name="T62" fmla="*/ 2147483647 w 299"/>
                      <a:gd name="T63" fmla="*/ 2147483647 h 74"/>
                      <a:gd name="T64" fmla="*/ 2147483647 w 299"/>
                      <a:gd name="T65" fmla="*/ 2147483647 h 74"/>
                      <a:gd name="T66" fmla="*/ 2147483647 w 299"/>
                      <a:gd name="T67" fmla="*/ 2147483647 h 74"/>
                      <a:gd name="T68" fmla="*/ 2147483647 w 299"/>
                      <a:gd name="T69" fmla="*/ 2147483647 h 74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w 299"/>
                      <a:gd name="T106" fmla="*/ 0 h 74"/>
                      <a:gd name="T107" fmla="*/ 299 w 299"/>
                      <a:gd name="T108" fmla="*/ 74 h 74"/>
                    </a:gdLst>
                    <a:ahLst/>
                    <a:cxnLst>
                      <a:cxn ang="T70">
                        <a:pos x="T0" y="T1"/>
                      </a:cxn>
                      <a:cxn ang="T71">
                        <a:pos x="T2" y="T3"/>
                      </a:cxn>
                      <a:cxn ang="T72">
                        <a:pos x="T4" y="T5"/>
                      </a:cxn>
                      <a:cxn ang="T73">
                        <a:pos x="T6" y="T7"/>
                      </a:cxn>
                      <a:cxn ang="T74">
                        <a:pos x="T8" y="T9"/>
                      </a:cxn>
                      <a:cxn ang="T75">
                        <a:pos x="T10" y="T11"/>
                      </a:cxn>
                      <a:cxn ang="T76">
                        <a:pos x="T12" y="T13"/>
                      </a:cxn>
                      <a:cxn ang="T77">
                        <a:pos x="T14" y="T15"/>
                      </a:cxn>
                      <a:cxn ang="T78">
                        <a:pos x="T16" y="T17"/>
                      </a:cxn>
                      <a:cxn ang="T79">
                        <a:pos x="T18" y="T19"/>
                      </a:cxn>
                      <a:cxn ang="T80">
                        <a:pos x="T20" y="T21"/>
                      </a:cxn>
                      <a:cxn ang="T81">
                        <a:pos x="T22" y="T23"/>
                      </a:cxn>
                      <a:cxn ang="T82">
                        <a:pos x="T24" y="T25"/>
                      </a:cxn>
                      <a:cxn ang="T83">
                        <a:pos x="T26" y="T27"/>
                      </a:cxn>
                      <a:cxn ang="T84">
                        <a:pos x="T28" y="T29"/>
                      </a:cxn>
                      <a:cxn ang="T85">
                        <a:pos x="T30" y="T31"/>
                      </a:cxn>
                      <a:cxn ang="T86">
                        <a:pos x="T32" y="T33"/>
                      </a:cxn>
                      <a:cxn ang="T87">
                        <a:pos x="T34" y="T35"/>
                      </a:cxn>
                      <a:cxn ang="T88">
                        <a:pos x="T36" y="T37"/>
                      </a:cxn>
                      <a:cxn ang="T89">
                        <a:pos x="T38" y="T39"/>
                      </a:cxn>
                      <a:cxn ang="T90">
                        <a:pos x="T40" y="T41"/>
                      </a:cxn>
                      <a:cxn ang="T91">
                        <a:pos x="T42" y="T43"/>
                      </a:cxn>
                      <a:cxn ang="T92">
                        <a:pos x="T44" y="T45"/>
                      </a:cxn>
                      <a:cxn ang="T93">
                        <a:pos x="T46" y="T47"/>
                      </a:cxn>
                      <a:cxn ang="T94">
                        <a:pos x="T48" y="T49"/>
                      </a:cxn>
                      <a:cxn ang="T95">
                        <a:pos x="T50" y="T51"/>
                      </a:cxn>
                      <a:cxn ang="T96">
                        <a:pos x="T52" y="T53"/>
                      </a:cxn>
                      <a:cxn ang="T97">
                        <a:pos x="T54" y="T55"/>
                      </a:cxn>
                      <a:cxn ang="T98">
                        <a:pos x="T56" y="T57"/>
                      </a:cxn>
                      <a:cxn ang="T99">
                        <a:pos x="T58" y="T59"/>
                      </a:cxn>
                      <a:cxn ang="T100">
                        <a:pos x="T60" y="T61"/>
                      </a:cxn>
                      <a:cxn ang="T101">
                        <a:pos x="T62" y="T63"/>
                      </a:cxn>
                      <a:cxn ang="T102">
                        <a:pos x="T64" y="T65"/>
                      </a:cxn>
                      <a:cxn ang="T103">
                        <a:pos x="T66" y="T67"/>
                      </a:cxn>
                      <a:cxn ang="T104">
                        <a:pos x="T68" y="T69"/>
                      </a:cxn>
                    </a:cxnLst>
                    <a:rect l="T105" t="T106" r="T107" b="T108"/>
                    <a:pathLst>
                      <a:path w="299" h="74">
                        <a:moveTo>
                          <a:pt x="126" y="74"/>
                        </a:moveTo>
                        <a:lnTo>
                          <a:pt x="133" y="72"/>
                        </a:lnTo>
                        <a:lnTo>
                          <a:pt x="142" y="69"/>
                        </a:lnTo>
                        <a:lnTo>
                          <a:pt x="154" y="65"/>
                        </a:lnTo>
                        <a:lnTo>
                          <a:pt x="166" y="60"/>
                        </a:lnTo>
                        <a:lnTo>
                          <a:pt x="178" y="54"/>
                        </a:lnTo>
                        <a:lnTo>
                          <a:pt x="189" y="48"/>
                        </a:lnTo>
                        <a:lnTo>
                          <a:pt x="199" y="42"/>
                        </a:lnTo>
                        <a:lnTo>
                          <a:pt x="205" y="37"/>
                        </a:lnTo>
                        <a:lnTo>
                          <a:pt x="207" y="40"/>
                        </a:lnTo>
                        <a:lnTo>
                          <a:pt x="209" y="43"/>
                        </a:lnTo>
                        <a:lnTo>
                          <a:pt x="211" y="46"/>
                        </a:lnTo>
                        <a:lnTo>
                          <a:pt x="214" y="48"/>
                        </a:lnTo>
                        <a:lnTo>
                          <a:pt x="220" y="51"/>
                        </a:lnTo>
                        <a:lnTo>
                          <a:pt x="227" y="53"/>
                        </a:lnTo>
                        <a:lnTo>
                          <a:pt x="243" y="55"/>
                        </a:lnTo>
                        <a:lnTo>
                          <a:pt x="259" y="55"/>
                        </a:lnTo>
                        <a:lnTo>
                          <a:pt x="269" y="55"/>
                        </a:lnTo>
                        <a:lnTo>
                          <a:pt x="278" y="55"/>
                        </a:lnTo>
                        <a:lnTo>
                          <a:pt x="286" y="55"/>
                        </a:lnTo>
                        <a:lnTo>
                          <a:pt x="292" y="55"/>
                        </a:lnTo>
                        <a:lnTo>
                          <a:pt x="293" y="46"/>
                        </a:lnTo>
                        <a:lnTo>
                          <a:pt x="295" y="38"/>
                        </a:lnTo>
                        <a:lnTo>
                          <a:pt x="298" y="31"/>
                        </a:lnTo>
                        <a:lnTo>
                          <a:pt x="299" y="25"/>
                        </a:lnTo>
                        <a:lnTo>
                          <a:pt x="279" y="25"/>
                        </a:lnTo>
                        <a:lnTo>
                          <a:pt x="260" y="25"/>
                        </a:lnTo>
                        <a:lnTo>
                          <a:pt x="244" y="25"/>
                        </a:lnTo>
                        <a:lnTo>
                          <a:pt x="232" y="25"/>
                        </a:lnTo>
                        <a:lnTo>
                          <a:pt x="225" y="25"/>
                        </a:lnTo>
                        <a:lnTo>
                          <a:pt x="220" y="26"/>
                        </a:lnTo>
                        <a:lnTo>
                          <a:pt x="214" y="27"/>
                        </a:lnTo>
                        <a:lnTo>
                          <a:pt x="211" y="29"/>
                        </a:lnTo>
                        <a:lnTo>
                          <a:pt x="204" y="33"/>
                        </a:lnTo>
                        <a:lnTo>
                          <a:pt x="199" y="37"/>
                        </a:lnTo>
                        <a:lnTo>
                          <a:pt x="172" y="37"/>
                        </a:lnTo>
                        <a:lnTo>
                          <a:pt x="174" y="32"/>
                        </a:lnTo>
                        <a:lnTo>
                          <a:pt x="176" y="28"/>
                        </a:lnTo>
                        <a:lnTo>
                          <a:pt x="178" y="24"/>
                        </a:lnTo>
                        <a:lnTo>
                          <a:pt x="180" y="21"/>
                        </a:lnTo>
                        <a:lnTo>
                          <a:pt x="187" y="16"/>
                        </a:lnTo>
                        <a:lnTo>
                          <a:pt x="194" y="13"/>
                        </a:lnTo>
                        <a:lnTo>
                          <a:pt x="202" y="11"/>
                        </a:lnTo>
                        <a:lnTo>
                          <a:pt x="210" y="9"/>
                        </a:lnTo>
                        <a:lnTo>
                          <a:pt x="217" y="5"/>
                        </a:lnTo>
                        <a:lnTo>
                          <a:pt x="225" y="0"/>
                        </a:lnTo>
                        <a:lnTo>
                          <a:pt x="199" y="0"/>
                        </a:lnTo>
                        <a:lnTo>
                          <a:pt x="185" y="3"/>
                        </a:lnTo>
                        <a:lnTo>
                          <a:pt x="170" y="7"/>
                        </a:lnTo>
                        <a:lnTo>
                          <a:pt x="157" y="11"/>
                        </a:lnTo>
                        <a:lnTo>
                          <a:pt x="145" y="18"/>
                        </a:lnTo>
                        <a:lnTo>
                          <a:pt x="134" y="25"/>
                        </a:lnTo>
                        <a:lnTo>
                          <a:pt x="123" y="32"/>
                        </a:lnTo>
                        <a:lnTo>
                          <a:pt x="114" y="40"/>
                        </a:lnTo>
                        <a:lnTo>
                          <a:pt x="105" y="49"/>
                        </a:lnTo>
                        <a:lnTo>
                          <a:pt x="100" y="53"/>
                        </a:lnTo>
                        <a:lnTo>
                          <a:pt x="95" y="56"/>
                        </a:lnTo>
                        <a:lnTo>
                          <a:pt x="87" y="59"/>
                        </a:lnTo>
                        <a:lnTo>
                          <a:pt x="80" y="61"/>
                        </a:lnTo>
                        <a:lnTo>
                          <a:pt x="64" y="63"/>
                        </a:lnTo>
                        <a:lnTo>
                          <a:pt x="47" y="64"/>
                        </a:lnTo>
                        <a:lnTo>
                          <a:pt x="32" y="64"/>
                        </a:lnTo>
                        <a:lnTo>
                          <a:pt x="18" y="65"/>
                        </a:lnTo>
                        <a:lnTo>
                          <a:pt x="12" y="67"/>
                        </a:lnTo>
                        <a:lnTo>
                          <a:pt x="7" y="68"/>
                        </a:lnTo>
                        <a:lnTo>
                          <a:pt x="2" y="70"/>
                        </a:lnTo>
                        <a:lnTo>
                          <a:pt x="0" y="74"/>
                        </a:lnTo>
                        <a:lnTo>
                          <a:pt x="39" y="74"/>
                        </a:lnTo>
                        <a:lnTo>
                          <a:pt x="73" y="74"/>
                        </a:lnTo>
                        <a:lnTo>
                          <a:pt x="102" y="74"/>
                        </a:lnTo>
                        <a:lnTo>
                          <a:pt x="126" y="74"/>
                        </a:lnTo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387" name="Rectangle 524"/>
                  <p:cNvSpPr>
                    <a:spLocks noChangeArrowheads="1"/>
                  </p:cNvSpPr>
                  <p:nvPr/>
                </p:nvSpPr>
                <p:spPr bwMode="auto">
                  <a:xfrm>
                    <a:off x="1216025" y="2146300"/>
                    <a:ext cx="1836738" cy="5238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9pPr>
                  </a:lstStyle>
                  <a:p>
                    <a:pPr eaLnBrk="1" hangingPunct="1"/>
                    <a:r>
                      <a:rPr lang="ru-RU" altLang="fr-FR" sz="1400" b="1" dirty="0">
                        <a:solidFill>
                          <a:schemeClr val="bg1"/>
                        </a:solidFill>
                        <a:latin typeface="Calibri" pitchFamily="34" charset="0"/>
                      </a:rPr>
                      <a:t>Северная Америка</a:t>
                    </a:r>
                    <a:endParaRPr lang="en-US" altLang="fr-FR" sz="1400" b="1" dirty="0">
                      <a:solidFill>
                        <a:schemeClr val="bg1"/>
                      </a:solidFill>
                      <a:latin typeface="Calibri" pitchFamily="34" charset="0"/>
                    </a:endParaRPr>
                  </a:p>
                  <a:p>
                    <a:pPr eaLnBrk="1" hangingPunct="1"/>
                    <a:r>
                      <a:rPr lang="en-US" altLang="fr-FR" sz="1400" b="1" dirty="0">
                        <a:solidFill>
                          <a:schemeClr val="bg1"/>
                        </a:solidFill>
                        <a:latin typeface="Calibri" pitchFamily="34" charset="0"/>
                      </a:rPr>
                      <a:t>130 </a:t>
                    </a:r>
                    <a:r>
                      <a:rPr lang="ru-RU" altLang="fr-FR" sz="1400" b="1" dirty="0" err="1">
                        <a:solidFill>
                          <a:schemeClr val="bg1"/>
                        </a:solidFill>
                        <a:latin typeface="Calibri" pitchFamily="34" charset="0"/>
                      </a:rPr>
                      <a:t>ед</a:t>
                    </a:r>
                    <a:endParaRPr lang="en-US" altLang="fr-FR" sz="1400" b="1" dirty="0">
                      <a:solidFill>
                        <a:schemeClr val="bg1"/>
                      </a:solidFill>
                      <a:latin typeface="Calibri" pitchFamily="34" charset="0"/>
                    </a:endParaRPr>
                  </a:p>
                </p:txBody>
              </p:sp>
              <p:sp>
                <p:nvSpPr>
                  <p:cNvPr id="388" name="ZoneTexte 1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951038" y="3946525"/>
                    <a:ext cx="1682448" cy="5847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9pPr>
                  </a:lstStyle>
                  <a:p>
                    <a:pPr eaLnBrk="1" hangingPunct="1"/>
                    <a:r>
                      <a:rPr lang="ru-RU" altLang="fr-FR" sz="1600" b="1" dirty="0">
                        <a:solidFill>
                          <a:srgbClr val="FF0000"/>
                        </a:solidFill>
                        <a:latin typeface="Calibri" pitchFamily="34" charset="0"/>
                      </a:rPr>
                      <a:t>Южная Америка</a:t>
                    </a:r>
                    <a:endParaRPr lang="en-US" altLang="fr-FR" sz="1600" b="1" dirty="0">
                      <a:solidFill>
                        <a:srgbClr val="FF0000"/>
                      </a:solidFill>
                      <a:latin typeface="Calibri" pitchFamily="34" charset="0"/>
                    </a:endParaRPr>
                  </a:p>
                  <a:p>
                    <a:pPr eaLnBrk="1" hangingPunct="1"/>
                    <a:r>
                      <a:rPr lang="en-US" altLang="fr-FR" sz="1600" b="1" dirty="0">
                        <a:solidFill>
                          <a:srgbClr val="FF0000"/>
                        </a:solidFill>
                        <a:latin typeface="Calibri" pitchFamily="34" charset="0"/>
                      </a:rPr>
                      <a:t>   14 units</a:t>
                    </a:r>
                  </a:p>
                </p:txBody>
              </p:sp>
              <p:sp>
                <p:nvSpPr>
                  <p:cNvPr id="389" name="ZoneTexte 1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111500" y="2074863"/>
                    <a:ext cx="871538" cy="5238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9pPr>
                  </a:lstStyle>
                  <a:p>
                    <a:pPr eaLnBrk="1" hangingPunct="1"/>
                    <a:r>
                      <a:rPr lang="ru-RU" altLang="fr-FR" sz="1400" b="1">
                        <a:solidFill>
                          <a:srgbClr val="000000"/>
                        </a:solidFill>
                        <a:latin typeface="Calibri" pitchFamily="34" charset="0"/>
                      </a:rPr>
                      <a:t>Европа</a:t>
                    </a:r>
                    <a:endParaRPr lang="en-US" altLang="fr-FR" sz="1400" b="1">
                      <a:solidFill>
                        <a:srgbClr val="000000"/>
                      </a:solidFill>
                      <a:latin typeface="Calibri" pitchFamily="34" charset="0"/>
                    </a:endParaRPr>
                  </a:p>
                  <a:p>
                    <a:pPr eaLnBrk="1" hangingPunct="1"/>
                    <a:r>
                      <a:rPr lang="en-US" altLang="fr-FR" sz="1400" b="1">
                        <a:solidFill>
                          <a:srgbClr val="000000"/>
                        </a:solidFill>
                        <a:latin typeface="Calibri" pitchFamily="34" charset="0"/>
                      </a:rPr>
                      <a:t>270 units</a:t>
                    </a:r>
                  </a:p>
                </p:txBody>
              </p:sp>
              <p:sp>
                <p:nvSpPr>
                  <p:cNvPr id="390" name="ZoneTexte 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852397" y="2960953"/>
                    <a:ext cx="868123" cy="5847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9pPr>
                  </a:lstStyle>
                  <a:p>
                    <a:pPr eaLnBrk="1" hangingPunct="1"/>
                    <a:r>
                      <a:rPr lang="ru-RU" altLang="fr-FR" sz="1600" b="1" dirty="0">
                        <a:solidFill>
                          <a:schemeClr val="bg1"/>
                        </a:solidFill>
                        <a:latin typeface="Calibri" pitchFamily="34" charset="0"/>
                      </a:rPr>
                      <a:t>Африка</a:t>
                    </a:r>
                    <a:endParaRPr lang="en-US" altLang="fr-FR" sz="1600" b="1" dirty="0">
                      <a:solidFill>
                        <a:schemeClr val="bg1"/>
                      </a:solidFill>
                      <a:latin typeface="Calibri" pitchFamily="34" charset="0"/>
                    </a:endParaRPr>
                  </a:p>
                  <a:p>
                    <a:pPr eaLnBrk="1" hangingPunct="1"/>
                    <a:r>
                      <a:rPr lang="en-US" altLang="fr-FR" sz="1600" b="1" dirty="0">
                        <a:solidFill>
                          <a:schemeClr val="bg1"/>
                        </a:solidFill>
                        <a:latin typeface="Calibri" pitchFamily="34" charset="0"/>
                      </a:rPr>
                      <a:t>35 </a:t>
                    </a:r>
                    <a:r>
                      <a:rPr lang="ru-RU" altLang="fr-FR" sz="1600" b="1" dirty="0" err="1">
                        <a:solidFill>
                          <a:schemeClr val="bg1"/>
                        </a:solidFill>
                        <a:latin typeface="Calibri" pitchFamily="34" charset="0"/>
                      </a:rPr>
                      <a:t>ед</a:t>
                    </a:r>
                    <a:endParaRPr lang="en-US" altLang="fr-FR" sz="1600" b="1" dirty="0">
                      <a:solidFill>
                        <a:schemeClr val="bg1"/>
                      </a:solidFill>
                      <a:latin typeface="Calibri" pitchFamily="34" charset="0"/>
                    </a:endParaRPr>
                  </a:p>
                </p:txBody>
              </p:sp>
              <p:sp>
                <p:nvSpPr>
                  <p:cNvPr id="391" name="ZoneTexte 1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997449" y="1768475"/>
                    <a:ext cx="872951" cy="615247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9pPr>
                  </a:lstStyle>
                  <a:p>
                    <a:pPr eaLnBrk="1" hangingPunct="1"/>
                    <a:r>
                      <a:rPr lang="ru-RU" altLang="fr-FR" sz="1400" b="1" dirty="0">
                        <a:solidFill>
                          <a:schemeClr val="bg1"/>
                        </a:solidFill>
                        <a:latin typeface="Calibri" pitchFamily="34" charset="0"/>
                      </a:rPr>
                      <a:t>СНГ</a:t>
                    </a:r>
                    <a:endParaRPr lang="en-US" altLang="fr-FR" sz="1400" b="1" dirty="0">
                      <a:solidFill>
                        <a:schemeClr val="bg1"/>
                      </a:solidFill>
                      <a:latin typeface="Calibri" pitchFamily="34" charset="0"/>
                    </a:endParaRPr>
                  </a:p>
                  <a:p>
                    <a:pPr eaLnBrk="1" hangingPunct="1"/>
                    <a:r>
                      <a:rPr lang="en-US" altLang="fr-FR" sz="1400" b="1" dirty="0">
                        <a:solidFill>
                          <a:schemeClr val="bg1"/>
                        </a:solidFill>
                        <a:latin typeface="Calibri" pitchFamily="34" charset="0"/>
                      </a:rPr>
                      <a:t>3</a:t>
                    </a:r>
                    <a:r>
                      <a:rPr lang="fr-FR" altLang="fr-FR" sz="1400" b="1" dirty="0">
                        <a:solidFill>
                          <a:schemeClr val="bg1"/>
                        </a:solidFill>
                        <a:latin typeface="Calibri" pitchFamily="34" charset="0"/>
                      </a:rPr>
                      <a:t>4</a:t>
                    </a:r>
                    <a:r>
                      <a:rPr lang="ru-RU" altLang="fr-FR" sz="1400" b="1" dirty="0">
                        <a:solidFill>
                          <a:schemeClr val="bg1"/>
                        </a:solidFill>
                        <a:latin typeface="Calibri" pitchFamily="34" charset="0"/>
                      </a:rPr>
                      <a:t>0  </a:t>
                    </a:r>
                    <a:r>
                      <a:rPr lang="ru-RU" altLang="fr-FR" sz="1400" b="1" dirty="0" err="1">
                        <a:solidFill>
                          <a:schemeClr val="bg1"/>
                        </a:solidFill>
                        <a:latin typeface="Calibri" pitchFamily="34" charset="0"/>
                      </a:rPr>
                      <a:t>ед</a:t>
                    </a:r>
                    <a:endParaRPr lang="en-US" altLang="fr-FR" sz="1400" b="1" dirty="0">
                      <a:solidFill>
                        <a:schemeClr val="bg1"/>
                      </a:solidFill>
                      <a:latin typeface="Calibri" pitchFamily="34" charset="0"/>
                    </a:endParaRPr>
                  </a:p>
                </p:txBody>
              </p:sp>
              <p:sp>
                <p:nvSpPr>
                  <p:cNvPr id="392" name="ZoneTexte 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146800" y="3538538"/>
                    <a:ext cx="2487613" cy="5238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  <a:cs typeface="Times New Roman" pitchFamily="18" charset="0"/>
                      </a:defRPr>
                    </a:lvl9pPr>
                  </a:lstStyle>
                  <a:p>
                    <a:pPr eaLnBrk="1" hangingPunct="1"/>
                    <a:r>
                      <a:rPr lang="ru-RU" altLang="fr-FR" sz="1400" b="1" dirty="0">
                        <a:solidFill>
                          <a:srgbClr val="000000"/>
                        </a:solidFill>
                        <a:latin typeface="Calibri" pitchFamily="34" charset="0"/>
                      </a:rPr>
                      <a:t>Азия и тихоокеанский регион</a:t>
                    </a:r>
                    <a:endParaRPr lang="en-US" altLang="fr-FR" sz="1400" b="1" dirty="0">
                      <a:solidFill>
                        <a:srgbClr val="000000"/>
                      </a:solidFill>
                      <a:latin typeface="Calibri" pitchFamily="34" charset="0"/>
                    </a:endParaRPr>
                  </a:p>
                  <a:p>
                    <a:pPr eaLnBrk="1" hangingPunct="1"/>
                    <a:r>
                      <a:rPr lang="en-US" altLang="fr-FR" sz="1400" b="1" dirty="0">
                        <a:solidFill>
                          <a:srgbClr val="000000"/>
                        </a:solidFill>
                        <a:latin typeface="Calibri" pitchFamily="34" charset="0"/>
                        <a:sym typeface="Symbol" pitchFamily="18" charset="2"/>
                      </a:rPr>
                      <a:t>95 units</a:t>
                    </a:r>
                    <a:r>
                      <a:rPr lang="en-US" altLang="fr-FR" sz="1400" b="1" dirty="0">
                        <a:solidFill>
                          <a:srgbClr val="000000"/>
                        </a:solidFill>
                        <a:latin typeface="Calibri" pitchFamily="34" charset="0"/>
                      </a:rPr>
                      <a:t> 	</a:t>
                    </a:r>
                  </a:p>
                </p:txBody>
              </p:sp>
              <p:sp>
                <p:nvSpPr>
                  <p:cNvPr id="393" name="ZoneTexte 1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733925" y="2703513"/>
                    <a:ext cx="690254" cy="73866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itchFamily="34" charset="0"/>
                      </a:defRPr>
                    </a:lvl9pPr>
                  </a:lstStyle>
                  <a:p>
                    <a:pPr eaLnBrk="1" hangingPunct="1">
                      <a:defRPr/>
                    </a:pPr>
                    <a:r>
                      <a:rPr lang="en-US" sz="1400" b="1" dirty="0">
                        <a:solidFill>
                          <a:schemeClr val="accent5">
                            <a:lumMod val="10000"/>
                          </a:schemeClr>
                        </a:solidFill>
                        <a:latin typeface="Calibri" pitchFamily="34" charset="0"/>
                      </a:rPr>
                      <a:t>MENA</a:t>
                    </a:r>
                  </a:p>
                  <a:p>
                    <a:pPr eaLnBrk="1" hangingPunct="1">
                      <a:defRPr/>
                    </a:pPr>
                    <a:r>
                      <a:rPr lang="en-US" sz="1400" b="1" dirty="0">
                        <a:solidFill>
                          <a:schemeClr val="accent5">
                            <a:lumMod val="10000"/>
                          </a:schemeClr>
                        </a:solidFill>
                        <a:latin typeface="Calibri" pitchFamily="34" charset="0"/>
                      </a:rPr>
                      <a:t>140 </a:t>
                    </a:r>
                    <a:r>
                      <a:rPr lang="ru-RU" sz="1400" b="1" dirty="0" err="1">
                        <a:solidFill>
                          <a:schemeClr val="accent5">
                            <a:lumMod val="10000"/>
                          </a:schemeClr>
                        </a:solidFill>
                        <a:latin typeface="Calibri" pitchFamily="34" charset="0"/>
                      </a:rPr>
                      <a:t>ед</a:t>
                    </a:r>
                    <a:endParaRPr lang="en-US" sz="1400" b="1" dirty="0">
                      <a:solidFill>
                        <a:schemeClr val="accent5">
                          <a:lumMod val="10000"/>
                        </a:schemeClr>
                      </a:solidFill>
                      <a:latin typeface="Calibri" pitchFamily="34" charset="0"/>
                    </a:endParaRPr>
                  </a:p>
                  <a:p>
                    <a:pPr eaLnBrk="1" hangingPunct="1">
                      <a:defRPr/>
                    </a:pPr>
                    <a:r>
                      <a:rPr lang="en-US" sz="1400" b="1" dirty="0">
                        <a:solidFill>
                          <a:schemeClr val="accent5">
                            <a:lumMod val="10000"/>
                          </a:schemeClr>
                        </a:solidFill>
                        <a:latin typeface="Calibri" pitchFamily="34" charset="0"/>
                        <a:sym typeface="Symbol"/>
                      </a:rPr>
                      <a:t>    </a:t>
                    </a:r>
                    <a:endParaRPr lang="en-US" sz="1400" b="1" dirty="0">
                      <a:solidFill>
                        <a:schemeClr val="accent5">
                          <a:lumMod val="10000"/>
                        </a:schemeClr>
                      </a:solidFill>
                      <a:latin typeface="Calibri" pitchFamily="34" charset="0"/>
                    </a:endParaRPr>
                  </a:p>
                </p:txBody>
              </p:sp>
            </p:grpSp>
          </p:grpSp>
        </p:grpSp>
        <p:sp>
          <p:nvSpPr>
            <p:cNvPr id="14" name="ZoneTexte 22"/>
            <p:cNvSpPr txBox="1">
              <a:spLocks noChangeAspect="1" noChangeArrowheads="1"/>
            </p:cNvSpPr>
            <p:nvPr/>
          </p:nvSpPr>
          <p:spPr bwMode="auto">
            <a:xfrm>
              <a:off x="8055561" y="954295"/>
              <a:ext cx="2704672" cy="2453167"/>
            </a:xfrm>
            <a:prstGeom prst="roundRect">
              <a:avLst/>
            </a:prstGeom>
            <a:solidFill>
              <a:schemeClr val="bg1">
                <a:alpha val="88000"/>
              </a:schemeClr>
            </a:solidFill>
            <a:ln w="9525">
              <a:solidFill>
                <a:schemeClr val="accent2">
                  <a:lumMod val="75000"/>
                </a:schemeClr>
              </a:solidFill>
              <a:miter lim="800000"/>
              <a:headEnd/>
              <a:tailEnd/>
            </a:ln>
          </p:spPr>
          <p:txBody>
            <a:bodyPr>
              <a:no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600" dirty="0">
                  <a:solidFill>
                    <a:schemeClr val="tx2"/>
                  </a:solidFill>
                  <a:latin typeface="Cambria" pitchFamily="18" charset="0"/>
                </a:rPr>
                <a:t>Более </a:t>
              </a:r>
              <a:r>
                <a:rPr lang="en-US" sz="1600" dirty="0">
                  <a:solidFill>
                    <a:schemeClr val="tx2"/>
                  </a:solidFill>
                  <a:latin typeface="Cambria" pitchFamily="18" charset="0"/>
                </a:rPr>
                <a:t>1 </a:t>
              </a:r>
              <a:r>
                <a:rPr lang="ru-RU" sz="1600" dirty="0">
                  <a:solidFill>
                    <a:schemeClr val="tx2"/>
                  </a:solidFill>
                  <a:latin typeface="Cambria" pitchFamily="18" charset="0"/>
                </a:rPr>
                <a:t>2</a:t>
              </a:r>
              <a:r>
                <a:rPr lang="en-US" sz="1600" dirty="0">
                  <a:solidFill>
                    <a:schemeClr val="tx2"/>
                  </a:solidFill>
                  <a:latin typeface="Cambria" pitchFamily="18" charset="0"/>
                </a:rPr>
                <a:t>00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600" dirty="0">
                  <a:solidFill>
                    <a:schemeClr val="tx2"/>
                  </a:solidFill>
                  <a:latin typeface="Cambria" pitchFamily="18" charset="0"/>
                </a:rPr>
                <a:t>турбомашин в нефтегазовой отрасли оборудованы   МП </a:t>
              </a:r>
              <a:r>
                <a:rPr lang="fr-FR" sz="1600" dirty="0">
                  <a:solidFill>
                    <a:schemeClr val="tx2"/>
                  </a:solidFill>
                  <a:latin typeface="Cambria" pitchFamily="18" charset="0"/>
                </a:rPr>
                <a:t>SKF </a:t>
              </a:r>
              <a:r>
                <a:rPr lang="ru-RU" sz="1600" dirty="0">
                  <a:solidFill>
                    <a:schemeClr val="tx2"/>
                  </a:solidFill>
                  <a:latin typeface="Cambria" pitchFamily="18" charset="0"/>
                </a:rPr>
                <a:t>        </a:t>
              </a:r>
              <a:r>
                <a:rPr lang="en-US" sz="1600" dirty="0">
                  <a:solidFill>
                    <a:schemeClr val="tx2"/>
                  </a:solidFill>
                  <a:latin typeface="Cambria" pitchFamily="18" charset="0"/>
                </a:rPr>
                <a:t>( </a:t>
              </a:r>
              <a:r>
                <a:rPr lang="ru-RU" sz="1600" dirty="0">
                  <a:solidFill>
                    <a:schemeClr val="tx2"/>
                  </a:solidFill>
                  <a:latin typeface="Cambria" pitchFamily="18" charset="0"/>
                </a:rPr>
                <a:t>или 75% мирового рынка МП</a:t>
              </a:r>
              <a:r>
                <a:rPr lang="en-US" sz="1600" dirty="0">
                  <a:solidFill>
                    <a:schemeClr val="tx2"/>
                  </a:solidFill>
                  <a:latin typeface="Cambria" pitchFamily="18" charset="0"/>
                </a:rPr>
                <a:t>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41067353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1325" y="5072063"/>
            <a:ext cx="101917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1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5573713"/>
            <a:ext cx="122555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Picture 13" descr="\\bell\communication\affairesCom\834-09 LISTE REFERENCES OIL AND GAS -  MISE A JOUR\LOGOS END-USER A RAJOUTER\sibur_logo_eng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789" y="4523817"/>
            <a:ext cx="793750" cy="872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3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77"/>
          <a:stretch>
            <a:fillRect/>
          </a:stretch>
        </p:blipFill>
        <p:spPr bwMode="auto">
          <a:xfrm>
            <a:off x="3071813" y="3863975"/>
            <a:ext cx="1385887" cy="57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1281113"/>
            <a:ext cx="15589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67" name="Image 17" descr="Chemical-plant_2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35"/>
          <a:stretch>
            <a:fillRect/>
          </a:stretch>
        </p:blipFill>
        <p:spPr bwMode="auto">
          <a:xfrm>
            <a:off x="5364089" y="1018654"/>
            <a:ext cx="3168352" cy="5191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71" name="Image 22" descr="palier02_Detoure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341438"/>
            <a:ext cx="1800225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2895600"/>
            <a:ext cx="80327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499" y="3500438"/>
            <a:ext cx="942775" cy="558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97" b="22800"/>
          <a:stretch>
            <a:fillRect/>
          </a:stretch>
        </p:blipFill>
        <p:spPr bwMode="auto">
          <a:xfrm>
            <a:off x="2411413" y="3000375"/>
            <a:ext cx="9461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7"/>
          <a:stretch>
            <a:fillRect/>
          </a:stretch>
        </p:blipFill>
        <p:spPr bwMode="auto">
          <a:xfrm>
            <a:off x="142875" y="3357563"/>
            <a:ext cx="1357313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25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188" y="2320925"/>
            <a:ext cx="801687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9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492375"/>
            <a:ext cx="1311275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10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449513"/>
            <a:ext cx="506413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11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343275"/>
            <a:ext cx="1562100" cy="10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15" descr="\\bell\communication\affairesCom\834-09 LISTE REFERENCES OIL AND GAS -  MISE A JOUR\LOGOS END-USER A RAJOUTER\logo_uzbekneftegaz.gi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4071938"/>
            <a:ext cx="113030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8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38" y="2357438"/>
            <a:ext cx="9286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13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916113"/>
            <a:ext cx="1503363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14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1878013"/>
            <a:ext cx="10096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15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1071563"/>
            <a:ext cx="65722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20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2" r="10828"/>
          <a:stretch>
            <a:fillRect/>
          </a:stretch>
        </p:blipFill>
        <p:spPr bwMode="auto">
          <a:xfrm>
            <a:off x="1643063" y="1722438"/>
            <a:ext cx="428625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21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2752725"/>
            <a:ext cx="584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3" descr="\\bell\communication\affairesCom\A08-10 REIMPRESSION BROCHURE + FICHES BUE\thyssengas-.pn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2071688"/>
            <a:ext cx="974725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4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1725" y="3286125"/>
            <a:ext cx="796925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26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88" y="2895600"/>
            <a:ext cx="10810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16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1000125"/>
            <a:ext cx="996950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39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3786188"/>
            <a:ext cx="123825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40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03" y="704579"/>
            <a:ext cx="1592585" cy="96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/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779" y="1581150"/>
            <a:ext cx="963612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5" descr="\\bell\communication\affairesCom\809-01 [KIT DOCUMENTAIRE SALONS]\809-01-02 OIL_AND_GAS\logo\EWE-energie.jpg"/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349500"/>
            <a:ext cx="72707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12" descr="\\bell\communication\affairesCom\834-09 LISTE REFERENCES OIL AND GAS -  MISE A JOUR\LOGOS END-USER A RAJOUTER\gasco_logo.jpg"/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75" y="4291013"/>
            <a:ext cx="93345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1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388" y="5491163"/>
            <a:ext cx="669925" cy="50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8" descr="http://www.canveylng.co.uk/images/osaka-gas-logo-small.gif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0" y="2600325"/>
            <a:ext cx="992188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30" descr="http://www.enerzine.com/UserFiles/Image/breve5448a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01" b="30000"/>
          <a:stretch>
            <a:fillRect/>
          </a:stretch>
        </p:blipFill>
        <p:spPr bwMode="auto">
          <a:xfrm>
            <a:off x="1550988" y="3500438"/>
            <a:ext cx="1163637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31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357563"/>
            <a:ext cx="509588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7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2"/>
          <a:stretch>
            <a:fillRect/>
          </a:stretch>
        </p:blipFill>
        <p:spPr bwMode="auto">
          <a:xfrm>
            <a:off x="214313" y="4729163"/>
            <a:ext cx="688975" cy="87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10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4143375"/>
            <a:ext cx="665163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11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41" r="16687"/>
          <a:stretch>
            <a:fillRect/>
          </a:stretch>
        </p:blipFill>
        <p:spPr bwMode="auto">
          <a:xfrm>
            <a:off x="2143125" y="1714500"/>
            <a:ext cx="469900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36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2" r="13797"/>
          <a:stretch>
            <a:fillRect/>
          </a:stretch>
        </p:blipFill>
        <p:spPr bwMode="auto">
          <a:xfrm>
            <a:off x="928688" y="4357688"/>
            <a:ext cx="642937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41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14"/>
          <a:stretch>
            <a:fillRect/>
          </a:stretch>
        </p:blipFill>
        <p:spPr bwMode="auto">
          <a:xfrm>
            <a:off x="2714625" y="1000125"/>
            <a:ext cx="804863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10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5695950"/>
            <a:ext cx="10985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Picture 6"/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3929063"/>
            <a:ext cx="681037" cy="68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Picture 14" descr="\\bell\communication\affairesCom\834-09 LISTE REFERENCES OIL AND GAS -  MISE A JOUR\LOGOS END-USER A RAJOUTER\nioc_logo-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4508500"/>
            <a:ext cx="11477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20"/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5286375"/>
            <a:ext cx="919162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25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5245100"/>
            <a:ext cx="800100" cy="39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32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00" y="6055006"/>
            <a:ext cx="1143000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33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1447800"/>
            <a:ext cx="390525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" name="ZoneTexte 75"/>
          <p:cNvSpPr txBox="1"/>
          <p:nvPr/>
        </p:nvSpPr>
        <p:spPr>
          <a:xfrm>
            <a:off x="5143500" y="3643313"/>
            <a:ext cx="4000500" cy="830262"/>
          </a:xfrm>
          <a:prstGeom prst="rect">
            <a:avLst/>
          </a:prstGeom>
          <a:solidFill>
            <a:schemeClr val="accent3">
              <a:alpha val="8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dirty="0">
                <a:latin typeface="+mn-lt"/>
              </a:rPr>
              <a:t>Основные конечные пользователи</a:t>
            </a:r>
            <a:endParaRPr lang="fr-FR" sz="2400" dirty="0">
              <a:latin typeface="+mn-lt"/>
            </a:endParaRPr>
          </a:p>
        </p:txBody>
      </p:sp>
      <p:pic>
        <p:nvPicPr>
          <p:cNvPr id="92214" name="Picture 2"/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5788025"/>
            <a:ext cx="1038225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5" name="Picture 3"/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04" t="16791" r="3061" b="21642"/>
          <a:stretch>
            <a:fillRect/>
          </a:stretch>
        </p:blipFill>
        <p:spPr bwMode="auto">
          <a:xfrm>
            <a:off x="2214563" y="6072188"/>
            <a:ext cx="1357312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6" name="Titre 1"/>
          <p:cNvSpPr>
            <a:spLocks noGrp="1"/>
          </p:cNvSpPr>
          <p:nvPr>
            <p:ph type="title"/>
          </p:nvPr>
        </p:nvSpPr>
        <p:spPr>
          <a:xfrm>
            <a:off x="448551" y="0"/>
            <a:ext cx="7992000" cy="861774"/>
          </a:xfrm>
        </p:spPr>
        <p:txBody>
          <a:bodyPr/>
          <a:lstStyle/>
          <a:p>
            <a:pPr eaLnBrk="1" hangingPunct="1"/>
            <a:r>
              <a:rPr lang="ru-RU" altLang="fr-FR" sz="2800" dirty="0">
                <a:solidFill>
                  <a:srgbClr val="FF0000"/>
                </a:solidFill>
                <a:latin typeface="Calibri" panose="020F0502020204030204" pitchFamily="34" charset="0"/>
              </a:rPr>
              <a:t>Референции в нефтегазовой отрасли.</a:t>
            </a:r>
            <a:br>
              <a:rPr lang="ru-RU" altLang="fr-FR" sz="2800" dirty="0">
                <a:solidFill>
                  <a:srgbClr val="FF0000"/>
                </a:solidFill>
                <a:latin typeface="Calibri" panose="020F0502020204030204" pitchFamily="34" charset="0"/>
              </a:rPr>
            </a:br>
            <a:r>
              <a:rPr lang="ru-RU" altLang="fr-FR" sz="2800" dirty="0">
                <a:solidFill>
                  <a:srgbClr val="FF0000"/>
                </a:solidFill>
                <a:latin typeface="Calibri" panose="020F0502020204030204" pitchFamily="34" charset="0"/>
              </a:rPr>
              <a:t>Основные конечные пользователи</a:t>
            </a:r>
            <a:endParaRPr lang="fr-FR" altLang="fr-FR" sz="28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4171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Espace réservé du contenu 6" descr="map-mond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27" t="5524" r="35030" b="36679"/>
          <a:stretch>
            <a:fillRect/>
          </a:stretch>
        </p:blipFill>
        <p:spPr>
          <a:xfrm>
            <a:off x="-12414" y="118890"/>
            <a:ext cx="9140254" cy="5665788"/>
          </a:xfrm>
          <a:prstGeom prst="rect">
            <a:avLst/>
          </a:prstGeom>
        </p:spPr>
      </p:pic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81A9F9-2416-4CCE-B2B9-A6679FD3E4F7}" type="slidenum">
              <a:rPr lang="fr-FR" smtClean="0"/>
              <a:pPr>
                <a:defRPr/>
              </a:pPr>
              <a:t>20</a:t>
            </a:fld>
            <a:endParaRPr lang="fr-FR" dirty="0"/>
          </a:p>
        </p:txBody>
      </p:sp>
      <p:sp>
        <p:nvSpPr>
          <p:cNvPr id="17101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>
                <a:latin typeface="SKF Chevin Cyr" pitchFamily="2" charset="-52"/>
              </a:rPr>
              <a:t>Референции в</a:t>
            </a:r>
            <a:r>
              <a:rPr lang="fr-FR" dirty="0">
                <a:latin typeface="SKF Chevin Cyr" pitchFamily="2" charset="-52"/>
              </a:rPr>
              <a:t> </a:t>
            </a:r>
            <a:r>
              <a:rPr lang="ru-RU" dirty="0">
                <a:latin typeface="SKF Chevin Cyr" pitchFamily="2" charset="-52"/>
              </a:rPr>
              <a:t>странах бывшего СССР</a:t>
            </a:r>
            <a:endParaRPr lang="fr-FR" dirty="0">
              <a:latin typeface="SKF Chevin Cyr" pitchFamily="2" charset="-52"/>
            </a:endParaRPr>
          </a:p>
        </p:txBody>
      </p:sp>
      <p:pic>
        <p:nvPicPr>
          <p:cNvPr id="171011" name="Picture 3" descr="mask_to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228803"/>
            <a:ext cx="8784976" cy="1332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690563" y="180833"/>
            <a:ext cx="7734300" cy="443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defTabSz="912813" eaLnBrk="0" hangingPunct="0">
              <a:lnSpc>
                <a:spcPct val="90000"/>
              </a:lnSpc>
              <a:defRPr/>
            </a:pPr>
            <a:r>
              <a:rPr lang="ru-RU" sz="3200" b="1" dirty="0">
                <a:solidFill>
                  <a:srgbClr val="FF0000"/>
                </a:solidFill>
                <a:latin typeface="Calibri" panose="020F0502020204030204" pitchFamily="34" charset="0"/>
                <a:ea typeface="Simsun (Founder Extended)"/>
                <a:cs typeface="Simsun (Founder Extended)"/>
              </a:rPr>
              <a:t>Референции в СНГ</a:t>
            </a:r>
            <a:endParaRPr lang="en-US" sz="3200" b="1" dirty="0">
              <a:solidFill>
                <a:srgbClr val="FF0000"/>
              </a:solidFill>
              <a:latin typeface="Calibri" panose="020F0502020204030204" pitchFamily="34" charset="0"/>
              <a:ea typeface="Simsun (Founder Extended)"/>
              <a:cs typeface="Simsun (Founder Extended)"/>
            </a:endParaRPr>
          </a:p>
        </p:txBody>
      </p:sp>
      <p:sp>
        <p:nvSpPr>
          <p:cNvPr id="27" name="ZoneTexte 22"/>
          <p:cNvSpPr txBox="1">
            <a:spLocks noChangeArrowheads="1"/>
          </p:cNvSpPr>
          <p:nvPr/>
        </p:nvSpPr>
        <p:spPr bwMode="auto">
          <a:xfrm>
            <a:off x="2607591" y="895276"/>
            <a:ext cx="5817271" cy="1021556"/>
          </a:xfrm>
          <a:prstGeom prst="roundRect">
            <a:avLst/>
          </a:prstGeom>
          <a:solidFill>
            <a:schemeClr val="bg1">
              <a:alpha val="88000"/>
            </a:schemeClr>
          </a:solidFill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FR" b="1" dirty="0">
                <a:solidFill>
                  <a:schemeClr val="tx2"/>
                </a:solidFill>
                <a:latin typeface="Cambria" pitchFamily="18" charset="0"/>
              </a:rPr>
              <a:t>&gt; 3</a:t>
            </a:r>
            <a:r>
              <a:rPr lang="ru-RU" b="1" dirty="0">
                <a:solidFill>
                  <a:schemeClr val="tx2"/>
                </a:solidFill>
                <a:latin typeface="Cambria" pitchFamily="18" charset="0"/>
              </a:rPr>
              <a:t>4</a:t>
            </a:r>
            <a:r>
              <a:rPr lang="fr-FR" b="1" dirty="0">
                <a:solidFill>
                  <a:schemeClr val="tx2"/>
                </a:solidFill>
                <a:latin typeface="Cambria" pitchFamily="18" charset="0"/>
              </a:rPr>
              <a:t>0 </a:t>
            </a:r>
            <a:r>
              <a:rPr lang="ru-RU" b="1" dirty="0">
                <a:solidFill>
                  <a:schemeClr val="tx2"/>
                </a:solidFill>
                <a:latin typeface="Cambria" pitchFamily="18" charset="0"/>
              </a:rPr>
              <a:t>ед.-ц оборудования поставлено</a:t>
            </a:r>
            <a:r>
              <a:rPr lang="fr-FR" b="1" dirty="0">
                <a:solidFill>
                  <a:schemeClr val="tx2"/>
                </a:solidFill>
                <a:latin typeface="Cambria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Cambria" pitchFamily="18" charset="0"/>
              </a:rPr>
              <a:t>из которых 80 ед-ц изготовлено в РФ</a:t>
            </a:r>
          </a:p>
          <a:p>
            <a:pPr algn="ctr">
              <a:defRPr/>
            </a:pPr>
            <a:r>
              <a:rPr lang="fr-FR" b="1" dirty="0">
                <a:solidFill>
                  <a:schemeClr val="tx2"/>
                </a:solidFill>
                <a:latin typeface="Cambria" pitchFamily="18" charset="0"/>
              </a:rPr>
              <a:t>&gt;270 </a:t>
            </a:r>
            <a:r>
              <a:rPr lang="ru-RU" b="1" dirty="0">
                <a:solidFill>
                  <a:schemeClr val="tx2"/>
                </a:solidFill>
                <a:latin typeface="Cambria" pitchFamily="18" charset="0"/>
              </a:rPr>
              <a:t>ед.-ц в эксплуатации</a:t>
            </a:r>
            <a:endParaRPr lang="fr-FR" b="1" dirty="0">
              <a:solidFill>
                <a:schemeClr val="tx2"/>
              </a:solidFill>
              <a:latin typeface="Cambria" pitchFamily="18" charset="0"/>
            </a:endParaRPr>
          </a:p>
        </p:txBody>
      </p:sp>
      <p:sp>
        <p:nvSpPr>
          <p:cNvPr id="10" name="ZoneTexte 22"/>
          <p:cNvSpPr txBox="1">
            <a:spLocks noChangeArrowheads="1"/>
          </p:cNvSpPr>
          <p:nvPr/>
        </p:nvSpPr>
        <p:spPr bwMode="auto">
          <a:xfrm>
            <a:off x="107504" y="4244513"/>
            <a:ext cx="8208912" cy="374571"/>
          </a:xfrm>
          <a:prstGeom prst="roundRect">
            <a:avLst/>
          </a:prstGeom>
          <a:solidFill>
            <a:schemeClr val="bg1">
              <a:alpha val="88000"/>
            </a:schemeClr>
          </a:solidFill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i="1" dirty="0">
                <a:solidFill>
                  <a:schemeClr val="tx1">
                    <a:lumMod val="75000"/>
                  </a:schemeClr>
                </a:solidFill>
                <a:cs typeface="Arial" pitchFamily="34" charset="0"/>
              </a:rPr>
              <a:t>ДКС Южнорусская – наработка 45 000 часов</a:t>
            </a:r>
            <a:r>
              <a:rPr lang="fr-FR" sz="1600" b="1" i="1" dirty="0">
                <a:solidFill>
                  <a:schemeClr val="tx1">
                    <a:lumMod val="75000"/>
                  </a:schemeClr>
                </a:solidFill>
                <a:cs typeface="Arial" pitchFamily="34" charset="0"/>
              </a:rPr>
              <a:t> (</a:t>
            </a:r>
            <a:r>
              <a:rPr lang="ru-RU" sz="1600" b="1" i="1" dirty="0">
                <a:solidFill>
                  <a:schemeClr val="tx1">
                    <a:lumMod val="75000"/>
                  </a:schemeClr>
                </a:solidFill>
                <a:cs typeface="Arial" pitchFamily="34" charset="0"/>
              </a:rPr>
              <a:t>без АО и без </a:t>
            </a:r>
            <a:r>
              <a:rPr lang="ru-RU" sz="1600" b="1" i="1" dirty="0" err="1">
                <a:solidFill>
                  <a:schemeClr val="tx1">
                    <a:lumMod val="75000"/>
                  </a:schemeClr>
                </a:solidFill>
                <a:cs typeface="Arial" pitchFamily="34" charset="0"/>
              </a:rPr>
              <a:t>ЗИПа</a:t>
            </a:r>
            <a:r>
              <a:rPr lang="ru-RU" sz="1600" b="1" i="1" dirty="0">
                <a:solidFill>
                  <a:schemeClr val="tx1">
                    <a:lumMod val="75000"/>
                  </a:schemeClr>
                </a:solidFill>
                <a:cs typeface="Arial" pitchFamily="34" charset="0"/>
              </a:rPr>
              <a:t>)</a:t>
            </a:r>
            <a:endParaRPr lang="fr-FR" sz="1600" b="1" i="1" dirty="0">
              <a:solidFill>
                <a:schemeClr val="tx1">
                  <a:lumMod val="75000"/>
                </a:schemeClr>
              </a:solidFill>
              <a:latin typeface="+mj-lt"/>
              <a:cs typeface="Arial" pitchFamily="34" charset="0"/>
            </a:endParaRPr>
          </a:p>
        </p:txBody>
      </p:sp>
      <p:sp>
        <p:nvSpPr>
          <p:cNvPr id="11" name="ZoneTexte 22"/>
          <p:cNvSpPr txBox="1">
            <a:spLocks noChangeArrowheads="1"/>
          </p:cNvSpPr>
          <p:nvPr/>
        </p:nvSpPr>
        <p:spPr bwMode="auto">
          <a:xfrm>
            <a:off x="107503" y="4748569"/>
            <a:ext cx="8208913" cy="374571"/>
          </a:xfrm>
          <a:prstGeom prst="roundRect">
            <a:avLst/>
          </a:prstGeom>
          <a:solidFill>
            <a:schemeClr val="bg1">
              <a:alpha val="88000"/>
            </a:schemeClr>
          </a:solidFill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i="1" dirty="0">
                <a:solidFill>
                  <a:schemeClr val="tx1">
                    <a:lumMod val="75000"/>
                  </a:schemeClr>
                </a:solidFill>
                <a:cs typeface="Arial" pitchFamily="34" charset="0"/>
              </a:rPr>
              <a:t>ДКС Западно-Таркасалинская – «0» отказов между заменой СПЧ</a:t>
            </a:r>
            <a:r>
              <a:rPr lang="fr-FR" sz="1600" b="1" i="1" dirty="0">
                <a:solidFill>
                  <a:schemeClr val="tx1">
                    <a:lumMod val="75000"/>
                  </a:schemeClr>
                </a:solidFill>
                <a:cs typeface="Arial" pitchFamily="34" charset="0"/>
              </a:rPr>
              <a:t> c 2012</a:t>
            </a:r>
            <a:endParaRPr lang="fr-FR" sz="1600" b="1" i="1" dirty="0">
              <a:solidFill>
                <a:schemeClr val="tx1">
                  <a:lumMod val="75000"/>
                </a:schemeClr>
              </a:solidFill>
              <a:latin typeface="+mj-lt"/>
              <a:cs typeface="Arial" pitchFamily="34" charset="0"/>
            </a:endParaRPr>
          </a:p>
        </p:txBody>
      </p:sp>
      <p:sp>
        <p:nvSpPr>
          <p:cNvPr id="14" name="ZoneTexte 22"/>
          <p:cNvSpPr txBox="1">
            <a:spLocks noChangeArrowheads="1"/>
          </p:cNvSpPr>
          <p:nvPr/>
        </p:nvSpPr>
        <p:spPr bwMode="auto">
          <a:xfrm>
            <a:off x="112738" y="5252625"/>
            <a:ext cx="9039820" cy="374571"/>
          </a:xfrm>
          <a:prstGeom prst="roundRect">
            <a:avLst/>
          </a:prstGeom>
          <a:solidFill>
            <a:schemeClr val="bg1">
              <a:alpha val="88000"/>
            </a:schemeClr>
          </a:solidFill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i="1" dirty="0">
                <a:solidFill>
                  <a:schemeClr val="tx1">
                    <a:lumMod val="75000"/>
                  </a:schemeClr>
                </a:solidFill>
                <a:cs typeface="Arial" pitchFamily="34" charset="0"/>
              </a:rPr>
              <a:t>РН Юганскнефтегаз – «более 59000 наработки…обслуживание в год 6-10ч.</a:t>
            </a:r>
            <a:endParaRPr lang="fr-FR" sz="1600" b="1" i="1" dirty="0">
              <a:solidFill>
                <a:schemeClr val="tx1">
                  <a:lumMod val="75000"/>
                </a:schemeClr>
              </a:solidFill>
              <a:latin typeface="+mj-lt"/>
              <a:cs typeface="Arial" pitchFamily="34" charset="0"/>
            </a:endParaRPr>
          </a:p>
        </p:txBody>
      </p:sp>
      <p:sp>
        <p:nvSpPr>
          <p:cNvPr id="15" name="ZoneTexte 22"/>
          <p:cNvSpPr txBox="1">
            <a:spLocks noChangeArrowheads="1"/>
          </p:cNvSpPr>
          <p:nvPr/>
        </p:nvSpPr>
        <p:spPr bwMode="auto">
          <a:xfrm>
            <a:off x="112738" y="5756681"/>
            <a:ext cx="9039820" cy="374571"/>
          </a:xfrm>
          <a:prstGeom prst="roundRect">
            <a:avLst/>
          </a:prstGeom>
          <a:solidFill>
            <a:schemeClr val="bg1">
              <a:alpha val="88000"/>
            </a:schemeClr>
          </a:solidFill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i="1" dirty="0">
                <a:solidFill>
                  <a:schemeClr val="tx1">
                    <a:lumMod val="75000"/>
                  </a:schemeClr>
                </a:solidFill>
                <a:cs typeface="Arial" pitchFamily="34" charset="0"/>
              </a:rPr>
              <a:t>Газпром </a:t>
            </a:r>
            <a:r>
              <a:rPr lang="ru-RU" sz="1600" b="1" i="1" dirty="0" err="1">
                <a:solidFill>
                  <a:schemeClr val="tx1">
                    <a:lumMod val="75000"/>
                  </a:schemeClr>
                </a:solidFill>
                <a:cs typeface="Arial" pitchFamily="34" charset="0"/>
              </a:rPr>
              <a:t>Спб</a:t>
            </a:r>
            <a:r>
              <a:rPr lang="ru-RU" sz="1600" b="1" i="1" dirty="0">
                <a:solidFill>
                  <a:schemeClr val="tx1">
                    <a:lumMod val="75000"/>
                  </a:schemeClr>
                </a:solidFill>
                <a:cs typeface="Arial" pitchFamily="34" charset="0"/>
              </a:rPr>
              <a:t> – «…нет замечаний к МП…»………..</a:t>
            </a:r>
            <a:endParaRPr lang="fr-FR" sz="1600" b="1" i="1" dirty="0">
              <a:solidFill>
                <a:schemeClr val="tx1">
                  <a:lumMod val="75000"/>
                </a:schemeClr>
              </a:solidFill>
              <a:latin typeface="+mj-lt"/>
              <a:cs typeface="Arial" pitchFamily="34" charset="0"/>
            </a:endParaRPr>
          </a:p>
        </p:txBody>
      </p:sp>
      <p:sp>
        <p:nvSpPr>
          <p:cNvPr id="16" name="ZoneTexte 22"/>
          <p:cNvSpPr txBox="1">
            <a:spLocks noChangeArrowheads="1"/>
          </p:cNvSpPr>
          <p:nvPr/>
        </p:nvSpPr>
        <p:spPr bwMode="auto">
          <a:xfrm>
            <a:off x="259904" y="3573016"/>
            <a:ext cx="8208912" cy="374571"/>
          </a:xfrm>
          <a:prstGeom prst="roundRect">
            <a:avLst/>
          </a:prstGeom>
          <a:solidFill>
            <a:schemeClr val="bg1">
              <a:alpha val="88000"/>
            </a:schemeClr>
          </a:solidFill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i="1" dirty="0">
                <a:solidFill>
                  <a:schemeClr val="tx1">
                    <a:lumMod val="75000"/>
                  </a:schemeClr>
                </a:solidFill>
                <a:cs typeface="Arial" pitchFamily="34" charset="0"/>
              </a:rPr>
              <a:t>Средняя продолжительность ПНР – 4,3 рабочих смены на агрегат</a:t>
            </a:r>
            <a:endParaRPr lang="fr-FR" sz="1600" b="1" i="1" dirty="0">
              <a:solidFill>
                <a:schemeClr val="tx1">
                  <a:lumMod val="75000"/>
                </a:schemeClr>
              </a:solidFill>
              <a:latin typeface="+mj-lt"/>
              <a:cs typeface="Arial" pitchFamily="34" charset="0"/>
            </a:endParaRPr>
          </a:p>
        </p:txBody>
      </p:sp>
      <p:sp>
        <p:nvSpPr>
          <p:cNvPr id="13" name="Rectangle 1">
            <a:extLst>
              <a:ext uri="{FF2B5EF4-FFF2-40B4-BE49-F238E27FC236}">
                <a16:creationId xmlns:a16="http://schemas.microsoft.com/office/drawing/2014/main" id="{DDAFADCE-E4D5-4BCE-8EE7-B1628C41CE13}"/>
              </a:ext>
            </a:extLst>
          </p:cNvPr>
          <p:cNvSpPr/>
          <p:nvPr/>
        </p:nvSpPr>
        <p:spPr>
          <a:xfrm>
            <a:off x="1157500" y="2329520"/>
            <a:ext cx="4078666" cy="106502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ru-RU" dirty="0"/>
              <a:t>Лицензионное</a:t>
            </a:r>
            <a:r>
              <a:rPr lang="en-US" dirty="0"/>
              <a:t> </a:t>
            </a:r>
            <a:r>
              <a:rPr lang="ru-RU" dirty="0"/>
              <a:t> производство МП в России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555220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5" grpId="0" animBg="1"/>
      <p:bldP spid="16" grpId="0" animBg="1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6"/>
          <p:cNvPicPr>
            <a:picLocks noChangeAspect="1" noChangeArrowheads="1"/>
          </p:cNvPicPr>
          <p:nvPr/>
        </p:nvPicPr>
        <p:blipFill rotWithShape="1">
          <a:blip r:embed="rId2" cstate="print"/>
          <a:srcRect l="5924" t="16481" r="9784" b="9594"/>
          <a:stretch/>
        </p:blipFill>
        <p:spPr bwMode="auto">
          <a:xfrm>
            <a:off x="6060797" y="2302562"/>
            <a:ext cx="2662518" cy="1917501"/>
          </a:xfrm>
          <a:prstGeom prst="roundRect">
            <a:avLst>
              <a:gd name="adj" fmla="val 6779"/>
            </a:avLst>
          </a:prstGeom>
          <a:noFill/>
          <a:ln w="15875">
            <a:noFill/>
            <a:miter lim="800000"/>
            <a:headEnd/>
            <a:tailEnd/>
          </a:ln>
        </p:spPr>
      </p:pic>
      <p:pic>
        <p:nvPicPr>
          <p:cNvPr id="12292" name="Picture 7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97538" y="395009"/>
            <a:ext cx="2993330" cy="1812801"/>
          </a:xfrm>
          <a:prstGeom prst="roundRect">
            <a:avLst>
              <a:gd name="adj" fmla="val 6779"/>
            </a:avLst>
          </a:prstGeom>
          <a:noFill/>
          <a:ln w="15875">
            <a:noFill/>
            <a:miter lim="800000"/>
            <a:headEnd/>
            <a:tailEnd/>
          </a:ln>
        </p:spPr>
      </p:pic>
      <p:sp>
        <p:nvSpPr>
          <p:cNvPr id="8" name="ZoneTexte 7"/>
          <p:cNvSpPr txBox="1"/>
          <p:nvPr/>
        </p:nvSpPr>
        <p:spPr>
          <a:xfrm>
            <a:off x="179387" y="2522538"/>
            <a:ext cx="4156075" cy="831850"/>
          </a:xfrm>
          <a:prstGeom prst="rect">
            <a:avLst/>
          </a:prstGeom>
          <a:solidFill>
            <a:schemeClr val="accent1">
              <a:lumMod val="50000"/>
              <a:alpha val="79000"/>
            </a:schemeClr>
          </a:solidFill>
        </p:spPr>
        <p:txBody>
          <a:bodyPr wrap="square"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</a:pPr>
            <a:r>
              <a:rPr lang="ru-RU" altLang="fr-FR" b="1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ЦЕНТРОБЕЖНЫЕ КОМПРЕССОРЫ</a:t>
            </a:r>
            <a:r>
              <a:rPr lang="fr-FR" altLang="fr-FR" b="1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&gt; 250</a:t>
            </a:r>
          </a:p>
        </p:txBody>
      </p:sp>
      <p:graphicFrame>
        <p:nvGraphicFramePr>
          <p:cNvPr id="392216" name="Group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9798926"/>
              </p:ext>
            </p:extLst>
          </p:nvPr>
        </p:nvGraphicFramePr>
        <p:xfrm>
          <a:off x="179387" y="3501008"/>
          <a:ext cx="4351934" cy="2534876"/>
        </p:xfrm>
        <a:graphic>
          <a:graphicData uri="http://schemas.openxmlformats.org/drawingml/2006/table">
            <a:tbl>
              <a:tblPr/>
              <a:tblGrid>
                <a:gridCol w="34023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96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577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Процесс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142482" marR="142482" marT="71241" marB="712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46C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SKF Chevin Medium" pitchFamily="34" charset="0"/>
                        <a:cs typeface="Times New Roman" pitchFamily="18" charset="0"/>
                      </a:endParaRPr>
                    </a:p>
                  </a:txBody>
                  <a:tcPr marL="142482" marR="142482" marT="71241" marB="71241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46CB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2077">
                <a:tc>
                  <a:txBody>
                    <a:bodyPr/>
                    <a:lstStyle/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CC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Транспортировка газа</a:t>
                      </a: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142482" marR="142482" marT="71241" marB="7124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ED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100" b="1" i="0" u="none" strike="noStrike" cap="none" normalizeH="0" baseline="0" dirty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SKF Chevin Medium" pitchFamily="34" charset="0"/>
                        <a:cs typeface="Times New Roman" pitchFamily="18" charset="0"/>
                      </a:endParaRPr>
                    </a:p>
                  </a:txBody>
                  <a:tcPr marL="142482" marR="142482" marT="71241" marB="7124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ED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2519">
                <a:tc>
                  <a:txBody>
                    <a:bodyPr/>
                    <a:lstStyle/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66CC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Хранение газа</a:t>
                      </a: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142482" marR="142482" marT="71241" marB="7124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100" b="1" i="0" u="none" strike="noStrike" cap="none" normalizeH="0" baseline="0" dirty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SKF Chevin Medium" pitchFamily="34" charset="0"/>
                        <a:cs typeface="Times New Roman" pitchFamily="18" charset="0"/>
                      </a:endParaRPr>
                    </a:p>
                  </a:txBody>
                  <a:tcPr marL="142482" marR="142482" marT="71241" marB="7124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2519">
                <a:tc>
                  <a:txBody>
                    <a:bodyPr/>
                    <a:lstStyle/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CC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Нефтехимия</a:t>
                      </a: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142482" marR="142482" marT="71241" marB="7124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ED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100" b="1" i="0" u="none" strike="noStrike" cap="none" normalizeH="0" baseline="0" dirty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SKF Chevin Medium" pitchFamily="34" charset="0"/>
                        <a:cs typeface="Times New Roman" pitchFamily="18" charset="0"/>
                      </a:endParaRPr>
                    </a:p>
                  </a:txBody>
                  <a:tcPr marL="142482" marR="142482" marT="71241" marB="7124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ED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37910" name="Picture 6" descr="Compresseur ICL_03_200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675" y="4337502"/>
            <a:ext cx="2909888" cy="1895475"/>
          </a:xfrm>
          <a:prstGeom prst="roundRect">
            <a:avLst>
              <a:gd name="adj" fmla="val 6779"/>
            </a:avLst>
          </a:prstGeom>
          <a:noFill/>
          <a:ln w="158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911" name="Picture 2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8898" y="5517232"/>
            <a:ext cx="627062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912" name="Picture 11" descr="Dresser-Ra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774" y="6226627"/>
            <a:ext cx="1147763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13" name="ZoneTexte 13"/>
          <p:cNvSpPr txBox="1">
            <a:spLocks noChangeArrowheads="1"/>
          </p:cNvSpPr>
          <p:nvPr/>
        </p:nvSpPr>
        <p:spPr bwMode="auto">
          <a:xfrm>
            <a:off x="107950" y="1135063"/>
            <a:ext cx="4298950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spcBef>
                <a:spcPct val="0"/>
              </a:spcBef>
              <a:buSzTx/>
            </a:pPr>
            <a:r>
              <a:rPr lang="ru-RU" altLang="fr-FR" sz="2000" b="1" dirty="0">
                <a:solidFill>
                  <a:schemeClr val="tx1"/>
                </a:solidFill>
                <a:latin typeface="Arial" pitchFamily="34" charset="0"/>
                <a:cs typeface="Times New Roman" pitchFamily="18" charset="0"/>
              </a:rPr>
              <a:t>Мощностью от 1 до 30 МВт</a:t>
            </a:r>
          </a:p>
          <a:p>
            <a:pPr eaLnBrk="1" hangingPunct="1">
              <a:spcBef>
                <a:spcPct val="0"/>
              </a:spcBef>
              <a:buSzTx/>
            </a:pPr>
            <a:r>
              <a:rPr lang="ru-RU" altLang="fr-FR" sz="2000" b="1" dirty="0">
                <a:solidFill>
                  <a:schemeClr val="tx1"/>
                </a:solidFill>
                <a:latin typeface="Arial" pitchFamily="34" charset="0"/>
                <a:cs typeface="Times New Roman" pitchFamily="18" charset="0"/>
              </a:rPr>
              <a:t>Частота вращения 3000-25000 об/мин</a:t>
            </a:r>
          </a:p>
        </p:txBody>
      </p:sp>
      <p:grpSp>
        <p:nvGrpSpPr>
          <p:cNvPr id="37914" name="Group 7"/>
          <p:cNvGrpSpPr>
            <a:grpSpLocks/>
          </p:cNvGrpSpPr>
          <p:nvPr/>
        </p:nvGrpSpPr>
        <p:grpSpPr bwMode="auto">
          <a:xfrm>
            <a:off x="4970463" y="3875088"/>
            <a:ext cx="508000" cy="333375"/>
            <a:chOff x="1970" y="1636"/>
            <a:chExt cx="1753" cy="1751"/>
          </a:xfrm>
        </p:grpSpPr>
        <p:sp>
          <p:nvSpPr>
            <p:cNvPr id="17" name="Freeform 8"/>
            <p:cNvSpPr>
              <a:spLocks noEditPoints="1"/>
            </p:cNvSpPr>
            <p:nvPr/>
          </p:nvSpPr>
          <p:spPr bwMode="auto">
            <a:xfrm>
              <a:off x="2096" y="1636"/>
              <a:ext cx="1627" cy="1292"/>
            </a:xfrm>
            <a:custGeom>
              <a:avLst/>
              <a:gdLst/>
              <a:ahLst/>
              <a:cxnLst>
                <a:cxn ang="0">
                  <a:pos x="2104" y="13251"/>
                </a:cxn>
                <a:cxn ang="0">
                  <a:pos x="2690" y="0"/>
                </a:cxn>
                <a:cxn ang="0">
                  <a:pos x="3621" y="27"/>
                </a:cxn>
                <a:cxn ang="0">
                  <a:pos x="4360" y="177"/>
                </a:cxn>
                <a:cxn ang="0">
                  <a:pos x="5067" y="442"/>
                </a:cxn>
                <a:cxn ang="0">
                  <a:pos x="5733" y="811"/>
                </a:cxn>
                <a:cxn ang="0">
                  <a:pos x="6351" y="1271"/>
                </a:cxn>
                <a:cxn ang="0">
                  <a:pos x="6912" y="1807"/>
                </a:cxn>
                <a:cxn ang="0">
                  <a:pos x="7409" y="2406"/>
                </a:cxn>
                <a:cxn ang="0">
                  <a:pos x="7834" y="3055"/>
                </a:cxn>
                <a:cxn ang="0">
                  <a:pos x="8178" y="3740"/>
                </a:cxn>
                <a:cxn ang="0">
                  <a:pos x="8433" y="4450"/>
                </a:cxn>
                <a:cxn ang="0">
                  <a:pos x="8593" y="5168"/>
                </a:cxn>
                <a:cxn ang="0">
                  <a:pos x="15679" y="7173"/>
                </a:cxn>
                <a:cxn ang="0">
                  <a:pos x="13768" y="7173"/>
                </a:cxn>
                <a:cxn ang="0">
                  <a:pos x="9606" y="13250"/>
                </a:cxn>
                <a:cxn ang="0">
                  <a:pos x="8510" y="7439"/>
                </a:cxn>
                <a:cxn ang="0">
                  <a:pos x="8280" y="8208"/>
                </a:cxn>
                <a:cxn ang="0">
                  <a:pos x="7960" y="8930"/>
                </a:cxn>
                <a:cxn ang="0">
                  <a:pos x="7558" y="9597"/>
                </a:cxn>
                <a:cxn ang="0">
                  <a:pos x="7087" y="10205"/>
                </a:cxn>
                <a:cxn ang="0">
                  <a:pos x="6554" y="10742"/>
                </a:cxn>
                <a:cxn ang="0">
                  <a:pos x="5971" y="11205"/>
                </a:cxn>
                <a:cxn ang="0">
                  <a:pos x="5350" y="11586"/>
                </a:cxn>
                <a:cxn ang="0">
                  <a:pos x="4696" y="11877"/>
                </a:cxn>
                <a:cxn ang="0">
                  <a:pos x="4024" y="12070"/>
                </a:cxn>
                <a:cxn ang="0">
                  <a:pos x="3342" y="12162"/>
                </a:cxn>
                <a:cxn ang="0">
                  <a:pos x="2690" y="10183"/>
                </a:cxn>
                <a:cxn ang="0">
                  <a:pos x="3268" y="10126"/>
                </a:cxn>
                <a:cxn ang="0">
                  <a:pos x="3801" y="10007"/>
                </a:cxn>
                <a:cxn ang="0">
                  <a:pos x="4292" y="9833"/>
                </a:cxn>
                <a:cxn ang="0">
                  <a:pos x="4738" y="9606"/>
                </a:cxn>
                <a:cxn ang="0">
                  <a:pos x="5139" y="9334"/>
                </a:cxn>
                <a:cxn ang="0">
                  <a:pos x="5497" y="9020"/>
                </a:cxn>
                <a:cxn ang="0">
                  <a:pos x="5807" y="8672"/>
                </a:cxn>
                <a:cxn ang="0">
                  <a:pos x="6073" y="8292"/>
                </a:cxn>
                <a:cxn ang="0">
                  <a:pos x="6292" y="7888"/>
                </a:cxn>
                <a:cxn ang="0">
                  <a:pos x="6464" y="7464"/>
                </a:cxn>
                <a:cxn ang="0">
                  <a:pos x="3002" y="7174"/>
                </a:cxn>
                <a:cxn ang="0">
                  <a:pos x="6557" y="5015"/>
                </a:cxn>
                <a:cxn ang="0">
                  <a:pos x="6412" y="4565"/>
                </a:cxn>
                <a:cxn ang="0">
                  <a:pos x="6217" y="4132"/>
                </a:cxn>
                <a:cxn ang="0">
                  <a:pos x="5972" y="3724"/>
                </a:cxn>
                <a:cxn ang="0">
                  <a:pos x="5677" y="3343"/>
                </a:cxn>
                <a:cxn ang="0">
                  <a:pos x="5333" y="2997"/>
                </a:cxn>
                <a:cxn ang="0">
                  <a:pos x="4940" y="2693"/>
                </a:cxn>
                <a:cxn ang="0">
                  <a:pos x="4500" y="2434"/>
                </a:cxn>
                <a:cxn ang="0">
                  <a:pos x="4011" y="2229"/>
                </a:cxn>
                <a:cxn ang="0">
                  <a:pos x="3476" y="2081"/>
                </a:cxn>
                <a:cxn ang="0">
                  <a:pos x="2894" y="1998"/>
                </a:cxn>
              </a:cxnLst>
              <a:rect l="0" t="0" r="r" b="b"/>
              <a:pathLst>
                <a:path w="16786" h="13251">
                  <a:moveTo>
                    <a:pt x="0" y="0"/>
                  </a:moveTo>
                  <a:lnTo>
                    <a:pt x="2103" y="0"/>
                  </a:lnTo>
                  <a:lnTo>
                    <a:pt x="2104" y="13251"/>
                  </a:lnTo>
                  <a:lnTo>
                    <a:pt x="1" y="13251"/>
                  </a:lnTo>
                  <a:lnTo>
                    <a:pt x="0" y="0"/>
                  </a:lnTo>
                  <a:close/>
                  <a:moveTo>
                    <a:pt x="2690" y="0"/>
                  </a:moveTo>
                  <a:lnTo>
                    <a:pt x="3113" y="0"/>
                  </a:lnTo>
                  <a:lnTo>
                    <a:pt x="3369" y="6"/>
                  </a:lnTo>
                  <a:lnTo>
                    <a:pt x="3621" y="27"/>
                  </a:lnTo>
                  <a:lnTo>
                    <a:pt x="3871" y="63"/>
                  </a:lnTo>
                  <a:lnTo>
                    <a:pt x="4116" y="114"/>
                  </a:lnTo>
                  <a:lnTo>
                    <a:pt x="4360" y="177"/>
                  </a:lnTo>
                  <a:lnTo>
                    <a:pt x="4600" y="252"/>
                  </a:lnTo>
                  <a:lnTo>
                    <a:pt x="4835" y="342"/>
                  </a:lnTo>
                  <a:lnTo>
                    <a:pt x="5067" y="442"/>
                  </a:lnTo>
                  <a:lnTo>
                    <a:pt x="5294" y="555"/>
                  </a:lnTo>
                  <a:lnTo>
                    <a:pt x="5517" y="678"/>
                  </a:lnTo>
                  <a:lnTo>
                    <a:pt x="5733" y="811"/>
                  </a:lnTo>
                  <a:lnTo>
                    <a:pt x="5945" y="955"/>
                  </a:lnTo>
                  <a:lnTo>
                    <a:pt x="6151" y="1109"/>
                  </a:lnTo>
                  <a:lnTo>
                    <a:pt x="6351" y="1271"/>
                  </a:lnTo>
                  <a:lnTo>
                    <a:pt x="6545" y="1442"/>
                  </a:lnTo>
                  <a:lnTo>
                    <a:pt x="6732" y="1621"/>
                  </a:lnTo>
                  <a:lnTo>
                    <a:pt x="6912" y="1807"/>
                  </a:lnTo>
                  <a:lnTo>
                    <a:pt x="7086" y="2000"/>
                  </a:lnTo>
                  <a:lnTo>
                    <a:pt x="7251" y="2200"/>
                  </a:lnTo>
                  <a:lnTo>
                    <a:pt x="7409" y="2406"/>
                  </a:lnTo>
                  <a:lnTo>
                    <a:pt x="7560" y="2618"/>
                  </a:lnTo>
                  <a:lnTo>
                    <a:pt x="7700" y="2834"/>
                  </a:lnTo>
                  <a:lnTo>
                    <a:pt x="7834" y="3055"/>
                  </a:lnTo>
                  <a:lnTo>
                    <a:pt x="7958" y="3280"/>
                  </a:lnTo>
                  <a:lnTo>
                    <a:pt x="8072" y="3509"/>
                  </a:lnTo>
                  <a:lnTo>
                    <a:pt x="8178" y="3740"/>
                  </a:lnTo>
                  <a:lnTo>
                    <a:pt x="8273" y="3975"/>
                  </a:lnTo>
                  <a:lnTo>
                    <a:pt x="8359" y="4211"/>
                  </a:lnTo>
                  <a:lnTo>
                    <a:pt x="8433" y="4450"/>
                  </a:lnTo>
                  <a:lnTo>
                    <a:pt x="8497" y="4688"/>
                  </a:lnTo>
                  <a:lnTo>
                    <a:pt x="8551" y="4928"/>
                  </a:lnTo>
                  <a:lnTo>
                    <a:pt x="8593" y="5168"/>
                  </a:lnTo>
                  <a:lnTo>
                    <a:pt x="16786" y="5167"/>
                  </a:lnTo>
                  <a:lnTo>
                    <a:pt x="16786" y="7173"/>
                  </a:lnTo>
                  <a:lnTo>
                    <a:pt x="15679" y="7173"/>
                  </a:lnTo>
                  <a:lnTo>
                    <a:pt x="15679" y="13250"/>
                  </a:lnTo>
                  <a:lnTo>
                    <a:pt x="13768" y="13250"/>
                  </a:lnTo>
                  <a:lnTo>
                    <a:pt x="13768" y="7173"/>
                  </a:lnTo>
                  <a:lnTo>
                    <a:pt x="11598" y="7173"/>
                  </a:lnTo>
                  <a:lnTo>
                    <a:pt x="11598" y="13250"/>
                  </a:lnTo>
                  <a:lnTo>
                    <a:pt x="9606" y="13250"/>
                  </a:lnTo>
                  <a:lnTo>
                    <a:pt x="9606" y="7173"/>
                  </a:lnTo>
                  <a:lnTo>
                    <a:pt x="8565" y="7173"/>
                  </a:lnTo>
                  <a:lnTo>
                    <a:pt x="8510" y="7439"/>
                  </a:lnTo>
                  <a:lnTo>
                    <a:pt x="8444" y="7700"/>
                  </a:lnTo>
                  <a:lnTo>
                    <a:pt x="8367" y="7957"/>
                  </a:lnTo>
                  <a:lnTo>
                    <a:pt x="8280" y="8208"/>
                  </a:lnTo>
                  <a:lnTo>
                    <a:pt x="8183" y="8454"/>
                  </a:lnTo>
                  <a:lnTo>
                    <a:pt x="8076" y="8695"/>
                  </a:lnTo>
                  <a:lnTo>
                    <a:pt x="7960" y="8930"/>
                  </a:lnTo>
                  <a:lnTo>
                    <a:pt x="7835" y="9159"/>
                  </a:lnTo>
                  <a:lnTo>
                    <a:pt x="7700" y="9382"/>
                  </a:lnTo>
                  <a:lnTo>
                    <a:pt x="7558" y="9597"/>
                  </a:lnTo>
                  <a:lnTo>
                    <a:pt x="7408" y="9808"/>
                  </a:lnTo>
                  <a:lnTo>
                    <a:pt x="7251" y="10009"/>
                  </a:lnTo>
                  <a:lnTo>
                    <a:pt x="7087" y="10205"/>
                  </a:lnTo>
                  <a:lnTo>
                    <a:pt x="6916" y="10392"/>
                  </a:lnTo>
                  <a:lnTo>
                    <a:pt x="6738" y="10571"/>
                  </a:lnTo>
                  <a:lnTo>
                    <a:pt x="6554" y="10742"/>
                  </a:lnTo>
                  <a:lnTo>
                    <a:pt x="6365" y="10906"/>
                  </a:lnTo>
                  <a:lnTo>
                    <a:pt x="6171" y="11060"/>
                  </a:lnTo>
                  <a:lnTo>
                    <a:pt x="5971" y="11205"/>
                  </a:lnTo>
                  <a:lnTo>
                    <a:pt x="5768" y="11342"/>
                  </a:lnTo>
                  <a:lnTo>
                    <a:pt x="5561" y="11468"/>
                  </a:lnTo>
                  <a:lnTo>
                    <a:pt x="5350" y="11586"/>
                  </a:lnTo>
                  <a:lnTo>
                    <a:pt x="5134" y="11693"/>
                  </a:lnTo>
                  <a:lnTo>
                    <a:pt x="4917" y="11790"/>
                  </a:lnTo>
                  <a:lnTo>
                    <a:pt x="4696" y="11877"/>
                  </a:lnTo>
                  <a:lnTo>
                    <a:pt x="4474" y="11953"/>
                  </a:lnTo>
                  <a:lnTo>
                    <a:pt x="4250" y="12018"/>
                  </a:lnTo>
                  <a:lnTo>
                    <a:pt x="4024" y="12070"/>
                  </a:lnTo>
                  <a:lnTo>
                    <a:pt x="3797" y="12114"/>
                  </a:lnTo>
                  <a:lnTo>
                    <a:pt x="3570" y="12144"/>
                  </a:lnTo>
                  <a:lnTo>
                    <a:pt x="3342" y="12162"/>
                  </a:lnTo>
                  <a:lnTo>
                    <a:pt x="3114" y="12168"/>
                  </a:lnTo>
                  <a:lnTo>
                    <a:pt x="2691" y="12168"/>
                  </a:lnTo>
                  <a:lnTo>
                    <a:pt x="2690" y="10183"/>
                  </a:lnTo>
                  <a:lnTo>
                    <a:pt x="2887" y="10171"/>
                  </a:lnTo>
                  <a:lnTo>
                    <a:pt x="3080" y="10152"/>
                  </a:lnTo>
                  <a:lnTo>
                    <a:pt x="3268" y="10126"/>
                  </a:lnTo>
                  <a:lnTo>
                    <a:pt x="3450" y="10094"/>
                  </a:lnTo>
                  <a:lnTo>
                    <a:pt x="3628" y="10054"/>
                  </a:lnTo>
                  <a:lnTo>
                    <a:pt x="3801" y="10007"/>
                  </a:lnTo>
                  <a:lnTo>
                    <a:pt x="3969" y="9956"/>
                  </a:lnTo>
                  <a:lnTo>
                    <a:pt x="4133" y="9897"/>
                  </a:lnTo>
                  <a:lnTo>
                    <a:pt x="4292" y="9833"/>
                  </a:lnTo>
                  <a:lnTo>
                    <a:pt x="4445" y="9762"/>
                  </a:lnTo>
                  <a:lnTo>
                    <a:pt x="4593" y="9687"/>
                  </a:lnTo>
                  <a:lnTo>
                    <a:pt x="4738" y="9606"/>
                  </a:lnTo>
                  <a:lnTo>
                    <a:pt x="4877" y="9520"/>
                  </a:lnTo>
                  <a:lnTo>
                    <a:pt x="5010" y="9429"/>
                  </a:lnTo>
                  <a:lnTo>
                    <a:pt x="5139" y="9334"/>
                  </a:lnTo>
                  <a:lnTo>
                    <a:pt x="5263" y="9233"/>
                  </a:lnTo>
                  <a:lnTo>
                    <a:pt x="5382" y="9129"/>
                  </a:lnTo>
                  <a:lnTo>
                    <a:pt x="5497" y="9020"/>
                  </a:lnTo>
                  <a:lnTo>
                    <a:pt x="5605" y="8907"/>
                  </a:lnTo>
                  <a:lnTo>
                    <a:pt x="5709" y="8791"/>
                  </a:lnTo>
                  <a:lnTo>
                    <a:pt x="5807" y="8672"/>
                  </a:lnTo>
                  <a:lnTo>
                    <a:pt x="5901" y="8548"/>
                  </a:lnTo>
                  <a:lnTo>
                    <a:pt x="5989" y="8421"/>
                  </a:lnTo>
                  <a:lnTo>
                    <a:pt x="6073" y="8292"/>
                  </a:lnTo>
                  <a:lnTo>
                    <a:pt x="6151" y="8160"/>
                  </a:lnTo>
                  <a:lnTo>
                    <a:pt x="6224" y="8025"/>
                  </a:lnTo>
                  <a:lnTo>
                    <a:pt x="6292" y="7888"/>
                  </a:lnTo>
                  <a:lnTo>
                    <a:pt x="6355" y="7749"/>
                  </a:lnTo>
                  <a:lnTo>
                    <a:pt x="6411" y="7607"/>
                  </a:lnTo>
                  <a:lnTo>
                    <a:pt x="6464" y="7464"/>
                  </a:lnTo>
                  <a:lnTo>
                    <a:pt x="6511" y="7319"/>
                  </a:lnTo>
                  <a:lnTo>
                    <a:pt x="6553" y="7173"/>
                  </a:lnTo>
                  <a:lnTo>
                    <a:pt x="3002" y="7174"/>
                  </a:lnTo>
                  <a:lnTo>
                    <a:pt x="3002" y="5168"/>
                  </a:lnTo>
                  <a:lnTo>
                    <a:pt x="6594" y="5168"/>
                  </a:lnTo>
                  <a:lnTo>
                    <a:pt x="6557" y="5015"/>
                  </a:lnTo>
                  <a:lnTo>
                    <a:pt x="6515" y="4864"/>
                  </a:lnTo>
                  <a:lnTo>
                    <a:pt x="6467" y="4714"/>
                  </a:lnTo>
                  <a:lnTo>
                    <a:pt x="6412" y="4565"/>
                  </a:lnTo>
                  <a:lnTo>
                    <a:pt x="6354" y="4419"/>
                  </a:lnTo>
                  <a:lnTo>
                    <a:pt x="6289" y="4274"/>
                  </a:lnTo>
                  <a:lnTo>
                    <a:pt x="6217" y="4132"/>
                  </a:lnTo>
                  <a:lnTo>
                    <a:pt x="6141" y="3994"/>
                  </a:lnTo>
                  <a:lnTo>
                    <a:pt x="6060" y="3857"/>
                  </a:lnTo>
                  <a:lnTo>
                    <a:pt x="5972" y="3724"/>
                  </a:lnTo>
                  <a:lnTo>
                    <a:pt x="5879" y="3593"/>
                  </a:lnTo>
                  <a:lnTo>
                    <a:pt x="5781" y="3466"/>
                  </a:lnTo>
                  <a:lnTo>
                    <a:pt x="5677" y="3343"/>
                  </a:lnTo>
                  <a:lnTo>
                    <a:pt x="5568" y="3223"/>
                  </a:lnTo>
                  <a:lnTo>
                    <a:pt x="5452" y="3109"/>
                  </a:lnTo>
                  <a:lnTo>
                    <a:pt x="5333" y="2997"/>
                  </a:lnTo>
                  <a:lnTo>
                    <a:pt x="5208" y="2891"/>
                  </a:lnTo>
                  <a:lnTo>
                    <a:pt x="5076" y="2789"/>
                  </a:lnTo>
                  <a:lnTo>
                    <a:pt x="4940" y="2693"/>
                  </a:lnTo>
                  <a:lnTo>
                    <a:pt x="4798" y="2601"/>
                  </a:lnTo>
                  <a:lnTo>
                    <a:pt x="4651" y="2515"/>
                  </a:lnTo>
                  <a:lnTo>
                    <a:pt x="4500" y="2434"/>
                  </a:lnTo>
                  <a:lnTo>
                    <a:pt x="4342" y="2359"/>
                  </a:lnTo>
                  <a:lnTo>
                    <a:pt x="4179" y="2291"/>
                  </a:lnTo>
                  <a:lnTo>
                    <a:pt x="4011" y="2229"/>
                  </a:lnTo>
                  <a:lnTo>
                    <a:pt x="3838" y="2172"/>
                  </a:lnTo>
                  <a:lnTo>
                    <a:pt x="3659" y="2124"/>
                  </a:lnTo>
                  <a:lnTo>
                    <a:pt x="3476" y="2081"/>
                  </a:lnTo>
                  <a:lnTo>
                    <a:pt x="3287" y="2046"/>
                  </a:lnTo>
                  <a:lnTo>
                    <a:pt x="3093" y="2018"/>
                  </a:lnTo>
                  <a:lnTo>
                    <a:pt x="2894" y="1998"/>
                  </a:lnTo>
                  <a:lnTo>
                    <a:pt x="2690" y="1985"/>
                  </a:lnTo>
                  <a:lnTo>
                    <a:pt x="2690" y="0"/>
                  </a:lnTo>
                  <a:close/>
                </a:path>
              </a:pathLst>
            </a:custGeom>
            <a:solidFill>
              <a:srgbClr val="28166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FF9900"/>
                </a:buClr>
                <a:buSzPct val="80000"/>
                <a:buFont typeface="Wingdings" pitchFamily="2" charset="2"/>
                <a:buChar char="n"/>
                <a:defRPr/>
              </a:pPr>
              <a:endParaRPr lang="fr-FR" b="1">
                <a:solidFill>
                  <a:srgbClr val="33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rial" charset="0"/>
              </a:endParaRPr>
            </a:p>
          </p:txBody>
        </p:sp>
        <p:sp>
          <p:nvSpPr>
            <p:cNvPr id="18" name="Freeform 9"/>
            <p:cNvSpPr>
              <a:spLocks noEditPoints="1"/>
            </p:cNvSpPr>
            <p:nvPr/>
          </p:nvSpPr>
          <p:spPr bwMode="auto">
            <a:xfrm>
              <a:off x="1970" y="3245"/>
              <a:ext cx="1561" cy="142"/>
            </a:xfrm>
            <a:custGeom>
              <a:avLst/>
              <a:gdLst/>
              <a:ahLst/>
              <a:cxnLst>
                <a:cxn ang="0">
                  <a:pos x="7092" y="613"/>
                </a:cxn>
                <a:cxn ang="0">
                  <a:pos x="7398" y="114"/>
                </a:cxn>
                <a:cxn ang="0">
                  <a:pos x="8057" y="19"/>
                </a:cxn>
                <a:cxn ang="0">
                  <a:pos x="8532" y="355"/>
                </a:cxn>
                <a:cxn ang="0">
                  <a:pos x="8572" y="996"/>
                </a:cxn>
                <a:cxn ang="0">
                  <a:pos x="8181" y="1414"/>
                </a:cxn>
                <a:cxn ang="0">
                  <a:pos x="7505" y="1406"/>
                </a:cxn>
                <a:cxn ang="0">
                  <a:pos x="7115" y="976"/>
                </a:cxn>
                <a:cxn ang="0">
                  <a:pos x="7573" y="952"/>
                </a:cxn>
                <a:cxn ang="0">
                  <a:pos x="7783" y="1134"/>
                </a:cxn>
                <a:cxn ang="0">
                  <a:pos x="8079" y="1035"/>
                </a:cxn>
                <a:cxn ang="0">
                  <a:pos x="8152" y="646"/>
                </a:cxn>
                <a:cxn ang="0">
                  <a:pos x="8025" y="384"/>
                </a:cxn>
                <a:cxn ang="0">
                  <a:pos x="7743" y="347"/>
                </a:cxn>
                <a:cxn ang="0">
                  <a:pos x="7562" y="557"/>
                </a:cxn>
                <a:cxn ang="0">
                  <a:pos x="10967" y="24"/>
                </a:cxn>
                <a:cxn ang="0">
                  <a:pos x="11497" y="242"/>
                </a:cxn>
                <a:cxn ang="0">
                  <a:pos x="11642" y="807"/>
                </a:cxn>
                <a:cxn ang="0">
                  <a:pos x="11410" y="1310"/>
                </a:cxn>
                <a:cxn ang="0">
                  <a:pos x="10746" y="1120"/>
                </a:cxn>
                <a:cxn ang="0">
                  <a:pos x="11127" y="1023"/>
                </a:cxn>
                <a:cxn ang="0">
                  <a:pos x="11183" y="634"/>
                </a:cxn>
                <a:cxn ang="0">
                  <a:pos x="11054" y="390"/>
                </a:cxn>
                <a:cxn ang="0">
                  <a:pos x="12819" y="24"/>
                </a:cxn>
                <a:cxn ang="0">
                  <a:pos x="15919" y="1317"/>
                </a:cxn>
                <a:cxn ang="0">
                  <a:pos x="15155" y="1454"/>
                </a:cxn>
                <a:cxn ang="0">
                  <a:pos x="14651" y="1140"/>
                </a:cxn>
                <a:cxn ang="0">
                  <a:pos x="14582" y="491"/>
                </a:cxn>
                <a:cxn ang="0">
                  <a:pos x="14984" y="61"/>
                </a:cxn>
                <a:cxn ang="0">
                  <a:pos x="15627" y="27"/>
                </a:cxn>
                <a:cxn ang="0">
                  <a:pos x="15972" y="266"/>
                </a:cxn>
                <a:cxn ang="0">
                  <a:pos x="15437" y="328"/>
                </a:cxn>
                <a:cxn ang="0">
                  <a:pos x="15119" y="390"/>
                </a:cxn>
                <a:cxn ang="0">
                  <a:pos x="15007" y="690"/>
                </a:cxn>
                <a:cxn ang="0">
                  <a:pos x="15097" y="1055"/>
                </a:cxn>
                <a:cxn ang="0">
                  <a:pos x="15407" y="1153"/>
                </a:cxn>
                <a:cxn ang="0">
                  <a:pos x="3793" y="695"/>
                </a:cxn>
                <a:cxn ang="0">
                  <a:pos x="4024" y="628"/>
                </a:cxn>
                <a:cxn ang="0">
                  <a:pos x="4036" y="439"/>
                </a:cxn>
                <a:cxn ang="0">
                  <a:pos x="3675" y="406"/>
                </a:cxn>
                <a:cxn ang="0">
                  <a:pos x="4296" y="69"/>
                </a:cxn>
                <a:cxn ang="0">
                  <a:pos x="4588" y="331"/>
                </a:cxn>
                <a:cxn ang="0">
                  <a:pos x="4594" y="740"/>
                </a:cxn>
                <a:cxn ang="0">
                  <a:pos x="4152" y="1018"/>
                </a:cxn>
                <a:cxn ang="0">
                  <a:pos x="3693" y="1363"/>
                </a:cxn>
                <a:cxn ang="0">
                  <a:pos x="3126" y="854"/>
                </a:cxn>
                <a:cxn ang="0">
                  <a:pos x="3579" y="21"/>
                </a:cxn>
                <a:cxn ang="0">
                  <a:pos x="2938" y="1425"/>
                </a:cxn>
                <a:cxn ang="0">
                  <a:pos x="821" y="615"/>
                </a:cxn>
                <a:cxn ang="0">
                  <a:pos x="910" y="470"/>
                </a:cxn>
                <a:cxn ang="0">
                  <a:pos x="737" y="336"/>
                </a:cxn>
                <a:cxn ang="0">
                  <a:pos x="1070" y="25"/>
                </a:cxn>
                <a:cxn ang="0">
                  <a:pos x="1370" y="156"/>
                </a:cxn>
                <a:cxn ang="0">
                  <a:pos x="1482" y="457"/>
                </a:cxn>
                <a:cxn ang="0">
                  <a:pos x="1313" y="703"/>
                </a:cxn>
                <a:cxn ang="0">
                  <a:pos x="1308" y="826"/>
                </a:cxn>
                <a:cxn ang="0">
                  <a:pos x="1462" y="1146"/>
                </a:cxn>
                <a:cxn ang="0">
                  <a:pos x="905" y="1249"/>
                </a:cxn>
                <a:cxn ang="0">
                  <a:pos x="720" y="936"/>
                </a:cxn>
                <a:cxn ang="0">
                  <a:pos x="286" y="1425"/>
                </a:cxn>
                <a:cxn ang="0">
                  <a:pos x="0" y="150"/>
                </a:cxn>
                <a:cxn ang="0">
                  <a:pos x="951" y="21"/>
                </a:cxn>
              </a:cxnLst>
              <a:rect l="0" t="0" r="r" b="b"/>
              <a:pathLst>
                <a:path w="16049" h="1467">
                  <a:moveTo>
                    <a:pt x="5303" y="24"/>
                  </a:moveTo>
                  <a:lnTo>
                    <a:pt x="5758" y="24"/>
                  </a:lnTo>
                  <a:lnTo>
                    <a:pt x="5758" y="521"/>
                  </a:lnTo>
                  <a:lnTo>
                    <a:pt x="6255" y="521"/>
                  </a:lnTo>
                  <a:lnTo>
                    <a:pt x="6255" y="24"/>
                  </a:lnTo>
                  <a:lnTo>
                    <a:pt x="6712" y="24"/>
                  </a:lnTo>
                  <a:lnTo>
                    <a:pt x="6712" y="1443"/>
                  </a:lnTo>
                  <a:lnTo>
                    <a:pt x="6255" y="1443"/>
                  </a:lnTo>
                  <a:lnTo>
                    <a:pt x="6255" y="869"/>
                  </a:lnTo>
                  <a:lnTo>
                    <a:pt x="5758" y="869"/>
                  </a:lnTo>
                  <a:lnTo>
                    <a:pt x="5758" y="1443"/>
                  </a:lnTo>
                  <a:lnTo>
                    <a:pt x="5303" y="1443"/>
                  </a:lnTo>
                  <a:lnTo>
                    <a:pt x="5303" y="24"/>
                  </a:lnTo>
                  <a:close/>
                  <a:moveTo>
                    <a:pt x="7085" y="734"/>
                  </a:moveTo>
                  <a:lnTo>
                    <a:pt x="7085" y="692"/>
                  </a:lnTo>
                  <a:lnTo>
                    <a:pt x="7088" y="652"/>
                  </a:lnTo>
                  <a:lnTo>
                    <a:pt x="7092" y="613"/>
                  </a:lnTo>
                  <a:lnTo>
                    <a:pt x="7097" y="574"/>
                  </a:lnTo>
                  <a:lnTo>
                    <a:pt x="7106" y="536"/>
                  </a:lnTo>
                  <a:lnTo>
                    <a:pt x="7114" y="499"/>
                  </a:lnTo>
                  <a:lnTo>
                    <a:pt x="7125" y="464"/>
                  </a:lnTo>
                  <a:lnTo>
                    <a:pt x="7137" y="430"/>
                  </a:lnTo>
                  <a:lnTo>
                    <a:pt x="7151" y="397"/>
                  </a:lnTo>
                  <a:lnTo>
                    <a:pt x="7167" y="365"/>
                  </a:lnTo>
                  <a:lnTo>
                    <a:pt x="7184" y="334"/>
                  </a:lnTo>
                  <a:lnTo>
                    <a:pt x="7201" y="305"/>
                  </a:lnTo>
                  <a:lnTo>
                    <a:pt x="7221" y="276"/>
                  </a:lnTo>
                  <a:lnTo>
                    <a:pt x="7242" y="249"/>
                  </a:lnTo>
                  <a:lnTo>
                    <a:pt x="7264" y="223"/>
                  </a:lnTo>
                  <a:lnTo>
                    <a:pt x="7289" y="198"/>
                  </a:lnTo>
                  <a:lnTo>
                    <a:pt x="7314" y="175"/>
                  </a:lnTo>
                  <a:lnTo>
                    <a:pt x="7341" y="153"/>
                  </a:lnTo>
                  <a:lnTo>
                    <a:pt x="7368" y="133"/>
                  </a:lnTo>
                  <a:lnTo>
                    <a:pt x="7398" y="114"/>
                  </a:lnTo>
                  <a:lnTo>
                    <a:pt x="7428" y="97"/>
                  </a:lnTo>
                  <a:lnTo>
                    <a:pt x="7461" y="80"/>
                  </a:lnTo>
                  <a:lnTo>
                    <a:pt x="7493" y="65"/>
                  </a:lnTo>
                  <a:lnTo>
                    <a:pt x="7528" y="51"/>
                  </a:lnTo>
                  <a:lnTo>
                    <a:pt x="7564" y="40"/>
                  </a:lnTo>
                  <a:lnTo>
                    <a:pt x="7601" y="29"/>
                  </a:lnTo>
                  <a:lnTo>
                    <a:pt x="7638" y="21"/>
                  </a:lnTo>
                  <a:lnTo>
                    <a:pt x="7677" y="14"/>
                  </a:lnTo>
                  <a:lnTo>
                    <a:pt x="7717" y="8"/>
                  </a:lnTo>
                  <a:lnTo>
                    <a:pt x="7759" y="4"/>
                  </a:lnTo>
                  <a:lnTo>
                    <a:pt x="7801" y="1"/>
                  </a:lnTo>
                  <a:lnTo>
                    <a:pt x="7844" y="0"/>
                  </a:lnTo>
                  <a:lnTo>
                    <a:pt x="7889" y="1"/>
                  </a:lnTo>
                  <a:lnTo>
                    <a:pt x="7933" y="3"/>
                  </a:lnTo>
                  <a:lnTo>
                    <a:pt x="7977" y="7"/>
                  </a:lnTo>
                  <a:lnTo>
                    <a:pt x="8018" y="12"/>
                  </a:lnTo>
                  <a:lnTo>
                    <a:pt x="8057" y="19"/>
                  </a:lnTo>
                  <a:lnTo>
                    <a:pt x="8096" y="27"/>
                  </a:lnTo>
                  <a:lnTo>
                    <a:pt x="8134" y="37"/>
                  </a:lnTo>
                  <a:lnTo>
                    <a:pt x="8170" y="48"/>
                  </a:lnTo>
                  <a:lnTo>
                    <a:pt x="8204" y="61"/>
                  </a:lnTo>
                  <a:lnTo>
                    <a:pt x="8238" y="74"/>
                  </a:lnTo>
                  <a:lnTo>
                    <a:pt x="8270" y="90"/>
                  </a:lnTo>
                  <a:lnTo>
                    <a:pt x="8301" y="107"/>
                  </a:lnTo>
                  <a:lnTo>
                    <a:pt x="8331" y="126"/>
                  </a:lnTo>
                  <a:lnTo>
                    <a:pt x="8359" y="146"/>
                  </a:lnTo>
                  <a:lnTo>
                    <a:pt x="8385" y="168"/>
                  </a:lnTo>
                  <a:lnTo>
                    <a:pt x="8411" y="191"/>
                  </a:lnTo>
                  <a:lnTo>
                    <a:pt x="8435" y="215"/>
                  </a:lnTo>
                  <a:lnTo>
                    <a:pt x="8458" y="241"/>
                  </a:lnTo>
                  <a:lnTo>
                    <a:pt x="8479" y="268"/>
                  </a:lnTo>
                  <a:lnTo>
                    <a:pt x="8498" y="295"/>
                  </a:lnTo>
                  <a:lnTo>
                    <a:pt x="8515" y="325"/>
                  </a:lnTo>
                  <a:lnTo>
                    <a:pt x="8532" y="355"/>
                  </a:lnTo>
                  <a:lnTo>
                    <a:pt x="8547" y="387"/>
                  </a:lnTo>
                  <a:lnTo>
                    <a:pt x="8560" y="419"/>
                  </a:lnTo>
                  <a:lnTo>
                    <a:pt x="8571" y="453"/>
                  </a:lnTo>
                  <a:lnTo>
                    <a:pt x="8582" y="487"/>
                  </a:lnTo>
                  <a:lnTo>
                    <a:pt x="8590" y="524"/>
                  </a:lnTo>
                  <a:lnTo>
                    <a:pt x="8597" y="561"/>
                  </a:lnTo>
                  <a:lnTo>
                    <a:pt x="8603" y="600"/>
                  </a:lnTo>
                  <a:lnTo>
                    <a:pt x="8607" y="640"/>
                  </a:lnTo>
                  <a:lnTo>
                    <a:pt x="8609" y="681"/>
                  </a:lnTo>
                  <a:lnTo>
                    <a:pt x="8610" y="723"/>
                  </a:lnTo>
                  <a:lnTo>
                    <a:pt x="8609" y="765"/>
                  </a:lnTo>
                  <a:lnTo>
                    <a:pt x="8607" y="806"/>
                  </a:lnTo>
                  <a:lnTo>
                    <a:pt x="8603" y="846"/>
                  </a:lnTo>
                  <a:lnTo>
                    <a:pt x="8597" y="885"/>
                  </a:lnTo>
                  <a:lnTo>
                    <a:pt x="8590" y="923"/>
                  </a:lnTo>
                  <a:lnTo>
                    <a:pt x="8582" y="959"/>
                  </a:lnTo>
                  <a:lnTo>
                    <a:pt x="8572" y="996"/>
                  </a:lnTo>
                  <a:lnTo>
                    <a:pt x="8561" y="1030"/>
                  </a:lnTo>
                  <a:lnTo>
                    <a:pt x="8547" y="1063"/>
                  </a:lnTo>
                  <a:lnTo>
                    <a:pt x="8533" y="1096"/>
                  </a:lnTo>
                  <a:lnTo>
                    <a:pt x="8516" y="1128"/>
                  </a:lnTo>
                  <a:lnTo>
                    <a:pt x="8500" y="1157"/>
                  </a:lnTo>
                  <a:lnTo>
                    <a:pt x="8481" y="1186"/>
                  </a:lnTo>
                  <a:lnTo>
                    <a:pt x="8461" y="1214"/>
                  </a:lnTo>
                  <a:lnTo>
                    <a:pt x="8439" y="1240"/>
                  </a:lnTo>
                  <a:lnTo>
                    <a:pt x="8416" y="1265"/>
                  </a:lnTo>
                  <a:lnTo>
                    <a:pt x="8391" y="1288"/>
                  </a:lnTo>
                  <a:lnTo>
                    <a:pt x="8365" y="1310"/>
                  </a:lnTo>
                  <a:lnTo>
                    <a:pt x="8338" y="1331"/>
                  </a:lnTo>
                  <a:lnTo>
                    <a:pt x="8310" y="1351"/>
                  </a:lnTo>
                  <a:lnTo>
                    <a:pt x="8279" y="1369"/>
                  </a:lnTo>
                  <a:lnTo>
                    <a:pt x="8248" y="1386"/>
                  </a:lnTo>
                  <a:lnTo>
                    <a:pt x="8215" y="1401"/>
                  </a:lnTo>
                  <a:lnTo>
                    <a:pt x="8181" y="1414"/>
                  </a:lnTo>
                  <a:lnTo>
                    <a:pt x="8146" y="1427"/>
                  </a:lnTo>
                  <a:lnTo>
                    <a:pt x="8109" y="1438"/>
                  </a:lnTo>
                  <a:lnTo>
                    <a:pt x="8071" y="1446"/>
                  </a:lnTo>
                  <a:lnTo>
                    <a:pt x="8032" y="1453"/>
                  </a:lnTo>
                  <a:lnTo>
                    <a:pt x="7991" y="1460"/>
                  </a:lnTo>
                  <a:lnTo>
                    <a:pt x="7950" y="1464"/>
                  </a:lnTo>
                  <a:lnTo>
                    <a:pt x="7907" y="1466"/>
                  </a:lnTo>
                  <a:lnTo>
                    <a:pt x="7863" y="1467"/>
                  </a:lnTo>
                  <a:lnTo>
                    <a:pt x="7818" y="1466"/>
                  </a:lnTo>
                  <a:lnTo>
                    <a:pt x="7776" y="1464"/>
                  </a:lnTo>
                  <a:lnTo>
                    <a:pt x="7734" y="1461"/>
                  </a:lnTo>
                  <a:lnTo>
                    <a:pt x="7693" y="1454"/>
                  </a:lnTo>
                  <a:lnTo>
                    <a:pt x="7653" y="1448"/>
                  </a:lnTo>
                  <a:lnTo>
                    <a:pt x="7614" y="1440"/>
                  </a:lnTo>
                  <a:lnTo>
                    <a:pt x="7576" y="1430"/>
                  </a:lnTo>
                  <a:lnTo>
                    <a:pt x="7541" y="1419"/>
                  </a:lnTo>
                  <a:lnTo>
                    <a:pt x="7505" y="1406"/>
                  </a:lnTo>
                  <a:lnTo>
                    <a:pt x="7471" y="1391"/>
                  </a:lnTo>
                  <a:lnTo>
                    <a:pt x="7439" y="1376"/>
                  </a:lnTo>
                  <a:lnTo>
                    <a:pt x="7407" y="1359"/>
                  </a:lnTo>
                  <a:lnTo>
                    <a:pt x="7378" y="1341"/>
                  </a:lnTo>
                  <a:lnTo>
                    <a:pt x="7348" y="1321"/>
                  </a:lnTo>
                  <a:lnTo>
                    <a:pt x="7321" y="1299"/>
                  </a:lnTo>
                  <a:lnTo>
                    <a:pt x="7296" y="1277"/>
                  </a:lnTo>
                  <a:lnTo>
                    <a:pt x="7271" y="1253"/>
                  </a:lnTo>
                  <a:lnTo>
                    <a:pt x="7248" y="1227"/>
                  </a:lnTo>
                  <a:lnTo>
                    <a:pt x="7226" y="1200"/>
                  </a:lnTo>
                  <a:lnTo>
                    <a:pt x="7206" y="1173"/>
                  </a:lnTo>
                  <a:lnTo>
                    <a:pt x="7187" y="1143"/>
                  </a:lnTo>
                  <a:lnTo>
                    <a:pt x="7169" y="1112"/>
                  </a:lnTo>
                  <a:lnTo>
                    <a:pt x="7153" y="1080"/>
                  </a:lnTo>
                  <a:lnTo>
                    <a:pt x="7139" y="1047"/>
                  </a:lnTo>
                  <a:lnTo>
                    <a:pt x="7127" y="1012"/>
                  </a:lnTo>
                  <a:lnTo>
                    <a:pt x="7115" y="976"/>
                  </a:lnTo>
                  <a:lnTo>
                    <a:pt x="7106" y="939"/>
                  </a:lnTo>
                  <a:lnTo>
                    <a:pt x="7098" y="901"/>
                  </a:lnTo>
                  <a:lnTo>
                    <a:pt x="7092" y="861"/>
                  </a:lnTo>
                  <a:lnTo>
                    <a:pt x="7088" y="821"/>
                  </a:lnTo>
                  <a:lnTo>
                    <a:pt x="7086" y="778"/>
                  </a:lnTo>
                  <a:lnTo>
                    <a:pt x="7085" y="734"/>
                  </a:lnTo>
                  <a:close/>
                  <a:moveTo>
                    <a:pt x="7540" y="737"/>
                  </a:moveTo>
                  <a:lnTo>
                    <a:pt x="7541" y="774"/>
                  </a:lnTo>
                  <a:lnTo>
                    <a:pt x="7543" y="811"/>
                  </a:lnTo>
                  <a:lnTo>
                    <a:pt x="7545" y="829"/>
                  </a:lnTo>
                  <a:lnTo>
                    <a:pt x="7547" y="848"/>
                  </a:lnTo>
                  <a:lnTo>
                    <a:pt x="7550" y="866"/>
                  </a:lnTo>
                  <a:lnTo>
                    <a:pt x="7553" y="884"/>
                  </a:lnTo>
                  <a:lnTo>
                    <a:pt x="7557" y="902"/>
                  </a:lnTo>
                  <a:lnTo>
                    <a:pt x="7562" y="918"/>
                  </a:lnTo>
                  <a:lnTo>
                    <a:pt x="7567" y="935"/>
                  </a:lnTo>
                  <a:lnTo>
                    <a:pt x="7573" y="952"/>
                  </a:lnTo>
                  <a:lnTo>
                    <a:pt x="7580" y="968"/>
                  </a:lnTo>
                  <a:lnTo>
                    <a:pt x="7586" y="984"/>
                  </a:lnTo>
                  <a:lnTo>
                    <a:pt x="7594" y="998"/>
                  </a:lnTo>
                  <a:lnTo>
                    <a:pt x="7603" y="1013"/>
                  </a:lnTo>
                  <a:lnTo>
                    <a:pt x="7611" y="1027"/>
                  </a:lnTo>
                  <a:lnTo>
                    <a:pt x="7622" y="1040"/>
                  </a:lnTo>
                  <a:lnTo>
                    <a:pt x="7632" y="1053"/>
                  </a:lnTo>
                  <a:lnTo>
                    <a:pt x="7644" y="1064"/>
                  </a:lnTo>
                  <a:lnTo>
                    <a:pt x="7655" y="1076"/>
                  </a:lnTo>
                  <a:lnTo>
                    <a:pt x="7669" y="1085"/>
                  </a:lnTo>
                  <a:lnTo>
                    <a:pt x="7682" y="1096"/>
                  </a:lnTo>
                  <a:lnTo>
                    <a:pt x="7697" y="1104"/>
                  </a:lnTo>
                  <a:lnTo>
                    <a:pt x="7712" y="1112"/>
                  </a:lnTo>
                  <a:lnTo>
                    <a:pt x="7729" y="1119"/>
                  </a:lnTo>
                  <a:lnTo>
                    <a:pt x="7747" y="1125"/>
                  </a:lnTo>
                  <a:lnTo>
                    <a:pt x="7764" y="1130"/>
                  </a:lnTo>
                  <a:lnTo>
                    <a:pt x="7783" y="1134"/>
                  </a:lnTo>
                  <a:lnTo>
                    <a:pt x="7804" y="1137"/>
                  </a:lnTo>
                  <a:lnTo>
                    <a:pt x="7825" y="1139"/>
                  </a:lnTo>
                  <a:lnTo>
                    <a:pt x="7847" y="1139"/>
                  </a:lnTo>
                  <a:lnTo>
                    <a:pt x="7872" y="1138"/>
                  </a:lnTo>
                  <a:lnTo>
                    <a:pt x="7894" y="1137"/>
                  </a:lnTo>
                  <a:lnTo>
                    <a:pt x="7915" y="1134"/>
                  </a:lnTo>
                  <a:lnTo>
                    <a:pt x="7935" y="1130"/>
                  </a:lnTo>
                  <a:lnTo>
                    <a:pt x="7953" y="1124"/>
                  </a:lnTo>
                  <a:lnTo>
                    <a:pt x="7971" y="1118"/>
                  </a:lnTo>
                  <a:lnTo>
                    <a:pt x="7988" y="1111"/>
                  </a:lnTo>
                  <a:lnTo>
                    <a:pt x="8004" y="1102"/>
                  </a:lnTo>
                  <a:lnTo>
                    <a:pt x="8019" y="1093"/>
                  </a:lnTo>
                  <a:lnTo>
                    <a:pt x="8033" y="1083"/>
                  </a:lnTo>
                  <a:lnTo>
                    <a:pt x="8046" y="1072"/>
                  </a:lnTo>
                  <a:lnTo>
                    <a:pt x="8057" y="1060"/>
                  </a:lnTo>
                  <a:lnTo>
                    <a:pt x="8069" y="1048"/>
                  </a:lnTo>
                  <a:lnTo>
                    <a:pt x="8079" y="1035"/>
                  </a:lnTo>
                  <a:lnTo>
                    <a:pt x="8089" y="1020"/>
                  </a:lnTo>
                  <a:lnTo>
                    <a:pt x="8098" y="1006"/>
                  </a:lnTo>
                  <a:lnTo>
                    <a:pt x="8106" y="991"/>
                  </a:lnTo>
                  <a:lnTo>
                    <a:pt x="8113" y="975"/>
                  </a:lnTo>
                  <a:lnTo>
                    <a:pt x="8119" y="958"/>
                  </a:lnTo>
                  <a:lnTo>
                    <a:pt x="8126" y="942"/>
                  </a:lnTo>
                  <a:lnTo>
                    <a:pt x="8131" y="925"/>
                  </a:lnTo>
                  <a:lnTo>
                    <a:pt x="8135" y="907"/>
                  </a:lnTo>
                  <a:lnTo>
                    <a:pt x="8139" y="889"/>
                  </a:lnTo>
                  <a:lnTo>
                    <a:pt x="8144" y="871"/>
                  </a:lnTo>
                  <a:lnTo>
                    <a:pt x="8149" y="833"/>
                  </a:lnTo>
                  <a:lnTo>
                    <a:pt x="8152" y="795"/>
                  </a:lnTo>
                  <a:lnTo>
                    <a:pt x="8154" y="757"/>
                  </a:lnTo>
                  <a:lnTo>
                    <a:pt x="8155" y="718"/>
                  </a:lnTo>
                  <a:lnTo>
                    <a:pt x="8155" y="692"/>
                  </a:lnTo>
                  <a:lnTo>
                    <a:pt x="8154" y="669"/>
                  </a:lnTo>
                  <a:lnTo>
                    <a:pt x="8152" y="646"/>
                  </a:lnTo>
                  <a:lnTo>
                    <a:pt x="8150" y="624"/>
                  </a:lnTo>
                  <a:lnTo>
                    <a:pt x="8147" y="603"/>
                  </a:lnTo>
                  <a:lnTo>
                    <a:pt x="8144" y="582"/>
                  </a:lnTo>
                  <a:lnTo>
                    <a:pt x="8138" y="563"/>
                  </a:lnTo>
                  <a:lnTo>
                    <a:pt x="8134" y="544"/>
                  </a:lnTo>
                  <a:lnTo>
                    <a:pt x="8128" y="526"/>
                  </a:lnTo>
                  <a:lnTo>
                    <a:pt x="8123" y="510"/>
                  </a:lnTo>
                  <a:lnTo>
                    <a:pt x="8115" y="493"/>
                  </a:lnTo>
                  <a:lnTo>
                    <a:pt x="8108" y="478"/>
                  </a:lnTo>
                  <a:lnTo>
                    <a:pt x="8099" y="463"/>
                  </a:lnTo>
                  <a:lnTo>
                    <a:pt x="8091" y="450"/>
                  </a:lnTo>
                  <a:lnTo>
                    <a:pt x="8082" y="437"/>
                  </a:lnTo>
                  <a:lnTo>
                    <a:pt x="8071" y="424"/>
                  </a:lnTo>
                  <a:lnTo>
                    <a:pt x="8061" y="413"/>
                  </a:lnTo>
                  <a:lnTo>
                    <a:pt x="8049" y="402"/>
                  </a:lnTo>
                  <a:lnTo>
                    <a:pt x="8037" y="393"/>
                  </a:lnTo>
                  <a:lnTo>
                    <a:pt x="8025" y="384"/>
                  </a:lnTo>
                  <a:lnTo>
                    <a:pt x="8012" y="376"/>
                  </a:lnTo>
                  <a:lnTo>
                    <a:pt x="8000" y="369"/>
                  </a:lnTo>
                  <a:lnTo>
                    <a:pt x="7986" y="361"/>
                  </a:lnTo>
                  <a:lnTo>
                    <a:pt x="7972" y="355"/>
                  </a:lnTo>
                  <a:lnTo>
                    <a:pt x="7958" y="350"/>
                  </a:lnTo>
                  <a:lnTo>
                    <a:pt x="7943" y="346"/>
                  </a:lnTo>
                  <a:lnTo>
                    <a:pt x="7927" y="341"/>
                  </a:lnTo>
                  <a:lnTo>
                    <a:pt x="7911" y="338"/>
                  </a:lnTo>
                  <a:lnTo>
                    <a:pt x="7896" y="335"/>
                  </a:lnTo>
                  <a:lnTo>
                    <a:pt x="7879" y="334"/>
                  </a:lnTo>
                  <a:lnTo>
                    <a:pt x="7861" y="333"/>
                  </a:lnTo>
                  <a:lnTo>
                    <a:pt x="7843" y="332"/>
                  </a:lnTo>
                  <a:lnTo>
                    <a:pt x="7821" y="333"/>
                  </a:lnTo>
                  <a:lnTo>
                    <a:pt x="7800" y="335"/>
                  </a:lnTo>
                  <a:lnTo>
                    <a:pt x="7780" y="337"/>
                  </a:lnTo>
                  <a:lnTo>
                    <a:pt x="7761" y="341"/>
                  </a:lnTo>
                  <a:lnTo>
                    <a:pt x="7743" y="347"/>
                  </a:lnTo>
                  <a:lnTo>
                    <a:pt x="7726" y="353"/>
                  </a:lnTo>
                  <a:lnTo>
                    <a:pt x="7710" y="360"/>
                  </a:lnTo>
                  <a:lnTo>
                    <a:pt x="7694" y="368"/>
                  </a:lnTo>
                  <a:lnTo>
                    <a:pt x="7679" y="377"/>
                  </a:lnTo>
                  <a:lnTo>
                    <a:pt x="7667" y="387"/>
                  </a:lnTo>
                  <a:lnTo>
                    <a:pt x="7653" y="397"/>
                  </a:lnTo>
                  <a:lnTo>
                    <a:pt x="7641" y="409"/>
                  </a:lnTo>
                  <a:lnTo>
                    <a:pt x="7630" y="421"/>
                  </a:lnTo>
                  <a:lnTo>
                    <a:pt x="7619" y="434"/>
                  </a:lnTo>
                  <a:lnTo>
                    <a:pt x="7610" y="448"/>
                  </a:lnTo>
                  <a:lnTo>
                    <a:pt x="7602" y="461"/>
                  </a:lnTo>
                  <a:lnTo>
                    <a:pt x="7593" y="476"/>
                  </a:lnTo>
                  <a:lnTo>
                    <a:pt x="7586" y="492"/>
                  </a:lnTo>
                  <a:lnTo>
                    <a:pt x="7578" y="506"/>
                  </a:lnTo>
                  <a:lnTo>
                    <a:pt x="7572" y="523"/>
                  </a:lnTo>
                  <a:lnTo>
                    <a:pt x="7567" y="540"/>
                  </a:lnTo>
                  <a:lnTo>
                    <a:pt x="7562" y="557"/>
                  </a:lnTo>
                  <a:lnTo>
                    <a:pt x="7557" y="574"/>
                  </a:lnTo>
                  <a:lnTo>
                    <a:pt x="7553" y="592"/>
                  </a:lnTo>
                  <a:lnTo>
                    <a:pt x="7550" y="609"/>
                  </a:lnTo>
                  <a:lnTo>
                    <a:pt x="7547" y="627"/>
                  </a:lnTo>
                  <a:lnTo>
                    <a:pt x="7545" y="645"/>
                  </a:lnTo>
                  <a:lnTo>
                    <a:pt x="7543" y="663"/>
                  </a:lnTo>
                  <a:lnTo>
                    <a:pt x="7541" y="700"/>
                  </a:lnTo>
                  <a:lnTo>
                    <a:pt x="7540" y="737"/>
                  </a:lnTo>
                  <a:close/>
                  <a:moveTo>
                    <a:pt x="8846" y="24"/>
                  </a:moveTo>
                  <a:lnTo>
                    <a:pt x="9301" y="24"/>
                  </a:lnTo>
                  <a:lnTo>
                    <a:pt x="9301" y="1094"/>
                  </a:lnTo>
                  <a:lnTo>
                    <a:pt x="10011" y="1094"/>
                  </a:lnTo>
                  <a:lnTo>
                    <a:pt x="10011" y="1443"/>
                  </a:lnTo>
                  <a:lnTo>
                    <a:pt x="8846" y="1443"/>
                  </a:lnTo>
                  <a:lnTo>
                    <a:pt x="8846" y="24"/>
                  </a:lnTo>
                  <a:close/>
                  <a:moveTo>
                    <a:pt x="10292" y="24"/>
                  </a:moveTo>
                  <a:lnTo>
                    <a:pt x="10967" y="24"/>
                  </a:lnTo>
                  <a:lnTo>
                    <a:pt x="11009" y="25"/>
                  </a:lnTo>
                  <a:lnTo>
                    <a:pt x="11050" y="28"/>
                  </a:lnTo>
                  <a:lnTo>
                    <a:pt x="11089" y="32"/>
                  </a:lnTo>
                  <a:lnTo>
                    <a:pt x="11127" y="38"/>
                  </a:lnTo>
                  <a:lnTo>
                    <a:pt x="11163" y="45"/>
                  </a:lnTo>
                  <a:lnTo>
                    <a:pt x="11199" y="53"/>
                  </a:lnTo>
                  <a:lnTo>
                    <a:pt x="11233" y="64"/>
                  </a:lnTo>
                  <a:lnTo>
                    <a:pt x="11265" y="76"/>
                  </a:lnTo>
                  <a:lnTo>
                    <a:pt x="11297" y="88"/>
                  </a:lnTo>
                  <a:lnTo>
                    <a:pt x="11326" y="103"/>
                  </a:lnTo>
                  <a:lnTo>
                    <a:pt x="11355" y="119"/>
                  </a:lnTo>
                  <a:lnTo>
                    <a:pt x="11382" y="135"/>
                  </a:lnTo>
                  <a:lnTo>
                    <a:pt x="11408" y="154"/>
                  </a:lnTo>
                  <a:lnTo>
                    <a:pt x="11432" y="174"/>
                  </a:lnTo>
                  <a:lnTo>
                    <a:pt x="11455" y="195"/>
                  </a:lnTo>
                  <a:lnTo>
                    <a:pt x="11477" y="218"/>
                  </a:lnTo>
                  <a:lnTo>
                    <a:pt x="11497" y="242"/>
                  </a:lnTo>
                  <a:lnTo>
                    <a:pt x="11516" y="267"/>
                  </a:lnTo>
                  <a:lnTo>
                    <a:pt x="11534" y="293"/>
                  </a:lnTo>
                  <a:lnTo>
                    <a:pt x="11551" y="320"/>
                  </a:lnTo>
                  <a:lnTo>
                    <a:pt x="11566" y="349"/>
                  </a:lnTo>
                  <a:lnTo>
                    <a:pt x="11579" y="378"/>
                  </a:lnTo>
                  <a:lnTo>
                    <a:pt x="11592" y="409"/>
                  </a:lnTo>
                  <a:lnTo>
                    <a:pt x="11603" y="440"/>
                  </a:lnTo>
                  <a:lnTo>
                    <a:pt x="11613" y="473"/>
                  </a:lnTo>
                  <a:lnTo>
                    <a:pt x="11621" y="507"/>
                  </a:lnTo>
                  <a:lnTo>
                    <a:pt x="11629" y="542"/>
                  </a:lnTo>
                  <a:lnTo>
                    <a:pt x="11635" y="577"/>
                  </a:lnTo>
                  <a:lnTo>
                    <a:pt x="11639" y="614"/>
                  </a:lnTo>
                  <a:lnTo>
                    <a:pt x="11642" y="651"/>
                  </a:lnTo>
                  <a:lnTo>
                    <a:pt x="11644" y="690"/>
                  </a:lnTo>
                  <a:lnTo>
                    <a:pt x="11646" y="729"/>
                  </a:lnTo>
                  <a:lnTo>
                    <a:pt x="11644" y="769"/>
                  </a:lnTo>
                  <a:lnTo>
                    <a:pt x="11642" y="807"/>
                  </a:lnTo>
                  <a:lnTo>
                    <a:pt x="11639" y="846"/>
                  </a:lnTo>
                  <a:lnTo>
                    <a:pt x="11635" y="883"/>
                  </a:lnTo>
                  <a:lnTo>
                    <a:pt x="11630" y="918"/>
                  </a:lnTo>
                  <a:lnTo>
                    <a:pt x="11622" y="954"/>
                  </a:lnTo>
                  <a:lnTo>
                    <a:pt x="11614" y="988"/>
                  </a:lnTo>
                  <a:lnTo>
                    <a:pt x="11605" y="1021"/>
                  </a:lnTo>
                  <a:lnTo>
                    <a:pt x="11593" y="1053"/>
                  </a:lnTo>
                  <a:lnTo>
                    <a:pt x="11581" y="1084"/>
                  </a:lnTo>
                  <a:lnTo>
                    <a:pt x="11568" y="1114"/>
                  </a:lnTo>
                  <a:lnTo>
                    <a:pt x="11553" y="1143"/>
                  </a:lnTo>
                  <a:lnTo>
                    <a:pt x="11536" y="1171"/>
                  </a:lnTo>
                  <a:lnTo>
                    <a:pt x="11518" y="1197"/>
                  </a:lnTo>
                  <a:lnTo>
                    <a:pt x="11500" y="1222"/>
                  </a:lnTo>
                  <a:lnTo>
                    <a:pt x="11480" y="1246"/>
                  </a:lnTo>
                  <a:lnTo>
                    <a:pt x="11459" y="1269"/>
                  </a:lnTo>
                  <a:lnTo>
                    <a:pt x="11435" y="1290"/>
                  </a:lnTo>
                  <a:lnTo>
                    <a:pt x="11410" y="1310"/>
                  </a:lnTo>
                  <a:lnTo>
                    <a:pt x="11385" y="1329"/>
                  </a:lnTo>
                  <a:lnTo>
                    <a:pt x="11358" y="1347"/>
                  </a:lnTo>
                  <a:lnTo>
                    <a:pt x="11329" y="1364"/>
                  </a:lnTo>
                  <a:lnTo>
                    <a:pt x="11300" y="1379"/>
                  </a:lnTo>
                  <a:lnTo>
                    <a:pt x="11268" y="1391"/>
                  </a:lnTo>
                  <a:lnTo>
                    <a:pt x="11236" y="1403"/>
                  </a:lnTo>
                  <a:lnTo>
                    <a:pt x="11201" y="1413"/>
                  </a:lnTo>
                  <a:lnTo>
                    <a:pt x="11165" y="1423"/>
                  </a:lnTo>
                  <a:lnTo>
                    <a:pt x="11129" y="1430"/>
                  </a:lnTo>
                  <a:lnTo>
                    <a:pt x="11091" y="1435"/>
                  </a:lnTo>
                  <a:lnTo>
                    <a:pt x="11051" y="1440"/>
                  </a:lnTo>
                  <a:lnTo>
                    <a:pt x="11010" y="1442"/>
                  </a:lnTo>
                  <a:lnTo>
                    <a:pt x="10967" y="1443"/>
                  </a:lnTo>
                  <a:lnTo>
                    <a:pt x="10292" y="1443"/>
                  </a:lnTo>
                  <a:lnTo>
                    <a:pt x="10292" y="24"/>
                  </a:lnTo>
                  <a:close/>
                  <a:moveTo>
                    <a:pt x="10746" y="346"/>
                  </a:moveTo>
                  <a:lnTo>
                    <a:pt x="10746" y="1120"/>
                  </a:lnTo>
                  <a:lnTo>
                    <a:pt x="10858" y="1120"/>
                  </a:lnTo>
                  <a:lnTo>
                    <a:pt x="10883" y="1120"/>
                  </a:lnTo>
                  <a:lnTo>
                    <a:pt x="10907" y="1119"/>
                  </a:lnTo>
                  <a:lnTo>
                    <a:pt x="10929" y="1117"/>
                  </a:lnTo>
                  <a:lnTo>
                    <a:pt x="10951" y="1115"/>
                  </a:lnTo>
                  <a:lnTo>
                    <a:pt x="10971" y="1111"/>
                  </a:lnTo>
                  <a:lnTo>
                    <a:pt x="10991" y="1107"/>
                  </a:lnTo>
                  <a:lnTo>
                    <a:pt x="11009" y="1102"/>
                  </a:lnTo>
                  <a:lnTo>
                    <a:pt x="11026" y="1096"/>
                  </a:lnTo>
                  <a:lnTo>
                    <a:pt x="11042" y="1090"/>
                  </a:lnTo>
                  <a:lnTo>
                    <a:pt x="11057" y="1082"/>
                  </a:lnTo>
                  <a:lnTo>
                    <a:pt x="11071" y="1075"/>
                  </a:lnTo>
                  <a:lnTo>
                    <a:pt x="11084" y="1066"/>
                  </a:lnTo>
                  <a:lnTo>
                    <a:pt x="11096" y="1056"/>
                  </a:lnTo>
                  <a:lnTo>
                    <a:pt x="11107" y="1047"/>
                  </a:lnTo>
                  <a:lnTo>
                    <a:pt x="11117" y="1035"/>
                  </a:lnTo>
                  <a:lnTo>
                    <a:pt x="11127" y="1023"/>
                  </a:lnTo>
                  <a:lnTo>
                    <a:pt x="11135" y="1011"/>
                  </a:lnTo>
                  <a:lnTo>
                    <a:pt x="11143" y="998"/>
                  </a:lnTo>
                  <a:lnTo>
                    <a:pt x="11151" y="985"/>
                  </a:lnTo>
                  <a:lnTo>
                    <a:pt x="11157" y="970"/>
                  </a:lnTo>
                  <a:lnTo>
                    <a:pt x="11162" y="954"/>
                  </a:lnTo>
                  <a:lnTo>
                    <a:pt x="11168" y="938"/>
                  </a:lnTo>
                  <a:lnTo>
                    <a:pt x="11172" y="922"/>
                  </a:lnTo>
                  <a:lnTo>
                    <a:pt x="11176" y="904"/>
                  </a:lnTo>
                  <a:lnTo>
                    <a:pt x="11179" y="886"/>
                  </a:lnTo>
                  <a:lnTo>
                    <a:pt x="11181" y="867"/>
                  </a:lnTo>
                  <a:lnTo>
                    <a:pt x="11183" y="847"/>
                  </a:lnTo>
                  <a:lnTo>
                    <a:pt x="11185" y="826"/>
                  </a:lnTo>
                  <a:lnTo>
                    <a:pt x="11188" y="784"/>
                  </a:lnTo>
                  <a:lnTo>
                    <a:pt x="11189" y="738"/>
                  </a:lnTo>
                  <a:lnTo>
                    <a:pt x="11188" y="695"/>
                  </a:lnTo>
                  <a:lnTo>
                    <a:pt x="11185" y="654"/>
                  </a:lnTo>
                  <a:lnTo>
                    <a:pt x="11183" y="634"/>
                  </a:lnTo>
                  <a:lnTo>
                    <a:pt x="11181" y="615"/>
                  </a:lnTo>
                  <a:lnTo>
                    <a:pt x="11178" y="596"/>
                  </a:lnTo>
                  <a:lnTo>
                    <a:pt x="11175" y="578"/>
                  </a:lnTo>
                  <a:lnTo>
                    <a:pt x="11171" y="560"/>
                  </a:lnTo>
                  <a:lnTo>
                    <a:pt x="11165" y="543"/>
                  </a:lnTo>
                  <a:lnTo>
                    <a:pt x="11160" y="527"/>
                  </a:lnTo>
                  <a:lnTo>
                    <a:pt x="11155" y="511"/>
                  </a:lnTo>
                  <a:lnTo>
                    <a:pt x="11148" y="496"/>
                  </a:lnTo>
                  <a:lnTo>
                    <a:pt x="11141" y="481"/>
                  </a:lnTo>
                  <a:lnTo>
                    <a:pt x="11133" y="468"/>
                  </a:lnTo>
                  <a:lnTo>
                    <a:pt x="11125" y="454"/>
                  </a:lnTo>
                  <a:lnTo>
                    <a:pt x="11114" y="441"/>
                  </a:lnTo>
                  <a:lnTo>
                    <a:pt x="11105" y="430"/>
                  </a:lnTo>
                  <a:lnTo>
                    <a:pt x="11093" y="419"/>
                  </a:lnTo>
                  <a:lnTo>
                    <a:pt x="11081" y="409"/>
                  </a:lnTo>
                  <a:lnTo>
                    <a:pt x="11068" y="399"/>
                  </a:lnTo>
                  <a:lnTo>
                    <a:pt x="11054" y="390"/>
                  </a:lnTo>
                  <a:lnTo>
                    <a:pt x="11039" y="381"/>
                  </a:lnTo>
                  <a:lnTo>
                    <a:pt x="11024" y="374"/>
                  </a:lnTo>
                  <a:lnTo>
                    <a:pt x="11007" y="368"/>
                  </a:lnTo>
                  <a:lnTo>
                    <a:pt x="10989" y="362"/>
                  </a:lnTo>
                  <a:lnTo>
                    <a:pt x="10970" y="357"/>
                  </a:lnTo>
                  <a:lnTo>
                    <a:pt x="10950" y="353"/>
                  </a:lnTo>
                  <a:lnTo>
                    <a:pt x="10929" y="350"/>
                  </a:lnTo>
                  <a:lnTo>
                    <a:pt x="10907" y="348"/>
                  </a:lnTo>
                  <a:lnTo>
                    <a:pt x="10884" y="347"/>
                  </a:lnTo>
                  <a:lnTo>
                    <a:pt x="10860" y="346"/>
                  </a:lnTo>
                  <a:lnTo>
                    <a:pt x="10746" y="346"/>
                  </a:lnTo>
                  <a:close/>
                  <a:moveTo>
                    <a:pt x="12003" y="24"/>
                  </a:moveTo>
                  <a:lnTo>
                    <a:pt x="12458" y="24"/>
                  </a:lnTo>
                  <a:lnTo>
                    <a:pt x="12458" y="1443"/>
                  </a:lnTo>
                  <a:lnTo>
                    <a:pt x="12003" y="1443"/>
                  </a:lnTo>
                  <a:lnTo>
                    <a:pt x="12003" y="24"/>
                  </a:lnTo>
                  <a:close/>
                  <a:moveTo>
                    <a:pt x="12819" y="24"/>
                  </a:moveTo>
                  <a:lnTo>
                    <a:pt x="13243" y="24"/>
                  </a:lnTo>
                  <a:lnTo>
                    <a:pt x="13798" y="809"/>
                  </a:lnTo>
                  <a:lnTo>
                    <a:pt x="13798" y="24"/>
                  </a:lnTo>
                  <a:lnTo>
                    <a:pt x="14226" y="24"/>
                  </a:lnTo>
                  <a:lnTo>
                    <a:pt x="14226" y="1443"/>
                  </a:lnTo>
                  <a:lnTo>
                    <a:pt x="13798" y="1443"/>
                  </a:lnTo>
                  <a:lnTo>
                    <a:pt x="13246" y="664"/>
                  </a:lnTo>
                  <a:lnTo>
                    <a:pt x="13246" y="1443"/>
                  </a:lnTo>
                  <a:lnTo>
                    <a:pt x="12819" y="1443"/>
                  </a:lnTo>
                  <a:lnTo>
                    <a:pt x="12819" y="24"/>
                  </a:lnTo>
                  <a:close/>
                  <a:moveTo>
                    <a:pt x="15346" y="929"/>
                  </a:moveTo>
                  <a:lnTo>
                    <a:pt x="15346" y="634"/>
                  </a:lnTo>
                  <a:lnTo>
                    <a:pt x="16049" y="634"/>
                  </a:lnTo>
                  <a:lnTo>
                    <a:pt x="16049" y="1239"/>
                  </a:lnTo>
                  <a:lnTo>
                    <a:pt x="16006" y="1266"/>
                  </a:lnTo>
                  <a:lnTo>
                    <a:pt x="15963" y="1293"/>
                  </a:lnTo>
                  <a:lnTo>
                    <a:pt x="15919" y="1317"/>
                  </a:lnTo>
                  <a:lnTo>
                    <a:pt x="15877" y="1339"/>
                  </a:lnTo>
                  <a:lnTo>
                    <a:pt x="15834" y="1359"/>
                  </a:lnTo>
                  <a:lnTo>
                    <a:pt x="15791" y="1378"/>
                  </a:lnTo>
                  <a:lnTo>
                    <a:pt x="15748" y="1394"/>
                  </a:lnTo>
                  <a:lnTo>
                    <a:pt x="15705" y="1410"/>
                  </a:lnTo>
                  <a:lnTo>
                    <a:pt x="15660" y="1423"/>
                  </a:lnTo>
                  <a:lnTo>
                    <a:pt x="15616" y="1434"/>
                  </a:lnTo>
                  <a:lnTo>
                    <a:pt x="15570" y="1445"/>
                  </a:lnTo>
                  <a:lnTo>
                    <a:pt x="15522" y="1452"/>
                  </a:lnTo>
                  <a:lnTo>
                    <a:pt x="15475" y="1460"/>
                  </a:lnTo>
                  <a:lnTo>
                    <a:pt x="15426" y="1464"/>
                  </a:lnTo>
                  <a:lnTo>
                    <a:pt x="15375" y="1466"/>
                  </a:lnTo>
                  <a:lnTo>
                    <a:pt x="15324" y="1467"/>
                  </a:lnTo>
                  <a:lnTo>
                    <a:pt x="15280" y="1466"/>
                  </a:lnTo>
                  <a:lnTo>
                    <a:pt x="15237" y="1464"/>
                  </a:lnTo>
                  <a:lnTo>
                    <a:pt x="15196" y="1460"/>
                  </a:lnTo>
                  <a:lnTo>
                    <a:pt x="15155" y="1454"/>
                  </a:lnTo>
                  <a:lnTo>
                    <a:pt x="15115" y="1448"/>
                  </a:lnTo>
                  <a:lnTo>
                    <a:pt x="15077" y="1440"/>
                  </a:lnTo>
                  <a:lnTo>
                    <a:pt x="15039" y="1429"/>
                  </a:lnTo>
                  <a:lnTo>
                    <a:pt x="15004" y="1418"/>
                  </a:lnTo>
                  <a:lnTo>
                    <a:pt x="14969" y="1405"/>
                  </a:lnTo>
                  <a:lnTo>
                    <a:pt x="14934" y="1390"/>
                  </a:lnTo>
                  <a:lnTo>
                    <a:pt x="14903" y="1375"/>
                  </a:lnTo>
                  <a:lnTo>
                    <a:pt x="14871" y="1358"/>
                  </a:lnTo>
                  <a:lnTo>
                    <a:pt x="14841" y="1339"/>
                  </a:lnTo>
                  <a:lnTo>
                    <a:pt x="14812" y="1319"/>
                  </a:lnTo>
                  <a:lnTo>
                    <a:pt x="14785" y="1297"/>
                  </a:lnTo>
                  <a:lnTo>
                    <a:pt x="14760" y="1274"/>
                  </a:lnTo>
                  <a:lnTo>
                    <a:pt x="14735" y="1249"/>
                  </a:lnTo>
                  <a:lnTo>
                    <a:pt x="14712" y="1224"/>
                  </a:lnTo>
                  <a:lnTo>
                    <a:pt x="14691" y="1198"/>
                  </a:lnTo>
                  <a:lnTo>
                    <a:pt x="14670" y="1170"/>
                  </a:lnTo>
                  <a:lnTo>
                    <a:pt x="14651" y="1140"/>
                  </a:lnTo>
                  <a:lnTo>
                    <a:pt x="14634" y="1109"/>
                  </a:lnTo>
                  <a:lnTo>
                    <a:pt x="14618" y="1077"/>
                  </a:lnTo>
                  <a:lnTo>
                    <a:pt x="14604" y="1043"/>
                  </a:lnTo>
                  <a:lnTo>
                    <a:pt x="14592" y="1009"/>
                  </a:lnTo>
                  <a:lnTo>
                    <a:pt x="14580" y="973"/>
                  </a:lnTo>
                  <a:lnTo>
                    <a:pt x="14571" y="936"/>
                  </a:lnTo>
                  <a:lnTo>
                    <a:pt x="14563" y="898"/>
                  </a:lnTo>
                  <a:lnTo>
                    <a:pt x="14557" y="858"/>
                  </a:lnTo>
                  <a:lnTo>
                    <a:pt x="14553" y="819"/>
                  </a:lnTo>
                  <a:lnTo>
                    <a:pt x="14551" y="777"/>
                  </a:lnTo>
                  <a:lnTo>
                    <a:pt x="14550" y="733"/>
                  </a:lnTo>
                  <a:lnTo>
                    <a:pt x="14551" y="690"/>
                  </a:lnTo>
                  <a:lnTo>
                    <a:pt x="14553" y="647"/>
                  </a:lnTo>
                  <a:lnTo>
                    <a:pt x="14558" y="606"/>
                  </a:lnTo>
                  <a:lnTo>
                    <a:pt x="14564" y="566"/>
                  </a:lnTo>
                  <a:lnTo>
                    <a:pt x="14572" y="528"/>
                  </a:lnTo>
                  <a:lnTo>
                    <a:pt x="14582" y="491"/>
                  </a:lnTo>
                  <a:lnTo>
                    <a:pt x="14594" y="455"/>
                  </a:lnTo>
                  <a:lnTo>
                    <a:pt x="14607" y="419"/>
                  </a:lnTo>
                  <a:lnTo>
                    <a:pt x="14621" y="387"/>
                  </a:lnTo>
                  <a:lnTo>
                    <a:pt x="14638" y="354"/>
                  </a:lnTo>
                  <a:lnTo>
                    <a:pt x="14656" y="324"/>
                  </a:lnTo>
                  <a:lnTo>
                    <a:pt x="14676" y="294"/>
                  </a:lnTo>
                  <a:lnTo>
                    <a:pt x="14697" y="266"/>
                  </a:lnTo>
                  <a:lnTo>
                    <a:pt x="14719" y="239"/>
                  </a:lnTo>
                  <a:lnTo>
                    <a:pt x="14743" y="214"/>
                  </a:lnTo>
                  <a:lnTo>
                    <a:pt x="14768" y="190"/>
                  </a:lnTo>
                  <a:lnTo>
                    <a:pt x="14796" y="167"/>
                  </a:lnTo>
                  <a:lnTo>
                    <a:pt x="14823" y="146"/>
                  </a:lnTo>
                  <a:lnTo>
                    <a:pt x="14852" y="126"/>
                  </a:lnTo>
                  <a:lnTo>
                    <a:pt x="14884" y="108"/>
                  </a:lnTo>
                  <a:lnTo>
                    <a:pt x="14915" y="91"/>
                  </a:lnTo>
                  <a:lnTo>
                    <a:pt x="14949" y="76"/>
                  </a:lnTo>
                  <a:lnTo>
                    <a:pt x="14984" y="61"/>
                  </a:lnTo>
                  <a:lnTo>
                    <a:pt x="15019" y="48"/>
                  </a:lnTo>
                  <a:lnTo>
                    <a:pt x="15056" y="38"/>
                  </a:lnTo>
                  <a:lnTo>
                    <a:pt x="15094" y="27"/>
                  </a:lnTo>
                  <a:lnTo>
                    <a:pt x="15133" y="20"/>
                  </a:lnTo>
                  <a:lnTo>
                    <a:pt x="15173" y="12"/>
                  </a:lnTo>
                  <a:lnTo>
                    <a:pt x="15214" y="7"/>
                  </a:lnTo>
                  <a:lnTo>
                    <a:pt x="15256" y="3"/>
                  </a:lnTo>
                  <a:lnTo>
                    <a:pt x="15299" y="1"/>
                  </a:lnTo>
                  <a:lnTo>
                    <a:pt x="15343" y="0"/>
                  </a:lnTo>
                  <a:lnTo>
                    <a:pt x="15404" y="1"/>
                  </a:lnTo>
                  <a:lnTo>
                    <a:pt x="15463" y="4"/>
                  </a:lnTo>
                  <a:lnTo>
                    <a:pt x="15491" y="6"/>
                  </a:lnTo>
                  <a:lnTo>
                    <a:pt x="15519" y="9"/>
                  </a:lnTo>
                  <a:lnTo>
                    <a:pt x="15547" y="12"/>
                  </a:lnTo>
                  <a:lnTo>
                    <a:pt x="15574" y="17"/>
                  </a:lnTo>
                  <a:lnTo>
                    <a:pt x="15601" y="22"/>
                  </a:lnTo>
                  <a:lnTo>
                    <a:pt x="15627" y="27"/>
                  </a:lnTo>
                  <a:lnTo>
                    <a:pt x="15653" y="33"/>
                  </a:lnTo>
                  <a:lnTo>
                    <a:pt x="15678" y="40"/>
                  </a:lnTo>
                  <a:lnTo>
                    <a:pt x="15702" y="48"/>
                  </a:lnTo>
                  <a:lnTo>
                    <a:pt x="15726" y="57"/>
                  </a:lnTo>
                  <a:lnTo>
                    <a:pt x="15749" y="66"/>
                  </a:lnTo>
                  <a:lnTo>
                    <a:pt x="15772" y="77"/>
                  </a:lnTo>
                  <a:lnTo>
                    <a:pt x="15794" y="88"/>
                  </a:lnTo>
                  <a:lnTo>
                    <a:pt x="15815" y="101"/>
                  </a:lnTo>
                  <a:lnTo>
                    <a:pt x="15835" y="114"/>
                  </a:lnTo>
                  <a:lnTo>
                    <a:pt x="15855" y="129"/>
                  </a:lnTo>
                  <a:lnTo>
                    <a:pt x="15874" y="145"/>
                  </a:lnTo>
                  <a:lnTo>
                    <a:pt x="15893" y="162"/>
                  </a:lnTo>
                  <a:lnTo>
                    <a:pt x="15910" y="181"/>
                  </a:lnTo>
                  <a:lnTo>
                    <a:pt x="15927" y="200"/>
                  </a:lnTo>
                  <a:lnTo>
                    <a:pt x="15943" y="221"/>
                  </a:lnTo>
                  <a:lnTo>
                    <a:pt x="15957" y="242"/>
                  </a:lnTo>
                  <a:lnTo>
                    <a:pt x="15972" y="266"/>
                  </a:lnTo>
                  <a:lnTo>
                    <a:pt x="15985" y="290"/>
                  </a:lnTo>
                  <a:lnTo>
                    <a:pt x="15997" y="315"/>
                  </a:lnTo>
                  <a:lnTo>
                    <a:pt x="16009" y="342"/>
                  </a:lnTo>
                  <a:lnTo>
                    <a:pt x="16019" y="372"/>
                  </a:lnTo>
                  <a:lnTo>
                    <a:pt x="16029" y="402"/>
                  </a:lnTo>
                  <a:lnTo>
                    <a:pt x="15590" y="477"/>
                  </a:lnTo>
                  <a:lnTo>
                    <a:pt x="15582" y="457"/>
                  </a:lnTo>
                  <a:lnTo>
                    <a:pt x="15573" y="438"/>
                  </a:lnTo>
                  <a:lnTo>
                    <a:pt x="15562" y="420"/>
                  </a:lnTo>
                  <a:lnTo>
                    <a:pt x="15550" y="403"/>
                  </a:lnTo>
                  <a:lnTo>
                    <a:pt x="15537" y="389"/>
                  </a:lnTo>
                  <a:lnTo>
                    <a:pt x="15523" y="375"/>
                  </a:lnTo>
                  <a:lnTo>
                    <a:pt x="15508" y="363"/>
                  </a:lnTo>
                  <a:lnTo>
                    <a:pt x="15492" y="352"/>
                  </a:lnTo>
                  <a:lnTo>
                    <a:pt x="15474" y="342"/>
                  </a:lnTo>
                  <a:lnTo>
                    <a:pt x="15456" y="334"/>
                  </a:lnTo>
                  <a:lnTo>
                    <a:pt x="15437" y="328"/>
                  </a:lnTo>
                  <a:lnTo>
                    <a:pt x="15418" y="321"/>
                  </a:lnTo>
                  <a:lnTo>
                    <a:pt x="15397" y="317"/>
                  </a:lnTo>
                  <a:lnTo>
                    <a:pt x="15376" y="314"/>
                  </a:lnTo>
                  <a:lnTo>
                    <a:pt x="15355" y="313"/>
                  </a:lnTo>
                  <a:lnTo>
                    <a:pt x="15333" y="312"/>
                  </a:lnTo>
                  <a:lnTo>
                    <a:pt x="15310" y="313"/>
                  </a:lnTo>
                  <a:lnTo>
                    <a:pt x="15288" y="314"/>
                  </a:lnTo>
                  <a:lnTo>
                    <a:pt x="15267" y="317"/>
                  </a:lnTo>
                  <a:lnTo>
                    <a:pt x="15247" y="321"/>
                  </a:lnTo>
                  <a:lnTo>
                    <a:pt x="15227" y="327"/>
                  </a:lnTo>
                  <a:lnTo>
                    <a:pt x="15209" y="333"/>
                  </a:lnTo>
                  <a:lnTo>
                    <a:pt x="15193" y="340"/>
                  </a:lnTo>
                  <a:lnTo>
                    <a:pt x="15176" y="348"/>
                  </a:lnTo>
                  <a:lnTo>
                    <a:pt x="15160" y="357"/>
                  </a:lnTo>
                  <a:lnTo>
                    <a:pt x="15145" y="367"/>
                  </a:lnTo>
                  <a:lnTo>
                    <a:pt x="15132" y="378"/>
                  </a:lnTo>
                  <a:lnTo>
                    <a:pt x="15119" y="390"/>
                  </a:lnTo>
                  <a:lnTo>
                    <a:pt x="15106" y="401"/>
                  </a:lnTo>
                  <a:lnTo>
                    <a:pt x="15096" y="415"/>
                  </a:lnTo>
                  <a:lnTo>
                    <a:pt x="15085" y="429"/>
                  </a:lnTo>
                  <a:lnTo>
                    <a:pt x="15075" y="442"/>
                  </a:lnTo>
                  <a:lnTo>
                    <a:pt x="15066" y="458"/>
                  </a:lnTo>
                  <a:lnTo>
                    <a:pt x="15057" y="473"/>
                  </a:lnTo>
                  <a:lnTo>
                    <a:pt x="15050" y="490"/>
                  </a:lnTo>
                  <a:lnTo>
                    <a:pt x="15042" y="505"/>
                  </a:lnTo>
                  <a:lnTo>
                    <a:pt x="15036" y="523"/>
                  </a:lnTo>
                  <a:lnTo>
                    <a:pt x="15031" y="540"/>
                  </a:lnTo>
                  <a:lnTo>
                    <a:pt x="15026" y="558"/>
                  </a:lnTo>
                  <a:lnTo>
                    <a:pt x="15021" y="576"/>
                  </a:lnTo>
                  <a:lnTo>
                    <a:pt x="15017" y="595"/>
                  </a:lnTo>
                  <a:lnTo>
                    <a:pt x="15014" y="614"/>
                  </a:lnTo>
                  <a:lnTo>
                    <a:pt x="15011" y="633"/>
                  </a:lnTo>
                  <a:lnTo>
                    <a:pt x="15009" y="651"/>
                  </a:lnTo>
                  <a:lnTo>
                    <a:pt x="15007" y="690"/>
                  </a:lnTo>
                  <a:lnTo>
                    <a:pt x="15006" y="729"/>
                  </a:lnTo>
                  <a:lnTo>
                    <a:pt x="15007" y="770"/>
                  </a:lnTo>
                  <a:lnTo>
                    <a:pt x="15009" y="811"/>
                  </a:lnTo>
                  <a:lnTo>
                    <a:pt x="15011" y="831"/>
                  </a:lnTo>
                  <a:lnTo>
                    <a:pt x="15014" y="851"/>
                  </a:lnTo>
                  <a:lnTo>
                    <a:pt x="15017" y="870"/>
                  </a:lnTo>
                  <a:lnTo>
                    <a:pt x="15021" y="889"/>
                  </a:lnTo>
                  <a:lnTo>
                    <a:pt x="15026" y="908"/>
                  </a:lnTo>
                  <a:lnTo>
                    <a:pt x="15031" y="927"/>
                  </a:lnTo>
                  <a:lnTo>
                    <a:pt x="15037" y="945"/>
                  </a:lnTo>
                  <a:lnTo>
                    <a:pt x="15043" y="961"/>
                  </a:lnTo>
                  <a:lnTo>
                    <a:pt x="15050" y="979"/>
                  </a:lnTo>
                  <a:lnTo>
                    <a:pt x="15058" y="995"/>
                  </a:lnTo>
                  <a:lnTo>
                    <a:pt x="15067" y="1011"/>
                  </a:lnTo>
                  <a:lnTo>
                    <a:pt x="15076" y="1026"/>
                  </a:lnTo>
                  <a:lnTo>
                    <a:pt x="15087" y="1040"/>
                  </a:lnTo>
                  <a:lnTo>
                    <a:pt x="15097" y="1055"/>
                  </a:lnTo>
                  <a:lnTo>
                    <a:pt x="15109" y="1068"/>
                  </a:lnTo>
                  <a:lnTo>
                    <a:pt x="15121" y="1080"/>
                  </a:lnTo>
                  <a:lnTo>
                    <a:pt x="15135" y="1092"/>
                  </a:lnTo>
                  <a:lnTo>
                    <a:pt x="15150" y="1102"/>
                  </a:lnTo>
                  <a:lnTo>
                    <a:pt x="15164" y="1112"/>
                  </a:lnTo>
                  <a:lnTo>
                    <a:pt x="15181" y="1121"/>
                  </a:lnTo>
                  <a:lnTo>
                    <a:pt x="15198" y="1130"/>
                  </a:lnTo>
                  <a:lnTo>
                    <a:pt x="15216" y="1136"/>
                  </a:lnTo>
                  <a:lnTo>
                    <a:pt x="15235" y="1142"/>
                  </a:lnTo>
                  <a:lnTo>
                    <a:pt x="15256" y="1148"/>
                  </a:lnTo>
                  <a:lnTo>
                    <a:pt x="15277" y="1152"/>
                  </a:lnTo>
                  <a:lnTo>
                    <a:pt x="15299" y="1154"/>
                  </a:lnTo>
                  <a:lnTo>
                    <a:pt x="15322" y="1156"/>
                  </a:lnTo>
                  <a:lnTo>
                    <a:pt x="15346" y="1157"/>
                  </a:lnTo>
                  <a:lnTo>
                    <a:pt x="15367" y="1156"/>
                  </a:lnTo>
                  <a:lnTo>
                    <a:pt x="15387" y="1155"/>
                  </a:lnTo>
                  <a:lnTo>
                    <a:pt x="15407" y="1153"/>
                  </a:lnTo>
                  <a:lnTo>
                    <a:pt x="15427" y="1150"/>
                  </a:lnTo>
                  <a:lnTo>
                    <a:pt x="15447" y="1145"/>
                  </a:lnTo>
                  <a:lnTo>
                    <a:pt x="15466" y="1141"/>
                  </a:lnTo>
                  <a:lnTo>
                    <a:pt x="15486" y="1136"/>
                  </a:lnTo>
                  <a:lnTo>
                    <a:pt x="15505" y="1130"/>
                  </a:lnTo>
                  <a:lnTo>
                    <a:pt x="15522" y="1123"/>
                  </a:lnTo>
                  <a:lnTo>
                    <a:pt x="15541" y="1116"/>
                  </a:lnTo>
                  <a:lnTo>
                    <a:pt x="15560" y="1109"/>
                  </a:lnTo>
                  <a:lnTo>
                    <a:pt x="15578" y="1100"/>
                  </a:lnTo>
                  <a:lnTo>
                    <a:pt x="15615" y="1082"/>
                  </a:lnTo>
                  <a:lnTo>
                    <a:pt x="15650" y="1062"/>
                  </a:lnTo>
                  <a:lnTo>
                    <a:pt x="15650" y="929"/>
                  </a:lnTo>
                  <a:lnTo>
                    <a:pt x="15346" y="929"/>
                  </a:lnTo>
                  <a:close/>
                  <a:moveTo>
                    <a:pt x="3677" y="695"/>
                  </a:moveTo>
                  <a:lnTo>
                    <a:pt x="3698" y="695"/>
                  </a:lnTo>
                  <a:lnTo>
                    <a:pt x="3746" y="695"/>
                  </a:lnTo>
                  <a:lnTo>
                    <a:pt x="3793" y="695"/>
                  </a:lnTo>
                  <a:lnTo>
                    <a:pt x="3815" y="695"/>
                  </a:lnTo>
                  <a:lnTo>
                    <a:pt x="3834" y="695"/>
                  </a:lnTo>
                  <a:lnTo>
                    <a:pt x="3853" y="693"/>
                  </a:lnTo>
                  <a:lnTo>
                    <a:pt x="3871" y="692"/>
                  </a:lnTo>
                  <a:lnTo>
                    <a:pt x="3887" y="690"/>
                  </a:lnTo>
                  <a:lnTo>
                    <a:pt x="3903" y="687"/>
                  </a:lnTo>
                  <a:lnTo>
                    <a:pt x="3919" y="684"/>
                  </a:lnTo>
                  <a:lnTo>
                    <a:pt x="3933" y="681"/>
                  </a:lnTo>
                  <a:lnTo>
                    <a:pt x="3946" y="677"/>
                  </a:lnTo>
                  <a:lnTo>
                    <a:pt x="3959" y="671"/>
                  </a:lnTo>
                  <a:lnTo>
                    <a:pt x="3970" y="666"/>
                  </a:lnTo>
                  <a:lnTo>
                    <a:pt x="3981" y="661"/>
                  </a:lnTo>
                  <a:lnTo>
                    <a:pt x="3991" y="656"/>
                  </a:lnTo>
                  <a:lnTo>
                    <a:pt x="4001" y="649"/>
                  </a:lnTo>
                  <a:lnTo>
                    <a:pt x="4009" y="642"/>
                  </a:lnTo>
                  <a:lnTo>
                    <a:pt x="4017" y="636"/>
                  </a:lnTo>
                  <a:lnTo>
                    <a:pt x="4024" y="628"/>
                  </a:lnTo>
                  <a:lnTo>
                    <a:pt x="4030" y="621"/>
                  </a:lnTo>
                  <a:lnTo>
                    <a:pt x="4037" y="613"/>
                  </a:lnTo>
                  <a:lnTo>
                    <a:pt x="4042" y="605"/>
                  </a:lnTo>
                  <a:lnTo>
                    <a:pt x="4046" y="597"/>
                  </a:lnTo>
                  <a:lnTo>
                    <a:pt x="4050" y="588"/>
                  </a:lnTo>
                  <a:lnTo>
                    <a:pt x="4053" y="580"/>
                  </a:lnTo>
                  <a:lnTo>
                    <a:pt x="4057" y="571"/>
                  </a:lnTo>
                  <a:lnTo>
                    <a:pt x="4059" y="562"/>
                  </a:lnTo>
                  <a:lnTo>
                    <a:pt x="4061" y="544"/>
                  </a:lnTo>
                  <a:lnTo>
                    <a:pt x="4062" y="526"/>
                  </a:lnTo>
                  <a:lnTo>
                    <a:pt x="4061" y="509"/>
                  </a:lnTo>
                  <a:lnTo>
                    <a:pt x="4058" y="490"/>
                  </a:lnTo>
                  <a:lnTo>
                    <a:pt x="4055" y="481"/>
                  </a:lnTo>
                  <a:lnTo>
                    <a:pt x="4052" y="472"/>
                  </a:lnTo>
                  <a:lnTo>
                    <a:pt x="4048" y="461"/>
                  </a:lnTo>
                  <a:lnTo>
                    <a:pt x="4043" y="450"/>
                  </a:lnTo>
                  <a:lnTo>
                    <a:pt x="4036" y="439"/>
                  </a:lnTo>
                  <a:lnTo>
                    <a:pt x="4027" y="428"/>
                  </a:lnTo>
                  <a:lnTo>
                    <a:pt x="4018" y="416"/>
                  </a:lnTo>
                  <a:lnTo>
                    <a:pt x="4006" y="404"/>
                  </a:lnTo>
                  <a:lnTo>
                    <a:pt x="3992" y="394"/>
                  </a:lnTo>
                  <a:lnTo>
                    <a:pt x="3977" y="384"/>
                  </a:lnTo>
                  <a:lnTo>
                    <a:pt x="3959" y="375"/>
                  </a:lnTo>
                  <a:lnTo>
                    <a:pt x="3939" y="368"/>
                  </a:lnTo>
                  <a:lnTo>
                    <a:pt x="3917" y="361"/>
                  </a:lnTo>
                  <a:lnTo>
                    <a:pt x="3892" y="356"/>
                  </a:lnTo>
                  <a:lnTo>
                    <a:pt x="3864" y="353"/>
                  </a:lnTo>
                  <a:lnTo>
                    <a:pt x="3834" y="352"/>
                  </a:lnTo>
                  <a:lnTo>
                    <a:pt x="3809" y="352"/>
                  </a:lnTo>
                  <a:lnTo>
                    <a:pt x="3754" y="352"/>
                  </a:lnTo>
                  <a:lnTo>
                    <a:pt x="3699" y="352"/>
                  </a:lnTo>
                  <a:lnTo>
                    <a:pt x="3675" y="352"/>
                  </a:lnTo>
                  <a:lnTo>
                    <a:pt x="3675" y="367"/>
                  </a:lnTo>
                  <a:lnTo>
                    <a:pt x="3675" y="406"/>
                  </a:lnTo>
                  <a:lnTo>
                    <a:pt x="3675" y="460"/>
                  </a:lnTo>
                  <a:lnTo>
                    <a:pt x="3676" y="523"/>
                  </a:lnTo>
                  <a:lnTo>
                    <a:pt x="3676" y="586"/>
                  </a:lnTo>
                  <a:lnTo>
                    <a:pt x="3676" y="641"/>
                  </a:lnTo>
                  <a:lnTo>
                    <a:pt x="3677" y="680"/>
                  </a:lnTo>
                  <a:lnTo>
                    <a:pt x="3677" y="695"/>
                  </a:lnTo>
                  <a:close/>
                  <a:moveTo>
                    <a:pt x="4032" y="21"/>
                  </a:moveTo>
                  <a:lnTo>
                    <a:pt x="4061" y="21"/>
                  </a:lnTo>
                  <a:lnTo>
                    <a:pt x="4089" y="23"/>
                  </a:lnTo>
                  <a:lnTo>
                    <a:pt x="4117" y="25"/>
                  </a:lnTo>
                  <a:lnTo>
                    <a:pt x="4145" y="29"/>
                  </a:lnTo>
                  <a:lnTo>
                    <a:pt x="4171" y="33"/>
                  </a:lnTo>
                  <a:lnTo>
                    <a:pt x="4197" y="39"/>
                  </a:lnTo>
                  <a:lnTo>
                    <a:pt x="4223" y="45"/>
                  </a:lnTo>
                  <a:lnTo>
                    <a:pt x="4248" y="52"/>
                  </a:lnTo>
                  <a:lnTo>
                    <a:pt x="4272" y="61"/>
                  </a:lnTo>
                  <a:lnTo>
                    <a:pt x="4296" y="69"/>
                  </a:lnTo>
                  <a:lnTo>
                    <a:pt x="4319" y="80"/>
                  </a:lnTo>
                  <a:lnTo>
                    <a:pt x="4342" y="90"/>
                  </a:lnTo>
                  <a:lnTo>
                    <a:pt x="4363" y="102"/>
                  </a:lnTo>
                  <a:lnTo>
                    <a:pt x="4385" y="113"/>
                  </a:lnTo>
                  <a:lnTo>
                    <a:pt x="4405" y="127"/>
                  </a:lnTo>
                  <a:lnTo>
                    <a:pt x="4425" y="140"/>
                  </a:lnTo>
                  <a:lnTo>
                    <a:pt x="4444" y="154"/>
                  </a:lnTo>
                  <a:lnTo>
                    <a:pt x="4462" y="169"/>
                  </a:lnTo>
                  <a:lnTo>
                    <a:pt x="4480" y="185"/>
                  </a:lnTo>
                  <a:lnTo>
                    <a:pt x="4497" y="202"/>
                  </a:lnTo>
                  <a:lnTo>
                    <a:pt x="4512" y="218"/>
                  </a:lnTo>
                  <a:lnTo>
                    <a:pt x="4527" y="235"/>
                  </a:lnTo>
                  <a:lnTo>
                    <a:pt x="4541" y="254"/>
                  </a:lnTo>
                  <a:lnTo>
                    <a:pt x="4554" y="272"/>
                  </a:lnTo>
                  <a:lnTo>
                    <a:pt x="4566" y="292"/>
                  </a:lnTo>
                  <a:lnTo>
                    <a:pt x="4578" y="311"/>
                  </a:lnTo>
                  <a:lnTo>
                    <a:pt x="4588" y="331"/>
                  </a:lnTo>
                  <a:lnTo>
                    <a:pt x="4597" y="352"/>
                  </a:lnTo>
                  <a:lnTo>
                    <a:pt x="4606" y="373"/>
                  </a:lnTo>
                  <a:lnTo>
                    <a:pt x="4613" y="394"/>
                  </a:lnTo>
                  <a:lnTo>
                    <a:pt x="4620" y="416"/>
                  </a:lnTo>
                  <a:lnTo>
                    <a:pt x="4625" y="438"/>
                  </a:lnTo>
                  <a:lnTo>
                    <a:pt x="4630" y="463"/>
                  </a:lnTo>
                  <a:lnTo>
                    <a:pt x="4633" y="489"/>
                  </a:lnTo>
                  <a:lnTo>
                    <a:pt x="4635" y="514"/>
                  </a:lnTo>
                  <a:lnTo>
                    <a:pt x="4636" y="539"/>
                  </a:lnTo>
                  <a:lnTo>
                    <a:pt x="4636" y="564"/>
                  </a:lnTo>
                  <a:lnTo>
                    <a:pt x="4634" y="590"/>
                  </a:lnTo>
                  <a:lnTo>
                    <a:pt x="4631" y="616"/>
                  </a:lnTo>
                  <a:lnTo>
                    <a:pt x="4627" y="641"/>
                  </a:lnTo>
                  <a:lnTo>
                    <a:pt x="4621" y="666"/>
                  </a:lnTo>
                  <a:lnTo>
                    <a:pt x="4613" y="691"/>
                  </a:lnTo>
                  <a:lnTo>
                    <a:pt x="4605" y="716"/>
                  </a:lnTo>
                  <a:lnTo>
                    <a:pt x="4594" y="740"/>
                  </a:lnTo>
                  <a:lnTo>
                    <a:pt x="4582" y="763"/>
                  </a:lnTo>
                  <a:lnTo>
                    <a:pt x="4568" y="786"/>
                  </a:lnTo>
                  <a:lnTo>
                    <a:pt x="4553" y="809"/>
                  </a:lnTo>
                  <a:lnTo>
                    <a:pt x="4537" y="830"/>
                  </a:lnTo>
                  <a:lnTo>
                    <a:pt x="4518" y="851"/>
                  </a:lnTo>
                  <a:lnTo>
                    <a:pt x="4498" y="872"/>
                  </a:lnTo>
                  <a:lnTo>
                    <a:pt x="4476" y="891"/>
                  </a:lnTo>
                  <a:lnTo>
                    <a:pt x="4451" y="909"/>
                  </a:lnTo>
                  <a:lnTo>
                    <a:pt x="4426" y="927"/>
                  </a:lnTo>
                  <a:lnTo>
                    <a:pt x="4399" y="943"/>
                  </a:lnTo>
                  <a:lnTo>
                    <a:pt x="4370" y="957"/>
                  </a:lnTo>
                  <a:lnTo>
                    <a:pt x="4338" y="971"/>
                  </a:lnTo>
                  <a:lnTo>
                    <a:pt x="4304" y="984"/>
                  </a:lnTo>
                  <a:lnTo>
                    <a:pt x="4270" y="994"/>
                  </a:lnTo>
                  <a:lnTo>
                    <a:pt x="4233" y="1004"/>
                  </a:lnTo>
                  <a:lnTo>
                    <a:pt x="4194" y="1012"/>
                  </a:lnTo>
                  <a:lnTo>
                    <a:pt x="4152" y="1018"/>
                  </a:lnTo>
                  <a:lnTo>
                    <a:pt x="4109" y="1022"/>
                  </a:lnTo>
                  <a:lnTo>
                    <a:pt x="4064" y="1025"/>
                  </a:lnTo>
                  <a:lnTo>
                    <a:pt x="4017" y="1026"/>
                  </a:lnTo>
                  <a:lnTo>
                    <a:pt x="4003" y="1026"/>
                  </a:lnTo>
                  <a:lnTo>
                    <a:pt x="3966" y="1026"/>
                  </a:lnTo>
                  <a:lnTo>
                    <a:pt x="3914" y="1026"/>
                  </a:lnTo>
                  <a:lnTo>
                    <a:pt x="3854" y="1026"/>
                  </a:lnTo>
                  <a:lnTo>
                    <a:pt x="3794" y="1026"/>
                  </a:lnTo>
                  <a:lnTo>
                    <a:pt x="3742" y="1026"/>
                  </a:lnTo>
                  <a:lnTo>
                    <a:pt x="3706" y="1026"/>
                  </a:lnTo>
                  <a:lnTo>
                    <a:pt x="3691" y="1026"/>
                  </a:lnTo>
                  <a:lnTo>
                    <a:pt x="3691" y="1043"/>
                  </a:lnTo>
                  <a:lnTo>
                    <a:pt x="3692" y="1089"/>
                  </a:lnTo>
                  <a:lnTo>
                    <a:pt x="3692" y="1153"/>
                  </a:lnTo>
                  <a:lnTo>
                    <a:pt x="3692" y="1225"/>
                  </a:lnTo>
                  <a:lnTo>
                    <a:pt x="3692" y="1299"/>
                  </a:lnTo>
                  <a:lnTo>
                    <a:pt x="3693" y="1363"/>
                  </a:lnTo>
                  <a:lnTo>
                    <a:pt x="3693" y="1408"/>
                  </a:lnTo>
                  <a:lnTo>
                    <a:pt x="3693" y="1425"/>
                  </a:lnTo>
                  <a:lnTo>
                    <a:pt x="3669" y="1425"/>
                  </a:lnTo>
                  <a:lnTo>
                    <a:pt x="3605" y="1425"/>
                  </a:lnTo>
                  <a:lnTo>
                    <a:pt x="3514" y="1425"/>
                  </a:lnTo>
                  <a:lnTo>
                    <a:pt x="3410" y="1425"/>
                  </a:lnTo>
                  <a:lnTo>
                    <a:pt x="3306" y="1425"/>
                  </a:lnTo>
                  <a:lnTo>
                    <a:pt x="3215" y="1425"/>
                  </a:lnTo>
                  <a:lnTo>
                    <a:pt x="3151" y="1425"/>
                  </a:lnTo>
                  <a:lnTo>
                    <a:pt x="3127" y="1425"/>
                  </a:lnTo>
                  <a:lnTo>
                    <a:pt x="3127" y="1409"/>
                  </a:lnTo>
                  <a:lnTo>
                    <a:pt x="3127" y="1365"/>
                  </a:lnTo>
                  <a:lnTo>
                    <a:pt x="3127" y="1296"/>
                  </a:lnTo>
                  <a:lnTo>
                    <a:pt x="3127" y="1205"/>
                  </a:lnTo>
                  <a:lnTo>
                    <a:pt x="3126" y="1099"/>
                  </a:lnTo>
                  <a:lnTo>
                    <a:pt x="3126" y="981"/>
                  </a:lnTo>
                  <a:lnTo>
                    <a:pt x="3126" y="854"/>
                  </a:lnTo>
                  <a:lnTo>
                    <a:pt x="3126" y="723"/>
                  </a:lnTo>
                  <a:lnTo>
                    <a:pt x="3125" y="593"/>
                  </a:lnTo>
                  <a:lnTo>
                    <a:pt x="3125" y="465"/>
                  </a:lnTo>
                  <a:lnTo>
                    <a:pt x="3125" y="347"/>
                  </a:lnTo>
                  <a:lnTo>
                    <a:pt x="3124" y="241"/>
                  </a:lnTo>
                  <a:lnTo>
                    <a:pt x="3124" y="150"/>
                  </a:lnTo>
                  <a:lnTo>
                    <a:pt x="3124" y="81"/>
                  </a:lnTo>
                  <a:lnTo>
                    <a:pt x="3124" y="37"/>
                  </a:lnTo>
                  <a:lnTo>
                    <a:pt x="3124" y="21"/>
                  </a:lnTo>
                  <a:lnTo>
                    <a:pt x="3134" y="21"/>
                  </a:lnTo>
                  <a:lnTo>
                    <a:pt x="3163" y="21"/>
                  </a:lnTo>
                  <a:lnTo>
                    <a:pt x="3208" y="21"/>
                  </a:lnTo>
                  <a:lnTo>
                    <a:pt x="3266" y="21"/>
                  </a:lnTo>
                  <a:lnTo>
                    <a:pt x="3335" y="21"/>
                  </a:lnTo>
                  <a:lnTo>
                    <a:pt x="3412" y="21"/>
                  </a:lnTo>
                  <a:lnTo>
                    <a:pt x="3494" y="21"/>
                  </a:lnTo>
                  <a:lnTo>
                    <a:pt x="3579" y="21"/>
                  </a:lnTo>
                  <a:lnTo>
                    <a:pt x="3663" y="21"/>
                  </a:lnTo>
                  <a:lnTo>
                    <a:pt x="3745" y="21"/>
                  </a:lnTo>
                  <a:lnTo>
                    <a:pt x="3821" y="21"/>
                  </a:lnTo>
                  <a:lnTo>
                    <a:pt x="3891" y="21"/>
                  </a:lnTo>
                  <a:lnTo>
                    <a:pt x="3948" y="21"/>
                  </a:lnTo>
                  <a:lnTo>
                    <a:pt x="3994" y="21"/>
                  </a:lnTo>
                  <a:lnTo>
                    <a:pt x="4022" y="21"/>
                  </a:lnTo>
                  <a:lnTo>
                    <a:pt x="4032" y="21"/>
                  </a:lnTo>
                  <a:close/>
                  <a:moveTo>
                    <a:pt x="2922" y="352"/>
                  </a:moveTo>
                  <a:lnTo>
                    <a:pt x="2197" y="352"/>
                  </a:lnTo>
                  <a:lnTo>
                    <a:pt x="2197" y="555"/>
                  </a:lnTo>
                  <a:lnTo>
                    <a:pt x="2890" y="555"/>
                  </a:lnTo>
                  <a:lnTo>
                    <a:pt x="2892" y="875"/>
                  </a:lnTo>
                  <a:lnTo>
                    <a:pt x="2198" y="875"/>
                  </a:lnTo>
                  <a:lnTo>
                    <a:pt x="2199" y="1094"/>
                  </a:lnTo>
                  <a:lnTo>
                    <a:pt x="2939" y="1094"/>
                  </a:lnTo>
                  <a:lnTo>
                    <a:pt x="2938" y="1425"/>
                  </a:lnTo>
                  <a:lnTo>
                    <a:pt x="1645" y="1425"/>
                  </a:lnTo>
                  <a:lnTo>
                    <a:pt x="1643" y="21"/>
                  </a:lnTo>
                  <a:lnTo>
                    <a:pt x="2921" y="21"/>
                  </a:lnTo>
                  <a:lnTo>
                    <a:pt x="2922" y="352"/>
                  </a:lnTo>
                  <a:close/>
                  <a:moveTo>
                    <a:pt x="542" y="635"/>
                  </a:moveTo>
                  <a:lnTo>
                    <a:pt x="564" y="635"/>
                  </a:lnTo>
                  <a:lnTo>
                    <a:pt x="612" y="635"/>
                  </a:lnTo>
                  <a:lnTo>
                    <a:pt x="660" y="635"/>
                  </a:lnTo>
                  <a:lnTo>
                    <a:pt x="682" y="635"/>
                  </a:lnTo>
                  <a:lnTo>
                    <a:pt x="704" y="635"/>
                  </a:lnTo>
                  <a:lnTo>
                    <a:pt x="725" y="634"/>
                  </a:lnTo>
                  <a:lnTo>
                    <a:pt x="744" y="631"/>
                  </a:lnTo>
                  <a:lnTo>
                    <a:pt x="762" y="629"/>
                  </a:lnTo>
                  <a:lnTo>
                    <a:pt x="778" y="627"/>
                  </a:lnTo>
                  <a:lnTo>
                    <a:pt x="794" y="623"/>
                  </a:lnTo>
                  <a:lnTo>
                    <a:pt x="808" y="620"/>
                  </a:lnTo>
                  <a:lnTo>
                    <a:pt x="821" y="615"/>
                  </a:lnTo>
                  <a:lnTo>
                    <a:pt x="833" y="610"/>
                  </a:lnTo>
                  <a:lnTo>
                    <a:pt x="845" y="605"/>
                  </a:lnTo>
                  <a:lnTo>
                    <a:pt x="854" y="600"/>
                  </a:lnTo>
                  <a:lnTo>
                    <a:pt x="863" y="594"/>
                  </a:lnTo>
                  <a:lnTo>
                    <a:pt x="871" y="587"/>
                  </a:lnTo>
                  <a:lnTo>
                    <a:pt x="878" y="581"/>
                  </a:lnTo>
                  <a:lnTo>
                    <a:pt x="884" y="575"/>
                  </a:lnTo>
                  <a:lnTo>
                    <a:pt x="891" y="567"/>
                  </a:lnTo>
                  <a:lnTo>
                    <a:pt x="895" y="561"/>
                  </a:lnTo>
                  <a:lnTo>
                    <a:pt x="899" y="554"/>
                  </a:lnTo>
                  <a:lnTo>
                    <a:pt x="902" y="546"/>
                  </a:lnTo>
                  <a:lnTo>
                    <a:pt x="905" y="539"/>
                  </a:lnTo>
                  <a:lnTo>
                    <a:pt x="910" y="524"/>
                  </a:lnTo>
                  <a:lnTo>
                    <a:pt x="912" y="510"/>
                  </a:lnTo>
                  <a:lnTo>
                    <a:pt x="912" y="496"/>
                  </a:lnTo>
                  <a:lnTo>
                    <a:pt x="912" y="482"/>
                  </a:lnTo>
                  <a:lnTo>
                    <a:pt x="910" y="470"/>
                  </a:lnTo>
                  <a:lnTo>
                    <a:pt x="908" y="458"/>
                  </a:lnTo>
                  <a:lnTo>
                    <a:pt x="904" y="448"/>
                  </a:lnTo>
                  <a:lnTo>
                    <a:pt x="901" y="437"/>
                  </a:lnTo>
                  <a:lnTo>
                    <a:pt x="897" y="428"/>
                  </a:lnTo>
                  <a:lnTo>
                    <a:pt x="892" y="418"/>
                  </a:lnTo>
                  <a:lnTo>
                    <a:pt x="887" y="410"/>
                  </a:lnTo>
                  <a:lnTo>
                    <a:pt x="881" y="401"/>
                  </a:lnTo>
                  <a:lnTo>
                    <a:pt x="875" y="394"/>
                  </a:lnTo>
                  <a:lnTo>
                    <a:pt x="868" y="388"/>
                  </a:lnTo>
                  <a:lnTo>
                    <a:pt x="853" y="375"/>
                  </a:lnTo>
                  <a:lnTo>
                    <a:pt x="837" y="366"/>
                  </a:lnTo>
                  <a:lnTo>
                    <a:pt x="820" y="357"/>
                  </a:lnTo>
                  <a:lnTo>
                    <a:pt x="804" y="350"/>
                  </a:lnTo>
                  <a:lnTo>
                    <a:pt x="787" y="345"/>
                  </a:lnTo>
                  <a:lnTo>
                    <a:pt x="769" y="341"/>
                  </a:lnTo>
                  <a:lnTo>
                    <a:pt x="752" y="338"/>
                  </a:lnTo>
                  <a:lnTo>
                    <a:pt x="737" y="336"/>
                  </a:lnTo>
                  <a:lnTo>
                    <a:pt x="710" y="334"/>
                  </a:lnTo>
                  <a:lnTo>
                    <a:pt x="691" y="334"/>
                  </a:lnTo>
                  <a:lnTo>
                    <a:pt x="668" y="334"/>
                  </a:lnTo>
                  <a:lnTo>
                    <a:pt x="617" y="334"/>
                  </a:lnTo>
                  <a:lnTo>
                    <a:pt x="566" y="334"/>
                  </a:lnTo>
                  <a:lnTo>
                    <a:pt x="543" y="334"/>
                  </a:lnTo>
                  <a:lnTo>
                    <a:pt x="543" y="347"/>
                  </a:lnTo>
                  <a:lnTo>
                    <a:pt x="543" y="380"/>
                  </a:lnTo>
                  <a:lnTo>
                    <a:pt x="543" y="429"/>
                  </a:lnTo>
                  <a:lnTo>
                    <a:pt x="543" y="484"/>
                  </a:lnTo>
                  <a:lnTo>
                    <a:pt x="542" y="540"/>
                  </a:lnTo>
                  <a:lnTo>
                    <a:pt x="542" y="587"/>
                  </a:lnTo>
                  <a:lnTo>
                    <a:pt x="542" y="622"/>
                  </a:lnTo>
                  <a:lnTo>
                    <a:pt x="542" y="635"/>
                  </a:lnTo>
                  <a:close/>
                  <a:moveTo>
                    <a:pt x="993" y="21"/>
                  </a:moveTo>
                  <a:lnTo>
                    <a:pt x="1031" y="22"/>
                  </a:lnTo>
                  <a:lnTo>
                    <a:pt x="1070" y="25"/>
                  </a:lnTo>
                  <a:lnTo>
                    <a:pt x="1089" y="28"/>
                  </a:lnTo>
                  <a:lnTo>
                    <a:pt x="1108" y="31"/>
                  </a:lnTo>
                  <a:lnTo>
                    <a:pt x="1128" y="36"/>
                  </a:lnTo>
                  <a:lnTo>
                    <a:pt x="1147" y="40"/>
                  </a:lnTo>
                  <a:lnTo>
                    <a:pt x="1166" y="45"/>
                  </a:lnTo>
                  <a:lnTo>
                    <a:pt x="1185" y="51"/>
                  </a:lnTo>
                  <a:lnTo>
                    <a:pt x="1204" y="58"/>
                  </a:lnTo>
                  <a:lnTo>
                    <a:pt x="1223" y="64"/>
                  </a:lnTo>
                  <a:lnTo>
                    <a:pt x="1240" y="72"/>
                  </a:lnTo>
                  <a:lnTo>
                    <a:pt x="1258" y="80"/>
                  </a:lnTo>
                  <a:lnTo>
                    <a:pt x="1275" y="89"/>
                  </a:lnTo>
                  <a:lnTo>
                    <a:pt x="1293" y="99"/>
                  </a:lnTo>
                  <a:lnTo>
                    <a:pt x="1309" y="109"/>
                  </a:lnTo>
                  <a:lnTo>
                    <a:pt x="1326" y="120"/>
                  </a:lnTo>
                  <a:lnTo>
                    <a:pt x="1340" y="131"/>
                  </a:lnTo>
                  <a:lnTo>
                    <a:pt x="1356" y="144"/>
                  </a:lnTo>
                  <a:lnTo>
                    <a:pt x="1370" y="156"/>
                  </a:lnTo>
                  <a:lnTo>
                    <a:pt x="1383" y="170"/>
                  </a:lnTo>
                  <a:lnTo>
                    <a:pt x="1397" y="184"/>
                  </a:lnTo>
                  <a:lnTo>
                    <a:pt x="1410" y="198"/>
                  </a:lnTo>
                  <a:lnTo>
                    <a:pt x="1420" y="214"/>
                  </a:lnTo>
                  <a:lnTo>
                    <a:pt x="1432" y="230"/>
                  </a:lnTo>
                  <a:lnTo>
                    <a:pt x="1441" y="247"/>
                  </a:lnTo>
                  <a:lnTo>
                    <a:pt x="1451" y="265"/>
                  </a:lnTo>
                  <a:lnTo>
                    <a:pt x="1458" y="283"/>
                  </a:lnTo>
                  <a:lnTo>
                    <a:pt x="1465" y="301"/>
                  </a:lnTo>
                  <a:lnTo>
                    <a:pt x="1472" y="321"/>
                  </a:lnTo>
                  <a:lnTo>
                    <a:pt x="1476" y="341"/>
                  </a:lnTo>
                  <a:lnTo>
                    <a:pt x="1480" y="361"/>
                  </a:lnTo>
                  <a:lnTo>
                    <a:pt x="1483" y="381"/>
                  </a:lnTo>
                  <a:lnTo>
                    <a:pt x="1484" y="401"/>
                  </a:lnTo>
                  <a:lnTo>
                    <a:pt x="1484" y="420"/>
                  </a:lnTo>
                  <a:lnTo>
                    <a:pt x="1484" y="439"/>
                  </a:lnTo>
                  <a:lnTo>
                    <a:pt x="1482" y="457"/>
                  </a:lnTo>
                  <a:lnTo>
                    <a:pt x="1480" y="476"/>
                  </a:lnTo>
                  <a:lnTo>
                    <a:pt x="1476" y="494"/>
                  </a:lnTo>
                  <a:lnTo>
                    <a:pt x="1472" y="511"/>
                  </a:lnTo>
                  <a:lnTo>
                    <a:pt x="1465" y="527"/>
                  </a:lnTo>
                  <a:lnTo>
                    <a:pt x="1459" y="544"/>
                  </a:lnTo>
                  <a:lnTo>
                    <a:pt x="1452" y="560"/>
                  </a:lnTo>
                  <a:lnTo>
                    <a:pt x="1443" y="576"/>
                  </a:lnTo>
                  <a:lnTo>
                    <a:pt x="1434" y="592"/>
                  </a:lnTo>
                  <a:lnTo>
                    <a:pt x="1423" y="606"/>
                  </a:lnTo>
                  <a:lnTo>
                    <a:pt x="1413" y="620"/>
                  </a:lnTo>
                  <a:lnTo>
                    <a:pt x="1400" y="634"/>
                  </a:lnTo>
                  <a:lnTo>
                    <a:pt x="1388" y="647"/>
                  </a:lnTo>
                  <a:lnTo>
                    <a:pt x="1374" y="659"/>
                  </a:lnTo>
                  <a:lnTo>
                    <a:pt x="1360" y="671"/>
                  </a:lnTo>
                  <a:lnTo>
                    <a:pt x="1346" y="683"/>
                  </a:lnTo>
                  <a:lnTo>
                    <a:pt x="1330" y="693"/>
                  </a:lnTo>
                  <a:lnTo>
                    <a:pt x="1313" y="703"/>
                  </a:lnTo>
                  <a:lnTo>
                    <a:pt x="1296" y="712"/>
                  </a:lnTo>
                  <a:lnTo>
                    <a:pt x="1278" y="721"/>
                  </a:lnTo>
                  <a:lnTo>
                    <a:pt x="1259" y="729"/>
                  </a:lnTo>
                  <a:lnTo>
                    <a:pt x="1240" y="737"/>
                  </a:lnTo>
                  <a:lnTo>
                    <a:pt x="1221" y="743"/>
                  </a:lnTo>
                  <a:lnTo>
                    <a:pt x="1201" y="748"/>
                  </a:lnTo>
                  <a:lnTo>
                    <a:pt x="1180" y="753"/>
                  </a:lnTo>
                  <a:lnTo>
                    <a:pt x="1158" y="758"/>
                  </a:lnTo>
                  <a:lnTo>
                    <a:pt x="1135" y="761"/>
                  </a:lnTo>
                  <a:lnTo>
                    <a:pt x="1155" y="764"/>
                  </a:lnTo>
                  <a:lnTo>
                    <a:pt x="1176" y="768"/>
                  </a:lnTo>
                  <a:lnTo>
                    <a:pt x="1198" y="774"/>
                  </a:lnTo>
                  <a:lnTo>
                    <a:pt x="1221" y="781"/>
                  </a:lnTo>
                  <a:lnTo>
                    <a:pt x="1243" y="790"/>
                  </a:lnTo>
                  <a:lnTo>
                    <a:pt x="1265" y="801"/>
                  </a:lnTo>
                  <a:lnTo>
                    <a:pt x="1286" y="812"/>
                  </a:lnTo>
                  <a:lnTo>
                    <a:pt x="1308" y="826"/>
                  </a:lnTo>
                  <a:lnTo>
                    <a:pt x="1328" y="843"/>
                  </a:lnTo>
                  <a:lnTo>
                    <a:pt x="1348" y="861"/>
                  </a:lnTo>
                  <a:lnTo>
                    <a:pt x="1357" y="870"/>
                  </a:lnTo>
                  <a:lnTo>
                    <a:pt x="1365" y="881"/>
                  </a:lnTo>
                  <a:lnTo>
                    <a:pt x="1375" y="892"/>
                  </a:lnTo>
                  <a:lnTo>
                    <a:pt x="1383" y="904"/>
                  </a:lnTo>
                  <a:lnTo>
                    <a:pt x="1391" y="915"/>
                  </a:lnTo>
                  <a:lnTo>
                    <a:pt x="1398" y="928"/>
                  </a:lnTo>
                  <a:lnTo>
                    <a:pt x="1405" y="942"/>
                  </a:lnTo>
                  <a:lnTo>
                    <a:pt x="1412" y="955"/>
                  </a:lnTo>
                  <a:lnTo>
                    <a:pt x="1418" y="970"/>
                  </a:lnTo>
                  <a:lnTo>
                    <a:pt x="1423" y="986"/>
                  </a:lnTo>
                  <a:lnTo>
                    <a:pt x="1427" y="1001"/>
                  </a:lnTo>
                  <a:lnTo>
                    <a:pt x="1432" y="1018"/>
                  </a:lnTo>
                  <a:lnTo>
                    <a:pt x="1436" y="1035"/>
                  </a:lnTo>
                  <a:lnTo>
                    <a:pt x="1446" y="1081"/>
                  </a:lnTo>
                  <a:lnTo>
                    <a:pt x="1462" y="1146"/>
                  </a:lnTo>
                  <a:lnTo>
                    <a:pt x="1479" y="1221"/>
                  </a:lnTo>
                  <a:lnTo>
                    <a:pt x="1497" y="1297"/>
                  </a:lnTo>
                  <a:lnTo>
                    <a:pt x="1511" y="1362"/>
                  </a:lnTo>
                  <a:lnTo>
                    <a:pt x="1522" y="1408"/>
                  </a:lnTo>
                  <a:lnTo>
                    <a:pt x="1526" y="1425"/>
                  </a:lnTo>
                  <a:lnTo>
                    <a:pt x="1501" y="1425"/>
                  </a:lnTo>
                  <a:lnTo>
                    <a:pt x="1434" y="1425"/>
                  </a:lnTo>
                  <a:lnTo>
                    <a:pt x="1339" y="1425"/>
                  </a:lnTo>
                  <a:lnTo>
                    <a:pt x="1230" y="1425"/>
                  </a:lnTo>
                  <a:lnTo>
                    <a:pt x="1122" y="1425"/>
                  </a:lnTo>
                  <a:lnTo>
                    <a:pt x="1027" y="1425"/>
                  </a:lnTo>
                  <a:lnTo>
                    <a:pt x="960" y="1425"/>
                  </a:lnTo>
                  <a:lnTo>
                    <a:pt x="935" y="1425"/>
                  </a:lnTo>
                  <a:lnTo>
                    <a:pt x="932" y="1410"/>
                  </a:lnTo>
                  <a:lnTo>
                    <a:pt x="925" y="1370"/>
                  </a:lnTo>
                  <a:lnTo>
                    <a:pt x="916" y="1315"/>
                  </a:lnTo>
                  <a:lnTo>
                    <a:pt x="905" y="1249"/>
                  </a:lnTo>
                  <a:lnTo>
                    <a:pt x="894" y="1185"/>
                  </a:lnTo>
                  <a:lnTo>
                    <a:pt x="884" y="1129"/>
                  </a:lnTo>
                  <a:lnTo>
                    <a:pt x="878" y="1089"/>
                  </a:lnTo>
                  <a:lnTo>
                    <a:pt x="876" y="1074"/>
                  </a:lnTo>
                  <a:lnTo>
                    <a:pt x="871" y="1052"/>
                  </a:lnTo>
                  <a:lnTo>
                    <a:pt x="864" y="1033"/>
                  </a:lnTo>
                  <a:lnTo>
                    <a:pt x="856" y="1015"/>
                  </a:lnTo>
                  <a:lnTo>
                    <a:pt x="848" y="1000"/>
                  </a:lnTo>
                  <a:lnTo>
                    <a:pt x="837" y="987"/>
                  </a:lnTo>
                  <a:lnTo>
                    <a:pt x="826" y="975"/>
                  </a:lnTo>
                  <a:lnTo>
                    <a:pt x="813" y="966"/>
                  </a:lnTo>
                  <a:lnTo>
                    <a:pt x="800" y="958"/>
                  </a:lnTo>
                  <a:lnTo>
                    <a:pt x="787" y="952"/>
                  </a:lnTo>
                  <a:lnTo>
                    <a:pt x="773" y="947"/>
                  </a:lnTo>
                  <a:lnTo>
                    <a:pt x="759" y="943"/>
                  </a:lnTo>
                  <a:lnTo>
                    <a:pt x="746" y="939"/>
                  </a:lnTo>
                  <a:lnTo>
                    <a:pt x="720" y="936"/>
                  </a:lnTo>
                  <a:lnTo>
                    <a:pt x="696" y="935"/>
                  </a:lnTo>
                  <a:lnTo>
                    <a:pt x="676" y="935"/>
                  </a:lnTo>
                  <a:lnTo>
                    <a:pt x="632" y="935"/>
                  </a:lnTo>
                  <a:lnTo>
                    <a:pt x="589" y="935"/>
                  </a:lnTo>
                  <a:lnTo>
                    <a:pt x="569" y="935"/>
                  </a:lnTo>
                  <a:lnTo>
                    <a:pt x="569" y="956"/>
                  </a:lnTo>
                  <a:lnTo>
                    <a:pt x="569" y="1012"/>
                  </a:lnTo>
                  <a:lnTo>
                    <a:pt x="569" y="1091"/>
                  </a:lnTo>
                  <a:lnTo>
                    <a:pt x="569" y="1180"/>
                  </a:lnTo>
                  <a:lnTo>
                    <a:pt x="569" y="1270"/>
                  </a:lnTo>
                  <a:lnTo>
                    <a:pt x="569" y="1348"/>
                  </a:lnTo>
                  <a:lnTo>
                    <a:pt x="569" y="1404"/>
                  </a:lnTo>
                  <a:lnTo>
                    <a:pt x="569" y="1425"/>
                  </a:lnTo>
                  <a:lnTo>
                    <a:pt x="545" y="1425"/>
                  </a:lnTo>
                  <a:lnTo>
                    <a:pt x="481" y="1425"/>
                  </a:lnTo>
                  <a:lnTo>
                    <a:pt x="390" y="1425"/>
                  </a:lnTo>
                  <a:lnTo>
                    <a:pt x="286" y="1425"/>
                  </a:lnTo>
                  <a:lnTo>
                    <a:pt x="182" y="1425"/>
                  </a:lnTo>
                  <a:lnTo>
                    <a:pt x="91" y="1425"/>
                  </a:lnTo>
                  <a:lnTo>
                    <a:pt x="27" y="1425"/>
                  </a:lnTo>
                  <a:lnTo>
                    <a:pt x="3" y="1425"/>
                  </a:lnTo>
                  <a:lnTo>
                    <a:pt x="3" y="1409"/>
                  </a:lnTo>
                  <a:lnTo>
                    <a:pt x="3" y="1365"/>
                  </a:lnTo>
                  <a:lnTo>
                    <a:pt x="2" y="1296"/>
                  </a:lnTo>
                  <a:lnTo>
                    <a:pt x="2" y="1205"/>
                  </a:lnTo>
                  <a:lnTo>
                    <a:pt x="2" y="1099"/>
                  </a:lnTo>
                  <a:lnTo>
                    <a:pt x="2" y="981"/>
                  </a:lnTo>
                  <a:lnTo>
                    <a:pt x="2" y="854"/>
                  </a:lnTo>
                  <a:lnTo>
                    <a:pt x="1" y="723"/>
                  </a:lnTo>
                  <a:lnTo>
                    <a:pt x="1" y="593"/>
                  </a:lnTo>
                  <a:lnTo>
                    <a:pt x="1" y="465"/>
                  </a:lnTo>
                  <a:lnTo>
                    <a:pt x="1" y="347"/>
                  </a:lnTo>
                  <a:lnTo>
                    <a:pt x="0" y="241"/>
                  </a:lnTo>
                  <a:lnTo>
                    <a:pt x="0" y="150"/>
                  </a:lnTo>
                  <a:lnTo>
                    <a:pt x="0" y="81"/>
                  </a:lnTo>
                  <a:lnTo>
                    <a:pt x="0" y="37"/>
                  </a:lnTo>
                  <a:lnTo>
                    <a:pt x="0" y="21"/>
                  </a:lnTo>
                  <a:lnTo>
                    <a:pt x="11" y="21"/>
                  </a:lnTo>
                  <a:lnTo>
                    <a:pt x="43" y="21"/>
                  </a:lnTo>
                  <a:lnTo>
                    <a:pt x="91" y="21"/>
                  </a:lnTo>
                  <a:lnTo>
                    <a:pt x="155" y="21"/>
                  </a:lnTo>
                  <a:lnTo>
                    <a:pt x="230" y="21"/>
                  </a:lnTo>
                  <a:lnTo>
                    <a:pt x="314" y="21"/>
                  </a:lnTo>
                  <a:lnTo>
                    <a:pt x="403" y="21"/>
                  </a:lnTo>
                  <a:lnTo>
                    <a:pt x="497" y="21"/>
                  </a:lnTo>
                  <a:lnTo>
                    <a:pt x="589" y="21"/>
                  </a:lnTo>
                  <a:lnTo>
                    <a:pt x="679" y="21"/>
                  </a:lnTo>
                  <a:lnTo>
                    <a:pt x="763" y="21"/>
                  </a:lnTo>
                  <a:lnTo>
                    <a:pt x="838" y="21"/>
                  </a:lnTo>
                  <a:lnTo>
                    <a:pt x="901" y="21"/>
                  </a:lnTo>
                  <a:lnTo>
                    <a:pt x="951" y="21"/>
                  </a:lnTo>
                  <a:lnTo>
                    <a:pt x="982" y="21"/>
                  </a:lnTo>
                  <a:lnTo>
                    <a:pt x="993" y="21"/>
                  </a:lnTo>
                  <a:close/>
                </a:path>
              </a:pathLst>
            </a:custGeom>
            <a:solidFill>
              <a:srgbClr val="D9251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FF9900"/>
                </a:buClr>
                <a:buSzPct val="80000"/>
                <a:buFont typeface="Wingdings" pitchFamily="2" charset="2"/>
                <a:buChar char="n"/>
                <a:defRPr/>
              </a:pPr>
              <a:endParaRPr lang="fr-FR" b="1">
                <a:solidFill>
                  <a:srgbClr val="33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rial" charset="0"/>
              </a:endParaRPr>
            </a:p>
          </p:txBody>
        </p:sp>
      </p:grpSp>
      <p:pic>
        <p:nvPicPr>
          <p:cNvPr id="37915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700" y="5026025"/>
            <a:ext cx="1006475" cy="18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916" name="Picture 3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8"/>
          <a:stretch>
            <a:fillRect/>
          </a:stretch>
        </p:blipFill>
        <p:spPr bwMode="auto">
          <a:xfrm>
            <a:off x="4415354" y="2920512"/>
            <a:ext cx="1225550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7918" name="Groupe 2"/>
          <p:cNvGrpSpPr>
            <a:grpSpLocks/>
          </p:cNvGrpSpPr>
          <p:nvPr/>
        </p:nvGrpSpPr>
        <p:grpSpPr bwMode="auto">
          <a:xfrm>
            <a:off x="4704821" y="1830218"/>
            <a:ext cx="788987" cy="531812"/>
            <a:chOff x="4611693" y="1691351"/>
            <a:chExt cx="1040427" cy="1063155"/>
          </a:xfrm>
        </p:grpSpPr>
        <p:pic>
          <p:nvPicPr>
            <p:cNvPr id="59424" name="Picture 16" descr="\\bell\communication\affairesCom\834-09 LISTE REFERENCES OIL AND GAS -  MISE A JOUR\LOGOS END-USER A RAJOUTER\LOGO-NPO-ISKRA-RU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54749" y="1691351"/>
              <a:ext cx="928687" cy="744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9425" name="ZoneTexte 1"/>
            <p:cNvSpPr txBox="1">
              <a:spLocks noChangeArrowheads="1"/>
            </p:cNvSpPr>
            <p:nvPr/>
          </p:nvSpPr>
          <p:spPr bwMode="auto">
            <a:xfrm>
              <a:off x="4611693" y="2492896"/>
              <a:ext cx="1040427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30000"/>
                </a:spcBef>
                <a:buSzPct val="120000"/>
                <a:defRPr sz="2400">
                  <a:solidFill>
                    <a:srgbClr val="0066CC"/>
                  </a:solidFill>
                  <a:latin typeface="SKF Chevin Cyr" pitchFamily="2" charset="-52"/>
                </a:defRPr>
              </a:lvl1pPr>
              <a:lvl2pPr marL="742950" indent="-28575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>
                  <a:solidFill>
                    <a:srgbClr val="0066CC"/>
                  </a:solidFill>
                  <a:latin typeface="SKF Chevin Cyr" pitchFamily="2" charset="-52"/>
                </a:defRPr>
              </a:lvl2pPr>
              <a:lvl3pPr marL="11430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600">
                  <a:solidFill>
                    <a:srgbClr val="0066CC"/>
                  </a:solidFill>
                  <a:latin typeface="SKF Chevin Cyr" pitchFamily="2" charset="-52"/>
                </a:defRPr>
              </a:lvl3pPr>
              <a:lvl4pPr marL="16002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Char char="•"/>
                <a:defRPr sz="1500">
                  <a:solidFill>
                    <a:srgbClr val="0066CC"/>
                  </a:solidFill>
                  <a:latin typeface="SKF Chevin Cyr" pitchFamily="2" charset="-52"/>
                </a:defRPr>
              </a:lvl4pPr>
              <a:lvl5pPr marL="2057400" indent="-228600" eaLnBrk="0" hangingPunct="0">
                <a:spcBef>
                  <a:spcPct val="30000"/>
                </a:spcBef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5pPr>
              <a:lvl6pPr marL="25146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6pPr>
              <a:lvl7pPr marL="29718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7pPr>
              <a:lvl8pPr marL="34290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8pPr>
              <a:lvl9pPr marL="3886200" indent="-228600" eaLnBrk="0" fontAlgn="base" hangingPunct="0">
                <a:spcBef>
                  <a:spcPct val="30000"/>
                </a:spcBef>
                <a:spcAft>
                  <a:spcPct val="0"/>
                </a:spcAft>
                <a:buClr>
                  <a:srgbClr val="EF4632"/>
                </a:buClr>
                <a:buSzPct val="105000"/>
                <a:buFont typeface="SKF Chevin Medium" pitchFamily="34" charset="0"/>
                <a:buChar char="–"/>
                <a:defRPr sz="1400">
                  <a:solidFill>
                    <a:srgbClr val="0066CC"/>
                  </a:solidFill>
                  <a:latin typeface="SKF Chevin Cyr" pitchFamily="2" charset="-52"/>
                </a:defRPr>
              </a:lvl9pPr>
            </a:lstStyle>
            <a:p>
              <a:pPr eaLnBrk="1" hangingPunct="1">
                <a:spcBef>
                  <a:spcPct val="0"/>
                </a:spcBef>
                <a:buSzTx/>
              </a:pPr>
              <a:r>
                <a:rPr lang="ru-RU" altLang="fr-FR" sz="1100" b="1">
                  <a:solidFill>
                    <a:schemeClr val="tx1"/>
                  </a:solidFill>
                  <a:latin typeface="Arial" pitchFamily="34" charset="0"/>
                  <a:cs typeface="Times New Roman" pitchFamily="18" charset="0"/>
                </a:rPr>
                <a:t>НПО Искра</a:t>
              </a:r>
            </a:p>
          </p:txBody>
        </p:sp>
      </p:grpSp>
      <p:sp>
        <p:nvSpPr>
          <p:cNvPr id="59423" name="Rectangle 2"/>
          <p:cNvSpPr txBox="1">
            <a:spLocks noChangeArrowheads="1"/>
          </p:cNvSpPr>
          <p:nvPr/>
        </p:nvSpPr>
        <p:spPr bwMode="auto">
          <a:xfrm>
            <a:off x="303680" y="210995"/>
            <a:ext cx="7734300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912813"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SzTx/>
            </a:pPr>
            <a:r>
              <a:rPr lang="ru-RU" altLang="fr-FR" sz="3200" b="1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Центробежные компрессоры</a:t>
            </a:r>
            <a:endParaRPr lang="en-US" altLang="fr-FR" sz="3200" b="1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BCA2881E-D139-4D76-BE56-ACAC5F80A0A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107" y="856114"/>
            <a:ext cx="759738" cy="724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99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79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3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713" y="2466975"/>
            <a:ext cx="4313237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0437" name="Groupe 2"/>
          <p:cNvGrpSpPr>
            <a:grpSpLocks/>
          </p:cNvGrpSpPr>
          <p:nvPr/>
        </p:nvGrpSpPr>
        <p:grpSpPr bwMode="auto">
          <a:xfrm>
            <a:off x="4406900" y="836613"/>
            <a:ext cx="4343400" cy="1285875"/>
            <a:chOff x="4644008" y="1670812"/>
            <a:chExt cx="4258945" cy="1187837"/>
          </a:xfrm>
        </p:grpSpPr>
        <p:pic>
          <p:nvPicPr>
            <p:cNvPr id="60442" name="Image 8" descr="gas compressor - gas turbine driven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712" r="56561"/>
            <a:stretch>
              <a:fillRect/>
            </a:stretch>
          </p:blipFill>
          <p:spPr bwMode="auto">
            <a:xfrm>
              <a:off x="4644008" y="1670812"/>
              <a:ext cx="1711460" cy="1187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443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577"/>
            <a:stretch>
              <a:fillRect/>
            </a:stretch>
          </p:blipFill>
          <p:spPr bwMode="auto">
            <a:xfrm>
              <a:off x="6328927" y="1950738"/>
              <a:ext cx="2574026" cy="8698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0438" name="Picture 3" descr="hofim-sealed-tandem-[Conv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875088"/>
            <a:ext cx="4708525" cy="174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39" name="Rectangle 3"/>
          <p:cNvSpPr>
            <a:spLocks noChangeArrowheads="1"/>
          </p:cNvSpPr>
          <p:nvPr/>
        </p:nvSpPr>
        <p:spPr bwMode="auto">
          <a:xfrm>
            <a:off x="236538" y="1125538"/>
            <a:ext cx="4573587" cy="164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263525" indent="-360363"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20725" indent="-360363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lvl="1">
              <a:spcBef>
                <a:spcPct val="0"/>
              </a:spcBef>
              <a:spcAft>
                <a:spcPct val="50000"/>
              </a:spcAft>
              <a:buClr>
                <a:schemeClr val="tx2"/>
              </a:buClr>
              <a:buFontTx/>
              <a:buNone/>
            </a:pPr>
            <a:endParaRPr lang="en-US" altLang="fr-FR" sz="11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spcBef>
                <a:spcPct val="0"/>
              </a:spcBef>
              <a:spcAft>
                <a:spcPct val="50000"/>
              </a:spcAft>
              <a:buClr>
                <a:schemeClr val="tx2"/>
              </a:buClr>
              <a:buSzPct val="105000"/>
              <a:buFontTx/>
              <a:buChar char="•"/>
            </a:pPr>
            <a:r>
              <a:rPr lang="ru-RU" altLang="fr-FR" sz="2000" b="1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Привод от</a:t>
            </a:r>
            <a:endParaRPr lang="en-US" altLang="fr-FR" sz="2000" b="1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chemeClr val="tx2"/>
              </a:buClr>
            </a:pPr>
            <a:r>
              <a:rPr lang="ru-RU" altLang="fr-FR" sz="1400" i="1" dirty="0">
                <a:latin typeface="Calibri" pitchFamily="34" charset="0"/>
                <a:ea typeface="Calibri" pitchFamily="34" charset="0"/>
                <a:cs typeface="Calibri" pitchFamily="34" charset="0"/>
              </a:rPr>
              <a:t>Газовая турбина</a:t>
            </a:r>
            <a:endParaRPr lang="en-US" altLang="fr-FR" sz="1400" i="1" dirty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chemeClr val="tx2"/>
              </a:buClr>
            </a:pPr>
            <a:r>
              <a:rPr lang="ru-RU" altLang="fr-FR" sz="1400" i="1" dirty="0">
                <a:latin typeface="Calibri" pitchFamily="34" charset="0"/>
                <a:ea typeface="Calibri" pitchFamily="34" charset="0"/>
                <a:cs typeface="Calibri" pitchFamily="34" charset="0"/>
              </a:rPr>
              <a:t>Паровые турбины</a:t>
            </a:r>
            <a:endParaRPr lang="en-US" altLang="fr-FR" sz="1400" i="1" dirty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1">
              <a:spcBef>
                <a:spcPct val="0"/>
              </a:spcBef>
              <a:spcAft>
                <a:spcPct val="50000"/>
              </a:spcAft>
              <a:buClr>
                <a:schemeClr val="tx2"/>
              </a:buClr>
            </a:pPr>
            <a:r>
              <a:rPr lang="ru-RU" altLang="fr-FR" sz="1400" i="1" dirty="0">
                <a:latin typeface="Calibri" pitchFamily="34" charset="0"/>
                <a:ea typeface="Calibri" pitchFamily="34" charset="0"/>
                <a:cs typeface="Calibri" pitchFamily="34" charset="0"/>
              </a:rPr>
              <a:t>Электрические двигатели </a:t>
            </a:r>
            <a:r>
              <a:rPr lang="en-US" altLang="fr-FR" sz="1200" i="1" dirty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</a:p>
        </p:txBody>
      </p:sp>
      <p:sp>
        <p:nvSpPr>
          <p:cNvPr id="60441" name="ZoneTexte 1"/>
          <p:cNvSpPr txBox="1">
            <a:spLocks noChangeArrowheads="1"/>
          </p:cNvSpPr>
          <p:nvPr/>
        </p:nvSpPr>
        <p:spPr bwMode="auto">
          <a:xfrm>
            <a:off x="4573588" y="5619750"/>
            <a:ext cx="41925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</a:pPr>
            <a:r>
              <a:rPr lang="ru-RU" altLang="fr-FR" sz="1800" b="1">
                <a:solidFill>
                  <a:schemeClr val="tx1"/>
                </a:solidFill>
                <a:latin typeface="Arial" pitchFamily="34" charset="0"/>
              </a:rPr>
              <a:t>МП в технологическом газе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236537" y="3190688"/>
            <a:ext cx="4156075" cy="831850"/>
          </a:xfrm>
          <a:prstGeom prst="rect">
            <a:avLst/>
          </a:prstGeom>
          <a:solidFill>
            <a:schemeClr val="accent1">
              <a:lumMod val="50000"/>
              <a:alpha val="79000"/>
            </a:schemeClr>
          </a:solidFill>
        </p:spPr>
        <p:txBody>
          <a:bodyPr wrap="square"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</a:pPr>
            <a:r>
              <a:rPr lang="ru-RU" altLang="fr-FR" b="1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ЦЕНТРОБЕЖНЫЕ КОМПРЕССОРЫ</a:t>
            </a:r>
            <a:r>
              <a:rPr lang="fr-FR" altLang="fr-FR" b="1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&gt; 250</a:t>
            </a:r>
          </a:p>
        </p:txBody>
      </p:sp>
      <p:graphicFrame>
        <p:nvGraphicFramePr>
          <p:cNvPr id="13" name="Group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5252868"/>
              </p:ext>
            </p:extLst>
          </p:nvPr>
        </p:nvGraphicFramePr>
        <p:xfrm>
          <a:off x="250826" y="4077073"/>
          <a:ext cx="4033838" cy="2456842"/>
        </p:xfrm>
        <a:graphic>
          <a:graphicData uri="http://schemas.openxmlformats.org/drawingml/2006/table">
            <a:tbl>
              <a:tblPr/>
              <a:tblGrid>
                <a:gridCol w="31121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16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797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Процесс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142482" marR="142482" marT="71241" marB="712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46C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SKF Chevin Medium" pitchFamily="34" charset="0"/>
                        <a:cs typeface="Times New Roman" pitchFamily="18" charset="0"/>
                      </a:endParaRPr>
                    </a:p>
                  </a:txBody>
                  <a:tcPr marL="142482" marR="142482" marT="71241" marB="71241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46CB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3657">
                <a:tc>
                  <a:txBody>
                    <a:bodyPr/>
                    <a:lstStyle/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CC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Транспортировка газа</a:t>
                      </a: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142482" marR="142482" marT="71241" marB="7124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ED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100" b="1" i="0" u="none" strike="noStrike" cap="none" normalizeH="0" baseline="0" dirty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SKF Chevin Medium" pitchFamily="34" charset="0"/>
                        <a:cs typeface="Times New Roman" pitchFamily="18" charset="0"/>
                      </a:endParaRPr>
                    </a:p>
                  </a:txBody>
                  <a:tcPr marL="142482" marR="142482" marT="71241" marB="7124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ED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441">
                <a:tc>
                  <a:txBody>
                    <a:bodyPr/>
                    <a:lstStyle/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66CC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Хранение газа</a:t>
                      </a: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142482" marR="142482" marT="71241" marB="7124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100" b="1" i="0" u="none" strike="noStrike" cap="none" normalizeH="0" baseline="0" dirty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SKF Chevin Medium" pitchFamily="34" charset="0"/>
                        <a:cs typeface="Times New Roman" pitchFamily="18" charset="0"/>
                      </a:endParaRPr>
                    </a:p>
                  </a:txBody>
                  <a:tcPr marL="142482" marR="142482" marT="71241" marB="7124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441">
                <a:tc>
                  <a:txBody>
                    <a:bodyPr/>
                    <a:lstStyle/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CC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Нефтехимия</a:t>
                      </a: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142482" marR="142482" marT="71241" marB="7124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ED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100" b="1" i="0" u="none" strike="noStrike" cap="none" normalizeH="0" baseline="0" dirty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SKF Chevin Medium" pitchFamily="34" charset="0"/>
                        <a:cs typeface="Times New Roman" pitchFamily="18" charset="0"/>
                      </a:endParaRPr>
                    </a:p>
                  </a:txBody>
                  <a:tcPr marL="142482" marR="142482" marT="71241" marB="7124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ED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7588" y="233938"/>
            <a:ext cx="7992000" cy="984885"/>
          </a:xfrm>
        </p:spPr>
        <p:txBody>
          <a:bodyPr/>
          <a:lstStyle/>
          <a:p>
            <a:r>
              <a:rPr lang="ru-RU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Центробежные компрессоры</a:t>
            </a:r>
            <a:br>
              <a:rPr lang="en-US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3467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4"/>
          <p:cNvSpPr>
            <a:spLocks noChangeArrowheads="1"/>
          </p:cNvSpPr>
          <p:nvPr/>
        </p:nvSpPr>
        <p:spPr bwMode="auto">
          <a:xfrm>
            <a:off x="107504" y="1340768"/>
            <a:ext cx="3529012" cy="273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marL="342900" indent="-342900" defTabSz="762000">
              <a:buClr>
                <a:srgbClr val="0BA2C7"/>
              </a:buClr>
              <a:defRPr/>
            </a:pPr>
            <a:r>
              <a:rPr lang="ru-RU" sz="1600" b="1" dirty="0">
                <a:solidFill>
                  <a:schemeClr val="tx1">
                    <a:lumMod val="60000"/>
                    <a:lumOff val="40000"/>
                  </a:schemeClr>
                </a:solidFill>
                <a:cs typeface="Arial" pitchFamily="34" charset="0"/>
              </a:rPr>
              <a:t>ГКС Сахалин</a:t>
            </a:r>
          </a:p>
          <a:p>
            <a:pPr marL="342900" indent="-342900" defTabSz="762000">
              <a:buClr>
                <a:srgbClr val="0BA2C7"/>
              </a:buClr>
              <a:defRPr/>
            </a:pPr>
            <a:r>
              <a:rPr lang="ru-RU" sz="1600" b="1" dirty="0">
                <a:solidFill>
                  <a:schemeClr val="tx1">
                    <a:lumMod val="60000"/>
                    <a:lumOff val="40000"/>
                  </a:schemeClr>
                </a:solidFill>
                <a:cs typeface="Arial" pitchFamily="34" charset="0"/>
              </a:rPr>
              <a:t>НПО Искра </a:t>
            </a:r>
          </a:p>
          <a:p>
            <a:pPr marL="342900" indent="-342900" defTabSz="762000">
              <a:buClr>
                <a:srgbClr val="0BA2C7"/>
              </a:buClr>
              <a:defRPr/>
            </a:pPr>
            <a:r>
              <a:rPr lang="ru-RU" sz="1600" b="1" dirty="0">
                <a:solidFill>
                  <a:schemeClr val="tx1">
                    <a:lumMod val="60000"/>
                    <a:lumOff val="40000"/>
                  </a:schemeClr>
                </a:solidFill>
                <a:cs typeface="Arial" pitchFamily="34" charset="0"/>
              </a:rPr>
              <a:t>Компрессор 16</a:t>
            </a:r>
            <a:r>
              <a:rPr lang="en-US" sz="1600" b="1" dirty="0">
                <a:solidFill>
                  <a:schemeClr val="tx1">
                    <a:lumMod val="60000"/>
                    <a:lumOff val="40000"/>
                  </a:schemeClr>
                </a:solidFill>
                <a:cs typeface="Arial" pitchFamily="34" charset="0"/>
              </a:rPr>
              <a:t> MW / </a:t>
            </a:r>
            <a:r>
              <a:rPr lang="ru-RU" sz="1600" b="1" dirty="0">
                <a:solidFill>
                  <a:schemeClr val="tx1">
                    <a:lumMod val="60000"/>
                    <a:lumOff val="40000"/>
                  </a:schemeClr>
                </a:solidFill>
                <a:cs typeface="Arial" pitchFamily="34" charset="0"/>
              </a:rPr>
              <a:t>6000</a:t>
            </a:r>
            <a:r>
              <a:rPr lang="en-US" sz="1600" b="1" dirty="0">
                <a:solidFill>
                  <a:schemeClr val="tx1">
                    <a:lumMod val="60000"/>
                    <a:lumOff val="40000"/>
                  </a:schemeClr>
                </a:solidFill>
                <a:cs typeface="Arial" pitchFamily="34" charset="0"/>
              </a:rPr>
              <a:t> rpm</a:t>
            </a:r>
          </a:p>
          <a:p>
            <a:pPr marL="342900" indent="-342900" defTabSz="762000">
              <a:buClr>
                <a:srgbClr val="0BA2C7"/>
              </a:buClr>
              <a:defRPr/>
            </a:pPr>
            <a:r>
              <a:rPr lang="ru-RU" sz="1600" b="1" dirty="0">
                <a:solidFill>
                  <a:schemeClr val="tx1">
                    <a:lumMod val="60000"/>
                    <a:lumOff val="40000"/>
                  </a:schemeClr>
                </a:solidFill>
                <a:cs typeface="Arial" pitchFamily="34" charset="0"/>
              </a:rPr>
              <a:t>ГАЗПРОМ</a:t>
            </a:r>
            <a:endParaRPr lang="fr-FR" sz="1600" b="1" dirty="0">
              <a:solidFill>
                <a:schemeClr val="tx1">
                  <a:lumMod val="60000"/>
                  <a:lumOff val="40000"/>
                </a:schemeClr>
              </a:solidFill>
              <a:cs typeface="Arial" pitchFamily="34" charset="0"/>
            </a:endParaRPr>
          </a:p>
          <a:p>
            <a:pPr marL="342900" indent="-342900" defTabSz="762000">
              <a:buClr>
                <a:srgbClr val="0BA2C7"/>
              </a:buClr>
              <a:defRPr/>
            </a:pPr>
            <a:r>
              <a:rPr lang="ru-RU" sz="1600" b="1" dirty="0">
                <a:solidFill>
                  <a:schemeClr val="tx1">
                    <a:lumMod val="60000"/>
                    <a:lumOff val="40000"/>
                  </a:schemeClr>
                </a:solidFill>
                <a:cs typeface="Arial" pitchFamily="34" charset="0"/>
              </a:rPr>
              <a:t>2012г</a:t>
            </a:r>
          </a:p>
          <a:p>
            <a:pPr marL="342900" indent="-342900" defTabSz="762000">
              <a:buClr>
                <a:srgbClr val="0BA2C7"/>
              </a:buClr>
              <a:defRPr/>
            </a:pPr>
            <a:endParaRPr lang="ru-RU" sz="1600" b="1" dirty="0">
              <a:solidFill>
                <a:schemeClr val="tx1">
                  <a:lumMod val="60000"/>
                  <a:lumOff val="40000"/>
                </a:schemeClr>
              </a:solidFill>
              <a:cs typeface="Arial" pitchFamily="34" charset="0"/>
            </a:endParaRPr>
          </a:p>
          <a:p>
            <a:pPr marL="342900" indent="-342900" defTabSz="762000">
              <a:buClr>
                <a:srgbClr val="0BA2C7"/>
              </a:buClr>
              <a:defRPr/>
            </a:pPr>
            <a:r>
              <a:rPr lang="ru-RU" sz="1600" b="1" dirty="0">
                <a:solidFill>
                  <a:schemeClr val="tx1">
                    <a:lumMod val="60000"/>
                    <a:lumOff val="40000"/>
                  </a:schemeClr>
                </a:solidFill>
                <a:cs typeface="Arial" pitchFamily="34" charset="0"/>
              </a:rPr>
              <a:t>Замена существующих МП на МП производства </a:t>
            </a:r>
            <a:r>
              <a:rPr lang="fr-FR" sz="1600" b="1" dirty="0">
                <a:solidFill>
                  <a:schemeClr val="tx1">
                    <a:lumMod val="60000"/>
                    <a:lumOff val="40000"/>
                  </a:schemeClr>
                </a:solidFill>
                <a:cs typeface="Arial" pitchFamily="34" charset="0"/>
              </a:rPr>
              <a:t>S2M</a:t>
            </a:r>
            <a:endParaRPr lang="ru-RU" sz="1600" b="1" dirty="0">
              <a:solidFill>
                <a:schemeClr val="tx1">
                  <a:lumMod val="60000"/>
                  <a:lumOff val="40000"/>
                </a:schemeClr>
              </a:solidFill>
              <a:cs typeface="Arial" pitchFamily="34" charset="0"/>
            </a:endParaRPr>
          </a:p>
          <a:p>
            <a:pPr marL="342900" indent="-342900" defTabSz="762000">
              <a:buClr>
                <a:srgbClr val="0BA2C7"/>
              </a:buClr>
              <a:defRPr/>
            </a:pPr>
            <a:r>
              <a:rPr lang="ru-RU" sz="1600" b="1" i="1" dirty="0">
                <a:latin typeface="SKF Chevin Medium" pitchFamily="34" charset="0"/>
              </a:rPr>
              <a:t>Запущен в эксплуатацию в декабре 2013</a:t>
            </a:r>
            <a:endParaRPr lang="en-US" sz="1600" b="1" i="1" dirty="0">
              <a:latin typeface="SKF Chevin Medium" pitchFamily="34" charset="0"/>
            </a:endParaRPr>
          </a:p>
        </p:txBody>
      </p:sp>
      <p:pic>
        <p:nvPicPr>
          <p:cNvPr id="7" name="Picture 2" descr="D:\_Desktop\sahalin\photos\photo compresso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63"/>
          <a:stretch/>
        </p:blipFill>
        <p:spPr bwMode="auto">
          <a:xfrm>
            <a:off x="3506440" y="1340768"/>
            <a:ext cx="5625852" cy="4629708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13" y="229116"/>
            <a:ext cx="7992000" cy="984885"/>
          </a:xfrm>
        </p:spPr>
        <p:txBody>
          <a:bodyPr/>
          <a:lstStyle/>
          <a:p>
            <a:r>
              <a:rPr lang="ru-RU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Центробежные компрессоры. ГТД привод</a:t>
            </a:r>
            <a:br>
              <a:rPr lang="en-US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020081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985766"/>
            <a:ext cx="5242421" cy="4179538"/>
          </a:xfrm>
          <a:prstGeom prst="roundRect">
            <a:avLst>
              <a:gd name="adj" fmla="val 5630"/>
            </a:avLst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5" name="Rectangle 4"/>
          <p:cNvSpPr>
            <a:spLocks noChangeArrowheads="1"/>
          </p:cNvSpPr>
          <p:nvPr/>
        </p:nvSpPr>
        <p:spPr bwMode="auto">
          <a:xfrm>
            <a:off x="468313" y="908050"/>
            <a:ext cx="6696075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 marL="342900" indent="-342900" defTabSz="762000"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defTabSz="7620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defTabSz="7620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defTabSz="7620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defTabSz="7620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defTabSz="7620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defTabSz="7620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defTabSz="7620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defTabSz="7620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0BA2C7"/>
              </a:buClr>
              <a:buSzTx/>
            </a:pPr>
            <a:r>
              <a:rPr lang="ru-RU" altLang="fr-FR" sz="1600" b="1" dirty="0">
                <a:solidFill>
                  <a:schemeClr val="accent1"/>
                </a:solidFill>
                <a:latin typeface="Arial" pitchFamily="34" charset="0"/>
              </a:rPr>
              <a:t>НПО ИСКРА НЦ-16ДКС-02 «Урал» </a:t>
            </a:r>
            <a:r>
              <a:rPr lang="en-US" altLang="fr-FR" sz="1600" b="1" dirty="0">
                <a:solidFill>
                  <a:schemeClr val="accent1"/>
                </a:solidFill>
                <a:latin typeface="Arial" pitchFamily="34" charset="0"/>
              </a:rPr>
              <a:t>1</a:t>
            </a:r>
            <a:r>
              <a:rPr lang="ru-RU" altLang="fr-FR" sz="1600" b="1" dirty="0">
                <a:solidFill>
                  <a:schemeClr val="accent1"/>
                </a:solidFill>
                <a:latin typeface="Arial" pitchFamily="34" charset="0"/>
              </a:rPr>
              <a:t>6 </a:t>
            </a:r>
            <a:r>
              <a:rPr lang="en-US" altLang="fr-FR" sz="1600" b="1" dirty="0">
                <a:solidFill>
                  <a:schemeClr val="accent1"/>
                </a:solidFill>
                <a:latin typeface="Arial" pitchFamily="34" charset="0"/>
              </a:rPr>
              <a:t>M</a:t>
            </a:r>
            <a:r>
              <a:rPr lang="ru-RU" altLang="fr-FR" sz="1600" b="1" dirty="0">
                <a:solidFill>
                  <a:schemeClr val="accent1"/>
                </a:solidFill>
                <a:latin typeface="Arial" pitchFamily="34" charset="0"/>
              </a:rPr>
              <a:t>Вт</a:t>
            </a:r>
            <a:r>
              <a:rPr lang="en-US" altLang="fr-FR" sz="1600" b="1" dirty="0">
                <a:solidFill>
                  <a:schemeClr val="accent1"/>
                </a:solidFill>
                <a:latin typeface="Arial" pitchFamily="34" charset="0"/>
              </a:rPr>
              <a:t> / </a:t>
            </a:r>
            <a:r>
              <a:rPr lang="ru-RU" altLang="fr-FR" sz="1600" b="1" dirty="0">
                <a:solidFill>
                  <a:schemeClr val="accent1"/>
                </a:solidFill>
                <a:latin typeface="Arial" pitchFamily="34" charset="0"/>
              </a:rPr>
              <a:t>5</a:t>
            </a:r>
            <a:r>
              <a:rPr lang="en-US" altLang="fr-FR" sz="1600" b="1" dirty="0">
                <a:solidFill>
                  <a:schemeClr val="accent1"/>
                </a:solidFill>
                <a:latin typeface="Arial" pitchFamily="34" charset="0"/>
              </a:rPr>
              <a:t> </a:t>
            </a:r>
            <a:r>
              <a:rPr lang="ru-RU" altLang="fr-FR" sz="1600" b="1" dirty="0">
                <a:solidFill>
                  <a:schemeClr val="accent1"/>
                </a:solidFill>
                <a:latin typeface="Arial" pitchFamily="34" charset="0"/>
              </a:rPr>
              <a:t>3</a:t>
            </a:r>
            <a:r>
              <a:rPr lang="en-US" altLang="fr-FR" sz="1600" b="1" dirty="0">
                <a:solidFill>
                  <a:schemeClr val="accent1"/>
                </a:solidFill>
                <a:latin typeface="Arial" pitchFamily="34" charset="0"/>
              </a:rPr>
              <a:t>00 </a:t>
            </a:r>
            <a:r>
              <a:rPr lang="ru-RU" altLang="fr-FR" sz="1600" b="1" dirty="0">
                <a:solidFill>
                  <a:schemeClr val="accent1"/>
                </a:solidFill>
                <a:latin typeface="Arial" pitchFamily="34" charset="0"/>
              </a:rPr>
              <a:t>об/мин</a:t>
            </a:r>
            <a:endParaRPr lang="en-US" altLang="fr-FR" sz="1600" b="1" dirty="0">
              <a:solidFill>
                <a:schemeClr val="accent1"/>
              </a:solidFill>
              <a:latin typeface="Arial" pitchFamily="34" charset="0"/>
            </a:endParaRPr>
          </a:p>
          <a:p>
            <a:pPr eaLnBrk="1" hangingPunct="1">
              <a:spcBef>
                <a:spcPct val="0"/>
              </a:spcBef>
              <a:buClr>
                <a:srgbClr val="0BA2C7"/>
              </a:buClr>
              <a:buSzTx/>
            </a:pPr>
            <a:r>
              <a:rPr lang="ru-RU" altLang="fr-FR" sz="1600" b="1" dirty="0" err="1">
                <a:solidFill>
                  <a:schemeClr val="accent1"/>
                </a:solidFill>
                <a:latin typeface="Arial" pitchFamily="34" charset="0"/>
              </a:rPr>
              <a:t>Севернефтегаз</a:t>
            </a:r>
            <a:r>
              <a:rPr lang="en-US" altLang="fr-FR" sz="1600" b="1" dirty="0">
                <a:solidFill>
                  <a:schemeClr val="accent1"/>
                </a:solidFill>
                <a:latin typeface="Arial" pitchFamily="34" charset="0"/>
              </a:rPr>
              <a:t>,</a:t>
            </a:r>
            <a:endParaRPr lang="ru-RU" altLang="fr-FR" sz="1600" b="1" dirty="0">
              <a:solidFill>
                <a:schemeClr val="accent1"/>
              </a:solidFill>
              <a:latin typeface="Arial" pitchFamily="34" charset="0"/>
            </a:endParaRPr>
          </a:p>
          <a:p>
            <a:pPr eaLnBrk="1" hangingPunct="1">
              <a:spcBef>
                <a:spcPct val="0"/>
              </a:spcBef>
              <a:buClr>
                <a:srgbClr val="0BA2C7"/>
              </a:buClr>
              <a:buSzTx/>
            </a:pPr>
            <a:r>
              <a:rPr lang="ru-RU" altLang="fr-FR" sz="1600" b="1" dirty="0">
                <a:solidFill>
                  <a:schemeClr val="accent1"/>
                </a:solidFill>
                <a:latin typeface="Arial" pitchFamily="34" charset="0"/>
              </a:rPr>
              <a:t>ДКС </a:t>
            </a:r>
            <a:r>
              <a:rPr lang="en-US" altLang="fr-FR" sz="1600" b="1" dirty="0">
                <a:solidFill>
                  <a:schemeClr val="accent1"/>
                </a:solidFill>
                <a:latin typeface="Arial" pitchFamily="34" charset="0"/>
              </a:rPr>
              <a:t> </a:t>
            </a:r>
            <a:r>
              <a:rPr lang="ru-RU" altLang="fr-FR" sz="1600" b="1" dirty="0">
                <a:solidFill>
                  <a:schemeClr val="accent1"/>
                </a:solidFill>
                <a:latin typeface="Arial" pitchFamily="34" charset="0"/>
              </a:rPr>
              <a:t>Южно-Русское НГКМ</a:t>
            </a:r>
            <a:r>
              <a:rPr lang="en-US" altLang="fr-FR" sz="1600" b="1" dirty="0">
                <a:solidFill>
                  <a:schemeClr val="accent1"/>
                </a:solidFill>
                <a:latin typeface="Arial" pitchFamily="34" charset="0"/>
              </a:rPr>
              <a:t>, </a:t>
            </a:r>
            <a:r>
              <a:rPr lang="ru-RU" altLang="fr-FR" sz="1600" b="1" dirty="0">
                <a:solidFill>
                  <a:schemeClr val="accent1"/>
                </a:solidFill>
                <a:latin typeface="Arial" pitchFamily="34" charset="0"/>
              </a:rPr>
              <a:t>4 агрегата.</a:t>
            </a:r>
          </a:p>
          <a:p>
            <a:pPr eaLnBrk="1" hangingPunct="1">
              <a:spcBef>
                <a:spcPct val="0"/>
              </a:spcBef>
              <a:buClr>
                <a:srgbClr val="0BA2C7"/>
              </a:buClr>
              <a:buSzTx/>
            </a:pPr>
            <a:r>
              <a:rPr lang="ru-RU" altLang="fr-FR" sz="1600" b="1" dirty="0">
                <a:solidFill>
                  <a:schemeClr val="accent1"/>
                </a:solidFill>
                <a:latin typeface="Arial" pitchFamily="34" charset="0"/>
              </a:rPr>
              <a:t>Безаварийная наработка 19 000 – 23 000ч</a:t>
            </a:r>
          </a:p>
          <a:p>
            <a:pPr eaLnBrk="1" hangingPunct="1">
              <a:spcBef>
                <a:spcPct val="0"/>
              </a:spcBef>
              <a:buClr>
                <a:srgbClr val="0BA2C7"/>
              </a:buClr>
              <a:buSzTx/>
            </a:pPr>
            <a:r>
              <a:rPr lang="en-US" altLang="fr-FR" sz="1600" b="1" dirty="0">
                <a:solidFill>
                  <a:schemeClr val="accent2"/>
                </a:solidFill>
                <a:latin typeface="Arial" pitchFamily="34" charset="0"/>
              </a:rPr>
              <a:t> </a:t>
            </a:r>
            <a:endParaRPr lang="ru-RU" altLang="fr-FR" sz="1600" b="1" dirty="0">
              <a:solidFill>
                <a:schemeClr val="accent2"/>
              </a:solidFill>
              <a:latin typeface="Arial" pitchFamily="34" charset="0"/>
            </a:endParaRPr>
          </a:p>
          <a:p>
            <a:pPr eaLnBrk="1" hangingPunct="1">
              <a:spcBef>
                <a:spcPct val="0"/>
              </a:spcBef>
              <a:buClr>
                <a:srgbClr val="0BA2C7"/>
              </a:buClr>
              <a:buSzTx/>
            </a:pPr>
            <a:endParaRPr lang="en-US" altLang="fr-FR" sz="1600" b="1" dirty="0">
              <a:solidFill>
                <a:schemeClr val="accent2"/>
              </a:solidFill>
              <a:latin typeface="Arial" pitchFamily="34" charset="0"/>
            </a:endParaRPr>
          </a:p>
        </p:txBody>
      </p:sp>
      <p:pic>
        <p:nvPicPr>
          <p:cNvPr id="64517" name="Picture 62" descr="\\Bell\communication\affairesCom\A10-02 PRESENTATION DKV RUSSIE\LOGO-NPO-ISKRA-R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575" y="1025525"/>
            <a:ext cx="942975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8" name="Rectangle 1"/>
          <p:cNvSpPr>
            <a:spLocks noChangeArrowheads="1"/>
          </p:cNvSpPr>
          <p:nvPr/>
        </p:nvSpPr>
        <p:spPr bwMode="auto">
          <a:xfrm>
            <a:off x="6853238" y="1970088"/>
            <a:ext cx="11303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algn="ctr" eaLnBrk="1" fontAlgn="ctr" hangingPunct="1">
              <a:spcBef>
                <a:spcPct val="0"/>
              </a:spcBef>
              <a:buSzTx/>
            </a:pPr>
            <a:r>
              <a:rPr lang="ru-RU" altLang="fr-FR" sz="1400">
                <a:solidFill>
                  <a:schemeClr val="tx1"/>
                </a:solidFill>
                <a:latin typeface="Arial" pitchFamily="34" charset="0"/>
              </a:rPr>
              <a:t>НПО Искра</a:t>
            </a:r>
            <a:endParaRPr lang="ru-RU" altLang="fr-FR" sz="14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236538"/>
            <a:ext cx="7992000" cy="984885"/>
          </a:xfrm>
        </p:spPr>
        <p:txBody>
          <a:bodyPr/>
          <a:lstStyle/>
          <a:p>
            <a:r>
              <a:rPr lang="ru-RU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Центробежные компрессоры. ГТД привод</a:t>
            </a:r>
            <a:br>
              <a:rPr lang="en-US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57510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ChangeArrowheads="1"/>
          </p:cNvSpPr>
          <p:nvPr/>
        </p:nvSpPr>
        <p:spPr bwMode="auto">
          <a:xfrm>
            <a:off x="0" y="5556251"/>
            <a:ext cx="4000500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defTabSz="912813"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algn="ctr"/>
            <a:r>
              <a:rPr lang="ru-RU" altLang="fr-FR" sz="1600" b="1" i="1" dirty="0">
                <a:latin typeface="Calibri" pitchFamily="34" charset="0"/>
                <a:ea typeface="Calibri" pitchFamily="34" charset="0"/>
                <a:cs typeface="Calibri" pitchFamily="34" charset="0"/>
              </a:rPr>
              <a:t>До реконструкции</a:t>
            </a:r>
            <a:r>
              <a:rPr lang="en-GB" altLang="fr-FR" sz="1600" b="1" i="1" dirty="0">
                <a:latin typeface="Calibri" pitchFamily="34" charset="0"/>
                <a:ea typeface="Calibri" pitchFamily="34" charset="0"/>
                <a:cs typeface="Calibri" pitchFamily="34" charset="0"/>
              </a:rPr>
              <a:t>: </a:t>
            </a:r>
            <a:r>
              <a:rPr lang="ru-RU" altLang="fr-FR" sz="1600" b="1" i="1" dirty="0">
                <a:latin typeface="Calibri" pitchFamily="34" charset="0"/>
                <a:ea typeface="Calibri" pitchFamily="34" charset="0"/>
                <a:cs typeface="Calibri" pitchFamily="34" charset="0"/>
              </a:rPr>
              <a:t>система смазки</a:t>
            </a:r>
            <a:endParaRPr lang="en-GB" altLang="fr-FR" sz="1600" b="1" i="1" dirty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ctr"/>
            <a:endParaRPr lang="en-GB" altLang="fr-FR" sz="1600" b="1" i="1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72707" name="Picture 3" descr="9700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28"/>
          <a:stretch>
            <a:fillRect/>
          </a:stretch>
        </p:blipFill>
        <p:spPr bwMode="auto">
          <a:xfrm>
            <a:off x="4762613" y="1543820"/>
            <a:ext cx="3889375" cy="407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8" name="Rectangle 4"/>
          <p:cNvSpPr>
            <a:spLocks noChangeArrowheads="1"/>
          </p:cNvSpPr>
          <p:nvPr/>
        </p:nvSpPr>
        <p:spPr bwMode="auto">
          <a:xfrm>
            <a:off x="71438" y="5876925"/>
            <a:ext cx="6372225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 marL="342900" indent="-342900" defTabSz="762000"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defTabSz="7620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defTabSz="7620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defTabSz="7620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defTabSz="7620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defTabSz="7620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defTabSz="7620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defTabSz="7620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defTabSz="7620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algn="ctr">
              <a:spcBef>
                <a:spcPct val="0"/>
              </a:spcBef>
            </a:pPr>
            <a:r>
              <a:rPr lang="fr-FR" altLang="fr-FR" sz="1200" b="1" i="1" dirty="0">
                <a:latin typeface="Calibri" pitchFamily="34" charset="0"/>
                <a:ea typeface="Calibri" pitchFamily="34" charset="0"/>
                <a:cs typeface="Calibri" pitchFamily="34" charset="0"/>
              </a:rPr>
              <a:t>DELAVAL (Siemens) </a:t>
            </a:r>
            <a:r>
              <a:rPr lang="ru-RU" altLang="fr-FR" sz="1200" b="1" i="1" dirty="0">
                <a:latin typeface="Calibri" pitchFamily="34" charset="0"/>
                <a:ea typeface="Calibri" pitchFamily="34" charset="0"/>
                <a:cs typeface="Calibri" pitchFamily="34" charset="0"/>
              </a:rPr>
              <a:t>ЦК С ПРИВОДОМ ОТ ГАЗОВОЙ ТУРБИНЫ </a:t>
            </a:r>
            <a:r>
              <a:rPr lang="fr-FR" altLang="fr-FR" sz="1200" b="1" i="1" dirty="0">
                <a:latin typeface="Calibri" pitchFamily="34" charset="0"/>
                <a:ea typeface="Calibri" pitchFamily="34" charset="0"/>
                <a:cs typeface="Calibri" pitchFamily="34" charset="0"/>
              </a:rPr>
              <a:t>4.8 </a:t>
            </a:r>
            <a:r>
              <a:rPr lang="ru-RU" altLang="fr-FR" sz="1200" b="1" i="1" dirty="0">
                <a:latin typeface="Calibri" pitchFamily="34" charset="0"/>
                <a:ea typeface="Calibri" pitchFamily="34" charset="0"/>
                <a:cs typeface="Calibri" pitchFamily="34" charset="0"/>
              </a:rPr>
              <a:t>МВт</a:t>
            </a:r>
            <a:r>
              <a:rPr lang="fr-FR" altLang="fr-FR" sz="1200" b="1" i="1" dirty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ru-RU" altLang="fr-FR" sz="1200" b="1" i="1" dirty="0">
                <a:latin typeface="Calibri" pitchFamily="34" charset="0"/>
                <a:ea typeface="Calibri" pitchFamily="34" charset="0"/>
                <a:cs typeface="Calibri" pitchFamily="34" charset="0"/>
              </a:rPr>
              <a:t>при</a:t>
            </a:r>
            <a:r>
              <a:rPr lang="fr-FR" altLang="fr-FR" sz="1200" b="1" i="1" dirty="0">
                <a:latin typeface="Calibri" pitchFamily="34" charset="0"/>
                <a:ea typeface="Calibri" pitchFamily="34" charset="0"/>
                <a:cs typeface="Calibri" pitchFamily="34" charset="0"/>
              </a:rPr>
              <a:t> 11</a:t>
            </a:r>
            <a:r>
              <a:rPr lang="ru-RU" altLang="fr-FR" sz="1200" b="1" i="1" dirty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fr-FR" altLang="fr-FR" sz="1200" b="1" i="1" dirty="0">
                <a:latin typeface="Calibri" pitchFamily="34" charset="0"/>
                <a:ea typeface="Calibri" pitchFamily="34" charset="0"/>
                <a:cs typeface="Calibri" pitchFamily="34" charset="0"/>
              </a:rPr>
              <a:t>500 </a:t>
            </a:r>
            <a:r>
              <a:rPr lang="ru-RU" altLang="fr-FR" sz="1200" b="1" i="1" dirty="0">
                <a:latin typeface="Calibri" pitchFamily="34" charset="0"/>
                <a:ea typeface="Calibri" pitchFamily="34" charset="0"/>
                <a:cs typeface="Calibri" pitchFamily="34" charset="0"/>
              </a:rPr>
              <a:t>об/мин</a:t>
            </a:r>
            <a:r>
              <a:rPr lang="fr-FR" altLang="fr-FR" sz="1200" b="1" i="1" dirty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</a:p>
        </p:txBody>
      </p:sp>
      <p:sp>
        <p:nvSpPr>
          <p:cNvPr id="72709" name="Rectangle 5"/>
          <p:cNvSpPr>
            <a:spLocks noChangeArrowheads="1"/>
          </p:cNvSpPr>
          <p:nvPr/>
        </p:nvSpPr>
        <p:spPr bwMode="auto">
          <a:xfrm>
            <a:off x="4313350" y="5541029"/>
            <a:ext cx="4787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r>
              <a:rPr lang="ru-RU" altLang="fr-FR" sz="1600" b="1" i="1" dirty="0">
                <a:latin typeface="Calibri" pitchFamily="34" charset="0"/>
                <a:ea typeface="Calibri" pitchFamily="34" charset="0"/>
                <a:cs typeface="Calibri" pitchFamily="34" charset="0"/>
              </a:rPr>
              <a:t>После реконструкции</a:t>
            </a:r>
            <a:r>
              <a:rPr lang="en-GB" altLang="fr-FR" sz="1600" b="1" i="1" dirty="0">
                <a:latin typeface="Calibri" pitchFamily="34" charset="0"/>
                <a:ea typeface="Calibri" pitchFamily="34" charset="0"/>
                <a:cs typeface="Calibri" pitchFamily="34" charset="0"/>
              </a:rPr>
              <a:t>:</a:t>
            </a:r>
          </a:p>
        </p:txBody>
      </p:sp>
      <p:pic>
        <p:nvPicPr>
          <p:cNvPr id="72710" name="Picture 3" descr="9700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63"/>
          <a:stretch>
            <a:fillRect/>
          </a:stretch>
        </p:blipFill>
        <p:spPr bwMode="auto">
          <a:xfrm>
            <a:off x="250825" y="1585913"/>
            <a:ext cx="3960813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395288" y="996950"/>
            <a:ext cx="8310562" cy="27781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spAutoFit/>
          </a:bodyPr>
          <a:lstStyle>
            <a:lvl1pPr defTabSz="912813"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SzTx/>
            </a:pPr>
            <a:r>
              <a:rPr lang="ru-RU" altLang="fr-FR" sz="2000" b="1" i="1" u="sng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Замена масляных подвесов на магнитные</a:t>
            </a:r>
          </a:p>
        </p:txBody>
      </p:sp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5AC788-744D-4383-AC6B-089F1D0EF341}" type="slidenum">
              <a:rPr lang="fr-FR" smtClean="0">
                <a:latin typeface="Calibri" pitchFamily="34" charset="0"/>
                <a:cs typeface="Calibri" pitchFamily="34" charset="0"/>
              </a:rPr>
              <a:pPr>
                <a:defRPr/>
              </a:pPr>
              <a:t>25</a:t>
            </a:fld>
            <a:endParaRPr lang="fr-FR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54569" y="0"/>
            <a:ext cx="7992000" cy="1477328"/>
          </a:xfrm>
        </p:spPr>
        <p:txBody>
          <a:bodyPr/>
          <a:lstStyle/>
          <a:p>
            <a:r>
              <a:rPr lang="ru-RU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Центробежные компрессоры. Реконструкция</a:t>
            </a:r>
            <a:br>
              <a:rPr lang="en-US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1055401"/>
      </p:ext>
    </p:extLst>
  </p:cSld>
  <p:clrMapOvr>
    <a:masterClrMapping/>
  </p:clrMapOvr>
  <p:transition advClick="0" advTm="20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3"/>
          <p:cNvSpPr>
            <a:spLocks noChangeArrowheads="1"/>
          </p:cNvSpPr>
          <p:nvPr/>
        </p:nvSpPr>
        <p:spPr bwMode="auto">
          <a:xfrm>
            <a:off x="5564188" y="5656263"/>
            <a:ext cx="32099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lvl="1" algn="ctr">
              <a:lnSpc>
                <a:spcPct val="9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fr-FR" altLang="fr-FR" b="1">
                <a:solidFill>
                  <a:srgbClr val="FFFFFF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 Availability 99.8%</a:t>
            </a:r>
            <a:endParaRPr lang="en-GB" altLang="fr-FR" b="1">
              <a:solidFill>
                <a:srgbClr val="FFFFFF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73731" name="Rectangle 4"/>
          <p:cNvSpPr>
            <a:spLocks noChangeArrowheads="1"/>
          </p:cNvSpPr>
          <p:nvPr/>
        </p:nvSpPr>
        <p:spPr bwMode="auto">
          <a:xfrm>
            <a:off x="214313" y="819150"/>
            <a:ext cx="8715375" cy="458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>
              <a:spcBef>
                <a:spcPct val="0"/>
              </a:spcBef>
              <a:buSzTx/>
            </a:pPr>
            <a:r>
              <a:rPr lang="ru-RU" altLang="fr-FR" sz="2000" b="1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ДЛЯ ЧЕГО НУЖНА    </a:t>
            </a:r>
            <a:r>
              <a:rPr lang="ru-RU" altLang="fr-FR" sz="2000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Модернизация/Реконструкция компрессора</a:t>
            </a:r>
            <a:r>
              <a:rPr lang="fr-FR" altLang="fr-FR" sz="2000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?</a:t>
            </a:r>
          </a:p>
          <a:p>
            <a:pPr>
              <a:spcBef>
                <a:spcPct val="0"/>
              </a:spcBef>
              <a:buSzTx/>
            </a:pPr>
            <a:endParaRPr lang="fr-FR" altLang="fr-FR" b="1" dirty="0">
              <a:solidFill>
                <a:schemeClr val="tx2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spcBef>
                <a:spcPct val="0"/>
              </a:spcBef>
              <a:buSzTx/>
            </a:pPr>
            <a:r>
              <a:rPr lang="ru-RU" altLang="fr-FR" b="1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Надежность</a:t>
            </a:r>
            <a:r>
              <a:rPr lang="fr-FR" altLang="fr-FR" b="1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: </a:t>
            </a:r>
            <a:r>
              <a:rPr lang="fr-FR" altLang="fr-FR" sz="1800" i="1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70-80%</a:t>
            </a:r>
            <a:r>
              <a:rPr lang="ru-RU" altLang="fr-FR" sz="1800" i="1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всех отказов компрессорного оборудования приходится на масляные подшипники, уплотнения и смазочные системы </a:t>
            </a:r>
            <a:r>
              <a:rPr lang="ru-RU" altLang="fr-FR" sz="2000" b="1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  <a:sym typeface="Wingdings" pitchFamily="2" charset="2"/>
              </a:rPr>
              <a:t></a:t>
            </a:r>
            <a:r>
              <a:rPr lang="ru-RU" altLang="fr-FR" sz="1800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  <a:sym typeface="Wingdings" pitchFamily="2" charset="2"/>
              </a:rPr>
              <a:t>удаляем не надежные элементы</a:t>
            </a:r>
            <a:endParaRPr lang="fr-FR" altLang="fr-FR" sz="2000" dirty="0">
              <a:solidFill>
                <a:schemeClr val="tx2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spcBef>
                <a:spcPct val="0"/>
              </a:spcBef>
              <a:buSzTx/>
            </a:pPr>
            <a:endParaRPr lang="fr-FR" altLang="fr-FR" b="1" dirty="0">
              <a:solidFill>
                <a:schemeClr val="tx2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spcBef>
                <a:spcPct val="0"/>
              </a:spcBef>
              <a:buSzTx/>
            </a:pPr>
            <a:r>
              <a:rPr lang="ru-RU" altLang="fr-FR" b="1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Безопасность</a:t>
            </a:r>
            <a:r>
              <a:rPr lang="fr-FR" altLang="fr-FR" b="1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: </a:t>
            </a:r>
            <a:r>
              <a:rPr lang="fr-FR" altLang="fr-FR" sz="2000" i="1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80% </a:t>
            </a:r>
            <a:r>
              <a:rPr lang="ru-RU" altLang="fr-FR" sz="2000" i="1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возгорания оборудования происходит из-за масла </a:t>
            </a:r>
            <a:r>
              <a:rPr lang="fr-FR" altLang="fr-FR" sz="2000" i="1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(</a:t>
            </a:r>
            <a:r>
              <a:rPr lang="ru-RU" altLang="fr-FR" sz="2000" i="1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по статистике страховых компаний</a:t>
            </a:r>
            <a:r>
              <a:rPr lang="fr-FR" altLang="fr-FR" sz="2000" i="1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)</a:t>
            </a:r>
          </a:p>
          <a:p>
            <a:pPr>
              <a:spcBef>
                <a:spcPct val="0"/>
              </a:spcBef>
              <a:buSzTx/>
            </a:pPr>
            <a:endParaRPr lang="fr-FR" altLang="fr-FR" b="1" dirty="0">
              <a:solidFill>
                <a:schemeClr val="tx2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spcBef>
                <a:spcPct val="0"/>
              </a:spcBef>
              <a:buSzTx/>
            </a:pPr>
            <a:r>
              <a:rPr lang="ru-RU" altLang="fr-FR" b="1" dirty="0" err="1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Коэф</a:t>
            </a:r>
            <a:r>
              <a:rPr lang="ru-RU" altLang="fr-FR" b="1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 готовности (использования)</a:t>
            </a:r>
            <a:r>
              <a:rPr lang="fr-FR" altLang="fr-FR" b="1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: </a:t>
            </a:r>
            <a:r>
              <a:rPr lang="fr-FR" altLang="fr-FR" sz="2000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99.8% </a:t>
            </a:r>
            <a:r>
              <a:rPr lang="ru-RU" altLang="fr-FR" sz="2000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достигнуто к </a:t>
            </a:r>
            <a:r>
              <a:rPr lang="fr-FR" altLang="fr-FR" sz="2000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1997</a:t>
            </a:r>
            <a:endParaRPr lang="fr-FR" altLang="fr-FR" dirty="0">
              <a:solidFill>
                <a:schemeClr val="tx2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spcBef>
                <a:spcPct val="0"/>
              </a:spcBef>
              <a:buSzTx/>
            </a:pPr>
            <a:endParaRPr lang="fr-FR" altLang="fr-FR" b="1" dirty="0">
              <a:solidFill>
                <a:schemeClr val="tx2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spcBef>
                <a:spcPct val="0"/>
              </a:spcBef>
              <a:buSzTx/>
            </a:pPr>
            <a:r>
              <a:rPr lang="ru-RU" altLang="fr-FR" b="1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Экономия</a:t>
            </a:r>
            <a:r>
              <a:rPr lang="fr-FR" altLang="fr-FR" b="1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-</a:t>
            </a:r>
            <a:r>
              <a:rPr lang="ru-RU" altLang="fr-FR" b="1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fr-FR" altLang="fr-FR" b="1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€-: </a:t>
            </a:r>
            <a:r>
              <a:rPr lang="ru-RU" altLang="fr-FR" sz="2000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снижение эксплуатационных затрат </a:t>
            </a:r>
            <a:r>
              <a:rPr lang="ru-RU" altLang="fr-FR" sz="1600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(128тыс.</a:t>
            </a:r>
            <a:r>
              <a:rPr lang="fr-FR" altLang="fr-FR" sz="1600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$</a:t>
            </a:r>
            <a:r>
              <a:rPr lang="ru-RU" altLang="fr-FR" sz="1600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/год</a:t>
            </a:r>
            <a:r>
              <a:rPr lang="fr-FR" altLang="fr-FR" sz="1600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ru-RU" altLang="fr-FR" sz="1600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согласно КМП №4 от 2010г)</a:t>
            </a:r>
            <a:endParaRPr lang="fr-FR" altLang="fr-FR" sz="2000" dirty="0">
              <a:solidFill>
                <a:schemeClr val="tx2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999" y="80486"/>
            <a:ext cx="8198113" cy="828234"/>
          </a:xfrm>
        </p:spPr>
        <p:txBody>
          <a:bodyPr/>
          <a:lstStyle/>
          <a:p>
            <a:r>
              <a:rPr lang="ru-RU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Центробежные компрессоры. Реконструкция</a:t>
            </a:r>
            <a:br>
              <a:rPr lang="en-US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6047343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\\Bell\communication\affairesCom\A10-02 PRESENTATION DKV RUSSIE\moteur_converteam.jpg"/>
          <p:cNvPicPr>
            <a:picLocks noChangeAspect="1" noChangeArrowheads="1"/>
          </p:cNvPicPr>
          <p:nvPr/>
        </p:nvPicPr>
        <p:blipFill>
          <a:blip r:embed="rId2" cstate="print"/>
          <a:srcRect l="5625" t="15203" r="8124"/>
          <a:stretch>
            <a:fillRect/>
          </a:stretch>
        </p:blipFill>
        <p:spPr bwMode="auto">
          <a:xfrm>
            <a:off x="5986884" y="908720"/>
            <a:ext cx="2952328" cy="2147908"/>
          </a:xfrm>
          <a:prstGeom prst="roundRect">
            <a:avLst>
              <a:gd name="adj" fmla="val 7254"/>
            </a:avLst>
          </a:prstGeom>
          <a:noFill/>
          <a:ln>
            <a:solidFill>
              <a:schemeClr val="tx1">
                <a:lumMod val="60000"/>
                <a:lumOff val="40000"/>
              </a:schemeClr>
            </a:solidFill>
          </a:ln>
        </p:spPr>
      </p:pic>
      <p:sp>
        <p:nvSpPr>
          <p:cNvPr id="7" name="ZoneTexte 6"/>
          <p:cNvSpPr txBox="1"/>
          <p:nvPr/>
        </p:nvSpPr>
        <p:spPr>
          <a:xfrm>
            <a:off x="39688" y="3213100"/>
            <a:ext cx="3895725" cy="830263"/>
          </a:xfrm>
          <a:prstGeom prst="rect">
            <a:avLst/>
          </a:prstGeom>
          <a:solidFill>
            <a:schemeClr val="accent1">
              <a:lumMod val="50000"/>
              <a:alpha val="79000"/>
            </a:schemeClr>
          </a:solidFill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KF Chevin Medium" pitchFamily="34" charset="0"/>
                <a:cs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KF Chevin Medium" pitchFamily="34" charset="0"/>
                <a:cs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KF Chevin Medium" pitchFamily="34" charset="0"/>
                <a:cs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KF Chevin Medium" pitchFamily="34" charset="0"/>
                <a:cs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KF Chevin Medium" pitchFamily="34" charset="0"/>
                <a:cs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KF Chevin Medium" pitchFamily="34" charset="0"/>
                <a:cs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KF Chevin Medium" pitchFamily="34" charset="0"/>
                <a:cs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KF Chevin Medium" pitchFamily="34" charset="0"/>
                <a:cs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KF Chevin Medium" pitchFamily="34" charset="0"/>
                <a:cs typeface="Times New Roman" pitchFamily="18" charset="0"/>
              </a:defRPr>
            </a:lvl9pPr>
          </a:lstStyle>
          <a:p>
            <a:pPr algn="ctr">
              <a:defRPr/>
            </a:pPr>
            <a:r>
              <a:rPr lang="ru-RU" sz="2400" b="1" dirty="0">
                <a:solidFill>
                  <a:schemeClr val="bg1"/>
                </a:solidFill>
                <a:latin typeface="ChevinMedium"/>
              </a:rPr>
              <a:t>ВЫСОКОСКОРОСТНЫЕ МОТОРЫ</a:t>
            </a:r>
            <a:r>
              <a:rPr lang="fr-FR" sz="2400" b="1" dirty="0">
                <a:solidFill>
                  <a:schemeClr val="bg1"/>
                </a:solidFill>
                <a:latin typeface="ChevinMedium"/>
              </a:rPr>
              <a:t>  &gt;180</a:t>
            </a:r>
          </a:p>
        </p:txBody>
      </p:sp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34925" y="4035425"/>
          <a:ext cx="3895725" cy="1905000"/>
        </p:xfrm>
        <a:graphic>
          <a:graphicData uri="http://schemas.openxmlformats.org/drawingml/2006/table">
            <a:tbl>
              <a:tblPr/>
              <a:tblGrid>
                <a:gridCol w="300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05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97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Процесс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142455" marR="142455" marT="71203" marB="7120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46C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SKF Chevin Medium" pitchFamily="34" charset="0"/>
                        <a:cs typeface="Times New Roman" pitchFamily="18" charset="0"/>
                      </a:endParaRPr>
                    </a:p>
                  </a:txBody>
                  <a:tcPr marL="142455" marR="142455" marT="71203" marB="71203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46CB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2832">
                <a:tc>
                  <a:txBody>
                    <a:bodyPr/>
                    <a:lstStyle/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66CC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Транспортировка и хранение газа</a:t>
                      </a: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142455" marR="142455" marT="71203" marB="712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ED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100" b="1" i="0" u="none" strike="noStrike" cap="none" normalizeH="0" baseline="0" dirty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L="142455" marR="142455" marT="71203" marB="7120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ED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2446">
                <a:tc>
                  <a:txBody>
                    <a:bodyPr/>
                    <a:lstStyle/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SKF Chevin Medium" pitchFamily="34" charset="0"/>
                        <a:cs typeface="Times New Roman" pitchFamily="18" charset="0"/>
                      </a:endParaRPr>
                    </a:p>
                  </a:txBody>
                  <a:tcPr marL="142455" marR="142455" marT="71203" marB="712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ED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100" b="1" i="0" u="none" strike="noStrike" cap="none" normalizeH="0" baseline="0" dirty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SKF Chevin Medium" pitchFamily="34" charset="0"/>
                        <a:cs typeface="Times New Roman" pitchFamily="18" charset="0"/>
                      </a:endParaRPr>
                    </a:p>
                  </a:txBody>
                  <a:tcPr marL="142455" marR="142455" marT="71203" marB="7120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ED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8" name="Picture 2" descr="8MW,10000rpm magnetic bearing IM"/>
          <p:cNvPicPr>
            <a:picLocks noChangeAspect="1" noChangeArrowheads="1"/>
          </p:cNvPicPr>
          <p:nvPr/>
        </p:nvPicPr>
        <p:blipFill rotWithShape="1">
          <a:blip r:embed="rId3" cstate="print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0" t="6544" r="11706"/>
          <a:stretch/>
        </p:blipFill>
        <p:spPr bwMode="auto">
          <a:xfrm>
            <a:off x="5932806" y="3212976"/>
            <a:ext cx="2849244" cy="2811149"/>
          </a:xfrm>
          <a:prstGeom prst="roundRect">
            <a:avLst>
              <a:gd name="adj" fmla="val 5621"/>
            </a:avLst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32" name="ZoneTexte 8"/>
          <p:cNvSpPr txBox="1">
            <a:spLocks noChangeArrowheads="1"/>
          </p:cNvSpPr>
          <p:nvPr/>
        </p:nvSpPr>
        <p:spPr bwMode="auto">
          <a:xfrm>
            <a:off x="34925" y="1155700"/>
            <a:ext cx="43545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spcBef>
                <a:spcPct val="0"/>
              </a:spcBef>
              <a:buSzTx/>
            </a:pPr>
            <a:r>
              <a:rPr lang="ru-RU" altLang="fr-FR" sz="1800" b="1" dirty="0">
                <a:solidFill>
                  <a:schemeClr val="tx2"/>
                </a:solidFill>
                <a:latin typeface="Arial" pitchFamily="34" charset="0"/>
                <a:cs typeface="Times New Roman" pitchFamily="18" charset="0"/>
              </a:rPr>
              <a:t>Мощностью от 4 до 22 МВт</a:t>
            </a:r>
          </a:p>
          <a:p>
            <a:pPr eaLnBrk="1" hangingPunct="1">
              <a:spcBef>
                <a:spcPct val="0"/>
              </a:spcBef>
              <a:buSzTx/>
            </a:pPr>
            <a:r>
              <a:rPr lang="ru-RU" altLang="fr-FR" sz="1800" b="1" dirty="0">
                <a:solidFill>
                  <a:schemeClr val="tx2"/>
                </a:solidFill>
                <a:latin typeface="Arial" pitchFamily="34" charset="0"/>
                <a:cs typeface="Times New Roman" pitchFamily="18" charset="0"/>
              </a:rPr>
              <a:t>Частота вращения 6000-16000 </a:t>
            </a:r>
            <a:r>
              <a:rPr lang="fr-FR" altLang="fr-FR" sz="1800" b="1" dirty="0" err="1">
                <a:solidFill>
                  <a:schemeClr val="tx2"/>
                </a:solidFill>
                <a:latin typeface="Arial" pitchFamily="34" charset="0"/>
                <a:cs typeface="Times New Roman" pitchFamily="18" charset="0"/>
              </a:rPr>
              <a:t>rpm</a:t>
            </a:r>
            <a:endParaRPr lang="ru-RU" altLang="fr-FR" sz="1800" b="1" dirty="0">
              <a:solidFill>
                <a:schemeClr val="tx2"/>
              </a:solidFill>
              <a:latin typeface="Arial" pitchFamily="34" charset="0"/>
              <a:cs typeface="Times New Roman" pitchFamily="18" charset="0"/>
            </a:endParaRPr>
          </a:p>
        </p:txBody>
      </p:sp>
      <p:pic>
        <p:nvPicPr>
          <p:cNvPr id="38933" name="Picture 9" descr="Logo- Convertea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500" y="2781300"/>
            <a:ext cx="16160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35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4" b="26122"/>
          <a:stretch>
            <a:fillRect/>
          </a:stretch>
        </p:blipFill>
        <p:spPr bwMode="auto">
          <a:xfrm>
            <a:off x="4356100" y="3529013"/>
            <a:ext cx="138271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36" name="Picture 2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0" t="2457" r="6253"/>
          <a:stretch>
            <a:fillRect/>
          </a:stretch>
        </p:blipFill>
        <p:spPr bwMode="auto">
          <a:xfrm>
            <a:off x="4859338" y="4391025"/>
            <a:ext cx="6985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37" name="Picture 2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26" b="28867"/>
          <a:stretch>
            <a:fillRect/>
          </a:stretch>
        </p:blipFill>
        <p:spPr bwMode="auto">
          <a:xfrm>
            <a:off x="4389438" y="1196975"/>
            <a:ext cx="1490662" cy="32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38" name="Picture 3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8"/>
          <a:stretch>
            <a:fillRect/>
          </a:stretch>
        </p:blipFill>
        <p:spPr bwMode="auto">
          <a:xfrm>
            <a:off x="4384675" y="1798638"/>
            <a:ext cx="14859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39" name="Picture 9" descr="Curtiss Wright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8050" y="5300663"/>
            <a:ext cx="88423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438" y="46628"/>
            <a:ext cx="7992000" cy="1477328"/>
          </a:xfrm>
        </p:spPr>
        <p:txBody>
          <a:bodyPr/>
          <a:lstStyle/>
          <a:p>
            <a:r>
              <a:rPr lang="ru-RU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Высокоскоростные двигатели с частотным преобразователем</a:t>
            </a:r>
            <a:br>
              <a:rPr lang="en-US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9814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893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960" y="1930391"/>
            <a:ext cx="3576794" cy="3357572"/>
          </a:xfrm>
          <a:prstGeom prst="roundRect">
            <a:avLst>
              <a:gd name="adj" fmla="val 7320"/>
            </a:avLst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6803" name="Picture 6" descr="Sans-titre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5057775"/>
            <a:ext cx="5357813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142875" y="915988"/>
            <a:ext cx="87868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2"/>
                </a:solidFill>
                <a:latin typeface="+mj-lt"/>
              </a:rPr>
              <a:t>Мощность привода </a:t>
            </a:r>
            <a:r>
              <a:rPr lang="en-US" sz="1600" b="1" dirty="0">
                <a:solidFill>
                  <a:schemeClr val="tx2"/>
                </a:solidFill>
                <a:latin typeface="+mj-lt"/>
              </a:rPr>
              <a:t>4 – 6</a:t>
            </a:r>
            <a:r>
              <a:rPr lang="ru-RU" sz="1600" b="1" dirty="0">
                <a:solidFill>
                  <a:schemeClr val="tx2"/>
                </a:solidFill>
                <a:latin typeface="+mj-lt"/>
              </a:rPr>
              <a:t>,</a:t>
            </a:r>
            <a:r>
              <a:rPr lang="en-US" sz="1600" b="1" dirty="0">
                <a:solidFill>
                  <a:schemeClr val="tx2"/>
                </a:solidFill>
                <a:latin typeface="+mj-lt"/>
              </a:rPr>
              <a:t>3 </a:t>
            </a:r>
            <a:r>
              <a:rPr lang="ru-RU" sz="1600" b="1" dirty="0">
                <a:solidFill>
                  <a:schemeClr val="tx2"/>
                </a:solidFill>
                <a:latin typeface="+mj-lt"/>
              </a:rPr>
              <a:t>МВт</a:t>
            </a:r>
            <a:r>
              <a:rPr lang="en-US" sz="1600" b="1" dirty="0">
                <a:solidFill>
                  <a:schemeClr val="tx2"/>
                </a:solidFill>
                <a:latin typeface="+mj-lt"/>
              </a:rPr>
              <a:t> </a:t>
            </a:r>
            <a:r>
              <a:rPr lang="ru-RU" sz="1600" b="1" dirty="0">
                <a:solidFill>
                  <a:schemeClr val="tx2"/>
                </a:solidFill>
                <a:latin typeface="+mj-lt"/>
              </a:rPr>
              <a:t>при</a:t>
            </a:r>
            <a:r>
              <a:rPr lang="en-US" sz="1600" b="1" dirty="0">
                <a:solidFill>
                  <a:schemeClr val="tx2"/>
                </a:solidFill>
                <a:latin typeface="+mj-lt"/>
              </a:rPr>
              <a:t> 8,200 </a:t>
            </a:r>
            <a:r>
              <a:rPr lang="ru-RU" sz="1600" b="1" dirty="0">
                <a:solidFill>
                  <a:schemeClr val="tx2"/>
                </a:solidFill>
                <a:latin typeface="+mj-lt"/>
              </a:rPr>
              <a:t>об/мин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2"/>
                </a:solidFill>
                <a:latin typeface="+mj-lt"/>
              </a:rPr>
              <a:t>Электропривод «Сименс»</a:t>
            </a:r>
            <a:endParaRPr lang="fr-FR" sz="1600" b="1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76805" name="Rectangle 8"/>
          <p:cNvSpPr>
            <a:spLocks noChangeArrowheads="1"/>
          </p:cNvSpPr>
          <p:nvPr/>
        </p:nvSpPr>
        <p:spPr bwMode="auto">
          <a:xfrm>
            <a:off x="4000500" y="1500188"/>
            <a:ext cx="4643438" cy="315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algn="just" eaLnBrk="1" hangingPunct="1">
              <a:spcBef>
                <a:spcPct val="0"/>
              </a:spcBef>
              <a:buSzTx/>
            </a:pPr>
            <a:r>
              <a:rPr lang="ru-RU" altLang="fr-FR" sz="1600" dirty="0">
                <a:solidFill>
                  <a:schemeClr val="tx1"/>
                </a:solidFill>
                <a:latin typeface="SKF Chevin Medium" pitchFamily="34" charset="0"/>
              </a:rPr>
              <a:t>«Использование новых технологий: магнитный подвес ротора, система газодинамических уплотнений нагнетателя, регулируемая частота вращения ротора электропривода со скоростью вращения до 8 тысяч оборотов в минуту, позволят экономить </a:t>
            </a:r>
            <a:r>
              <a:rPr lang="ru-RU" altLang="fr-FR" sz="1600" b="1" dirty="0">
                <a:solidFill>
                  <a:schemeClr val="tx1"/>
                </a:solidFill>
                <a:latin typeface="SKF Chevin Medium" pitchFamily="34" charset="0"/>
              </a:rPr>
              <a:t>до 30 процентов потребляемой электроэнергии и практически полностью исключают потребность в смазочных маслах</a:t>
            </a:r>
            <a:r>
              <a:rPr lang="ru-RU" altLang="fr-FR" sz="1600" dirty="0">
                <a:solidFill>
                  <a:schemeClr val="tx1"/>
                </a:solidFill>
                <a:latin typeface="SKF Chevin Medium" pitchFamily="34" charset="0"/>
              </a:rPr>
              <a:t>»</a:t>
            </a:r>
          </a:p>
          <a:p>
            <a:pPr eaLnBrk="1" hangingPunct="1">
              <a:spcBef>
                <a:spcPct val="0"/>
              </a:spcBef>
              <a:buSzTx/>
            </a:pPr>
            <a:endParaRPr lang="ru-RU" altLang="fr-FR" sz="1600" dirty="0">
              <a:solidFill>
                <a:schemeClr val="tx1"/>
              </a:solidFill>
              <a:latin typeface="SKF Chevin Medium" pitchFamily="34" charset="0"/>
            </a:endParaRPr>
          </a:p>
          <a:p>
            <a:pPr eaLnBrk="1" hangingPunct="1">
              <a:spcBef>
                <a:spcPct val="0"/>
              </a:spcBef>
              <a:buSzTx/>
            </a:pPr>
            <a:r>
              <a:rPr lang="ru-RU" altLang="fr-FR" sz="1600" dirty="0">
                <a:solidFill>
                  <a:schemeClr val="tx1"/>
                </a:solidFill>
                <a:latin typeface="SKF Chevin Medium" pitchFamily="34" charset="0"/>
              </a:rPr>
              <a:t>В.А. Маркелов, генеральный директор ООО «</a:t>
            </a:r>
            <a:r>
              <a:rPr lang="ru-RU" altLang="fr-FR" sz="1600" dirty="0" err="1">
                <a:solidFill>
                  <a:schemeClr val="tx1"/>
                </a:solidFill>
                <a:latin typeface="SKF Chevin Medium" pitchFamily="34" charset="0"/>
              </a:rPr>
              <a:t>ГазпромТрансгаз</a:t>
            </a:r>
            <a:r>
              <a:rPr lang="ru-RU" altLang="fr-FR" sz="1600" dirty="0">
                <a:solidFill>
                  <a:schemeClr val="tx1"/>
                </a:solidFill>
                <a:latin typeface="SKF Chevin Medium" pitchFamily="34" charset="0"/>
              </a:rPr>
              <a:t> Томск»</a:t>
            </a:r>
          </a:p>
          <a:p>
            <a:pPr eaLnBrk="1" hangingPunct="1">
              <a:spcBef>
                <a:spcPct val="0"/>
              </a:spcBef>
              <a:buSzTx/>
            </a:pPr>
            <a:endParaRPr lang="ru-RU" altLang="fr-FR" sz="1400" dirty="0">
              <a:solidFill>
                <a:schemeClr val="tx1"/>
              </a:solidFill>
              <a:latin typeface="SKF Chevin Medium" pitchFamily="34" charset="0"/>
            </a:endParaRPr>
          </a:p>
          <a:p>
            <a:pPr eaLnBrk="1" hangingPunct="1">
              <a:spcBef>
                <a:spcPct val="0"/>
              </a:spcBef>
              <a:buSzTx/>
            </a:pPr>
            <a:r>
              <a:rPr lang="ru-RU" altLang="fr-FR" sz="900" dirty="0">
                <a:solidFill>
                  <a:schemeClr val="tx1"/>
                </a:solidFill>
                <a:latin typeface="SKF Chevin Medium" pitchFamily="34" charset="0"/>
              </a:rPr>
              <a:t>Источник: </a:t>
            </a:r>
            <a:r>
              <a:rPr lang="fr-FR" altLang="fr-FR" sz="900" dirty="0">
                <a:solidFill>
                  <a:schemeClr val="tx1"/>
                </a:solidFill>
                <a:latin typeface="SKF Chevin Medium" pitchFamily="34" charset="0"/>
                <a:hlinkClick r:id="rId4"/>
              </a:rPr>
              <a:t>http://www.tomsktransgaz.ru/news/?id=2498</a:t>
            </a:r>
            <a:r>
              <a:rPr lang="ru-RU" altLang="fr-FR" sz="900" dirty="0">
                <a:solidFill>
                  <a:schemeClr val="tx1"/>
                </a:solidFill>
                <a:latin typeface="SKF Chevin Medium" pitchFamily="34" charset="0"/>
              </a:rPr>
              <a:t> </a:t>
            </a:r>
            <a:endParaRPr lang="fr-FR" altLang="fr-FR" sz="900" dirty="0">
              <a:solidFill>
                <a:schemeClr val="tx1"/>
              </a:solidFill>
              <a:latin typeface="SKF Chevin Medium" pitchFamily="34" charset="0"/>
            </a:endParaRPr>
          </a:p>
        </p:txBody>
      </p:sp>
      <p:pic>
        <p:nvPicPr>
          <p:cNvPr id="76806" name="Picture 4" descr="C:\Documents and Settings\gubaidullin\Bureau\Tomsk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" r="67308" b="25175"/>
          <a:stretch>
            <a:fillRect/>
          </a:stretch>
        </p:blipFill>
        <p:spPr bwMode="auto">
          <a:xfrm>
            <a:off x="6929438" y="544513"/>
            <a:ext cx="1917700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7" name="Rectangle 10"/>
          <p:cNvSpPr>
            <a:spLocks noChangeArrowheads="1"/>
          </p:cNvSpPr>
          <p:nvPr/>
        </p:nvSpPr>
        <p:spPr bwMode="auto">
          <a:xfrm>
            <a:off x="142875" y="1500188"/>
            <a:ext cx="276979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defTabSz="762000"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defTabSz="7620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defTabSz="7620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defTabSz="7620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defTabSz="7620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defTabSz="7620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defTabSz="7620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defTabSz="7620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defTabSz="7620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0BA2C7"/>
              </a:buClr>
              <a:buSzTx/>
            </a:pPr>
            <a:r>
              <a:rPr lang="ru-RU" altLang="fr-FR" sz="1600" b="1" dirty="0">
                <a:solidFill>
                  <a:schemeClr val="tx2"/>
                </a:solidFill>
                <a:latin typeface="SKF Chevin Medium" pitchFamily="34" charset="0"/>
              </a:rPr>
              <a:t>В ЭКСПЛУАТАЦИИ : 12 ЭГПА </a:t>
            </a:r>
          </a:p>
          <a:p>
            <a:pPr eaLnBrk="1" hangingPunct="1">
              <a:spcBef>
                <a:spcPct val="0"/>
              </a:spcBef>
              <a:buClr>
                <a:srgbClr val="0BA2C7"/>
              </a:buClr>
              <a:buSzTx/>
            </a:pPr>
            <a:r>
              <a:rPr lang="ru-RU" altLang="fr-FR" sz="1600" b="1" dirty="0">
                <a:solidFill>
                  <a:schemeClr val="tx2"/>
                </a:solidFill>
                <a:latin typeface="SKF Chevin Medium" pitchFamily="34" charset="0"/>
              </a:rPr>
              <a:t>ВСЕГО</a:t>
            </a:r>
            <a:r>
              <a:rPr lang="en-US" altLang="fr-FR" sz="1600" b="1" dirty="0">
                <a:solidFill>
                  <a:schemeClr val="tx2"/>
                </a:solidFill>
                <a:latin typeface="SKF Chevin Medium" pitchFamily="34" charset="0"/>
              </a:rPr>
              <a:t>: 22</a:t>
            </a:r>
            <a:r>
              <a:rPr lang="ru-RU" altLang="fr-FR" sz="1600" b="1" dirty="0">
                <a:solidFill>
                  <a:schemeClr val="tx2"/>
                </a:solidFill>
                <a:latin typeface="SKF Chevin Medium" pitchFamily="34" charset="0"/>
              </a:rPr>
              <a:t> ЭГПА  </a:t>
            </a:r>
            <a:endParaRPr lang="en-US" altLang="fr-FR" sz="1600" b="1" dirty="0">
              <a:solidFill>
                <a:schemeClr val="tx2"/>
              </a:solidFill>
              <a:latin typeface="SKF Chevin Medium" pitchFamily="34" charset="0"/>
            </a:endParaRPr>
          </a:p>
        </p:txBody>
      </p:sp>
      <p:pic>
        <p:nvPicPr>
          <p:cNvPr id="13" name="Picture 4" descr="http://im3-tub-ru.yandex.net/i?id=217246781-28-7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313" y="4572000"/>
            <a:ext cx="1785937" cy="13335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14" name="Freeform 8"/>
          <p:cNvSpPr>
            <a:spLocks noEditPoints="1"/>
          </p:cNvSpPr>
          <p:nvPr/>
        </p:nvSpPr>
        <p:spPr bwMode="auto">
          <a:xfrm>
            <a:off x="285750" y="5429250"/>
            <a:ext cx="536575" cy="334963"/>
          </a:xfrm>
          <a:custGeom>
            <a:avLst/>
            <a:gdLst/>
            <a:ahLst/>
            <a:cxnLst>
              <a:cxn ang="0">
                <a:pos x="2104" y="13251"/>
              </a:cxn>
              <a:cxn ang="0">
                <a:pos x="2690" y="0"/>
              </a:cxn>
              <a:cxn ang="0">
                <a:pos x="3621" y="27"/>
              </a:cxn>
              <a:cxn ang="0">
                <a:pos x="4360" y="177"/>
              </a:cxn>
              <a:cxn ang="0">
                <a:pos x="5067" y="442"/>
              </a:cxn>
              <a:cxn ang="0">
                <a:pos x="5733" y="811"/>
              </a:cxn>
              <a:cxn ang="0">
                <a:pos x="6351" y="1271"/>
              </a:cxn>
              <a:cxn ang="0">
                <a:pos x="6912" y="1807"/>
              </a:cxn>
              <a:cxn ang="0">
                <a:pos x="7409" y="2406"/>
              </a:cxn>
              <a:cxn ang="0">
                <a:pos x="7834" y="3055"/>
              </a:cxn>
              <a:cxn ang="0">
                <a:pos x="8178" y="3740"/>
              </a:cxn>
              <a:cxn ang="0">
                <a:pos x="8433" y="4450"/>
              </a:cxn>
              <a:cxn ang="0">
                <a:pos x="8593" y="5168"/>
              </a:cxn>
              <a:cxn ang="0">
                <a:pos x="15679" y="7173"/>
              </a:cxn>
              <a:cxn ang="0">
                <a:pos x="13768" y="7173"/>
              </a:cxn>
              <a:cxn ang="0">
                <a:pos x="9606" y="13250"/>
              </a:cxn>
              <a:cxn ang="0">
                <a:pos x="8510" y="7439"/>
              </a:cxn>
              <a:cxn ang="0">
                <a:pos x="8280" y="8208"/>
              </a:cxn>
              <a:cxn ang="0">
                <a:pos x="7960" y="8930"/>
              </a:cxn>
              <a:cxn ang="0">
                <a:pos x="7558" y="9597"/>
              </a:cxn>
              <a:cxn ang="0">
                <a:pos x="7087" y="10205"/>
              </a:cxn>
              <a:cxn ang="0">
                <a:pos x="6554" y="10742"/>
              </a:cxn>
              <a:cxn ang="0">
                <a:pos x="5971" y="11205"/>
              </a:cxn>
              <a:cxn ang="0">
                <a:pos x="5350" y="11586"/>
              </a:cxn>
              <a:cxn ang="0">
                <a:pos x="4696" y="11877"/>
              </a:cxn>
              <a:cxn ang="0">
                <a:pos x="4024" y="12070"/>
              </a:cxn>
              <a:cxn ang="0">
                <a:pos x="3342" y="12162"/>
              </a:cxn>
              <a:cxn ang="0">
                <a:pos x="2690" y="10183"/>
              </a:cxn>
              <a:cxn ang="0">
                <a:pos x="3268" y="10126"/>
              </a:cxn>
              <a:cxn ang="0">
                <a:pos x="3801" y="10007"/>
              </a:cxn>
              <a:cxn ang="0">
                <a:pos x="4292" y="9833"/>
              </a:cxn>
              <a:cxn ang="0">
                <a:pos x="4738" y="9606"/>
              </a:cxn>
              <a:cxn ang="0">
                <a:pos x="5139" y="9334"/>
              </a:cxn>
              <a:cxn ang="0">
                <a:pos x="5497" y="9020"/>
              </a:cxn>
              <a:cxn ang="0">
                <a:pos x="5807" y="8672"/>
              </a:cxn>
              <a:cxn ang="0">
                <a:pos x="6073" y="8292"/>
              </a:cxn>
              <a:cxn ang="0">
                <a:pos x="6292" y="7888"/>
              </a:cxn>
              <a:cxn ang="0">
                <a:pos x="6464" y="7464"/>
              </a:cxn>
              <a:cxn ang="0">
                <a:pos x="3002" y="7174"/>
              </a:cxn>
              <a:cxn ang="0">
                <a:pos x="6557" y="5015"/>
              </a:cxn>
              <a:cxn ang="0">
                <a:pos x="6412" y="4565"/>
              </a:cxn>
              <a:cxn ang="0">
                <a:pos x="6217" y="4132"/>
              </a:cxn>
              <a:cxn ang="0">
                <a:pos x="5972" y="3724"/>
              </a:cxn>
              <a:cxn ang="0">
                <a:pos x="5677" y="3343"/>
              </a:cxn>
              <a:cxn ang="0">
                <a:pos x="5333" y="2997"/>
              </a:cxn>
              <a:cxn ang="0">
                <a:pos x="4940" y="2693"/>
              </a:cxn>
              <a:cxn ang="0">
                <a:pos x="4500" y="2434"/>
              </a:cxn>
              <a:cxn ang="0">
                <a:pos x="4011" y="2229"/>
              </a:cxn>
              <a:cxn ang="0">
                <a:pos x="3476" y="2081"/>
              </a:cxn>
              <a:cxn ang="0">
                <a:pos x="2894" y="1998"/>
              </a:cxn>
            </a:cxnLst>
            <a:rect l="0" t="0" r="r" b="b"/>
            <a:pathLst>
              <a:path w="16786" h="13251">
                <a:moveTo>
                  <a:pt x="0" y="0"/>
                </a:moveTo>
                <a:lnTo>
                  <a:pt x="2103" y="0"/>
                </a:lnTo>
                <a:lnTo>
                  <a:pt x="2104" y="13251"/>
                </a:lnTo>
                <a:lnTo>
                  <a:pt x="1" y="13251"/>
                </a:lnTo>
                <a:lnTo>
                  <a:pt x="0" y="0"/>
                </a:lnTo>
                <a:close/>
                <a:moveTo>
                  <a:pt x="2690" y="0"/>
                </a:moveTo>
                <a:lnTo>
                  <a:pt x="3113" y="0"/>
                </a:lnTo>
                <a:lnTo>
                  <a:pt x="3369" y="6"/>
                </a:lnTo>
                <a:lnTo>
                  <a:pt x="3621" y="27"/>
                </a:lnTo>
                <a:lnTo>
                  <a:pt x="3871" y="63"/>
                </a:lnTo>
                <a:lnTo>
                  <a:pt x="4116" y="114"/>
                </a:lnTo>
                <a:lnTo>
                  <a:pt x="4360" y="177"/>
                </a:lnTo>
                <a:lnTo>
                  <a:pt x="4600" y="252"/>
                </a:lnTo>
                <a:lnTo>
                  <a:pt x="4835" y="342"/>
                </a:lnTo>
                <a:lnTo>
                  <a:pt x="5067" y="442"/>
                </a:lnTo>
                <a:lnTo>
                  <a:pt x="5294" y="555"/>
                </a:lnTo>
                <a:lnTo>
                  <a:pt x="5517" y="678"/>
                </a:lnTo>
                <a:lnTo>
                  <a:pt x="5733" y="811"/>
                </a:lnTo>
                <a:lnTo>
                  <a:pt x="5945" y="955"/>
                </a:lnTo>
                <a:lnTo>
                  <a:pt x="6151" y="1109"/>
                </a:lnTo>
                <a:lnTo>
                  <a:pt x="6351" y="1271"/>
                </a:lnTo>
                <a:lnTo>
                  <a:pt x="6545" y="1442"/>
                </a:lnTo>
                <a:lnTo>
                  <a:pt x="6732" y="1621"/>
                </a:lnTo>
                <a:lnTo>
                  <a:pt x="6912" y="1807"/>
                </a:lnTo>
                <a:lnTo>
                  <a:pt x="7086" y="2000"/>
                </a:lnTo>
                <a:lnTo>
                  <a:pt x="7251" y="2200"/>
                </a:lnTo>
                <a:lnTo>
                  <a:pt x="7409" y="2406"/>
                </a:lnTo>
                <a:lnTo>
                  <a:pt x="7560" y="2618"/>
                </a:lnTo>
                <a:lnTo>
                  <a:pt x="7700" y="2834"/>
                </a:lnTo>
                <a:lnTo>
                  <a:pt x="7834" y="3055"/>
                </a:lnTo>
                <a:lnTo>
                  <a:pt x="7958" y="3280"/>
                </a:lnTo>
                <a:lnTo>
                  <a:pt x="8072" y="3509"/>
                </a:lnTo>
                <a:lnTo>
                  <a:pt x="8178" y="3740"/>
                </a:lnTo>
                <a:lnTo>
                  <a:pt x="8273" y="3975"/>
                </a:lnTo>
                <a:lnTo>
                  <a:pt x="8359" y="4211"/>
                </a:lnTo>
                <a:lnTo>
                  <a:pt x="8433" y="4450"/>
                </a:lnTo>
                <a:lnTo>
                  <a:pt x="8497" y="4688"/>
                </a:lnTo>
                <a:lnTo>
                  <a:pt x="8551" y="4928"/>
                </a:lnTo>
                <a:lnTo>
                  <a:pt x="8593" y="5168"/>
                </a:lnTo>
                <a:lnTo>
                  <a:pt x="16786" y="5167"/>
                </a:lnTo>
                <a:lnTo>
                  <a:pt x="16786" y="7173"/>
                </a:lnTo>
                <a:lnTo>
                  <a:pt x="15679" y="7173"/>
                </a:lnTo>
                <a:lnTo>
                  <a:pt x="15679" y="13250"/>
                </a:lnTo>
                <a:lnTo>
                  <a:pt x="13768" y="13250"/>
                </a:lnTo>
                <a:lnTo>
                  <a:pt x="13768" y="7173"/>
                </a:lnTo>
                <a:lnTo>
                  <a:pt x="11598" y="7173"/>
                </a:lnTo>
                <a:lnTo>
                  <a:pt x="11598" y="13250"/>
                </a:lnTo>
                <a:lnTo>
                  <a:pt x="9606" y="13250"/>
                </a:lnTo>
                <a:lnTo>
                  <a:pt x="9606" y="7173"/>
                </a:lnTo>
                <a:lnTo>
                  <a:pt x="8565" y="7173"/>
                </a:lnTo>
                <a:lnTo>
                  <a:pt x="8510" y="7439"/>
                </a:lnTo>
                <a:lnTo>
                  <a:pt x="8444" y="7700"/>
                </a:lnTo>
                <a:lnTo>
                  <a:pt x="8367" y="7957"/>
                </a:lnTo>
                <a:lnTo>
                  <a:pt x="8280" y="8208"/>
                </a:lnTo>
                <a:lnTo>
                  <a:pt x="8183" y="8454"/>
                </a:lnTo>
                <a:lnTo>
                  <a:pt x="8076" y="8695"/>
                </a:lnTo>
                <a:lnTo>
                  <a:pt x="7960" y="8930"/>
                </a:lnTo>
                <a:lnTo>
                  <a:pt x="7835" y="9159"/>
                </a:lnTo>
                <a:lnTo>
                  <a:pt x="7700" y="9382"/>
                </a:lnTo>
                <a:lnTo>
                  <a:pt x="7558" y="9597"/>
                </a:lnTo>
                <a:lnTo>
                  <a:pt x="7408" y="9808"/>
                </a:lnTo>
                <a:lnTo>
                  <a:pt x="7251" y="10009"/>
                </a:lnTo>
                <a:lnTo>
                  <a:pt x="7087" y="10205"/>
                </a:lnTo>
                <a:lnTo>
                  <a:pt x="6916" y="10392"/>
                </a:lnTo>
                <a:lnTo>
                  <a:pt x="6738" y="10571"/>
                </a:lnTo>
                <a:lnTo>
                  <a:pt x="6554" y="10742"/>
                </a:lnTo>
                <a:lnTo>
                  <a:pt x="6365" y="10906"/>
                </a:lnTo>
                <a:lnTo>
                  <a:pt x="6171" y="11060"/>
                </a:lnTo>
                <a:lnTo>
                  <a:pt x="5971" y="11205"/>
                </a:lnTo>
                <a:lnTo>
                  <a:pt x="5768" y="11342"/>
                </a:lnTo>
                <a:lnTo>
                  <a:pt x="5561" y="11468"/>
                </a:lnTo>
                <a:lnTo>
                  <a:pt x="5350" y="11586"/>
                </a:lnTo>
                <a:lnTo>
                  <a:pt x="5134" y="11693"/>
                </a:lnTo>
                <a:lnTo>
                  <a:pt x="4917" y="11790"/>
                </a:lnTo>
                <a:lnTo>
                  <a:pt x="4696" y="11877"/>
                </a:lnTo>
                <a:lnTo>
                  <a:pt x="4474" y="11953"/>
                </a:lnTo>
                <a:lnTo>
                  <a:pt x="4250" y="12018"/>
                </a:lnTo>
                <a:lnTo>
                  <a:pt x="4024" y="12070"/>
                </a:lnTo>
                <a:lnTo>
                  <a:pt x="3797" y="12114"/>
                </a:lnTo>
                <a:lnTo>
                  <a:pt x="3570" y="12144"/>
                </a:lnTo>
                <a:lnTo>
                  <a:pt x="3342" y="12162"/>
                </a:lnTo>
                <a:lnTo>
                  <a:pt x="3114" y="12168"/>
                </a:lnTo>
                <a:lnTo>
                  <a:pt x="2691" y="12168"/>
                </a:lnTo>
                <a:lnTo>
                  <a:pt x="2690" y="10183"/>
                </a:lnTo>
                <a:lnTo>
                  <a:pt x="2887" y="10171"/>
                </a:lnTo>
                <a:lnTo>
                  <a:pt x="3080" y="10152"/>
                </a:lnTo>
                <a:lnTo>
                  <a:pt x="3268" y="10126"/>
                </a:lnTo>
                <a:lnTo>
                  <a:pt x="3450" y="10094"/>
                </a:lnTo>
                <a:lnTo>
                  <a:pt x="3628" y="10054"/>
                </a:lnTo>
                <a:lnTo>
                  <a:pt x="3801" y="10007"/>
                </a:lnTo>
                <a:lnTo>
                  <a:pt x="3969" y="9956"/>
                </a:lnTo>
                <a:lnTo>
                  <a:pt x="4133" y="9897"/>
                </a:lnTo>
                <a:lnTo>
                  <a:pt x="4292" y="9833"/>
                </a:lnTo>
                <a:lnTo>
                  <a:pt x="4445" y="9762"/>
                </a:lnTo>
                <a:lnTo>
                  <a:pt x="4593" y="9687"/>
                </a:lnTo>
                <a:lnTo>
                  <a:pt x="4738" y="9606"/>
                </a:lnTo>
                <a:lnTo>
                  <a:pt x="4877" y="9520"/>
                </a:lnTo>
                <a:lnTo>
                  <a:pt x="5010" y="9429"/>
                </a:lnTo>
                <a:lnTo>
                  <a:pt x="5139" y="9334"/>
                </a:lnTo>
                <a:lnTo>
                  <a:pt x="5263" y="9233"/>
                </a:lnTo>
                <a:lnTo>
                  <a:pt x="5382" y="9129"/>
                </a:lnTo>
                <a:lnTo>
                  <a:pt x="5497" y="9020"/>
                </a:lnTo>
                <a:lnTo>
                  <a:pt x="5605" y="8907"/>
                </a:lnTo>
                <a:lnTo>
                  <a:pt x="5709" y="8791"/>
                </a:lnTo>
                <a:lnTo>
                  <a:pt x="5807" y="8672"/>
                </a:lnTo>
                <a:lnTo>
                  <a:pt x="5901" y="8548"/>
                </a:lnTo>
                <a:lnTo>
                  <a:pt x="5989" y="8421"/>
                </a:lnTo>
                <a:lnTo>
                  <a:pt x="6073" y="8292"/>
                </a:lnTo>
                <a:lnTo>
                  <a:pt x="6151" y="8160"/>
                </a:lnTo>
                <a:lnTo>
                  <a:pt x="6224" y="8025"/>
                </a:lnTo>
                <a:lnTo>
                  <a:pt x="6292" y="7888"/>
                </a:lnTo>
                <a:lnTo>
                  <a:pt x="6355" y="7749"/>
                </a:lnTo>
                <a:lnTo>
                  <a:pt x="6411" y="7607"/>
                </a:lnTo>
                <a:lnTo>
                  <a:pt x="6464" y="7464"/>
                </a:lnTo>
                <a:lnTo>
                  <a:pt x="6511" y="7319"/>
                </a:lnTo>
                <a:lnTo>
                  <a:pt x="6553" y="7173"/>
                </a:lnTo>
                <a:lnTo>
                  <a:pt x="3002" y="7174"/>
                </a:lnTo>
                <a:lnTo>
                  <a:pt x="3002" y="5168"/>
                </a:lnTo>
                <a:lnTo>
                  <a:pt x="6594" y="5168"/>
                </a:lnTo>
                <a:lnTo>
                  <a:pt x="6557" y="5015"/>
                </a:lnTo>
                <a:lnTo>
                  <a:pt x="6515" y="4864"/>
                </a:lnTo>
                <a:lnTo>
                  <a:pt x="6467" y="4714"/>
                </a:lnTo>
                <a:lnTo>
                  <a:pt x="6412" y="4565"/>
                </a:lnTo>
                <a:lnTo>
                  <a:pt x="6354" y="4419"/>
                </a:lnTo>
                <a:lnTo>
                  <a:pt x="6289" y="4274"/>
                </a:lnTo>
                <a:lnTo>
                  <a:pt x="6217" y="4132"/>
                </a:lnTo>
                <a:lnTo>
                  <a:pt x="6141" y="3994"/>
                </a:lnTo>
                <a:lnTo>
                  <a:pt x="6060" y="3857"/>
                </a:lnTo>
                <a:lnTo>
                  <a:pt x="5972" y="3724"/>
                </a:lnTo>
                <a:lnTo>
                  <a:pt x="5879" y="3593"/>
                </a:lnTo>
                <a:lnTo>
                  <a:pt x="5781" y="3466"/>
                </a:lnTo>
                <a:lnTo>
                  <a:pt x="5677" y="3343"/>
                </a:lnTo>
                <a:lnTo>
                  <a:pt x="5568" y="3223"/>
                </a:lnTo>
                <a:lnTo>
                  <a:pt x="5452" y="3109"/>
                </a:lnTo>
                <a:lnTo>
                  <a:pt x="5333" y="2997"/>
                </a:lnTo>
                <a:lnTo>
                  <a:pt x="5208" y="2891"/>
                </a:lnTo>
                <a:lnTo>
                  <a:pt x="5076" y="2789"/>
                </a:lnTo>
                <a:lnTo>
                  <a:pt x="4940" y="2693"/>
                </a:lnTo>
                <a:lnTo>
                  <a:pt x="4798" y="2601"/>
                </a:lnTo>
                <a:lnTo>
                  <a:pt x="4651" y="2515"/>
                </a:lnTo>
                <a:lnTo>
                  <a:pt x="4500" y="2434"/>
                </a:lnTo>
                <a:lnTo>
                  <a:pt x="4342" y="2359"/>
                </a:lnTo>
                <a:lnTo>
                  <a:pt x="4179" y="2291"/>
                </a:lnTo>
                <a:lnTo>
                  <a:pt x="4011" y="2229"/>
                </a:lnTo>
                <a:lnTo>
                  <a:pt x="3838" y="2172"/>
                </a:lnTo>
                <a:lnTo>
                  <a:pt x="3659" y="2124"/>
                </a:lnTo>
                <a:lnTo>
                  <a:pt x="3476" y="2081"/>
                </a:lnTo>
                <a:lnTo>
                  <a:pt x="3287" y="2046"/>
                </a:lnTo>
                <a:lnTo>
                  <a:pt x="3093" y="2018"/>
                </a:lnTo>
                <a:lnTo>
                  <a:pt x="2894" y="1998"/>
                </a:lnTo>
                <a:lnTo>
                  <a:pt x="2690" y="1985"/>
                </a:lnTo>
                <a:lnTo>
                  <a:pt x="2690" y="0"/>
                </a:lnTo>
                <a:close/>
              </a:path>
            </a:pathLst>
          </a:custGeom>
          <a:solidFill>
            <a:srgbClr val="28166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SzPct val="80000"/>
              <a:buFont typeface="Wingdings" pitchFamily="2" charset="2"/>
              <a:buChar char="n"/>
              <a:defRPr/>
            </a:pPr>
            <a:endParaRPr lang="fr-FR" dirty="0">
              <a:solidFill>
                <a:srgbClr val="3333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7943" y="22860"/>
            <a:ext cx="7824457" cy="1477328"/>
          </a:xfrm>
        </p:spPr>
        <p:txBody>
          <a:bodyPr/>
          <a:lstStyle/>
          <a:p>
            <a:r>
              <a:rPr lang="ru-RU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Высокоскоростные двигатели с частотным преобразователем</a:t>
            </a:r>
            <a:br>
              <a:rPr lang="en-US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1945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3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16632"/>
            <a:ext cx="7992000" cy="492443"/>
          </a:xfrm>
        </p:spPr>
        <p:txBody>
          <a:bodyPr/>
          <a:lstStyle/>
          <a:p>
            <a:pPr eaLnBrk="1" hangingPunct="1"/>
            <a:r>
              <a:rPr lang="ru-RU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Турбодетандеры</a:t>
            </a:r>
            <a:endParaRPr lang="en-US" altLang="fr-FR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532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9512" y="1192213"/>
            <a:ext cx="7965836" cy="4464050"/>
          </a:xfrm>
        </p:spPr>
        <p:txBody>
          <a:bodyPr>
            <a:normAutofit fontScale="92500" lnSpcReduction="10000"/>
          </a:bodyPr>
          <a:lstStyle/>
          <a:p>
            <a:pPr marL="0" indent="0" algn="ctr" defTabSz="762000">
              <a:lnSpc>
                <a:spcPct val="80000"/>
              </a:lnSpc>
              <a:tabLst>
                <a:tab pos="449263" algn="l"/>
              </a:tabLst>
            </a:pPr>
            <a:endParaRPr lang="en-US" altLang="fr-FR" sz="28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indent="0" defTabSz="762000">
              <a:lnSpc>
                <a:spcPct val="80000"/>
              </a:lnSpc>
              <a:tabLst>
                <a:tab pos="449263" algn="l"/>
              </a:tabLst>
            </a:pPr>
            <a:r>
              <a:rPr lang="en-US" altLang="fr-FR" sz="1800" dirty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ru-RU" altLang="fr-FR" sz="1800" dirty="0">
                <a:latin typeface="+mj-lt"/>
                <a:ea typeface="Calibri" pitchFamily="34" charset="0"/>
                <a:cs typeface="Calibri" pitchFamily="34" charset="0"/>
              </a:rPr>
              <a:t>СЕПАРАЦИЯ ВОЗДУХА</a:t>
            </a:r>
            <a:endParaRPr lang="en-US" altLang="fr-FR" sz="1800" dirty="0">
              <a:latin typeface="+mj-lt"/>
              <a:ea typeface="Calibri" pitchFamily="34" charset="0"/>
              <a:cs typeface="Calibri" pitchFamily="34" charset="0"/>
            </a:endParaRPr>
          </a:p>
          <a:p>
            <a:pPr marL="0" indent="0" defTabSz="762000">
              <a:lnSpc>
                <a:spcPct val="80000"/>
              </a:lnSpc>
              <a:tabLst>
                <a:tab pos="449263" algn="l"/>
              </a:tabLst>
            </a:pPr>
            <a:r>
              <a:rPr lang="en-US" altLang="fr-FR" sz="1800" dirty="0">
                <a:latin typeface="+mj-lt"/>
                <a:ea typeface="Calibri" pitchFamily="34" charset="0"/>
                <a:cs typeface="Calibri" pitchFamily="34" charset="0"/>
              </a:rPr>
              <a:t> </a:t>
            </a:r>
            <a:r>
              <a:rPr lang="ru-RU" altLang="fr-FR" sz="1800" dirty="0">
                <a:latin typeface="+mj-lt"/>
                <a:ea typeface="Calibri" pitchFamily="34" charset="0"/>
                <a:cs typeface="Calibri" pitchFamily="34" charset="0"/>
              </a:rPr>
              <a:t>СЖИЖЕНИЕ ГЕЛИЯ</a:t>
            </a:r>
            <a:endParaRPr lang="en-US" altLang="fr-FR" sz="1800" dirty="0">
              <a:latin typeface="+mj-lt"/>
              <a:ea typeface="Calibri" pitchFamily="34" charset="0"/>
              <a:cs typeface="Calibri" pitchFamily="34" charset="0"/>
            </a:endParaRPr>
          </a:p>
          <a:p>
            <a:pPr marL="0" indent="0" defTabSz="762000">
              <a:lnSpc>
                <a:spcPct val="80000"/>
              </a:lnSpc>
              <a:tabLst>
                <a:tab pos="449263" algn="l"/>
              </a:tabLst>
            </a:pPr>
            <a:r>
              <a:rPr lang="en-US" altLang="fr-FR" sz="1800" dirty="0">
                <a:latin typeface="+mj-lt"/>
                <a:ea typeface="Calibri" pitchFamily="34" charset="0"/>
                <a:cs typeface="Calibri" pitchFamily="34" charset="0"/>
              </a:rPr>
              <a:t> </a:t>
            </a:r>
            <a:r>
              <a:rPr lang="ru-RU" altLang="fr-FR" sz="1800" dirty="0">
                <a:latin typeface="+mj-lt"/>
                <a:ea typeface="Calibri" pitchFamily="34" charset="0"/>
                <a:cs typeface="Calibri" pitchFamily="34" charset="0"/>
              </a:rPr>
              <a:t>ОЧИЩЕНИЕ ВОДОРОДА</a:t>
            </a:r>
            <a:endParaRPr lang="en-US" altLang="fr-FR" sz="1800" dirty="0">
              <a:latin typeface="+mj-lt"/>
              <a:ea typeface="Calibri" pitchFamily="34" charset="0"/>
              <a:cs typeface="Calibri" pitchFamily="34" charset="0"/>
            </a:endParaRPr>
          </a:p>
          <a:p>
            <a:pPr marL="0" indent="0" defTabSz="762000">
              <a:lnSpc>
                <a:spcPct val="80000"/>
              </a:lnSpc>
              <a:tabLst>
                <a:tab pos="449263" algn="l"/>
              </a:tabLst>
            </a:pPr>
            <a:r>
              <a:rPr lang="en-US" altLang="fr-FR" sz="1800" dirty="0">
                <a:latin typeface="+mj-lt"/>
                <a:ea typeface="Calibri" pitchFamily="34" charset="0"/>
                <a:cs typeface="Calibri" pitchFamily="34" charset="0"/>
              </a:rPr>
              <a:t> </a:t>
            </a:r>
            <a:r>
              <a:rPr lang="ru-RU" altLang="fr-FR" sz="1800" b="1" dirty="0">
                <a:latin typeface="+mj-lt"/>
                <a:ea typeface="Calibri" pitchFamily="34" charset="0"/>
                <a:cs typeface="Calibri" pitchFamily="34" charset="0"/>
              </a:rPr>
              <a:t>СЕПАРАЦИЯ КОНДЕНСАТА ПРИРОДНОГО ГАЗА</a:t>
            </a:r>
            <a:endParaRPr lang="en-US" altLang="fr-FR" sz="1000" b="1" dirty="0">
              <a:latin typeface="+mj-lt"/>
              <a:ea typeface="Calibri" pitchFamily="34" charset="0"/>
              <a:cs typeface="Calibri" pitchFamily="34" charset="0"/>
            </a:endParaRPr>
          </a:p>
          <a:p>
            <a:pPr marL="0" indent="0" defTabSz="762000">
              <a:lnSpc>
                <a:spcPct val="80000"/>
              </a:lnSpc>
              <a:tabLst>
                <a:tab pos="449263" algn="l"/>
              </a:tabLst>
            </a:pPr>
            <a:r>
              <a:rPr lang="en-US" altLang="fr-FR" sz="1800" b="1" dirty="0">
                <a:latin typeface="+mj-lt"/>
                <a:ea typeface="Calibri" pitchFamily="34" charset="0"/>
                <a:cs typeface="Calibri" pitchFamily="34" charset="0"/>
              </a:rPr>
              <a:t> </a:t>
            </a:r>
            <a:r>
              <a:rPr lang="ru-RU" altLang="fr-FR" sz="1800" b="1" dirty="0">
                <a:latin typeface="+mj-lt"/>
                <a:ea typeface="Calibri" pitchFamily="34" charset="0"/>
                <a:cs typeface="Calibri" pitchFamily="34" charset="0"/>
              </a:rPr>
              <a:t>КОНТРОЛЬ ЗА ТОЧКОЙ РОСЫ ПРИРОДНОГО ГАЗА</a:t>
            </a:r>
            <a:endParaRPr lang="en-US" altLang="fr-FR" sz="1800" b="1" dirty="0">
              <a:latin typeface="+mj-lt"/>
              <a:ea typeface="Calibri" pitchFamily="34" charset="0"/>
              <a:cs typeface="Calibri" pitchFamily="34" charset="0"/>
            </a:endParaRPr>
          </a:p>
          <a:p>
            <a:pPr marL="0" indent="0" defTabSz="762000">
              <a:lnSpc>
                <a:spcPct val="80000"/>
              </a:lnSpc>
              <a:tabLst>
                <a:tab pos="449263" algn="l"/>
              </a:tabLst>
            </a:pPr>
            <a:r>
              <a:rPr lang="ru-RU" altLang="fr-FR" sz="1800" b="1" dirty="0">
                <a:latin typeface="+mj-lt"/>
                <a:ea typeface="Calibri" pitchFamily="34" charset="0"/>
                <a:cs typeface="Calibri" pitchFamily="34" charset="0"/>
              </a:rPr>
              <a:t> ПОНИЖЕНИЕ ДАВЛЕНИЯ ПРИРОДНОГО ГАЗА С ВЫРАБОТКОЙ ЭНЕРГИИ</a:t>
            </a:r>
            <a:endParaRPr lang="en-US" altLang="fr-FR" sz="1800" b="1" dirty="0">
              <a:latin typeface="+mj-lt"/>
              <a:ea typeface="Calibri" pitchFamily="34" charset="0"/>
              <a:cs typeface="Calibri" pitchFamily="34" charset="0"/>
            </a:endParaRPr>
          </a:p>
          <a:p>
            <a:pPr marL="0" indent="0" defTabSz="762000">
              <a:lnSpc>
                <a:spcPct val="80000"/>
              </a:lnSpc>
              <a:tabLst>
                <a:tab pos="449263" algn="l"/>
              </a:tabLst>
            </a:pPr>
            <a:r>
              <a:rPr lang="en-US" altLang="fr-FR" sz="1800" dirty="0">
                <a:latin typeface="+mj-lt"/>
                <a:ea typeface="Calibri" pitchFamily="34" charset="0"/>
                <a:cs typeface="Calibri" pitchFamily="34" charset="0"/>
              </a:rPr>
              <a:t> </a:t>
            </a:r>
            <a:r>
              <a:rPr lang="ru-RU" altLang="fr-FR" sz="1800" dirty="0">
                <a:latin typeface="+mj-lt"/>
                <a:ea typeface="Calibri" pitchFamily="34" charset="0"/>
                <a:cs typeface="Calibri" pitchFamily="34" charset="0"/>
              </a:rPr>
              <a:t>ЭТИЛЕНОВЫЕ ЗАВОДЫ</a:t>
            </a:r>
            <a:endParaRPr lang="en-US" altLang="fr-FR" sz="1800" dirty="0">
              <a:latin typeface="+mj-lt"/>
              <a:ea typeface="Calibri" pitchFamily="34" charset="0"/>
              <a:cs typeface="Calibri" pitchFamily="34" charset="0"/>
            </a:endParaRPr>
          </a:p>
          <a:p>
            <a:pPr marL="0" indent="0" defTabSz="762000">
              <a:lnSpc>
                <a:spcPct val="80000"/>
              </a:lnSpc>
              <a:tabLst>
                <a:tab pos="449263" algn="l"/>
              </a:tabLst>
            </a:pPr>
            <a:r>
              <a:rPr lang="ru-RU" altLang="fr-FR" sz="1800" dirty="0">
                <a:latin typeface="+mj-lt"/>
                <a:ea typeface="Calibri" pitchFamily="34" charset="0"/>
                <a:cs typeface="Calibri" pitchFamily="34" charset="0"/>
              </a:rPr>
              <a:t> МЕТИЛ-БУТИЛОВЫЕ</a:t>
            </a:r>
            <a:r>
              <a:rPr lang="en-US" altLang="fr-FR" sz="1800" dirty="0">
                <a:latin typeface="+mj-lt"/>
                <a:ea typeface="Calibri" pitchFamily="34" charset="0"/>
                <a:cs typeface="Calibri" pitchFamily="34" charset="0"/>
              </a:rPr>
              <a:t> </a:t>
            </a:r>
            <a:r>
              <a:rPr lang="ru-RU" altLang="fr-FR" sz="1800" dirty="0">
                <a:latin typeface="+mj-lt"/>
                <a:ea typeface="Calibri" pitchFamily="34" charset="0"/>
                <a:cs typeface="Calibri" pitchFamily="34" charset="0"/>
              </a:rPr>
              <a:t>ЗАВОДЫ</a:t>
            </a:r>
            <a:endParaRPr lang="en-US" altLang="fr-FR" sz="1800" dirty="0">
              <a:latin typeface="+mj-lt"/>
              <a:ea typeface="Calibri" pitchFamily="34" charset="0"/>
              <a:cs typeface="Calibri" pitchFamily="34" charset="0"/>
            </a:endParaRPr>
          </a:p>
          <a:p>
            <a:pPr marL="0" indent="0" defTabSz="762000">
              <a:lnSpc>
                <a:spcPct val="80000"/>
              </a:lnSpc>
              <a:tabLst>
                <a:tab pos="449263" algn="l"/>
              </a:tabLst>
            </a:pPr>
            <a:r>
              <a:rPr lang="en-US" altLang="fr-FR" sz="1800" dirty="0">
                <a:latin typeface="+mj-lt"/>
                <a:ea typeface="Calibri" pitchFamily="34" charset="0"/>
                <a:cs typeface="Calibri" pitchFamily="34" charset="0"/>
              </a:rPr>
              <a:t> </a:t>
            </a:r>
            <a:r>
              <a:rPr lang="ru-RU" altLang="fr-FR" sz="1800" dirty="0">
                <a:latin typeface="+mj-lt"/>
                <a:ea typeface="Calibri" pitchFamily="34" charset="0"/>
                <a:cs typeface="Calibri" pitchFamily="34" charset="0"/>
              </a:rPr>
              <a:t>ГЕОТЕРМАЛЬНАЯ ВЫРАБОТКА ЭНЕРГИИ</a:t>
            </a:r>
            <a:r>
              <a:rPr lang="en-US" altLang="fr-FR" sz="1800" dirty="0">
                <a:latin typeface="+mj-lt"/>
                <a:ea typeface="Calibri" pitchFamily="34" charset="0"/>
                <a:cs typeface="Calibri" pitchFamily="34" charset="0"/>
              </a:rPr>
              <a:t> (</a:t>
            </a:r>
            <a:r>
              <a:rPr lang="ru-RU" altLang="fr-FR" sz="1800" dirty="0">
                <a:latin typeface="+mj-lt"/>
                <a:ea typeface="Calibri" pitchFamily="34" charset="0"/>
                <a:cs typeface="Calibri" pitchFamily="34" charset="0"/>
              </a:rPr>
              <a:t>ДВОЙНОЙ ЦИКЛ</a:t>
            </a:r>
            <a:r>
              <a:rPr lang="en-US" altLang="fr-FR" sz="1800" dirty="0">
                <a:latin typeface="+mj-lt"/>
                <a:ea typeface="Calibri" pitchFamily="34" charset="0"/>
                <a:cs typeface="Calibri" pitchFamily="34" charset="0"/>
              </a:rPr>
              <a:t>)</a:t>
            </a:r>
          </a:p>
          <a:p>
            <a:pPr marL="0" indent="0" defTabSz="762000">
              <a:lnSpc>
                <a:spcPct val="80000"/>
              </a:lnSpc>
              <a:tabLst>
                <a:tab pos="449263" algn="l"/>
              </a:tabLst>
            </a:pPr>
            <a:r>
              <a:rPr lang="ru-RU" altLang="fr-FR" sz="1800" dirty="0">
                <a:latin typeface="+mj-lt"/>
                <a:ea typeface="Calibri" pitchFamily="34" charset="0"/>
                <a:cs typeface="Calibri" pitchFamily="34" charset="0"/>
              </a:rPr>
              <a:t> ВЫРАБОТКА ЭНЕРГИИ ИЗ ОТРАБОТАННОГО ТЕПЛА </a:t>
            </a:r>
            <a:endParaRPr lang="en-US" altLang="fr-FR" sz="1800" dirty="0">
              <a:latin typeface="+mj-lt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7" name="Picture 3" descr="turboexpand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2600" y="1066800"/>
            <a:ext cx="2896369" cy="2327101"/>
          </a:xfrm>
          <a:prstGeom prst="roundRect">
            <a:avLst>
              <a:gd name="adj" fmla="val 8374"/>
            </a:avLst>
          </a:prstGeom>
          <a:noFill/>
          <a:ln w="158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4" name="Rectangle 2"/>
          <p:cNvSpPr txBox="1">
            <a:spLocks noChangeArrowheads="1"/>
          </p:cNvSpPr>
          <p:nvPr/>
        </p:nvSpPr>
        <p:spPr bwMode="auto">
          <a:xfrm>
            <a:off x="337229" y="868274"/>
            <a:ext cx="7734300" cy="332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912813"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SzTx/>
            </a:pPr>
            <a:r>
              <a:rPr lang="ru-RU" altLang="fr-FR" b="1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Области применения</a:t>
            </a:r>
            <a:endParaRPr lang="en-US" altLang="fr-FR" b="1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7993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xpanderAni2016V2">
            <a:hlinkClick r:id="" action="ppaction://media"/>
            <a:extLst>
              <a:ext uri="{FF2B5EF4-FFF2-40B4-BE49-F238E27FC236}">
                <a16:creationId xmlns:a16="http://schemas.microsoft.com/office/drawing/2014/main" id="{D7C6F218-6E4F-4DDD-95E4-1FA5AF3F2902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92175" y="1728788"/>
            <a:ext cx="7358063" cy="4138612"/>
          </a:xfrm>
        </p:spPr>
      </p:pic>
      <p:sp>
        <p:nvSpPr>
          <p:cNvPr id="3" name="Дата 2">
            <a:extLst>
              <a:ext uri="{FF2B5EF4-FFF2-40B4-BE49-F238E27FC236}">
                <a16:creationId xmlns:a16="http://schemas.microsoft.com/office/drawing/2014/main" id="{4A1C4D5E-13DC-4A30-A00B-1850C25C116A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fld id="{D6D8F94A-0CDF-F340-977A-C90BCB4EE10C}" type="datetime1">
              <a:rPr lang="sv-SE" smtClean="0"/>
              <a:t>2017-10-03</a:t>
            </a:fld>
            <a:endParaRPr lang="en-GB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C368FB9-DDAF-4DBB-91E3-B4CFDDB85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Slide </a:t>
            </a:r>
            <a:fld id="{F29293AB-9AE5-4A3A-8BD1-7FB6AD59B413}" type="slidenum">
              <a:rPr lang="en-GB" smtClean="0"/>
              <a:pPr/>
              <a:t>30</a:t>
            </a:fld>
            <a:endParaRPr lang="en-GB" dirty="0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B5DCC580-FE33-4B51-9563-E478265C8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591" y="260648"/>
            <a:ext cx="7992000" cy="492443"/>
          </a:xfrm>
        </p:spPr>
        <p:txBody>
          <a:bodyPr/>
          <a:lstStyle/>
          <a:p>
            <a:r>
              <a:rPr lang="ru-RU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Турбодетандеры</a:t>
            </a:r>
            <a:endParaRPr lang="ru-RU" dirty="0"/>
          </a:p>
        </p:txBody>
      </p:sp>
      <p:pic>
        <p:nvPicPr>
          <p:cNvPr id="6" name="ExpanderAni2016V2">
            <a:hlinkClick r:id="" action="ppaction://media"/>
            <a:extLst>
              <a:ext uri="{FF2B5EF4-FFF2-40B4-BE49-F238E27FC236}">
                <a16:creationId xmlns:a16="http://schemas.microsoft.com/office/drawing/2014/main" id="{1D03B0C2-6478-431D-BE40-3393741CB8A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0250" y="1173145"/>
            <a:ext cx="8294198" cy="4665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527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/>
          <a:srcRect t="1257" b="2271"/>
          <a:stretch>
            <a:fillRect/>
          </a:stretch>
        </p:blipFill>
        <p:spPr bwMode="auto">
          <a:xfrm>
            <a:off x="5814610" y="3573016"/>
            <a:ext cx="3179182" cy="2111176"/>
          </a:xfrm>
          <a:prstGeom prst="roundRect">
            <a:avLst>
              <a:gd name="adj" fmla="val 8374"/>
            </a:avLst>
          </a:prstGeom>
          <a:noFill/>
          <a:ln w="15875">
            <a:noFill/>
            <a:miter lim="800000"/>
            <a:headEnd/>
            <a:tailEnd/>
          </a:ln>
        </p:spPr>
      </p:pic>
      <p:sp>
        <p:nvSpPr>
          <p:cNvPr id="13" name="ZoneTexte 12"/>
          <p:cNvSpPr txBox="1"/>
          <p:nvPr/>
        </p:nvSpPr>
        <p:spPr>
          <a:xfrm>
            <a:off x="0" y="1933575"/>
            <a:ext cx="4214813" cy="461962"/>
          </a:xfrm>
          <a:prstGeom prst="rect">
            <a:avLst/>
          </a:prstGeom>
          <a:solidFill>
            <a:schemeClr val="accent1">
              <a:lumMod val="50000"/>
              <a:alpha val="79000"/>
            </a:schemeClr>
          </a:solidFill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</a:pPr>
            <a:r>
              <a:rPr lang="ru-RU" altLang="fr-FR" b="1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Турбодетандеры  </a:t>
            </a:r>
            <a:r>
              <a:rPr lang="fr-FR" altLang="fr-FR" b="1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&gt;</a:t>
            </a:r>
            <a:r>
              <a:rPr lang="ru-RU" altLang="fr-FR" b="1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fr-FR" altLang="fr-FR" b="1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590</a:t>
            </a:r>
            <a:r>
              <a:rPr lang="ru-RU" altLang="fr-FR" b="1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ед.</a:t>
            </a:r>
            <a:endParaRPr lang="fr-FR" altLang="fr-FR" b="1" dirty="0">
              <a:solidFill>
                <a:schemeClr val="bg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graphicFrame>
        <p:nvGraphicFramePr>
          <p:cNvPr id="14" name="Tableau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3207999"/>
              </p:ext>
            </p:extLst>
          </p:nvPr>
        </p:nvGraphicFramePr>
        <p:xfrm>
          <a:off x="19050" y="2429817"/>
          <a:ext cx="4195763" cy="1649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367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9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3723">
                <a:tc>
                  <a:txBody>
                    <a:bodyPr/>
                    <a:lstStyle/>
                    <a:p>
                      <a:pPr algn="l"/>
                      <a:r>
                        <a:rPr lang="ru-RU" sz="3100" noProof="0" dirty="0"/>
                        <a:t>Процесс</a:t>
                      </a:r>
                      <a:endParaRPr lang="en-US" sz="3100" noProof="0" dirty="0"/>
                    </a:p>
                  </a:txBody>
                  <a:tcPr marL="153444" marR="153444" marT="76749" marB="7674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b="1" kern="1200" noProof="0" dirty="0">
                          <a:solidFill>
                            <a:schemeClr val="bg1"/>
                          </a:solidFill>
                          <a:latin typeface="ChevinMedium" pitchFamily="2" charset="0"/>
                          <a:ea typeface="+mn-ea"/>
                          <a:cs typeface="+mn-cs"/>
                        </a:rPr>
                        <a:t>Ед</a:t>
                      </a:r>
                      <a:endParaRPr lang="en-US" sz="2400" b="1" kern="1200" noProof="0" dirty="0">
                        <a:solidFill>
                          <a:schemeClr val="bg1"/>
                        </a:solidFill>
                        <a:latin typeface="ChevinMedium" pitchFamily="2" charset="0"/>
                        <a:ea typeface="+mn-ea"/>
                        <a:cs typeface="+mn-cs"/>
                      </a:endParaRPr>
                    </a:p>
                  </a:txBody>
                  <a:tcPr marL="153444" marR="153444" marT="76749" marB="76749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1655">
                <a:tc>
                  <a:txBody>
                    <a:bodyPr/>
                    <a:lstStyle/>
                    <a:p>
                      <a:pPr lvl="1"/>
                      <a:r>
                        <a:rPr lang="ru-RU" sz="2000" noProof="0" dirty="0"/>
                        <a:t>Подготовка газа</a:t>
                      </a:r>
                      <a:endParaRPr lang="en-US" sz="2000" noProof="0" dirty="0"/>
                    </a:p>
                  </a:txBody>
                  <a:tcPr marL="153444" marR="153444" marT="76749" marB="767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0" b="1" noProof="0" dirty="0"/>
                    </a:p>
                  </a:txBody>
                  <a:tcPr marL="153444" marR="153444" marT="76749" marB="76749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1655">
                <a:tc>
                  <a:txBody>
                    <a:bodyPr/>
                    <a:lstStyle/>
                    <a:p>
                      <a:pPr lvl="1"/>
                      <a:r>
                        <a:rPr lang="ru-RU" sz="2000" noProof="0" dirty="0"/>
                        <a:t>Нефтехимия</a:t>
                      </a:r>
                      <a:endParaRPr lang="en-US" sz="2000" noProof="0" dirty="0"/>
                    </a:p>
                  </a:txBody>
                  <a:tcPr marL="153444" marR="153444" marT="76749" marB="767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0" b="1" noProof="0" dirty="0"/>
                    </a:p>
                  </a:txBody>
                  <a:tcPr marL="153444" marR="153444" marT="76749" marB="76749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9" name="Picture 20" descr="логотип_вар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550" y="1055688"/>
            <a:ext cx="2736850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45" t="65633" r="40747" b="20695"/>
          <a:stretch>
            <a:fillRect/>
          </a:stretch>
        </p:blipFill>
        <p:spPr bwMode="auto">
          <a:xfrm>
            <a:off x="4494213" y="4833938"/>
            <a:ext cx="1085850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6370" y="836712"/>
            <a:ext cx="2853468" cy="2318018"/>
          </a:xfrm>
          <a:prstGeom prst="roundRect">
            <a:avLst>
              <a:gd name="adj" fmla="val 3256"/>
            </a:avLst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1" name="Rectangle 2"/>
          <p:cNvSpPr>
            <a:spLocks noGrp="1" noChangeArrowheads="1"/>
          </p:cNvSpPr>
          <p:nvPr>
            <p:ph type="title"/>
          </p:nvPr>
        </p:nvSpPr>
        <p:spPr>
          <a:xfrm>
            <a:off x="498213" y="260648"/>
            <a:ext cx="7992000" cy="492443"/>
          </a:xfrm>
        </p:spPr>
        <p:txBody>
          <a:bodyPr/>
          <a:lstStyle/>
          <a:p>
            <a:r>
              <a:rPr lang="ru-RU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Турбодетандеры</a:t>
            </a:r>
            <a:endParaRPr lang="en-US" altLang="fr-FR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16" name="Picture 34" descr="peopl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850" y="3890963"/>
            <a:ext cx="741363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850" y="5962650"/>
            <a:ext cx="7937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8"/>
          <a:stretch>
            <a:fillRect/>
          </a:stretch>
        </p:blipFill>
        <p:spPr bwMode="auto">
          <a:xfrm>
            <a:off x="4410075" y="2301875"/>
            <a:ext cx="14112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" descr="\\bell\communication\affairesCom\834-09 LISTE REFERENCES OIL AND GAS -  MISE A JOUR\LOGOS END-USER A RAJOUTER\GeliymashLogo-(2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5913" y="1752600"/>
            <a:ext cx="1741487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19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49" t="18536" r="49692" b="74390"/>
          <a:stretch>
            <a:fillRect/>
          </a:stretch>
        </p:blipFill>
        <p:spPr bwMode="auto">
          <a:xfrm>
            <a:off x="4043363" y="2963863"/>
            <a:ext cx="1857375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2"/>
          <p:cNvSpPr txBox="1">
            <a:spLocks noChangeArrowheads="1"/>
          </p:cNvSpPr>
          <p:nvPr/>
        </p:nvSpPr>
        <p:spPr bwMode="auto">
          <a:xfrm>
            <a:off x="285750" y="941388"/>
            <a:ext cx="773430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912813"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defTabSz="912813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SzTx/>
            </a:pPr>
            <a:r>
              <a:rPr lang="ru-RU" altLang="fr-FR" sz="1800" b="1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Референции</a:t>
            </a:r>
            <a:endParaRPr lang="en-US" altLang="fr-FR" sz="1800" b="1">
              <a:solidFill>
                <a:srgbClr val="FF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802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FA88E87D-104B-4B20-9578-EB602D68601B}" type="slidenum">
              <a:rPr lang="en-US" altLang="en-US"/>
              <a:pPr/>
              <a:t>32</a:t>
            </a:fld>
            <a:endParaRPr lang="en-US" altLang="en-US"/>
          </a:p>
        </p:txBody>
      </p:sp>
      <p:graphicFrame>
        <p:nvGraphicFramePr>
          <p:cNvPr id="532484" name="Object 4" descr="Blue tissue paper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804467"/>
              </p:ext>
            </p:extLst>
          </p:nvPr>
        </p:nvGraphicFramePr>
        <p:xfrm>
          <a:off x="4243756" y="1099956"/>
          <a:ext cx="4870483" cy="3655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1" name="Acrobat Document" r:id="rId3" imgW="21640672" imgH="16230504" progId="AcroExch.Document.7">
                  <p:embed/>
                </p:oleObj>
              </mc:Choice>
              <mc:Fallback>
                <p:oleObj name="Acrobat Document" r:id="rId3" imgW="21640672" imgH="16230504" progId="AcroExch.Document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3756" y="1099956"/>
                        <a:ext cx="4870483" cy="365522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32485" name="Rectangle 5"/>
          <p:cNvSpPr>
            <a:spLocks/>
          </p:cNvSpPr>
          <p:nvPr/>
        </p:nvSpPr>
        <p:spPr bwMode="auto">
          <a:xfrm>
            <a:off x="5292080" y="5229200"/>
            <a:ext cx="3047471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ctr">
              <a:spcBef>
                <a:spcPct val="20000"/>
              </a:spcBef>
              <a:buFont typeface="Arial" panose="020B0604020202020204" pitchFamily="34" charset="0"/>
              <a:defRPr sz="30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spcBef>
                <a:spcPct val="20000"/>
              </a:spcBef>
              <a:buFont typeface="Arial" panose="020B0604020202020204" pitchFamily="34" charset="0"/>
              <a:defRPr sz="20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spcBef>
                <a:spcPct val="20000"/>
              </a:spcBef>
              <a:buFont typeface="Arial" panose="020B0604020202020204" pitchFamily="34" charset="0"/>
              <a:defRPr sz="24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spcBef>
                <a:spcPct val="20000"/>
              </a:spcBef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spcBef>
                <a:spcPct val="20000"/>
              </a:spcBef>
              <a:buFont typeface="Arial" panose="020B0604020202020204" pitchFamily="34" charset="0"/>
              <a:defRPr sz="1400">
                <a:solidFill>
                  <a:srgbClr val="4BACC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rgbClr val="4BACC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rgbClr val="4BACC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rgbClr val="4BACC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1400">
                <a:solidFill>
                  <a:srgbClr val="4BACC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1800" dirty="0"/>
              <a:t>ECM-4.0 </a:t>
            </a:r>
            <a:r>
              <a:rPr lang="ru-RU" altLang="en-US" sz="1800" dirty="0"/>
              <a:t>на </a:t>
            </a:r>
            <a:r>
              <a:rPr lang="ru-RU" altLang="en-US" sz="1800" dirty="0" err="1"/>
              <a:t>Кашагане</a:t>
            </a:r>
            <a:r>
              <a:rPr lang="ru-RU" altLang="en-US" sz="1800" dirty="0"/>
              <a:t>, Казахстан</a:t>
            </a:r>
            <a:endParaRPr lang="en-US" altLang="en-US" sz="1800" dirty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539382" y="214314"/>
            <a:ext cx="8072623" cy="493713"/>
          </a:xfrm>
          <a:prstGeom prst="rect">
            <a:avLst/>
          </a:prstGeom>
        </p:spPr>
        <p:txBody>
          <a:bodyPr vert="horz" wrap="square" lIns="91432" tIns="45716" rIns="91432" bIns="45716" rtlCol="0" anchor="t" anchorCtr="0"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600" b="1" i="1" kern="1200" cap="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600" b="1" i="1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600" b="1" i="1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600" b="1" i="1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600" b="1" i="1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600" b="1" i="1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600" b="1" i="1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600" b="1" i="1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600" b="1" i="1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altLang="en-US" i="0" dirty="0">
                <a:solidFill>
                  <a:srgbClr val="FF0000"/>
                </a:solidFill>
              </a:rPr>
              <a:t>Турбодетандер на магнитном подвесе</a:t>
            </a:r>
            <a:endParaRPr lang="en-US" altLang="en-US" i="0" dirty="0">
              <a:solidFill>
                <a:srgbClr val="FF0000"/>
              </a:solidFill>
            </a:endParaRPr>
          </a:p>
        </p:txBody>
      </p:sp>
      <p:sp>
        <p:nvSpPr>
          <p:cNvPr id="10" name="Rectangle 3"/>
          <p:cNvSpPr txBox="1">
            <a:spLocks/>
          </p:cNvSpPr>
          <p:nvPr/>
        </p:nvSpPr>
        <p:spPr>
          <a:xfrm>
            <a:off x="107504" y="1052736"/>
            <a:ext cx="4752528" cy="5112568"/>
          </a:xfrm>
          <a:prstGeom prst="rect">
            <a:avLst/>
          </a:prstGeom>
        </p:spPr>
        <p:txBody>
          <a:bodyPr/>
          <a:lstStyle>
            <a:lvl1pPr marL="257175" indent="-257175" algn="l" rtl="0" eaLnBrk="0" fontAlgn="base" hangingPunct="0">
              <a:lnSpc>
                <a:spcPct val="105000"/>
              </a:lnSpc>
              <a:spcBef>
                <a:spcPts val="1188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3400" indent="-276225" algn="l" rtl="0" eaLnBrk="0" fontAlgn="base" hangingPunct="0">
              <a:lnSpc>
                <a:spcPct val="105000"/>
              </a:lnSpc>
              <a:spcBef>
                <a:spcPts val="288"/>
              </a:spcBef>
              <a:spcAft>
                <a:spcPts val="288"/>
              </a:spcAft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52475" indent="-209550" algn="l" rtl="0" eaLnBrk="0" fontAlgn="base" hangingPunct="0">
              <a:lnSpc>
                <a:spcPct val="105000"/>
              </a:lnSpc>
              <a:spcBef>
                <a:spcPts val="163"/>
              </a:spcBef>
              <a:spcAft>
                <a:spcPts val="250"/>
              </a:spcAft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81075" indent="-228600" algn="l" rtl="0" eaLnBrk="0" fontAlgn="base" hangingPunct="0">
              <a:lnSpc>
                <a:spcPct val="105000"/>
              </a:lnSpc>
              <a:spcBef>
                <a:spcPts val="150"/>
              </a:spcBef>
              <a:spcAft>
                <a:spcPts val="150"/>
              </a:spcAft>
              <a:buFont typeface="Arial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09675" indent="-219075" algn="l" rtl="0" eaLnBrk="0" fontAlgn="base" hangingPunct="0">
              <a:lnSpc>
                <a:spcPct val="105000"/>
              </a:lnSpc>
              <a:spcBef>
                <a:spcPts val="138"/>
              </a:spcBef>
              <a:spcAft>
                <a:spcPts val="138"/>
              </a:spcAft>
              <a:buFont typeface="Arial" pitchFamily="34" charset="0"/>
              <a:buChar char="‒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3538" indent="-363538" defTabSz="966788">
              <a:lnSpc>
                <a:spcPct val="100000"/>
              </a:lnSpc>
              <a:spcBef>
                <a:spcPts val="600"/>
              </a:spcBef>
            </a:pPr>
            <a:r>
              <a:rPr lang="ru-RU" altLang="en-US" dirty="0">
                <a:solidFill>
                  <a:schemeClr val="tx2"/>
                </a:solidFill>
              </a:rPr>
              <a:t>Атлас Копко </a:t>
            </a:r>
            <a:r>
              <a:rPr lang="ru-RU" altLang="en-US" dirty="0" err="1">
                <a:solidFill>
                  <a:schemeClr val="tx2"/>
                </a:solidFill>
              </a:rPr>
              <a:t>Мафи</a:t>
            </a:r>
            <a:r>
              <a:rPr lang="ru-RU" altLang="en-US" dirty="0">
                <a:solidFill>
                  <a:schemeClr val="tx2"/>
                </a:solidFill>
              </a:rPr>
              <a:t> </a:t>
            </a:r>
            <a:r>
              <a:rPr lang="ru-RU" altLang="en-US" dirty="0" err="1">
                <a:solidFill>
                  <a:schemeClr val="tx2"/>
                </a:solidFill>
              </a:rPr>
              <a:t>Тренч</a:t>
            </a:r>
            <a:r>
              <a:rPr lang="ru-RU" altLang="en-US" dirty="0">
                <a:solidFill>
                  <a:schemeClr val="tx2"/>
                </a:solidFill>
              </a:rPr>
              <a:t> первый поставщик детандеров на магнитных подвесах </a:t>
            </a:r>
            <a:r>
              <a:rPr lang="en-US" altLang="en-US" dirty="0">
                <a:solidFill>
                  <a:schemeClr val="tx2"/>
                </a:solidFill>
              </a:rPr>
              <a:t>S2M</a:t>
            </a:r>
            <a:r>
              <a:rPr lang="ru-RU" altLang="en-US" dirty="0">
                <a:solidFill>
                  <a:schemeClr val="tx2"/>
                </a:solidFill>
              </a:rPr>
              <a:t> с</a:t>
            </a:r>
            <a:r>
              <a:rPr lang="en-US" altLang="en-US" dirty="0">
                <a:solidFill>
                  <a:schemeClr val="tx2"/>
                </a:solidFill>
              </a:rPr>
              <a:t>1993</a:t>
            </a:r>
          </a:p>
          <a:p>
            <a:pPr marL="363538" indent="-363538" defTabSz="966788">
              <a:lnSpc>
                <a:spcPct val="100000"/>
              </a:lnSpc>
              <a:spcBef>
                <a:spcPts val="600"/>
              </a:spcBef>
            </a:pPr>
            <a:r>
              <a:rPr lang="ru-RU" altLang="en-US" dirty="0">
                <a:solidFill>
                  <a:schemeClr val="tx2"/>
                </a:solidFill>
              </a:rPr>
              <a:t>Более чем</a:t>
            </a:r>
            <a:r>
              <a:rPr lang="en-US" altLang="en-US" dirty="0">
                <a:solidFill>
                  <a:schemeClr val="tx2"/>
                </a:solidFill>
              </a:rPr>
              <a:t> 125 </a:t>
            </a:r>
            <a:r>
              <a:rPr lang="ru-RU" altLang="en-US" dirty="0">
                <a:solidFill>
                  <a:schemeClr val="tx2"/>
                </a:solidFill>
              </a:rPr>
              <a:t>установок для углеводородных применений</a:t>
            </a:r>
            <a:r>
              <a:rPr lang="en-US" altLang="en-US" dirty="0">
                <a:solidFill>
                  <a:schemeClr val="tx2"/>
                </a:solidFill>
              </a:rPr>
              <a:t> </a:t>
            </a:r>
            <a:r>
              <a:rPr lang="ru-RU" altLang="en-US" dirty="0">
                <a:solidFill>
                  <a:schemeClr val="tx2"/>
                </a:solidFill>
              </a:rPr>
              <a:t>и более чем </a:t>
            </a:r>
            <a:r>
              <a:rPr lang="en-US" altLang="en-US" dirty="0">
                <a:solidFill>
                  <a:schemeClr val="tx2"/>
                </a:solidFill>
              </a:rPr>
              <a:t>2.5 </a:t>
            </a:r>
            <a:r>
              <a:rPr lang="ru-RU" altLang="en-US" dirty="0">
                <a:solidFill>
                  <a:schemeClr val="tx2"/>
                </a:solidFill>
              </a:rPr>
              <a:t>миллионов наработанных </a:t>
            </a:r>
            <a:r>
              <a:rPr lang="ru-RU" altLang="en-US" dirty="0" err="1">
                <a:solidFill>
                  <a:schemeClr val="tx2"/>
                </a:solidFill>
              </a:rPr>
              <a:t>эксплутационных</a:t>
            </a:r>
            <a:r>
              <a:rPr lang="ru-RU" altLang="en-US" dirty="0">
                <a:solidFill>
                  <a:schemeClr val="tx2"/>
                </a:solidFill>
              </a:rPr>
              <a:t> часов </a:t>
            </a:r>
          </a:p>
          <a:p>
            <a:pPr marL="363538" indent="-363538" defTabSz="966788">
              <a:lnSpc>
                <a:spcPct val="100000"/>
              </a:lnSpc>
              <a:spcBef>
                <a:spcPts val="600"/>
              </a:spcBef>
            </a:pPr>
            <a:r>
              <a:rPr lang="ru-RU" altLang="en-US" dirty="0">
                <a:solidFill>
                  <a:schemeClr val="tx2"/>
                </a:solidFill>
              </a:rPr>
              <a:t>Отслеженная надежность</a:t>
            </a:r>
            <a:r>
              <a:rPr lang="en-US" altLang="en-US" dirty="0">
                <a:solidFill>
                  <a:schemeClr val="tx2"/>
                </a:solidFill>
              </a:rPr>
              <a:t> 99.9%</a:t>
            </a:r>
          </a:p>
          <a:p>
            <a:pPr marL="363538" indent="-363538" defTabSz="966788">
              <a:lnSpc>
                <a:spcPct val="100000"/>
              </a:lnSpc>
              <a:spcBef>
                <a:spcPts val="600"/>
              </a:spcBef>
            </a:pPr>
            <a:r>
              <a:rPr lang="ru-RU" altLang="en-US" dirty="0">
                <a:solidFill>
                  <a:schemeClr val="tx2"/>
                </a:solidFill>
              </a:rPr>
              <a:t>Работа в очень жарком</a:t>
            </a:r>
            <a:r>
              <a:rPr lang="en-US" altLang="en-US" dirty="0">
                <a:solidFill>
                  <a:schemeClr val="tx2"/>
                </a:solidFill>
              </a:rPr>
              <a:t>/</a:t>
            </a:r>
            <a:r>
              <a:rPr lang="ru-RU" altLang="en-US" dirty="0">
                <a:solidFill>
                  <a:schemeClr val="tx2"/>
                </a:solidFill>
              </a:rPr>
              <a:t>очень холодном климате</a:t>
            </a:r>
            <a:endParaRPr lang="en-US" altLang="en-US" dirty="0">
              <a:solidFill>
                <a:schemeClr val="tx2"/>
              </a:solidFill>
            </a:endParaRPr>
          </a:p>
          <a:p>
            <a:pPr marL="0" indent="0" defTabSz="966788">
              <a:lnSpc>
                <a:spcPct val="100000"/>
              </a:lnSpc>
              <a:spcBef>
                <a:spcPts val="600"/>
              </a:spcBef>
              <a:buNone/>
            </a:pPr>
            <a:endParaRPr lang="en-US" altLang="en-US" dirty="0">
              <a:solidFill>
                <a:schemeClr val="tx2"/>
              </a:solidFill>
            </a:endParaRPr>
          </a:p>
          <a:p>
            <a:pPr marL="639763" lvl="1" indent="-363538" defTabSz="966788">
              <a:lnSpc>
                <a:spcPct val="100000"/>
              </a:lnSpc>
              <a:spcBef>
                <a:spcPts val="0"/>
              </a:spcBef>
            </a:pPr>
            <a:r>
              <a:rPr lang="ru-RU" altLang="en-US" dirty="0">
                <a:solidFill>
                  <a:schemeClr val="tx2"/>
                </a:solidFill>
              </a:rPr>
              <a:t>Северный Каспий,</a:t>
            </a:r>
            <a:r>
              <a:rPr lang="en-US" altLang="en-US" dirty="0">
                <a:solidFill>
                  <a:schemeClr val="tx2"/>
                </a:solidFill>
              </a:rPr>
              <a:t> </a:t>
            </a:r>
            <a:r>
              <a:rPr lang="ru-RU" altLang="en-US" dirty="0">
                <a:solidFill>
                  <a:schemeClr val="tx2"/>
                </a:solidFill>
              </a:rPr>
              <a:t>Казахстан</a:t>
            </a:r>
            <a:r>
              <a:rPr lang="en-US" altLang="en-US" dirty="0">
                <a:solidFill>
                  <a:schemeClr val="tx2"/>
                </a:solidFill>
              </a:rPr>
              <a:t> (2 ECM-4.0</a:t>
            </a:r>
            <a:r>
              <a:rPr lang="ru-RU" altLang="en-US" dirty="0">
                <a:solidFill>
                  <a:schemeClr val="tx2"/>
                </a:solidFill>
              </a:rPr>
              <a:t> установки</a:t>
            </a:r>
            <a:r>
              <a:rPr lang="en-US" altLang="en-US" dirty="0">
                <a:solidFill>
                  <a:schemeClr val="tx2"/>
                </a:solidFill>
              </a:rPr>
              <a:t>)</a:t>
            </a:r>
          </a:p>
          <a:p>
            <a:pPr marL="639763" lvl="1" indent="-363538" defTabSz="966788">
              <a:lnSpc>
                <a:spcPct val="100000"/>
              </a:lnSpc>
              <a:spcBef>
                <a:spcPts val="0"/>
              </a:spcBef>
            </a:pPr>
            <a:r>
              <a:rPr lang="ru-RU" altLang="en-US" dirty="0">
                <a:solidFill>
                  <a:schemeClr val="tx2"/>
                </a:solidFill>
              </a:rPr>
              <a:t>Канада</a:t>
            </a:r>
            <a:r>
              <a:rPr lang="en-US" altLang="en-US" dirty="0">
                <a:solidFill>
                  <a:schemeClr val="tx2"/>
                </a:solidFill>
              </a:rPr>
              <a:t> (8 </a:t>
            </a:r>
            <a:r>
              <a:rPr lang="ru-RU" altLang="en-US" dirty="0">
                <a:solidFill>
                  <a:schemeClr val="tx2"/>
                </a:solidFill>
              </a:rPr>
              <a:t>установок</a:t>
            </a:r>
            <a:r>
              <a:rPr lang="en-US" altLang="en-US" dirty="0">
                <a:solidFill>
                  <a:schemeClr val="tx2"/>
                </a:solidFill>
              </a:rPr>
              <a:t>) </a:t>
            </a:r>
          </a:p>
          <a:p>
            <a:pPr marL="639763" lvl="1" indent="-363538" defTabSz="966788">
              <a:lnSpc>
                <a:spcPct val="100000"/>
              </a:lnSpc>
              <a:spcBef>
                <a:spcPts val="0"/>
              </a:spcBef>
            </a:pPr>
            <a:r>
              <a:rPr lang="ru-RU" altLang="en-US" dirty="0">
                <a:solidFill>
                  <a:schemeClr val="tx2"/>
                </a:solidFill>
              </a:rPr>
              <a:t>Пустыня Сахара, Египет и Алжир</a:t>
            </a:r>
            <a:endParaRPr lang="en-US" altLang="en-US" dirty="0">
              <a:solidFill>
                <a:schemeClr val="tx2"/>
              </a:solidFill>
            </a:endParaRPr>
          </a:p>
          <a:p>
            <a:pPr marL="639763" lvl="1" indent="-363538" defTabSz="966788">
              <a:lnSpc>
                <a:spcPct val="100000"/>
              </a:lnSpc>
              <a:spcBef>
                <a:spcPts val="0"/>
              </a:spcBef>
            </a:pPr>
            <a:r>
              <a:rPr lang="ru-RU" altLang="en-US" dirty="0">
                <a:solidFill>
                  <a:schemeClr val="tx2"/>
                </a:solidFill>
              </a:rPr>
              <a:t>Средний Восток</a:t>
            </a:r>
            <a:r>
              <a:rPr lang="en-US" altLang="en-US" dirty="0">
                <a:solidFill>
                  <a:schemeClr val="tx2"/>
                </a:solidFill>
              </a:rPr>
              <a:t> (</a:t>
            </a:r>
            <a:r>
              <a:rPr lang="ru-RU" altLang="en-US" dirty="0">
                <a:solidFill>
                  <a:schemeClr val="tx2"/>
                </a:solidFill>
              </a:rPr>
              <a:t>более чем 30 установок</a:t>
            </a:r>
            <a:r>
              <a:rPr lang="en-US" altLang="en-US" dirty="0">
                <a:solidFill>
                  <a:schemeClr val="tx2"/>
                </a:solidFill>
              </a:rPr>
              <a:t>)</a:t>
            </a:r>
          </a:p>
          <a:p>
            <a:pPr marL="363538" indent="-363538" defTabSz="966788">
              <a:lnSpc>
                <a:spcPct val="100000"/>
              </a:lnSpc>
              <a:spcBef>
                <a:spcPts val="0"/>
              </a:spcBef>
            </a:pPr>
            <a:endParaRPr lang="en-US" altLang="en-US" dirty="0"/>
          </a:p>
          <a:p>
            <a:pPr marL="363538" indent="-363538" defTabSz="966788">
              <a:lnSpc>
                <a:spcPct val="100000"/>
              </a:lnSpc>
              <a:spcBef>
                <a:spcPts val="0"/>
              </a:spcBef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928285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68" y="-27160"/>
            <a:ext cx="7780332" cy="6063975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7934B-A457-4EEF-91B6-BC2557061249}" type="slidenum">
              <a:rPr lang="en-US" altLang="en-US"/>
              <a:pPr/>
              <a:t>33</a:t>
            </a:fld>
            <a:endParaRPr lang="en-US" altLang="en-US"/>
          </a:p>
        </p:txBody>
      </p:sp>
      <p:sp>
        <p:nvSpPr>
          <p:cNvPr id="47923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13149"/>
            <a:ext cx="7992000" cy="12926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altLang="en-US" sz="2800" dirty="0">
                <a:solidFill>
                  <a:srgbClr val="FF0000"/>
                </a:solidFill>
              </a:rPr>
              <a:t>Высоко мощные</a:t>
            </a:r>
            <a:r>
              <a:rPr lang="en-US" altLang="en-US" sz="2800" dirty="0">
                <a:solidFill>
                  <a:srgbClr val="FF0000"/>
                </a:solidFill>
              </a:rPr>
              <a:t> / </a:t>
            </a:r>
            <a:r>
              <a:rPr lang="ru-RU" altLang="en-US" sz="2800" dirty="0">
                <a:solidFill>
                  <a:srgbClr val="FF0000"/>
                </a:solidFill>
              </a:rPr>
              <a:t>высоко производительные детандеры </a:t>
            </a:r>
            <a:r>
              <a:rPr lang="en-US" altLang="en-US" sz="2800" dirty="0">
                <a:solidFill>
                  <a:srgbClr val="FF0000"/>
                </a:solidFill>
              </a:rPr>
              <a:t>Al-</a:t>
            </a:r>
            <a:r>
              <a:rPr lang="en-US" altLang="en-US" sz="2800" dirty="0" err="1">
                <a:solidFill>
                  <a:srgbClr val="FF0000"/>
                </a:solidFill>
              </a:rPr>
              <a:t>Khaleej</a:t>
            </a:r>
            <a:r>
              <a:rPr lang="en-US" altLang="en-US" sz="2800" dirty="0">
                <a:solidFill>
                  <a:srgbClr val="FF0000"/>
                </a:solidFill>
              </a:rPr>
              <a:t> Gas 2 (AKG-2), </a:t>
            </a:r>
            <a:r>
              <a:rPr lang="ru-RU" altLang="en-US" sz="2800" dirty="0">
                <a:solidFill>
                  <a:srgbClr val="FF0000"/>
                </a:solidFill>
              </a:rPr>
              <a:t>Катар</a:t>
            </a:r>
            <a:endParaRPr lang="en-US" altLang="en-US" sz="2800" dirty="0">
              <a:solidFill>
                <a:srgbClr val="FF0000"/>
              </a:solidFill>
            </a:endParaRPr>
          </a:p>
        </p:txBody>
      </p:sp>
      <p:sp>
        <p:nvSpPr>
          <p:cNvPr id="479236" name="Rectangle 4"/>
          <p:cNvSpPr>
            <a:spLocks noChangeArrowheads="1"/>
          </p:cNvSpPr>
          <p:nvPr/>
        </p:nvSpPr>
        <p:spPr bwMode="auto">
          <a:xfrm>
            <a:off x="120528" y="4363758"/>
            <a:ext cx="7419699" cy="2535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3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altLang="en-US" sz="1800" b="0" dirty="0">
                <a:solidFill>
                  <a:schemeClr val="tx2"/>
                </a:solidFill>
              </a:rPr>
              <a:t>Мод. </a:t>
            </a:r>
            <a:r>
              <a:rPr lang="en-US" altLang="en-US" sz="1800" b="0" dirty="0">
                <a:solidFill>
                  <a:schemeClr val="tx2"/>
                </a:solidFill>
              </a:rPr>
              <a:t>ECM-5.0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altLang="en-US" sz="1800" b="0" dirty="0">
                <a:solidFill>
                  <a:schemeClr val="tx2"/>
                </a:solidFill>
              </a:rPr>
              <a:t>Мощность </a:t>
            </a:r>
            <a:r>
              <a:rPr lang="en-US" altLang="en-US" sz="1800" b="0" dirty="0">
                <a:solidFill>
                  <a:schemeClr val="tx2"/>
                </a:solidFill>
              </a:rPr>
              <a:t>9,800 </a:t>
            </a:r>
            <a:r>
              <a:rPr lang="ru-RU" altLang="en-US" sz="1800" b="0" dirty="0">
                <a:solidFill>
                  <a:schemeClr val="tx2"/>
                </a:solidFill>
              </a:rPr>
              <a:t>кВт</a:t>
            </a:r>
            <a:r>
              <a:rPr lang="en-US" altLang="en-US" sz="1800" b="0" dirty="0">
                <a:solidFill>
                  <a:schemeClr val="tx2"/>
                </a:solidFill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altLang="en-US" sz="1800" dirty="0">
                <a:solidFill>
                  <a:schemeClr val="tx2"/>
                </a:solidFill>
              </a:rPr>
              <a:t>Магнитный подвес с </a:t>
            </a:r>
            <a:r>
              <a:rPr lang="en-US" altLang="en-US" sz="1800" dirty="0">
                <a:solidFill>
                  <a:schemeClr val="tx2"/>
                </a:solidFill>
              </a:rPr>
              <a:t>240 </a:t>
            </a:r>
            <a:r>
              <a:rPr lang="ru-RU" altLang="en-US" sz="1800" dirty="0">
                <a:solidFill>
                  <a:schemeClr val="tx2"/>
                </a:solidFill>
              </a:rPr>
              <a:t>мм ротором</a:t>
            </a:r>
            <a:endParaRPr lang="en-US" altLang="en-US" sz="1800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altLang="en-US" sz="1800" b="0" dirty="0">
                <a:solidFill>
                  <a:schemeClr val="tx2"/>
                </a:solidFill>
              </a:rPr>
              <a:t>Два детандера в параллель установлены в </a:t>
            </a:r>
            <a:r>
              <a:rPr lang="en-US" altLang="en-US" sz="1800" b="0" dirty="0">
                <a:solidFill>
                  <a:schemeClr val="tx2"/>
                </a:solidFill>
              </a:rPr>
              <a:t>2009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altLang="en-US" sz="1800" b="0" dirty="0">
                <a:solidFill>
                  <a:schemeClr val="tx2"/>
                </a:solidFill>
              </a:rPr>
              <a:t>Специальный дизайн под производительность по газу</a:t>
            </a:r>
            <a:r>
              <a:rPr lang="en-US" altLang="en-US" sz="1800" b="0" dirty="0">
                <a:solidFill>
                  <a:schemeClr val="tx2"/>
                </a:solidFill>
              </a:rPr>
              <a:t> 1,400,000 </a:t>
            </a:r>
            <a:r>
              <a:rPr lang="ru-RU" altLang="en-US" sz="1800" b="0" dirty="0">
                <a:solidFill>
                  <a:schemeClr val="tx2"/>
                </a:solidFill>
              </a:rPr>
              <a:t>кг</a:t>
            </a:r>
            <a:r>
              <a:rPr lang="en-US" altLang="en-US" sz="1800" b="0" dirty="0">
                <a:solidFill>
                  <a:schemeClr val="tx2"/>
                </a:solidFill>
              </a:rPr>
              <a:t>/</a:t>
            </a:r>
            <a:r>
              <a:rPr lang="ru-RU" altLang="en-US" sz="1800" b="0" dirty="0">
                <a:solidFill>
                  <a:schemeClr val="tx2"/>
                </a:solidFill>
              </a:rPr>
              <a:t>ч</a:t>
            </a:r>
            <a:endParaRPr lang="en-US" altLang="en-US" sz="1800" b="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4976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4"/>
          <p:cNvSpPr txBox="1">
            <a:spLocks noChangeArrowheads="1"/>
          </p:cNvSpPr>
          <p:nvPr/>
        </p:nvSpPr>
        <p:spPr bwMode="auto">
          <a:xfrm>
            <a:off x="160338" y="2060575"/>
            <a:ext cx="257175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hangingPunct="1">
              <a:spcBef>
                <a:spcPct val="0"/>
              </a:spcBef>
              <a:buSzTx/>
            </a:pPr>
            <a:r>
              <a:rPr lang="ru-RU" altLang="fr-FR" sz="1800" b="1" dirty="0" err="1">
                <a:solidFill>
                  <a:schemeClr val="tx2"/>
                </a:solidFill>
                <a:latin typeface="Calibri" panose="020F0502020204030204" pitchFamily="34" charset="0"/>
              </a:rPr>
              <a:t>Криостар</a:t>
            </a:r>
            <a:endParaRPr lang="ru-RU" altLang="fr-FR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SzTx/>
            </a:pPr>
            <a:endParaRPr lang="ru-RU" altLang="fr-FR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SzTx/>
            </a:pPr>
            <a:r>
              <a:rPr lang="fr-FR" altLang="fr-FR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fr-FR" altLang="fr-FR" sz="1800" b="1" dirty="0" err="1">
                <a:solidFill>
                  <a:schemeClr val="tx2"/>
                </a:solidFill>
                <a:latin typeface="Calibri" panose="020F0502020204030204" pitchFamily="34" charset="0"/>
              </a:rPr>
              <a:t>Dolphin</a:t>
            </a:r>
            <a:r>
              <a:rPr lang="fr-FR" altLang="fr-FR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 – 6.6 MW @ 12.800 </a:t>
            </a:r>
            <a:r>
              <a:rPr lang="fr-FR" altLang="fr-FR" sz="1800" b="1" dirty="0" err="1">
                <a:solidFill>
                  <a:schemeClr val="tx2"/>
                </a:solidFill>
                <a:latin typeface="Calibri" panose="020F0502020204030204" pitchFamily="34" charset="0"/>
              </a:rPr>
              <a:t>rpm</a:t>
            </a:r>
            <a:r>
              <a:rPr lang="fr-FR" altLang="fr-FR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139452" y="1010851"/>
            <a:ext cx="40005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defTabSz="912813" eaLnBrk="0" hangingPunct="0">
              <a:lnSpc>
                <a:spcPct val="90000"/>
              </a:lnSpc>
              <a:defRPr/>
            </a:pPr>
            <a:r>
              <a:rPr lang="ru-RU" sz="2000" b="1" kern="0" dirty="0">
                <a:solidFill>
                  <a:schemeClr val="tx1">
                    <a:lumMod val="75000"/>
                  </a:schemeClr>
                </a:solidFill>
                <a:latin typeface="Calibri" panose="020F0502020204030204" pitchFamily="34" charset="0"/>
                <a:ea typeface="+mj-ea"/>
                <a:cs typeface="+mj-cs"/>
              </a:rPr>
              <a:t>Производство сжиженного газа</a:t>
            </a:r>
            <a:endParaRPr lang="fr-FR" sz="2000" b="1" kern="0" dirty="0">
              <a:solidFill>
                <a:schemeClr val="tx1">
                  <a:lumMod val="75000"/>
                </a:schemeClr>
              </a:solidFill>
              <a:latin typeface="Calibri" panose="020F0502020204030204" pitchFamily="34" charset="0"/>
              <a:ea typeface="+mj-ea"/>
              <a:cs typeface="+mj-cs"/>
            </a:endParaRPr>
          </a:p>
        </p:txBody>
      </p:sp>
      <p:pic>
        <p:nvPicPr>
          <p:cNvPr id="58373" name="Picture 34" descr="peop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3" y="5210175"/>
            <a:ext cx="741362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img-L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113" y="3212976"/>
            <a:ext cx="3243006" cy="2160240"/>
          </a:xfrm>
          <a:prstGeom prst="roundRect">
            <a:avLst>
              <a:gd name="adj" fmla="val 7303"/>
            </a:avLst>
          </a:prstGeom>
          <a:noFill/>
          <a:ln w="9525">
            <a:solidFill>
              <a:schemeClr val="accent4">
                <a:lumMod val="20000"/>
                <a:lumOff val="8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NG Ship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5210175"/>
            <a:ext cx="1793875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4" descr="compresseur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002" y="1158734"/>
            <a:ext cx="4282516" cy="1415331"/>
          </a:xfrm>
          <a:prstGeom prst="roundRect">
            <a:avLst>
              <a:gd name="adj" fmla="val 7303"/>
            </a:avLst>
          </a:prstGeom>
          <a:noFill/>
          <a:ln w="9525">
            <a:solidFill>
              <a:schemeClr val="accent4">
                <a:lumMod val="20000"/>
                <a:lumOff val="8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82563" y="4062413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2">
              <a:spcBef>
                <a:spcPct val="20000"/>
              </a:spcBef>
              <a:tabLst>
                <a:tab pos="854075" algn="l"/>
              </a:tabLst>
              <a:defRPr/>
            </a:pPr>
            <a:r>
              <a:rPr lang="ru-RU" b="1" kern="0" dirty="0">
                <a:solidFill>
                  <a:schemeClr val="tx2"/>
                </a:solidFill>
                <a:latin typeface="Calibri" panose="020F0502020204030204" pitchFamily="34" charset="0"/>
                <a:ea typeface="+mj-ea"/>
                <a:cs typeface="+mj-cs"/>
              </a:rPr>
              <a:t>Установок повторного сжижения и испарения для </a:t>
            </a:r>
            <a:r>
              <a:rPr lang="fr-FR" b="1" kern="0" dirty="0">
                <a:solidFill>
                  <a:schemeClr val="tx2"/>
                </a:solidFill>
                <a:latin typeface="Calibri" panose="020F0502020204030204" pitchFamily="34" charset="0"/>
                <a:ea typeface="+mj-ea"/>
                <a:cs typeface="+mj-cs"/>
              </a:rPr>
              <a:t>LNG </a:t>
            </a:r>
            <a:r>
              <a:rPr lang="ru-RU" b="1" kern="0" dirty="0">
                <a:solidFill>
                  <a:schemeClr val="tx2"/>
                </a:solidFill>
                <a:latin typeface="Calibri" panose="020F0502020204030204" pitchFamily="34" charset="0"/>
                <a:ea typeface="+mj-ea"/>
                <a:cs typeface="+mj-cs"/>
              </a:rPr>
              <a:t>газовозов.</a:t>
            </a:r>
            <a:endParaRPr lang="en-GB" b="1" kern="0" dirty="0">
              <a:solidFill>
                <a:schemeClr val="tx2"/>
              </a:solidFill>
              <a:latin typeface="Calibri" panose="020F0502020204030204" pitchFamily="34" charset="0"/>
              <a:ea typeface="+mj-ea"/>
              <a:cs typeface="+mj-cs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32863" y="346726"/>
            <a:ext cx="7992000" cy="44319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altLang="fr-FR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Турбодетандеры</a:t>
            </a:r>
            <a:endParaRPr lang="en-US" altLang="fr-FR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3812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buClr>
                <a:schemeClr val="tx2"/>
              </a:buClr>
              <a:defRPr sz="2200">
                <a:solidFill>
                  <a:srgbClr val="0066CC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chemeClr val="tx2"/>
              </a:buClr>
              <a:buChar char="•"/>
              <a:defRPr sz="2000">
                <a:solidFill>
                  <a:srgbClr val="0066CC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Font typeface="Arial Unicode MS" pitchFamily="34" charset="-128"/>
              <a:buChar char="-"/>
              <a:defRPr>
                <a:solidFill>
                  <a:srgbClr val="0066CC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Char char="•"/>
              <a:defRPr sz="1600">
                <a:solidFill>
                  <a:srgbClr val="0066CC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2"/>
              </a:buClr>
              <a:buFont typeface="Arial Unicode MS" pitchFamily="34" charset="-128"/>
              <a:buChar char="-"/>
              <a:defRPr sz="1400">
                <a:solidFill>
                  <a:srgbClr val="0066CC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 Unicode MS" pitchFamily="34" charset="-128"/>
              <a:buChar char="-"/>
              <a:defRPr sz="1400">
                <a:solidFill>
                  <a:srgbClr val="0066CC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 Unicode MS" pitchFamily="34" charset="-128"/>
              <a:buChar char="-"/>
              <a:defRPr sz="1400">
                <a:solidFill>
                  <a:srgbClr val="0066CC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 Unicode MS" pitchFamily="34" charset="-128"/>
              <a:buChar char="-"/>
              <a:defRPr sz="1400">
                <a:solidFill>
                  <a:srgbClr val="0066CC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 Unicode MS" pitchFamily="34" charset="-128"/>
              <a:buChar char="-"/>
              <a:defRPr sz="1400">
                <a:solidFill>
                  <a:srgbClr val="0066CC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</a:pPr>
            <a:fld id="{37198B4E-033A-4B4A-B070-0DAF3052C4EF}" type="slidenum">
              <a:rPr lang="en-US" altLang="en-US" sz="500" smtClean="0">
                <a:solidFill>
                  <a:schemeClr val="tx1"/>
                </a:solidFill>
                <a:latin typeface="Arial Unicode MS" pitchFamily="34" charset="-128"/>
              </a:rPr>
              <a:pPr eaLnBrk="1" hangingPunct="1">
                <a:spcBef>
                  <a:spcPct val="0"/>
                </a:spcBef>
                <a:buClrTx/>
              </a:pPr>
              <a:t>35</a:t>
            </a:fld>
            <a:endParaRPr lang="en-US" altLang="en-US" sz="500">
              <a:solidFill>
                <a:schemeClr val="tx1"/>
              </a:solidFill>
              <a:latin typeface="Arial Unicode MS" pitchFamily="34" charset="-128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992000" cy="923330"/>
          </a:xfrm>
        </p:spPr>
        <p:txBody>
          <a:bodyPr/>
          <a:lstStyle/>
          <a:p>
            <a:r>
              <a:rPr lang="ru-RU" sz="2800" kern="0" dirty="0">
                <a:solidFill>
                  <a:srgbClr val="FF0000"/>
                </a:solidFill>
              </a:rPr>
              <a:t>Почему применяют МП в турбодетандерах</a:t>
            </a:r>
            <a:br>
              <a:rPr lang="en-US" kern="0" dirty="0">
                <a:solidFill>
                  <a:srgbClr val="FF0000"/>
                </a:solidFill>
              </a:rPr>
            </a:br>
            <a:endParaRPr lang="en-US" dirty="0"/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827584" y="3189692"/>
            <a:ext cx="432048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indent="0" algn="just" defTabSz="912813">
              <a:spcBef>
                <a:spcPct val="30000"/>
              </a:spcBef>
              <a:buClr>
                <a:schemeClr val="tx2"/>
              </a:buClr>
              <a:defRPr/>
            </a:pPr>
            <a:endParaRPr lang="ru-RU" altLang="fr-FR" sz="1400" dirty="0">
              <a:latin typeface="+mn-lt"/>
            </a:endParaRPr>
          </a:p>
        </p:txBody>
      </p:sp>
      <p:sp>
        <p:nvSpPr>
          <p:cNvPr id="13" name="Rectangle 3"/>
          <p:cNvSpPr txBox="1">
            <a:spLocks/>
          </p:cNvSpPr>
          <p:nvPr/>
        </p:nvSpPr>
        <p:spPr>
          <a:xfrm>
            <a:off x="179512" y="1054456"/>
            <a:ext cx="7963324" cy="184892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4"/>
              </a:buClr>
              <a:buSzPts val="2000"/>
              <a:buFont typeface="Arial" pitchFamily="34" charset="0"/>
              <a:buNone/>
              <a:tabLst/>
              <a:defRPr sz="20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900" marR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66CC"/>
              </a:buClr>
              <a:buSzPct val="100000"/>
              <a:buFont typeface="Arial" panose="020B0604020202020204" pitchFamily="34" charset="0"/>
              <a:buChar char="•"/>
              <a:tabLst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2937" marR="0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66CC"/>
              </a:buClr>
              <a:buSzPct val="100000"/>
              <a:buFont typeface="Arial" panose="020B0604020202020204" pitchFamily="34" charset="0"/>
              <a:buChar char="-"/>
              <a:tabLst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01712" marR="0" indent="-28575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rgbClr val="0066CC"/>
              </a:buClr>
              <a:buSzPct val="100000"/>
              <a:buFont typeface="Arial" pitchFamily="34" charset="0"/>
              <a:buChar char="•"/>
              <a:tabLst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38263" indent="-265113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rgbClr val="0066CC"/>
              </a:buClr>
              <a:buFont typeface="Arial" pitchFamily="34" charset="0"/>
              <a:buChar char="-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buFontTx/>
              <a:buChar char="•"/>
            </a:pPr>
            <a:r>
              <a:rPr lang="ru-RU" altLang="fr-FR" sz="1600" dirty="0">
                <a:solidFill>
                  <a:schemeClr val="tx1"/>
                </a:solidFill>
              </a:rPr>
              <a:t>Повышенная частота вращения</a:t>
            </a:r>
            <a:endParaRPr lang="fr-FR" altLang="fr-FR" sz="1600" dirty="0">
              <a:solidFill>
                <a:schemeClr val="tx1"/>
              </a:solidFill>
            </a:endParaRPr>
          </a:p>
          <a:p>
            <a:pPr marL="457200" indent="-457200" algn="just">
              <a:buFontTx/>
              <a:buChar char="•"/>
            </a:pPr>
            <a:r>
              <a:rPr lang="ru-RU" altLang="fr-FR" sz="1600" dirty="0">
                <a:solidFill>
                  <a:schemeClr val="tx1"/>
                </a:solidFill>
              </a:rPr>
              <a:t>Отсутствие СГУ</a:t>
            </a:r>
          </a:p>
          <a:p>
            <a:pPr marL="457200" indent="-457200" algn="just">
              <a:buFontTx/>
              <a:buChar char="•"/>
            </a:pPr>
            <a:r>
              <a:rPr lang="ru-RU" altLang="fr-FR" sz="1600" dirty="0">
                <a:solidFill>
                  <a:schemeClr val="tx1"/>
                </a:solidFill>
              </a:rPr>
              <a:t>Автоматическая балансировка осевой нагрузки</a:t>
            </a:r>
          </a:p>
          <a:p>
            <a:pPr marL="457200" indent="-457200" algn="just">
              <a:buFontTx/>
              <a:buChar char="•"/>
            </a:pPr>
            <a:r>
              <a:rPr lang="ru-RU" altLang="fr-FR" sz="1600" dirty="0">
                <a:solidFill>
                  <a:schemeClr val="tx1"/>
                </a:solidFill>
              </a:rPr>
              <a:t>Повышенные роторно-динамические </a:t>
            </a:r>
            <a:r>
              <a:rPr lang="ru-RU" altLang="fr-FR" sz="1600" dirty="0" err="1">
                <a:solidFill>
                  <a:schemeClr val="tx1"/>
                </a:solidFill>
              </a:rPr>
              <a:t>хар-ки</a:t>
            </a:r>
            <a:endParaRPr lang="ru-RU" altLang="fr-FR" sz="1600" dirty="0">
              <a:solidFill>
                <a:schemeClr val="tx1"/>
              </a:solidFill>
            </a:endParaRPr>
          </a:p>
          <a:p>
            <a:pPr marL="457200" indent="-457200" algn="just">
              <a:buFontTx/>
              <a:buChar char="•"/>
            </a:pPr>
            <a:r>
              <a:rPr lang="ru-RU" altLang="fr-FR" sz="1600" dirty="0">
                <a:solidFill>
                  <a:schemeClr val="tx1"/>
                </a:solidFill>
              </a:rPr>
              <a:t>Активное подавление дисбаланса</a:t>
            </a: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179512" y="3357370"/>
            <a:ext cx="7416824" cy="307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just" defTabSz="912813">
              <a:spcBef>
                <a:spcPct val="30000"/>
              </a:spcBef>
              <a:buClr>
                <a:schemeClr val="tx2"/>
              </a:buClr>
              <a:buFontTx/>
              <a:buChar char="•"/>
              <a:defRPr/>
            </a:pPr>
            <a:r>
              <a:rPr lang="ru-RU" altLang="fr-FR" sz="1600" dirty="0">
                <a:latin typeface="+mn-lt"/>
              </a:rPr>
              <a:t>Повышенная надежность подшипников</a:t>
            </a:r>
            <a:endParaRPr lang="en-US" altLang="fr-FR" sz="1600" dirty="0">
              <a:latin typeface="+mn-lt"/>
            </a:endParaRPr>
          </a:p>
          <a:p>
            <a:pPr algn="just" defTabSz="912813">
              <a:spcBef>
                <a:spcPct val="30000"/>
              </a:spcBef>
              <a:buClr>
                <a:schemeClr val="tx2"/>
              </a:buClr>
              <a:buFontTx/>
              <a:buChar char="•"/>
              <a:defRPr/>
            </a:pPr>
            <a:r>
              <a:rPr lang="ru-RU" altLang="fr-FR" sz="1600" dirty="0">
                <a:latin typeface="+mn-lt"/>
              </a:rPr>
              <a:t>Нет опасности загрязнения процесса маслом</a:t>
            </a:r>
            <a:endParaRPr lang="en-US" altLang="fr-FR" sz="1600" dirty="0">
              <a:latin typeface="+mn-lt"/>
            </a:endParaRPr>
          </a:p>
          <a:p>
            <a:pPr algn="just" defTabSz="912813">
              <a:spcBef>
                <a:spcPct val="30000"/>
              </a:spcBef>
              <a:buClr>
                <a:schemeClr val="tx2"/>
              </a:buClr>
              <a:buFontTx/>
              <a:buChar char="•"/>
              <a:defRPr/>
            </a:pPr>
            <a:r>
              <a:rPr lang="ru-RU" altLang="fr-FR" sz="1600" dirty="0">
                <a:latin typeface="+mn-lt"/>
              </a:rPr>
              <a:t>Меньшая площадь и вес установки</a:t>
            </a:r>
            <a:endParaRPr lang="en-US" altLang="fr-FR" sz="1600" dirty="0">
              <a:latin typeface="+mn-lt"/>
            </a:endParaRPr>
          </a:p>
          <a:p>
            <a:pPr algn="just" defTabSz="912813">
              <a:spcBef>
                <a:spcPct val="30000"/>
              </a:spcBef>
              <a:buClr>
                <a:schemeClr val="tx2"/>
              </a:buClr>
              <a:buFontTx/>
              <a:buChar char="•"/>
              <a:defRPr/>
            </a:pPr>
            <a:r>
              <a:rPr lang="ru-RU" altLang="fr-FR" sz="1600" dirty="0">
                <a:latin typeface="+mn-lt"/>
              </a:rPr>
              <a:t>Более низкая стоимость обслуживания в течении срока службы</a:t>
            </a:r>
            <a:r>
              <a:rPr lang="en-US" altLang="fr-FR" sz="1600" dirty="0">
                <a:latin typeface="+mn-lt"/>
              </a:rPr>
              <a:t> </a:t>
            </a:r>
            <a:endParaRPr lang="ru-RU" altLang="fr-FR" sz="1600" dirty="0">
              <a:latin typeface="+mn-lt"/>
            </a:endParaRPr>
          </a:p>
          <a:p>
            <a:pPr algn="just" defTabSz="912813">
              <a:spcBef>
                <a:spcPct val="30000"/>
              </a:spcBef>
              <a:buClr>
                <a:schemeClr val="tx2"/>
              </a:buClr>
              <a:buFontTx/>
              <a:buChar char="•"/>
              <a:defRPr/>
            </a:pPr>
            <a:r>
              <a:rPr lang="ru-RU" altLang="fr-FR" sz="1600" dirty="0">
                <a:latin typeface="+mn-lt"/>
              </a:rPr>
              <a:t>Мониторинг работы установки без необходимости демонтажа агрегата</a:t>
            </a:r>
            <a:endParaRPr lang="en-US" altLang="fr-FR" sz="1600" dirty="0">
              <a:latin typeface="+mn-lt"/>
            </a:endParaRPr>
          </a:p>
          <a:p>
            <a:pPr algn="just" defTabSz="912813">
              <a:spcBef>
                <a:spcPct val="30000"/>
              </a:spcBef>
              <a:buClr>
                <a:schemeClr val="tx2"/>
              </a:buClr>
              <a:buFontTx/>
              <a:buChar char="•"/>
              <a:defRPr/>
            </a:pPr>
            <a:r>
              <a:rPr lang="ru-RU" altLang="fr-FR" sz="1600" dirty="0">
                <a:latin typeface="+mn-lt"/>
              </a:rPr>
              <a:t>Низкие потери в подшипниках</a:t>
            </a:r>
          </a:p>
          <a:p>
            <a:pPr algn="just" defTabSz="912813">
              <a:spcBef>
                <a:spcPct val="30000"/>
              </a:spcBef>
              <a:buClr>
                <a:schemeClr val="tx2"/>
              </a:buClr>
              <a:buFontTx/>
              <a:buChar char="•"/>
              <a:defRPr/>
            </a:pPr>
            <a:r>
              <a:rPr lang="ru-RU" sz="1600" dirty="0"/>
              <a:t>Масло не используется. Отсутствует риск ухудшения вязкости масла.</a:t>
            </a:r>
          </a:p>
          <a:p>
            <a:pPr algn="just" defTabSz="912813">
              <a:spcBef>
                <a:spcPct val="30000"/>
              </a:spcBef>
              <a:buClr>
                <a:schemeClr val="tx2"/>
              </a:buClr>
              <a:buFontTx/>
              <a:buChar char="•"/>
              <a:defRPr/>
            </a:pPr>
            <a:r>
              <a:rPr lang="ru-RU" sz="1600" dirty="0"/>
              <a:t>Система ЭМП передает всю информацию о машине через свой шкаф управления. Агрегатная часть содержит в 3 раза меньше инструментария.</a:t>
            </a:r>
            <a:endParaRPr lang="ru-RU" altLang="fr-FR" sz="1600" dirty="0">
              <a:latin typeface="+mn-lt"/>
            </a:endParaRPr>
          </a:p>
        </p:txBody>
      </p:sp>
      <p:pic>
        <p:nvPicPr>
          <p:cNvPr id="19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6422" y="1124744"/>
            <a:ext cx="3821526" cy="2952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78652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allAtOnce"/>
      <p:bldP spid="15" grpId="0" build="allAtOnce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2"/>
          <p:cNvSpPr>
            <a:spLocks noGrp="1"/>
          </p:cNvSpPr>
          <p:nvPr>
            <p:ph type="title"/>
          </p:nvPr>
        </p:nvSpPr>
        <p:spPr>
          <a:xfrm>
            <a:off x="568856" y="116632"/>
            <a:ext cx="7992000" cy="1477328"/>
          </a:xfrm>
        </p:spPr>
        <p:txBody>
          <a:bodyPr/>
          <a:lstStyle/>
          <a:p>
            <a:pPr algn="ctr"/>
            <a:r>
              <a:rPr lang="ru-RU" altLang="en-US" dirty="0">
                <a:solidFill>
                  <a:srgbClr val="FF0000"/>
                </a:solidFill>
              </a:rPr>
              <a:t>ШИРОКИЙ ТИПОРЯД ЭМП ДЛЯ ТУРБОДЕТАНДЕРОВ</a:t>
            </a:r>
            <a:r>
              <a:rPr lang="fr-FR" altLang="en-US" dirty="0">
                <a:solidFill>
                  <a:srgbClr val="FF0000"/>
                </a:solidFill>
              </a:rPr>
              <a:t> </a:t>
            </a:r>
            <a:br>
              <a:rPr lang="fr-FR" altLang="en-US" dirty="0"/>
            </a:br>
            <a:r>
              <a:rPr lang="ru-RU" altLang="en-US" dirty="0"/>
              <a:t>МОЩНОСТИ ОТ 500 кВт до 16 М</a:t>
            </a:r>
            <a:endParaRPr lang="fr-FR" altLang="en-US" dirty="0"/>
          </a:p>
        </p:txBody>
      </p:sp>
      <p:sp>
        <p:nvSpPr>
          <p:cNvPr id="4099" name="Rectangle 1"/>
          <p:cNvSpPr>
            <a:spLocks noChangeArrowheads="1"/>
          </p:cNvSpPr>
          <p:nvPr/>
        </p:nvSpPr>
        <p:spPr bwMode="auto">
          <a:xfrm>
            <a:off x="2555875" y="6296025"/>
            <a:ext cx="40179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30000"/>
              </a:spcBef>
              <a:buClr>
                <a:schemeClr val="tx2"/>
              </a:buClr>
              <a:defRPr sz="2200">
                <a:solidFill>
                  <a:srgbClr val="0066CC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chemeClr val="tx2"/>
              </a:buClr>
              <a:buChar char="•"/>
              <a:defRPr sz="2000">
                <a:solidFill>
                  <a:srgbClr val="0066CC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Font typeface="Arial Unicode MS" pitchFamily="34" charset="-128"/>
              <a:buChar char="-"/>
              <a:defRPr>
                <a:solidFill>
                  <a:srgbClr val="0066CC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Char char="•"/>
              <a:defRPr sz="1600">
                <a:solidFill>
                  <a:srgbClr val="0066CC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2"/>
              </a:buClr>
              <a:buFont typeface="Arial Unicode MS" pitchFamily="34" charset="-128"/>
              <a:buChar char="-"/>
              <a:defRPr sz="1400">
                <a:solidFill>
                  <a:srgbClr val="0066CC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 Unicode MS" pitchFamily="34" charset="-128"/>
              <a:buChar char="-"/>
              <a:defRPr sz="1400">
                <a:solidFill>
                  <a:srgbClr val="0066CC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 Unicode MS" pitchFamily="34" charset="-128"/>
              <a:buChar char="-"/>
              <a:defRPr sz="1400">
                <a:solidFill>
                  <a:srgbClr val="0066CC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 Unicode MS" pitchFamily="34" charset="-128"/>
              <a:buChar char="-"/>
              <a:defRPr sz="1400">
                <a:solidFill>
                  <a:srgbClr val="0066CC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 Unicode MS" pitchFamily="34" charset="-128"/>
              <a:buChar char="-"/>
              <a:defRPr sz="1400">
                <a:solidFill>
                  <a:srgbClr val="0066CC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</a:pPr>
            <a:r>
              <a:rPr lang="fr-FR" altLang="en-US" sz="1800" dirty="0">
                <a:solidFill>
                  <a:schemeClr val="tx1"/>
                </a:solidFill>
              </a:rPr>
              <a:t>* </a:t>
            </a:r>
            <a:r>
              <a:rPr lang="ru-RU" altLang="en-US" sz="1800" dirty="0">
                <a:solidFill>
                  <a:schemeClr val="tx1"/>
                </a:solidFill>
              </a:rPr>
              <a:t>по диаметру радиального подвеса</a:t>
            </a:r>
            <a:endParaRPr lang="fr-FR" altLang="en-US" sz="1800" dirty="0">
              <a:solidFill>
                <a:schemeClr val="tx1"/>
              </a:solidFill>
            </a:endParaRPr>
          </a:p>
        </p:txBody>
      </p:sp>
      <p:pic>
        <p:nvPicPr>
          <p:cNvPr id="4100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5"/>
            <a:ext cx="7273925" cy="535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14876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47" name="Espace réservé du numéro de diapositive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SzTx/>
            </a:pPr>
            <a:fld id="{4B5555A0-5317-4F52-ADC6-AFF767591576}" type="slidenum">
              <a:rPr lang="fr-FR" altLang="fr-FR" sz="1200" smtClean="0">
                <a:solidFill>
                  <a:schemeClr val="tx1"/>
                </a:solidFill>
                <a:latin typeface="Arial" pitchFamily="34" charset="0"/>
                <a:cs typeface="Times New Roman" pitchFamily="18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  <a:buSzTx/>
              </a:pPr>
              <a:t>37</a:t>
            </a:fld>
            <a:endParaRPr lang="fr-FR" altLang="fr-FR" sz="1200">
              <a:solidFill>
                <a:schemeClr val="tx1"/>
              </a:solidFill>
              <a:latin typeface="Arial" pitchFamily="34" charset="0"/>
              <a:cs typeface="Times New Roman" pitchFamily="18" charset="0"/>
            </a:endParaRPr>
          </a:p>
        </p:txBody>
      </p:sp>
      <p:sp>
        <p:nvSpPr>
          <p:cNvPr id="911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fr-FR">
                <a:latin typeface="Calibri" pitchFamily="34" charset="0"/>
                <a:ea typeface="Calibri" pitchFamily="34" charset="0"/>
                <a:cs typeface="Calibri" pitchFamily="34" charset="0"/>
              </a:rPr>
              <a:t>Подтвержденная надежность магнитных систем </a:t>
            </a:r>
            <a:r>
              <a:rPr lang="fr-FR" altLang="fr-FR">
                <a:latin typeface="Calibri" pitchFamily="34" charset="0"/>
                <a:ea typeface="Calibri" pitchFamily="34" charset="0"/>
                <a:cs typeface="Calibri" pitchFamily="34" charset="0"/>
              </a:rPr>
              <a:t>SKF</a:t>
            </a:r>
            <a:r>
              <a:rPr lang="ru-RU" altLang="fr-FR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endParaRPr lang="fr-FR" altLang="fr-FR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91138" name="Espace réservé du contenu 6" descr="map-monde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1" t="13394" r="1553" b="14499"/>
          <a:stretch>
            <a:fillRect/>
          </a:stretch>
        </p:blipFill>
        <p:spPr>
          <a:xfrm>
            <a:off x="0" y="785813"/>
            <a:ext cx="9144000" cy="5214937"/>
          </a:xfrm>
        </p:spPr>
      </p:pic>
      <p:pic>
        <p:nvPicPr>
          <p:cNvPr id="91139" name="Picture 3" descr="mask_to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"/>
            <a:ext cx="9175750" cy="139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42" name="Image 17" descr="palier02_Detoure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692150"/>
            <a:ext cx="1903412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à coins arrondis 21"/>
          <p:cNvSpPr/>
          <p:nvPr/>
        </p:nvSpPr>
        <p:spPr>
          <a:xfrm>
            <a:off x="0" y="1557338"/>
            <a:ext cx="6516688" cy="863600"/>
          </a:xfrm>
          <a:prstGeom prst="roundRect">
            <a:avLst/>
          </a:prstGeom>
          <a:solidFill>
            <a:schemeClr val="accent1">
              <a:alpha val="92000"/>
            </a:schemeClr>
          </a:solidFill>
          <a:ln>
            <a:noFill/>
          </a:ln>
          <a:effectLst>
            <a:outerShdw blurRad="101600" dist="25400" dir="5580000" sx="99000" sy="99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</a:pPr>
            <a:r>
              <a:rPr lang="ru-RU" altLang="fr-FR" sz="2000" b="1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Средняя межремонтная наработка </a:t>
            </a:r>
            <a:r>
              <a:rPr lang="ru-RU" altLang="fr-FR" sz="3200" b="1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250 000 </a:t>
            </a:r>
            <a:r>
              <a:rPr lang="ru-RU" altLang="fr-FR" sz="2000" b="1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часов</a:t>
            </a:r>
            <a:endParaRPr lang="fr-FR" altLang="fr-FR" sz="2000" b="1" dirty="0">
              <a:solidFill>
                <a:schemeClr val="bg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24" name="Rectangle à coins arrondis 23"/>
          <p:cNvSpPr/>
          <p:nvPr/>
        </p:nvSpPr>
        <p:spPr>
          <a:xfrm>
            <a:off x="0" y="3860800"/>
            <a:ext cx="6516688" cy="863600"/>
          </a:xfrm>
          <a:prstGeom prst="roundRect">
            <a:avLst/>
          </a:prstGeom>
          <a:solidFill>
            <a:schemeClr val="accent1">
              <a:alpha val="92000"/>
            </a:schemeClr>
          </a:solidFill>
          <a:ln>
            <a:noFill/>
          </a:ln>
          <a:effectLst>
            <a:outerShdw blurRad="101600" dist="25400" dir="5580000" sx="99000" sy="99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spcBef>
                <a:spcPct val="30000"/>
              </a:spcBef>
              <a:buSzPct val="120000"/>
              <a:defRPr sz="2400">
                <a:solidFill>
                  <a:srgbClr val="0066CC"/>
                </a:solidFill>
                <a:latin typeface="SKF Chevin Cyr" pitchFamily="2" charset="-52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>
                <a:solidFill>
                  <a:srgbClr val="0066CC"/>
                </a:solidFill>
                <a:latin typeface="SKF Chevin Cyr" pitchFamily="2" charset="-52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600">
                <a:solidFill>
                  <a:srgbClr val="0066CC"/>
                </a:solidFill>
                <a:latin typeface="SKF Chevin Cyr" pitchFamily="2" charset="-52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Char char="•"/>
              <a:defRPr sz="1500">
                <a:solidFill>
                  <a:srgbClr val="0066CC"/>
                </a:solidFill>
                <a:latin typeface="SKF Chevin Cyr" pitchFamily="2" charset="-52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EF4632"/>
              </a:buClr>
              <a:buSzPct val="105000"/>
              <a:buFont typeface="SKF Chevin Medium" pitchFamily="34" charset="0"/>
              <a:buChar char="–"/>
              <a:defRPr sz="1400">
                <a:solidFill>
                  <a:srgbClr val="0066CC"/>
                </a:solidFill>
                <a:latin typeface="SKF Chevin Cyr" pitchFamily="2" charset="-52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</a:pPr>
            <a:r>
              <a:rPr lang="ru-RU" altLang="fr-FR" sz="2000" b="1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Средняя межремонтная наработка </a:t>
            </a:r>
            <a:r>
              <a:rPr lang="ru-RU" altLang="fr-FR" sz="3200" b="1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70 000 </a:t>
            </a:r>
            <a:r>
              <a:rPr lang="ru-RU" altLang="fr-FR" sz="2000" b="1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часов</a:t>
            </a:r>
            <a:endParaRPr lang="fr-FR" altLang="fr-FR" sz="2000" b="1" dirty="0">
              <a:solidFill>
                <a:schemeClr val="bg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12" name="Picture 2" descr="D:\mes documents\Presentations\Gazprom\17 Gazprom dobitcha mars 2016\E300V2 - Oct 2015 - 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310" y="2808734"/>
            <a:ext cx="1846305" cy="2967732"/>
          </a:xfrm>
          <a:prstGeom prst="roundRect">
            <a:avLst>
              <a:gd name="adj" fmla="val 5630"/>
            </a:avLst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-53599"/>
            <a:ext cx="742798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fr-FR" sz="3200" b="1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Подтвержденная надежность магнитных систем </a:t>
            </a:r>
            <a:r>
              <a:rPr lang="fr-FR" altLang="fr-FR" sz="3200" b="1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SKF</a:t>
            </a:r>
            <a:r>
              <a:rPr lang="ru-RU" altLang="fr-FR" sz="3200" b="1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endParaRPr 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46089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исунок 6"/>
          <p:cNvSpPr>
            <a:spLocks noGrp="1"/>
          </p:cNvSpPr>
          <p:nvPr>
            <p:ph type="pic" sz="quarter" idx="24"/>
          </p:nvPr>
        </p:nvSpPr>
        <p:spPr>
          <a:xfrm>
            <a:off x="-1" y="-49696"/>
            <a:ext cx="9144001" cy="6858000"/>
          </a:xfrm>
        </p:spPr>
      </p:sp>
      <p:sp>
        <p:nvSpPr>
          <p:cNvPr id="8" name="Рисунок 7"/>
          <p:cNvSpPr>
            <a:spLocks noGrp="1"/>
          </p:cNvSpPr>
          <p:nvPr>
            <p:ph type="pic" sz="quarter" idx="39"/>
          </p:nvPr>
        </p:nvSpPr>
        <p:spPr/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7504" y="2047620"/>
            <a:ext cx="4176464" cy="1992066"/>
          </a:xfrm>
        </p:spPr>
        <p:txBody>
          <a:bodyPr vert="horz" wrap="square" lIns="91440" tIns="72000" rIns="91440" bIns="72000" rtlCol="0" anchor="ctr">
            <a:spAutoFit/>
          </a:bodyPr>
          <a:lstStyle/>
          <a:p>
            <a:r>
              <a:rPr lang="ru-RU" sz="2800" dirty="0"/>
              <a:t>Магнитные системы СКФ для подводного проекта</a:t>
            </a:r>
            <a:br>
              <a:rPr lang="fr-FR" sz="3600" dirty="0"/>
            </a:br>
            <a:endParaRPr lang="fr-FR" sz="3600" dirty="0"/>
          </a:p>
        </p:txBody>
      </p:sp>
      <p:pic>
        <p:nvPicPr>
          <p:cNvPr id="9" name="Picture 36" descr="C:\Users\LEPELLEY\Desktop\Video_accueil\Diapositiv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964" y="1556792"/>
            <a:ext cx="4860033" cy="364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29833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947" name="Groupe 9"/>
          <p:cNvGrpSpPr>
            <a:grpSpLocks/>
          </p:cNvGrpSpPr>
          <p:nvPr/>
        </p:nvGrpSpPr>
        <p:grpSpPr bwMode="auto">
          <a:xfrm>
            <a:off x="271463" y="695325"/>
            <a:ext cx="7658100" cy="5657850"/>
            <a:chOff x="3871913" y="1406624"/>
            <a:chExt cx="5272087" cy="4038600"/>
          </a:xfrm>
        </p:grpSpPr>
        <p:pic>
          <p:nvPicPr>
            <p:cNvPr id="11" name="Picture 4" descr="ol_subseaconcept_hr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71913" y="1406624"/>
              <a:ext cx="5272087" cy="40386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82954" name="Line 5"/>
            <p:cNvSpPr>
              <a:spLocks noChangeShapeType="1"/>
            </p:cNvSpPr>
            <p:nvPr/>
          </p:nvSpPr>
          <p:spPr bwMode="auto">
            <a:xfrm flipV="1">
              <a:off x="4032250" y="1443038"/>
              <a:ext cx="3013075" cy="119380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82955" name="Line 6"/>
            <p:cNvSpPr>
              <a:spLocks noChangeShapeType="1"/>
            </p:cNvSpPr>
            <p:nvPr/>
          </p:nvSpPr>
          <p:spPr bwMode="auto">
            <a:xfrm>
              <a:off x="4032250" y="2565400"/>
              <a:ext cx="0" cy="166370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82956" name="Text Box 7"/>
            <p:cNvSpPr txBox="1">
              <a:spLocks noChangeArrowheads="1"/>
            </p:cNvSpPr>
            <p:nvPr/>
          </p:nvSpPr>
          <p:spPr bwMode="auto">
            <a:xfrm>
              <a:off x="4713288" y="1828800"/>
              <a:ext cx="1089025" cy="2636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ru-RU" altLang="fr-FR" dirty="0">
                  <a:solidFill>
                    <a:schemeClr val="bg1"/>
                  </a:solidFill>
                  <a:latin typeface="Calibri" pitchFamily="34" charset="0"/>
                  <a:ea typeface="Calibri" pitchFamily="34" charset="0"/>
                  <a:cs typeface="Calibri" pitchFamily="34" charset="0"/>
                </a:rPr>
                <a:t>40</a:t>
              </a:r>
              <a:r>
                <a:rPr lang="fr-FR" altLang="fr-FR" dirty="0">
                  <a:solidFill>
                    <a:schemeClr val="bg1"/>
                  </a:solidFill>
                  <a:latin typeface="Calibri" pitchFamily="34" charset="0"/>
                  <a:ea typeface="Calibri" pitchFamily="34" charset="0"/>
                  <a:cs typeface="Calibri" pitchFamily="34" charset="0"/>
                </a:rPr>
                <a:t> km</a:t>
              </a:r>
            </a:p>
          </p:txBody>
        </p:sp>
        <p:sp>
          <p:nvSpPr>
            <p:cNvPr id="82957" name="Text Box 8"/>
            <p:cNvSpPr txBox="1">
              <a:spLocks noChangeArrowheads="1"/>
            </p:cNvSpPr>
            <p:nvPr/>
          </p:nvSpPr>
          <p:spPr bwMode="auto">
            <a:xfrm>
              <a:off x="3995738" y="2852738"/>
              <a:ext cx="1090612" cy="2636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fr-FR" altLang="fr-FR" dirty="0">
                  <a:solidFill>
                    <a:schemeClr val="bg1"/>
                  </a:solidFill>
                  <a:latin typeface="Calibri" pitchFamily="34" charset="0"/>
                  <a:ea typeface="Calibri" pitchFamily="34" charset="0"/>
                  <a:cs typeface="Calibri" pitchFamily="34" charset="0"/>
                </a:rPr>
                <a:t>-</a:t>
              </a:r>
              <a:r>
                <a:rPr lang="ru-RU" altLang="fr-FR" dirty="0">
                  <a:solidFill>
                    <a:schemeClr val="bg1"/>
                  </a:solidFill>
                  <a:latin typeface="Calibri" pitchFamily="34" charset="0"/>
                  <a:ea typeface="Calibri" pitchFamily="34" charset="0"/>
                  <a:cs typeface="Calibri" pitchFamily="34" charset="0"/>
                </a:rPr>
                <a:t>325</a:t>
              </a:r>
              <a:r>
                <a:rPr lang="fr-FR" altLang="fr-FR" dirty="0">
                  <a:solidFill>
                    <a:schemeClr val="bg1"/>
                  </a:solidFill>
                  <a:latin typeface="Calibri" pitchFamily="34" charset="0"/>
                  <a:ea typeface="Calibri" pitchFamily="34" charset="0"/>
                  <a:cs typeface="Calibri" pitchFamily="34" charset="0"/>
                </a:rPr>
                <a:t> m</a:t>
              </a:r>
            </a:p>
          </p:txBody>
        </p:sp>
      </p:grpSp>
      <p:sp>
        <p:nvSpPr>
          <p:cNvPr id="82949" name="ZoneTexte 1"/>
          <p:cNvSpPr txBox="1">
            <a:spLocks noChangeArrowheads="1"/>
          </p:cNvSpPr>
          <p:nvPr/>
        </p:nvSpPr>
        <p:spPr bwMode="auto">
          <a:xfrm>
            <a:off x="2781300" y="5159375"/>
            <a:ext cx="582295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ts val="600"/>
              </a:spcBef>
              <a:buSzPct val="120000"/>
              <a:buFont typeface="Arial" pitchFamily="34" charset="0"/>
              <a:buChar char="•"/>
            </a:pPr>
            <a:r>
              <a:rPr lang="ru-RU" altLang="fr-FR" b="1">
                <a:solidFill>
                  <a:schemeClr val="bg1"/>
                </a:solidFill>
              </a:rPr>
              <a:t>Дистанционное управление и диагностика</a:t>
            </a:r>
            <a:endParaRPr lang="en-US" altLang="fr-FR" b="1">
              <a:solidFill>
                <a:schemeClr val="bg1"/>
              </a:solidFill>
              <a:latin typeface="SKF Chevin Medium" pitchFamily="34" charset="0"/>
            </a:endParaRPr>
          </a:p>
          <a:p>
            <a:pPr eaLnBrk="1" hangingPunct="1">
              <a:spcBef>
                <a:spcPts val="600"/>
              </a:spcBef>
              <a:buSzPct val="120000"/>
              <a:buFont typeface="Arial" pitchFamily="34" charset="0"/>
              <a:buChar char="•"/>
            </a:pPr>
            <a:r>
              <a:rPr lang="ru-RU" altLang="fr-FR" b="1">
                <a:solidFill>
                  <a:schemeClr val="bg1"/>
                </a:solidFill>
              </a:rPr>
              <a:t>Компактные и интегрированные решения</a:t>
            </a:r>
            <a:endParaRPr lang="en-US" altLang="fr-FR">
              <a:solidFill>
                <a:schemeClr val="bg1"/>
              </a:solidFill>
              <a:latin typeface="SKF Chevin Medium" pitchFamily="34" charset="0"/>
            </a:endParaRPr>
          </a:p>
          <a:p>
            <a:pPr eaLnBrk="1" hangingPunct="1">
              <a:spcBef>
                <a:spcPts val="600"/>
              </a:spcBef>
              <a:buSzPct val="120000"/>
              <a:buFont typeface="Arial" pitchFamily="34" charset="0"/>
              <a:buChar char="•"/>
            </a:pPr>
            <a:r>
              <a:rPr lang="ru-RU" altLang="fr-FR" b="1">
                <a:solidFill>
                  <a:schemeClr val="bg1"/>
                </a:solidFill>
              </a:rPr>
              <a:t>Высокая эффективность и надежность</a:t>
            </a:r>
            <a:endParaRPr lang="en-US" altLang="fr-FR" b="1">
              <a:solidFill>
                <a:schemeClr val="bg1"/>
              </a:solidFill>
              <a:latin typeface="SKF Chevin Medium" pitchFamily="34" charset="0"/>
            </a:endParaRPr>
          </a:p>
        </p:txBody>
      </p:sp>
      <p:sp>
        <p:nvSpPr>
          <p:cNvPr id="82950" name="ZoneTexte 5"/>
          <p:cNvSpPr txBox="1">
            <a:spLocks noChangeArrowheads="1"/>
          </p:cNvSpPr>
          <p:nvPr/>
        </p:nvSpPr>
        <p:spPr bwMode="auto">
          <a:xfrm>
            <a:off x="4211638" y="1084263"/>
            <a:ext cx="37004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 altLang="fr-FR" b="1" dirty="0">
                <a:solidFill>
                  <a:schemeClr val="bg1"/>
                </a:solidFill>
                <a:cs typeface="Times New Roman" pitchFamily="18" charset="0"/>
              </a:rPr>
              <a:t>Подводная ДКС проект </a:t>
            </a:r>
            <a:r>
              <a:rPr lang="ru-RU" altLang="fr-FR" b="1" dirty="0" err="1">
                <a:solidFill>
                  <a:schemeClr val="bg1"/>
                </a:solidFill>
                <a:cs typeface="Times New Roman" pitchFamily="18" charset="0"/>
              </a:rPr>
              <a:t>Асгард</a:t>
            </a:r>
            <a:endParaRPr lang="en-US" altLang="fr-FR" b="1" dirty="0">
              <a:solidFill>
                <a:schemeClr val="bg1"/>
              </a:solidFill>
              <a:latin typeface="SKF Chevin Medium" pitchFamily="34" charset="0"/>
              <a:cs typeface="Times New Roman" pitchFamily="18" charset="0"/>
            </a:endParaRPr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107950" y="143659"/>
            <a:ext cx="872610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9pPr>
          </a:lstStyle>
          <a:p>
            <a: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ea typeface="Simsun (Founder Extended)"/>
                <a:cs typeface="Simsun (Founder Extended)"/>
              </a:rPr>
              <a:t>Подводный проект – революционное развитие технологии МП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</a:rPr>
              <a:t>.  </a:t>
            </a:r>
            <a:endParaRPr lang="en-GB" sz="28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5220072" y="378904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ZoneTexte 2"/>
          <p:cNvSpPr txBox="1"/>
          <p:nvPr/>
        </p:nvSpPr>
        <p:spPr>
          <a:xfrm>
            <a:off x="3667468" y="4164722"/>
            <a:ext cx="2427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21 MSm3 /d (gas)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38161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4" descr="C:\Users\LEPELLEY\Desktop\Video_accueil\Diapositive9b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2" t="13110" r="11128" b="17592"/>
          <a:stretch/>
        </p:blipFill>
        <p:spPr bwMode="auto">
          <a:xfrm>
            <a:off x="4237906" y="2903511"/>
            <a:ext cx="4762431" cy="3240212"/>
          </a:xfrm>
          <a:prstGeom prst="roundRect">
            <a:avLst>
              <a:gd name="adj" fmla="val 5630"/>
            </a:avLst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7950" y="143659"/>
            <a:ext cx="872610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9pPr>
          </a:lstStyle>
          <a:p>
            <a: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ea typeface="Simsun (Founder Extended)"/>
                <a:cs typeface="Simsun (Founder Extended)"/>
              </a:rPr>
              <a:t>Подводный проект – революционное развитие технологии МП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</a:rPr>
              <a:t>.  </a:t>
            </a:r>
            <a:endParaRPr lang="en-GB" sz="28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403648" y="764704"/>
            <a:ext cx="6264696" cy="637849"/>
          </a:xfrm>
          <a:prstGeom prst="rect">
            <a:avLst/>
          </a:prstGeom>
        </p:spPr>
        <p:txBody>
          <a:bodyPr vert="horz" wrap="square" lIns="91440" tIns="72000" rIns="91440" bIns="72000" rtlCol="0" anchor="ctr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0" b="1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ctr"/>
            <a:r>
              <a:rPr lang="ru-RU" altLang="fr-FR" sz="1600" dirty="0">
                <a:solidFill>
                  <a:srgbClr val="FF0000"/>
                </a:solidFill>
                <a:cs typeface="Arial" pitchFamily="34" charset="0"/>
              </a:rPr>
              <a:t>ЭГПА 11,5МВт – в эксплуатации с августа 2015г.</a:t>
            </a:r>
            <a:endParaRPr lang="fr-FR" altLang="fr-FR" sz="1600" dirty="0">
              <a:solidFill>
                <a:srgbClr val="FF0000"/>
              </a:solidFill>
              <a:cs typeface="Arial" pitchFamily="34" charset="0"/>
            </a:endParaRPr>
          </a:p>
          <a:p>
            <a:pPr marL="342900" indent="-342900" algn="ctr"/>
            <a:r>
              <a:rPr lang="fr-FR" altLang="fr-FR" sz="1600" dirty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ru-RU" altLang="fr-FR" sz="1600" dirty="0">
                <a:solidFill>
                  <a:srgbClr val="FF0000"/>
                </a:solidFill>
                <a:cs typeface="Arial" pitchFamily="34" charset="0"/>
              </a:rPr>
              <a:t>(более 20</a:t>
            </a:r>
            <a:r>
              <a:rPr lang="fr-FR" altLang="fr-FR" sz="1600" dirty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ru-RU" altLang="fr-FR" sz="1600" dirty="0">
                <a:solidFill>
                  <a:srgbClr val="FF0000"/>
                </a:solidFill>
                <a:cs typeface="Arial" pitchFamily="34" charset="0"/>
              </a:rPr>
              <a:t>000 часов)  100% надежности</a:t>
            </a:r>
            <a:endParaRPr lang="en-GB" altLang="fr-FR" sz="1600" dirty="0">
              <a:solidFill>
                <a:srgbClr val="FF0000"/>
              </a:solidFill>
              <a:cs typeface="Arial" pitchFamily="34" charset="0"/>
            </a:endParaRPr>
          </a:p>
        </p:txBody>
      </p:sp>
      <p:pic>
        <p:nvPicPr>
          <p:cNvPr id="7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618577"/>
            <a:ext cx="3618402" cy="4824536"/>
          </a:xfrm>
          <a:prstGeom prst="roundRect">
            <a:avLst>
              <a:gd name="adj" fmla="val 5630"/>
            </a:avLst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9183050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7950" y="143659"/>
            <a:ext cx="872610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9pPr>
          </a:lstStyle>
          <a:p>
            <a: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ea typeface="Simsun (Founder Extended)"/>
                <a:cs typeface="Simsun (Founder Extended)"/>
              </a:rPr>
              <a:t>Подводный проект – революционное развитие технологии МП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</a:rPr>
              <a:t>.  </a:t>
            </a:r>
            <a:endParaRPr lang="en-GB" sz="28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33388" y="666879"/>
            <a:ext cx="8075612" cy="391628"/>
          </a:xfrm>
          <a:prstGeom prst="rect">
            <a:avLst/>
          </a:prstGeom>
        </p:spPr>
        <p:txBody>
          <a:bodyPr vert="horz" lIns="91440" tIns="72000" rIns="91440" bIns="72000" rtlCol="0" anchor="ctr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0" b="1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/>
            <a:r>
              <a:rPr lang="ru-RU" altLang="fr-FR" sz="1600" dirty="0">
                <a:solidFill>
                  <a:schemeClr val="tx1"/>
                </a:solidFill>
                <a:cs typeface="Arial" pitchFamily="34" charset="0"/>
              </a:rPr>
              <a:t>Что на практике дает реализация СКФ «подводного» проекта</a:t>
            </a:r>
            <a:endParaRPr lang="en-GB" altLang="fr-FR" sz="16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56766" y="1161885"/>
            <a:ext cx="3926648" cy="884070"/>
          </a:xfrm>
          <a:prstGeom prst="rect">
            <a:avLst/>
          </a:prstGeom>
        </p:spPr>
        <p:txBody>
          <a:bodyPr vert="horz" wrap="square" lIns="91440" tIns="72000" rIns="91440" bIns="72000" rtlCol="0" anchor="ctr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0" b="1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fr-FR" sz="1600" dirty="0">
                <a:solidFill>
                  <a:srgbClr val="0066CC"/>
                </a:solidFill>
                <a:latin typeface="Calibri" panose="020F0502020204030204" pitchFamily="34" charset="0"/>
                <a:ea typeface="+mn-ea"/>
                <a:cs typeface="+mn-cs"/>
              </a:rPr>
              <a:t>8 лет работы НИОКР и 22 млн </a:t>
            </a:r>
            <a:r>
              <a:rPr lang="fr-FR" altLang="fr-FR" sz="1600" dirty="0">
                <a:solidFill>
                  <a:srgbClr val="0066CC"/>
                </a:solidFill>
                <a:latin typeface="Calibri" panose="020F0502020204030204" pitchFamily="34" charset="0"/>
                <a:ea typeface="+mn-ea"/>
                <a:cs typeface="+mn-cs"/>
              </a:rPr>
              <a:t>€</a:t>
            </a:r>
            <a:r>
              <a:rPr lang="ru-RU" altLang="fr-FR" sz="1600" dirty="0">
                <a:solidFill>
                  <a:srgbClr val="0066CC"/>
                </a:solidFill>
                <a:latin typeface="Calibri" panose="020F0502020204030204" pitchFamily="34" charset="0"/>
                <a:ea typeface="+mn-ea"/>
                <a:cs typeface="+mn-cs"/>
              </a:rPr>
              <a:t> инвестиций позволили разработать и испытать</a:t>
            </a:r>
          </a:p>
        </p:txBody>
      </p:sp>
      <p:pic>
        <p:nvPicPr>
          <p:cNvPr id="2050" name="Picture 2" descr="D:\mes documents\Presentations\Gazprom\17 Gazprom dobitcha mars 2016\E300V2 - Oct 2015 - 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440" y="3025810"/>
            <a:ext cx="2193948" cy="3526531"/>
          </a:xfrm>
          <a:prstGeom prst="roundRect">
            <a:avLst>
              <a:gd name="adj" fmla="val 5630"/>
            </a:avLst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99" t="10274" r="11015" b="15356"/>
          <a:stretch>
            <a:fillRect/>
          </a:stretch>
        </p:blipFill>
        <p:spPr bwMode="auto">
          <a:xfrm>
            <a:off x="3745224" y="1424090"/>
            <a:ext cx="1451560" cy="1601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80388" y="1638915"/>
            <a:ext cx="1143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211" y="4607786"/>
            <a:ext cx="2346630" cy="1637132"/>
          </a:xfrm>
          <a:prstGeom prst="rect">
            <a:avLst/>
          </a:prstGeom>
        </p:spPr>
      </p:pic>
      <p:pic>
        <p:nvPicPr>
          <p:cNvPr id="14" name="Imag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3120" y="3079698"/>
            <a:ext cx="1699721" cy="1464085"/>
          </a:xfrm>
          <a:prstGeom prst="roundRect">
            <a:avLst>
              <a:gd name="adj" fmla="val 5630"/>
            </a:avLst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" name="Groupe 20"/>
          <p:cNvGrpSpPr>
            <a:grpSpLocks/>
          </p:cNvGrpSpPr>
          <p:nvPr/>
        </p:nvGrpSpPr>
        <p:grpSpPr bwMode="auto">
          <a:xfrm>
            <a:off x="6772200" y="1315774"/>
            <a:ext cx="2554417" cy="1569118"/>
            <a:chOff x="5927618" y="1226611"/>
            <a:chExt cx="2942459" cy="1943606"/>
          </a:xfrm>
        </p:grpSpPr>
        <p:pic>
          <p:nvPicPr>
            <p:cNvPr id="16" name="Picture 2" descr="H:\Gubaidullin\PRESENTATION\SYMPOSIUM\2012\AMB-Subsea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9913" y="1226611"/>
              <a:ext cx="2278063" cy="1938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ZoneTexte 21"/>
            <p:cNvSpPr txBox="1">
              <a:spLocks noChangeArrowheads="1"/>
            </p:cNvSpPr>
            <p:nvPr/>
          </p:nvSpPr>
          <p:spPr bwMode="auto">
            <a:xfrm>
              <a:off x="5927618" y="2854376"/>
              <a:ext cx="2942459" cy="3158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Times New Roman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Times New Roman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Times New Roman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Times New Roman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Times New Roman" pitchFamily="18" charset="0"/>
                </a:defRPr>
              </a:lvl9pPr>
            </a:lstStyle>
            <a:p>
              <a:pPr algn="ctr" eaLnBrk="1" hangingPunct="1"/>
              <a:r>
                <a:rPr lang="ru-RU" altLang="fr-FR" sz="1600" dirty="0"/>
                <a:t>Капсулированный МП</a:t>
              </a: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133946" y="2143195"/>
            <a:ext cx="39476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altLang="fr-FR" dirty="0">
                <a:solidFill>
                  <a:srgbClr val="0066CC"/>
                </a:solidFill>
                <a:latin typeface="Calibri" panose="020F0502020204030204" pitchFamily="34" charset="0"/>
              </a:rPr>
              <a:t>Устойчивые к коррозийным условиям МП</a:t>
            </a:r>
          </a:p>
          <a:p>
            <a:endParaRPr lang="fr-FR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946" y="3431193"/>
            <a:ext cx="28524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altLang="fr-FR" dirty="0">
                <a:solidFill>
                  <a:srgbClr val="0066CC"/>
                </a:solidFill>
                <a:latin typeface="Calibri" panose="020F0502020204030204" pitchFamily="34" charset="0"/>
              </a:rPr>
              <a:t>«наземный» ШУ МП  (производная от подводного ШУ)</a:t>
            </a:r>
            <a:endParaRPr lang="en-GB" altLang="fr-FR" dirty="0">
              <a:solidFill>
                <a:srgbClr val="0066CC"/>
              </a:solidFill>
              <a:latin typeface="Calibri" panose="020F050202020403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7608" y="5025950"/>
            <a:ext cx="34642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altLang="fr-FR" dirty="0">
                <a:solidFill>
                  <a:srgbClr val="0066CC"/>
                </a:solidFill>
                <a:latin typeface="Calibri" panose="020F0502020204030204" pitchFamily="34" charset="0"/>
              </a:rPr>
              <a:t>Систему удаленного мониторинга и </a:t>
            </a:r>
            <a:r>
              <a:rPr lang="ru-RU" altLang="fr-FR" dirty="0" err="1">
                <a:solidFill>
                  <a:srgbClr val="0066CC"/>
                </a:solidFill>
                <a:latin typeface="Calibri" panose="020F0502020204030204" pitchFamily="34" charset="0"/>
              </a:rPr>
              <a:t>вибро</a:t>
            </a:r>
            <a:r>
              <a:rPr lang="ru-RU" altLang="fr-FR" dirty="0">
                <a:solidFill>
                  <a:srgbClr val="0066CC"/>
                </a:solidFill>
                <a:latin typeface="Calibri" panose="020F0502020204030204" pitchFamily="34" charset="0"/>
              </a:rPr>
              <a:t>-диагностики</a:t>
            </a:r>
            <a:endParaRPr lang="en-GB" altLang="fr-FR" dirty="0">
              <a:solidFill>
                <a:srgbClr val="0066CC"/>
              </a:solidFill>
              <a:latin typeface="Calibri" panose="020F0502020204030204" pitchFamily="34" charset="0"/>
            </a:endParaRPr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0026" y="3082873"/>
            <a:ext cx="1508100" cy="813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1" name="Connecteur droit 11"/>
          <p:cNvCxnSpPr/>
          <p:nvPr/>
        </p:nvCxnSpPr>
        <p:spPr bwMode="auto">
          <a:xfrm flipH="1">
            <a:off x="5862552" y="3896064"/>
            <a:ext cx="77600" cy="647719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accent5">
                <a:lumMod val="50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pic>
        <p:nvPicPr>
          <p:cNvPr id="22" name="Image 43" descr="powervault_md_3200i.pn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422057" y="4260729"/>
            <a:ext cx="880991" cy="694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3" name="Connecteur droit 54"/>
          <p:cNvCxnSpPr/>
          <p:nvPr/>
        </p:nvCxnSpPr>
        <p:spPr bwMode="auto">
          <a:xfrm flipV="1">
            <a:off x="5160598" y="4798801"/>
            <a:ext cx="591289" cy="11283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accent5">
                <a:lumMod val="50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6" name="Connecteur droit 11"/>
          <p:cNvCxnSpPr>
            <a:stCxn id="14" idx="1"/>
          </p:cNvCxnSpPr>
          <p:nvPr/>
        </p:nvCxnSpPr>
        <p:spPr bwMode="auto">
          <a:xfrm flipH="1" flipV="1">
            <a:off x="6014952" y="3431193"/>
            <a:ext cx="1308168" cy="380548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accent5">
                <a:lumMod val="50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9" name="Connecteur droit 11"/>
          <p:cNvCxnSpPr/>
          <p:nvPr/>
        </p:nvCxnSpPr>
        <p:spPr bwMode="auto">
          <a:xfrm flipH="1" flipV="1">
            <a:off x="6014952" y="3431193"/>
            <a:ext cx="1013174" cy="1234132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accent5">
                <a:lumMod val="50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98644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3" grpId="0"/>
      <p:bldP spid="1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 bwMode="auto">
          <a:xfrm>
            <a:off x="33164" y="1146051"/>
            <a:ext cx="8244669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/>
            </a:pPr>
            <a:r>
              <a:rPr lang="ru-RU" altLang="fr-FR" sz="1400" dirty="0">
                <a:solidFill>
                  <a:srgbClr val="0066CC"/>
                </a:solidFill>
                <a:latin typeface="SKF Chevin Medium"/>
                <a:cs typeface="Times New Roman"/>
              </a:rPr>
              <a:t>Решенные задачи</a:t>
            </a:r>
            <a:endParaRPr lang="en-US" altLang="fr-FR" sz="1400" dirty="0">
              <a:solidFill>
                <a:srgbClr val="0066CC"/>
              </a:solidFill>
              <a:latin typeface="SKF Chevin Medium"/>
              <a:cs typeface="Times New Roman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fr-FR" sz="1400" dirty="0">
                <a:solidFill>
                  <a:srgbClr val="0066CC"/>
                </a:solidFill>
              </a:rPr>
              <a:t>LV/HV </a:t>
            </a:r>
            <a:r>
              <a:rPr lang="ru-RU" altLang="fr-FR" sz="1400" dirty="0">
                <a:solidFill>
                  <a:srgbClr val="0066CC"/>
                </a:solidFill>
              </a:rPr>
              <a:t>коннекторы подводного исполнения </a:t>
            </a:r>
            <a:r>
              <a:rPr lang="en-US" altLang="fr-FR" sz="1400" dirty="0">
                <a:solidFill>
                  <a:srgbClr val="0066CC"/>
                </a:solidFill>
              </a:rPr>
              <a:t>(DEUTSCH)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ru-RU" altLang="fr-FR" sz="1400" dirty="0">
                <a:solidFill>
                  <a:srgbClr val="0066CC"/>
                </a:solidFill>
                <a:latin typeface="SKF Chevin Medium"/>
                <a:cs typeface="Times New Roman"/>
              </a:rPr>
              <a:t>Работа АМП во влажной среде </a:t>
            </a:r>
            <a:r>
              <a:rPr lang="fr-FR" altLang="fr-FR" sz="1400" dirty="0">
                <a:solidFill>
                  <a:srgbClr val="0066CC"/>
                </a:solidFill>
                <a:latin typeface="SKF Chevin Medium"/>
                <a:cs typeface="Times New Roman"/>
              </a:rPr>
              <a:t> (S2M)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ru-RU" altLang="fr-FR" sz="1400" i="1" dirty="0">
                <a:solidFill>
                  <a:srgbClr val="0066CC"/>
                </a:solidFill>
                <a:latin typeface="SKF Chevin Medium"/>
                <a:cs typeface="Times New Roman"/>
              </a:rPr>
              <a:t>Устойчивость к повышенному содержанию влаги</a:t>
            </a:r>
            <a:r>
              <a:rPr lang="fr-FR" altLang="fr-FR" sz="1400" i="1" dirty="0">
                <a:solidFill>
                  <a:srgbClr val="0066CC"/>
                </a:solidFill>
                <a:latin typeface="SKF Chevin Medium"/>
                <a:cs typeface="Times New Roman"/>
              </a:rPr>
              <a:t>/ </a:t>
            </a:r>
            <a:r>
              <a:rPr lang="fr-FR" altLang="fr-FR" sz="1400" i="1" dirty="0" err="1">
                <a:solidFill>
                  <a:srgbClr val="0066CC"/>
                </a:solidFill>
                <a:latin typeface="SKF Chevin Medium"/>
                <a:cs typeface="Times New Roman"/>
              </a:rPr>
              <a:t>Norsok</a:t>
            </a:r>
            <a:r>
              <a:rPr lang="fr-FR" altLang="fr-FR" sz="1400" i="1" dirty="0">
                <a:solidFill>
                  <a:srgbClr val="0066CC"/>
                </a:solidFill>
                <a:latin typeface="SKF Chevin Medium"/>
                <a:cs typeface="Times New Roman"/>
              </a:rPr>
              <a:t> - </a:t>
            </a:r>
            <a:r>
              <a:rPr lang="fr-FR" altLang="fr-FR" sz="1400" i="1" dirty="0" err="1">
                <a:solidFill>
                  <a:srgbClr val="0066CC"/>
                </a:solidFill>
                <a:latin typeface="SKF Chevin Medium"/>
                <a:cs typeface="Times New Roman"/>
              </a:rPr>
              <a:t>North</a:t>
            </a:r>
            <a:r>
              <a:rPr lang="fr-FR" altLang="fr-FR" sz="1400" i="1" dirty="0">
                <a:solidFill>
                  <a:srgbClr val="0066CC"/>
                </a:solidFill>
                <a:latin typeface="SKF Chevin Medium"/>
                <a:cs typeface="Times New Roman"/>
              </a:rPr>
              <a:t> </a:t>
            </a:r>
            <a:r>
              <a:rPr lang="fr-FR" altLang="fr-FR" sz="1400" i="1" dirty="0" err="1">
                <a:solidFill>
                  <a:srgbClr val="0066CC"/>
                </a:solidFill>
                <a:latin typeface="SKF Chevin Medium"/>
                <a:cs typeface="Times New Roman"/>
              </a:rPr>
              <a:t>Sea</a:t>
            </a:r>
            <a:r>
              <a:rPr lang="fr-FR" altLang="fr-FR" sz="1400" i="1" dirty="0">
                <a:solidFill>
                  <a:srgbClr val="0066CC"/>
                </a:solidFill>
                <a:latin typeface="SKF Chevin Medium"/>
                <a:cs typeface="Times New Roman"/>
              </a:rPr>
              <a:t> </a:t>
            </a:r>
            <a:r>
              <a:rPr lang="fr-FR" altLang="fr-FR" sz="1400" i="1" dirty="0" err="1">
                <a:solidFill>
                  <a:srgbClr val="0066CC"/>
                </a:solidFill>
                <a:latin typeface="SKF Chevin Medium"/>
                <a:cs typeface="Times New Roman"/>
              </a:rPr>
              <a:t>gas</a:t>
            </a:r>
            <a:endParaRPr lang="fr-FR" altLang="fr-FR" sz="1400" i="1" dirty="0">
              <a:solidFill>
                <a:srgbClr val="0066CC"/>
              </a:solidFill>
              <a:latin typeface="SKF Chevin Medium"/>
              <a:cs typeface="Times New Roman"/>
            </a:endParaRP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ru-RU" altLang="fr-FR" sz="1400" i="1" dirty="0">
                <a:solidFill>
                  <a:srgbClr val="0066CC"/>
                </a:solidFill>
                <a:latin typeface="SKF Chevin Medium"/>
                <a:cs typeface="Times New Roman"/>
              </a:rPr>
              <a:t>Устойчивость кабелей и соединений к высоким давлениям, затоплению, резкому разгерметизации</a:t>
            </a:r>
            <a:endParaRPr lang="fr-FR" altLang="fr-FR" sz="1400" i="1" dirty="0">
              <a:solidFill>
                <a:srgbClr val="0066CC"/>
              </a:solidFill>
              <a:latin typeface="SKF Chevin Medium"/>
              <a:cs typeface="Times New Roman"/>
            </a:endParaRP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ru-RU" altLang="fr-FR" sz="1400" i="1" dirty="0">
                <a:solidFill>
                  <a:srgbClr val="0066CC"/>
                </a:solidFill>
                <a:latin typeface="SKF Chevin Medium"/>
                <a:cs typeface="Times New Roman"/>
              </a:rPr>
              <a:t>Устойчивость температурных датчиков и датчиков скорости к жидкости</a:t>
            </a:r>
            <a:endParaRPr lang="fr-FR" altLang="fr-FR" sz="1400" i="1" dirty="0">
              <a:solidFill>
                <a:srgbClr val="0066CC"/>
              </a:solidFill>
              <a:latin typeface="SKF Chevin Medium"/>
              <a:cs typeface="Times New Roman"/>
            </a:endParaRP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altLang="fr-FR" sz="1400" i="1" dirty="0">
                <a:solidFill>
                  <a:srgbClr val="0066CC"/>
                </a:solidFill>
                <a:latin typeface="SKF Chevin Medium"/>
                <a:cs typeface="Times New Roman"/>
              </a:rPr>
              <a:t>&gt;3000</a:t>
            </a:r>
            <a:r>
              <a:rPr lang="ru-RU" altLang="fr-FR" sz="1400" i="1" dirty="0">
                <a:solidFill>
                  <a:srgbClr val="0066CC"/>
                </a:solidFill>
                <a:latin typeface="SKF Chevin Medium"/>
                <a:cs typeface="Times New Roman"/>
              </a:rPr>
              <a:t>ч</a:t>
            </a:r>
            <a:r>
              <a:rPr lang="fr-FR" altLang="fr-FR" sz="1400" i="1" dirty="0">
                <a:solidFill>
                  <a:srgbClr val="0066CC"/>
                </a:solidFill>
                <a:latin typeface="SKF Chevin Medium"/>
                <a:cs typeface="Times New Roman"/>
              </a:rPr>
              <a:t> </a:t>
            </a:r>
            <a:r>
              <a:rPr lang="ru-RU" altLang="fr-FR" sz="1400" i="1" dirty="0">
                <a:solidFill>
                  <a:srgbClr val="0066CC"/>
                </a:solidFill>
                <a:latin typeface="SKF Chevin Medium"/>
                <a:cs typeface="Times New Roman"/>
              </a:rPr>
              <a:t>испытаний</a:t>
            </a:r>
            <a:r>
              <a:rPr lang="fr-FR" altLang="fr-FR" sz="1400" i="1" dirty="0">
                <a:solidFill>
                  <a:srgbClr val="0066CC"/>
                </a:solidFill>
                <a:latin typeface="SKF Chevin Medium"/>
                <a:cs typeface="Times New Roman"/>
              </a:rPr>
              <a:t> </a:t>
            </a:r>
            <a:r>
              <a:rPr lang="ru-RU" altLang="fr-FR" sz="1400" i="1" dirty="0">
                <a:solidFill>
                  <a:srgbClr val="0066CC"/>
                </a:solidFill>
                <a:latin typeface="SKF Chevin Medium"/>
                <a:cs typeface="Times New Roman"/>
              </a:rPr>
              <a:t> по шкале </a:t>
            </a:r>
            <a:r>
              <a:rPr lang="fr-FR" altLang="fr-FR" sz="1400" i="1" dirty="0">
                <a:solidFill>
                  <a:srgbClr val="0066CC"/>
                </a:solidFill>
              </a:rPr>
              <a:t>1:1 </a:t>
            </a:r>
            <a:r>
              <a:rPr lang="ru-RU" altLang="fr-FR" sz="1400" i="1" dirty="0">
                <a:solidFill>
                  <a:srgbClr val="0066CC"/>
                </a:solidFill>
              </a:rPr>
              <a:t> реальных условий с коррозийным влажным газом</a:t>
            </a:r>
            <a:endParaRPr lang="en-US" altLang="fr-FR" sz="1400" i="1" dirty="0">
              <a:solidFill>
                <a:srgbClr val="0066CC"/>
              </a:solidFill>
              <a:latin typeface="SKF Chevin Medium"/>
              <a:cs typeface="Times New Roman"/>
            </a:endParaRPr>
          </a:p>
        </p:txBody>
      </p:sp>
      <p:grpSp>
        <p:nvGrpSpPr>
          <p:cNvPr id="18" name="Groupe 17"/>
          <p:cNvGrpSpPr>
            <a:grpSpLocks/>
          </p:cNvGrpSpPr>
          <p:nvPr/>
        </p:nvGrpSpPr>
        <p:grpSpPr bwMode="auto">
          <a:xfrm>
            <a:off x="7119612" y="862921"/>
            <a:ext cx="1938688" cy="2065558"/>
            <a:chOff x="5469716" y="955301"/>
            <a:chExt cx="1643266" cy="1618724"/>
          </a:xfrm>
        </p:grpSpPr>
        <p:pic>
          <p:nvPicPr>
            <p:cNvPr id="20" name="Image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199" t="10274" r="11015" b="15356"/>
            <a:stretch>
              <a:fillRect/>
            </a:stretch>
          </p:blipFill>
          <p:spPr bwMode="auto">
            <a:xfrm>
              <a:off x="5469716" y="955301"/>
              <a:ext cx="1482473" cy="1565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Rectangle 14"/>
            <p:cNvSpPr>
              <a:spLocks noChangeArrowheads="1"/>
            </p:cNvSpPr>
            <p:nvPr/>
          </p:nvSpPr>
          <p:spPr bwMode="auto">
            <a:xfrm>
              <a:off x="5729815" y="2389767"/>
              <a:ext cx="1383167" cy="184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Aft>
                  <a:spcPct val="30000"/>
                </a:spcAft>
                <a:buClr>
                  <a:schemeClr val="tx2"/>
                </a:buClr>
                <a:buChar char="•"/>
                <a:defRPr sz="2400">
                  <a:solidFill>
                    <a:srgbClr val="0066CC"/>
                  </a:solidFill>
                  <a:latin typeface="SKF Chevin Medium" charset="0"/>
                  <a:cs typeface="Times New Roman" pitchFamily="18" charset="0"/>
                </a:defRPr>
              </a:lvl1pPr>
              <a:lvl2pPr marL="742950" indent="-285750" eaLnBrk="0" hangingPunct="0">
                <a:spcAft>
                  <a:spcPct val="30000"/>
                </a:spcAft>
                <a:buClr>
                  <a:schemeClr val="tx2"/>
                </a:buClr>
                <a:buSzPct val="105000"/>
                <a:buChar char="•"/>
                <a:defRPr sz="2800">
                  <a:solidFill>
                    <a:srgbClr val="0066CC"/>
                  </a:solidFill>
                  <a:latin typeface="SKF Chevin Medium" charset="0"/>
                  <a:cs typeface="Times New Roman" pitchFamily="18" charset="0"/>
                </a:defRPr>
              </a:lvl2pPr>
              <a:lvl3pPr marL="1143000" indent="-228600" eaLnBrk="0" hangingPunct="0">
                <a:spcAft>
                  <a:spcPct val="30000"/>
                </a:spcAft>
                <a:buClr>
                  <a:schemeClr val="tx2"/>
                </a:buClr>
                <a:buSzPct val="105000"/>
                <a:buFont typeface="Arial" pitchFamily="34" charset="0"/>
                <a:buChar char="–"/>
                <a:defRPr sz="1600">
                  <a:solidFill>
                    <a:srgbClr val="0066CC"/>
                  </a:solidFill>
                  <a:latin typeface="SKF Chevin Medium" charset="0"/>
                  <a:cs typeface="Times New Roman" pitchFamily="18" charset="0"/>
                </a:defRPr>
              </a:lvl3pPr>
              <a:lvl4pPr marL="1600200" indent="-228600" eaLnBrk="0" hangingPunct="0">
                <a:spcAft>
                  <a:spcPct val="30000"/>
                </a:spcAft>
                <a:buClr>
                  <a:schemeClr val="tx2"/>
                </a:buClr>
                <a:buSzPct val="105000"/>
                <a:buChar char="•"/>
                <a:defRPr sz="1500">
                  <a:solidFill>
                    <a:srgbClr val="0066CC"/>
                  </a:solidFill>
                  <a:latin typeface="SKF Chevin Medium" charset="0"/>
                  <a:cs typeface="Times New Roman" pitchFamily="18" charset="0"/>
                </a:defRPr>
              </a:lvl4pPr>
              <a:lvl5pPr marL="2057400" indent="-228600" eaLnBrk="0" hangingPunct="0">
                <a:spcAft>
                  <a:spcPct val="30000"/>
                </a:spcAft>
                <a:buClr>
                  <a:schemeClr val="tx2"/>
                </a:buClr>
                <a:buSzPct val="105000"/>
                <a:buFont typeface="SKF Chevin Medium" charset="0"/>
                <a:buChar char="–"/>
                <a:defRPr sz="1400">
                  <a:solidFill>
                    <a:srgbClr val="0066CC"/>
                  </a:solidFill>
                  <a:latin typeface="SKF Chevin Medium" charset="0"/>
                  <a:cs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30000"/>
                </a:spcAft>
                <a:buClr>
                  <a:schemeClr val="tx2"/>
                </a:buClr>
                <a:buSzPct val="105000"/>
                <a:buFont typeface="SKF Chevin Medium" charset="0"/>
                <a:buChar char="–"/>
                <a:defRPr sz="1400">
                  <a:solidFill>
                    <a:srgbClr val="0066CC"/>
                  </a:solidFill>
                  <a:latin typeface="SKF Chevin Medium" charset="0"/>
                  <a:cs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30000"/>
                </a:spcAft>
                <a:buClr>
                  <a:schemeClr val="tx2"/>
                </a:buClr>
                <a:buSzPct val="105000"/>
                <a:buFont typeface="SKF Chevin Medium" charset="0"/>
                <a:buChar char="–"/>
                <a:defRPr sz="1400">
                  <a:solidFill>
                    <a:srgbClr val="0066CC"/>
                  </a:solidFill>
                  <a:latin typeface="SKF Chevin Medium" charset="0"/>
                  <a:cs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30000"/>
                </a:spcAft>
                <a:buClr>
                  <a:schemeClr val="tx2"/>
                </a:buClr>
                <a:buSzPct val="105000"/>
                <a:buFont typeface="SKF Chevin Medium" charset="0"/>
                <a:buChar char="–"/>
                <a:defRPr sz="1400">
                  <a:solidFill>
                    <a:srgbClr val="0066CC"/>
                  </a:solidFill>
                  <a:latin typeface="SKF Chevin Medium" charset="0"/>
                  <a:cs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30000"/>
                </a:spcAft>
                <a:buClr>
                  <a:schemeClr val="tx2"/>
                </a:buClr>
                <a:buSzPct val="105000"/>
                <a:buFont typeface="SKF Chevin Medium" charset="0"/>
                <a:buChar char="–"/>
                <a:defRPr sz="1400">
                  <a:solidFill>
                    <a:srgbClr val="0066CC"/>
                  </a:solidFill>
                  <a:latin typeface="SKF Chevin Medium" charset="0"/>
                  <a:cs typeface="Times New Roman" pitchFamily="18" charset="0"/>
                </a:defRPr>
              </a:lvl9pPr>
            </a:lstStyle>
            <a:p>
              <a:pPr algn="just" eaLnBrk="1" hangingPunct="1">
                <a:spcBef>
                  <a:spcPct val="30000"/>
                </a:spcBef>
                <a:spcAft>
                  <a:spcPts val="600"/>
                </a:spcAft>
                <a:buClr>
                  <a:schemeClr val="accent1"/>
                </a:buClr>
                <a:buSzPct val="85000"/>
                <a:buFontTx/>
                <a:buNone/>
              </a:pPr>
              <a:r>
                <a:rPr lang="en-GB" altLang="fr-FR" sz="1100" i="1" dirty="0" err="1">
                  <a:solidFill>
                    <a:schemeClr val="tx1"/>
                  </a:solidFill>
                  <a:latin typeface="Arial" pitchFamily="34" charset="0"/>
                </a:rPr>
                <a:t>Åsgard</a:t>
              </a:r>
              <a:r>
                <a:rPr lang="en-GB" altLang="fr-FR" sz="1100" i="1" dirty="0">
                  <a:solidFill>
                    <a:schemeClr val="tx1"/>
                  </a:solidFill>
                  <a:latin typeface="Arial" pitchFamily="34" charset="0"/>
                </a:rPr>
                <a:t> </a:t>
              </a:r>
              <a:r>
                <a:rPr lang="ru-RU" altLang="fr-FR" sz="1100" i="1" dirty="0">
                  <a:solidFill>
                    <a:schemeClr val="tx1"/>
                  </a:solidFill>
                  <a:latin typeface="Arial" pitchFamily="34" charset="0"/>
                </a:rPr>
                <a:t>модуль МП</a:t>
              </a:r>
              <a:endParaRPr lang="en-GB" altLang="fr-FR" sz="1100" i="1" dirty="0">
                <a:solidFill>
                  <a:schemeClr val="tx1"/>
                </a:solidFill>
                <a:latin typeface="Arial" pitchFamily="34" charset="0"/>
              </a:endParaRPr>
            </a:p>
          </p:txBody>
        </p:sp>
      </p:grpSp>
      <p:pic>
        <p:nvPicPr>
          <p:cNvPr id="22" name="Image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38" r="5560" b="16569"/>
          <a:stretch/>
        </p:blipFill>
        <p:spPr>
          <a:xfrm>
            <a:off x="3995936" y="3717032"/>
            <a:ext cx="4716277" cy="2408054"/>
          </a:xfrm>
          <a:prstGeom prst="roundRect">
            <a:avLst>
              <a:gd name="adj" fmla="val 5630"/>
            </a:avLst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54" r="13538"/>
          <a:stretch>
            <a:fillRect/>
          </a:stretch>
        </p:blipFill>
        <p:spPr>
          <a:xfrm>
            <a:off x="827584" y="3799391"/>
            <a:ext cx="2934622" cy="2221897"/>
          </a:xfrm>
          <a:prstGeom prst="roundRect">
            <a:avLst>
              <a:gd name="adj" fmla="val 5630"/>
            </a:avLst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33388" y="784668"/>
            <a:ext cx="8075612" cy="391628"/>
          </a:xfrm>
          <a:prstGeom prst="rect">
            <a:avLst/>
          </a:prstGeom>
        </p:spPr>
        <p:txBody>
          <a:bodyPr vert="horz" lIns="91440" tIns="72000" rIns="91440" bIns="72000" rtlCol="0" anchor="ctr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0" b="1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/>
            <a:r>
              <a:rPr lang="ru-RU" altLang="fr-FR" sz="1600" dirty="0">
                <a:solidFill>
                  <a:srgbClr val="FF0000"/>
                </a:solidFill>
                <a:cs typeface="Arial" pitchFamily="34" charset="0"/>
              </a:rPr>
              <a:t>Мех. детали МП, работающие в тех. газе</a:t>
            </a:r>
            <a:endParaRPr lang="en-GB" altLang="fr-FR" sz="1600" dirty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07950" y="143659"/>
            <a:ext cx="872610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9pPr>
          </a:lstStyle>
          <a:p>
            <a: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ea typeface="Simsun (Founder Extended)"/>
                <a:cs typeface="Simsun (Founder Extended)"/>
              </a:rPr>
              <a:t>Подводный проект – революционное развитие технологии МП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</a:rPr>
              <a:t>.  </a:t>
            </a:r>
            <a:endParaRPr lang="en-GB" sz="28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83129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528" y="1628800"/>
            <a:ext cx="4028075" cy="4367201"/>
          </a:xfrm>
        </p:spPr>
        <p:txBody>
          <a:bodyPr>
            <a:norm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latin typeface="Calibri" panose="020F0502020204030204" pitchFamily="34" charset="0"/>
              </a:rPr>
              <a:t>Прототипы были установлены на турбодетандер, эксплуатируемый в «кислой» среде в Узбекистане. На январь 201</a:t>
            </a:r>
            <a:r>
              <a:rPr lang="fr-FR" sz="1800" dirty="0">
                <a:latin typeface="Calibri" panose="020F0502020204030204" pitchFamily="34" charset="0"/>
              </a:rPr>
              <a:t>6</a:t>
            </a:r>
            <a:r>
              <a:rPr lang="ru-RU" sz="1800" dirty="0">
                <a:latin typeface="Calibri" panose="020F0502020204030204" pitchFamily="34" charset="0"/>
              </a:rPr>
              <a:t> г. безотказная наработка датчиков нового образца составила более 23 000 ч.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ru-RU" sz="1800" dirty="0">
              <a:latin typeface="Calibri" panose="020F050202020403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1800" dirty="0">
                <a:latin typeface="Calibri" panose="020F0502020204030204" pitchFamily="34" charset="0"/>
              </a:rPr>
              <a:t>Абразивный «жирный» газ в Юрхаровнефтегаз, на ТДА ОАО Турбохолод. Наработка датчиков положения – 10 000 часов наработка силовых катушек – 6 000 часов </a:t>
            </a:r>
            <a:endParaRPr lang="en-US" sz="1800" dirty="0">
              <a:latin typeface="Calibri" panose="020F0502020204030204" pitchFamily="34" charset="0"/>
            </a:endParaRPr>
          </a:p>
        </p:txBody>
      </p:sp>
      <p:sp>
        <p:nvSpPr>
          <p:cNvPr id="11" name="Объект 10"/>
          <p:cNvSpPr>
            <a:spLocks noGrp="1"/>
          </p:cNvSpPr>
          <p:nvPr>
            <p:ph idx="40"/>
          </p:nvPr>
        </p:nvSpPr>
        <p:spPr>
          <a:xfrm>
            <a:off x="4860032" y="1412776"/>
            <a:ext cx="3834000" cy="41400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7950" y="143659"/>
            <a:ext cx="872610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9pPr>
          </a:lstStyle>
          <a:p>
            <a: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ea typeface="Simsun (Founder Extended)"/>
                <a:cs typeface="Simsun (Founder Extended)"/>
              </a:rPr>
              <a:t>Подводный проект – революционное развитие технологии МП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</a:rPr>
              <a:t>.  </a:t>
            </a:r>
            <a:endParaRPr lang="en-GB" sz="28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33388" y="784668"/>
            <a:ext cx="8075612" cy="391628"/>
          </a:xfrm>
          <a:prstGeom prst="rect">
            <a:avLst/>
          </a:prstGeom>
        </p:spPr>
        <p:txBody>
          <a:bodyPr vert="horz" lIns="91440" tIns="72000" rIns="91440" bIns="72000" rtlCol="0" anchor="ctr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0" b="1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/>
            <a:r>
              <a:rPr lang="ru-RU" altLang="fr-FR" sz="1600" dirty="0">
                <a:solidFill>
                  <a:schemeClr val="tx1"/>
                </a:solidFill>
                <a:cs typeface="Arial" pitchFamily="34" charset="0"/>
              </a:rPr>
              <a:t>Что на практике дает реализация СКФ «подводного» проекта</a:t>
            </a:r>
            <a:endParaRPr lang="en-GB" altLang="fr-FR" sz="1600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7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99" t="10274" r="11015" b="15356"/>
          <a:stretch>
            <a:fillRect/>
          </a:stretch>
        </p:blipFill>
        <p:spPr bwMode="auto">
          <a:xfrm>
            <a:off x="5615126" y="1916832"/>
            <a:ext cx="1909202" cy="2106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97906" y="4365104"/>
            <a:ext cx="1750358" cy="1414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98163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233388" y="784668"/>
            <a:ext cx="8075612" cy="391628"/>
          </a:xfrm>
          <a:prstGeom prst="rect">
            <a:avLst/>
          </a:prstGeom>
        </p:spPr>
        <p:txBody>
          <a:bodyPr vert="horz" lIns="91440" tIns="72000" rIns="91440" bIns="72000" rtlCol="0" anchor="ctr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0" b="1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/>
            <a:r>
              <a:rPr lang="ru-RU" altLang="fr-FR" sz="1600" dirty="0">
                <a:solidFill>
                  <a:schemeClr val="tx1"/>
                </a:solidFill>
                <a:cs typeface="Arial" pitchFamily="34" charset="0"/>
              </a:rPr>
              <a:t>Что на практике дает реализация СКФ «подводного» проекта</a:t>
            </a:r>
            <a:endParaRPr lang="en-GB" altLang="fr-FR" sz="1600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2050" name="Picture 2" descr="D:\mes documents\Presentations\Gazprom\17 Gazprom dobitcha mars 2016\E300V2 - Oct 2015 - 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56" y="1974111"/>
            <a:ext cx="2634878" cy="4235278"/>
          </a:xfrm>
          <a:prstGeom prst="roundRect">
            <a:avLst>
              <a:gd name="adj" fmla="val 5630"/>
            </a:avLst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7950" y="1228135"/>
            <a:ext cx="28524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altLang="fr-FR" dirty="0">
                <a:solidFill>
                  <a:srgbClr val="0066CC"/>
                </a:solidFill>
                <a:latin typeface="Calibri" panose="020F0502020204030204" pitchFamily="34" charset="0"/>
              </a:rPr>
              <a:t>«наземный» ШУ МП 5го поколения </a:t>
            </a:r>
            <a:endParaRPr lang="en-GB" altLang="fr-FR" dirty="0">
              <a:solidFill>
                <a:srgbClr val="0066CC"/>
              </a:solidFill>
              <a:latin typeface="Calibri" panose="020F050202020403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37434" y="1176296"/>
            <a:ext cx="60980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fr-FR" sz="1400" dirty="0"/>
              <a:t>	</a:t>
            </a:r>
            <a:r>
              <a:rPr lang="ru-RU" sz="1400" dirty="0"/>
              <a:t>1.  Отсутствие необходимости паяльника при ПНР</a:t>
            </a:r>
            <a:endParaRPr lang="fr-FR" sz="1400" dirty="0"/>
          </a:p>
        </p:txBody>
      </p:sp>
      <p:sp>
        <p:nvSpPr>
          <p:cNvPr id="12" name="TextBox 23"/>
          <p:cNvSpPr txBox="1"/>
          <p:nvPr/>
        </p:nvSpPr>
        <p:spPr>
          <a:xfrm>
            <a:off x="2837434" y="1527175"/>
            <a:ext cx="6150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3400" indent="-533400" algn="just">
              <a:tabLst>
                <a:tab pos="266700" algn="l"/>
              </a:tabLst>
            </a:pPr>
            <a:r>
              <a:rPr lang="fr-FR" sz="1400" dirty="0"/>
              <a:t>	</a:t>
            </a:r>
            <a:r>
              <a:rPr lang="ru-RU" sz="1400" dirty="0"/>
              <a:t>2. Определение температуры МП без установки температурных датчиков в корпусе МП </a:t>
            </a:r>
            <a:endParaRPr lang="fr-FR" sz="1400" dirty="0"/>
          </a:p>
        </p:txBody>
      </p:sp>
      <p:sp>
        <p:nvSpPr>
          <p:cNvPr id="13" name="TextBox 30"/>
          <p:cNvSpPr txBox="1"/>
          <p:nvPr/>
        </p:nvSpPr>
        <p:spPr>
          <a:xfrm>
            <a:off x="3131840" y="1999873"/>
            <a:ext cx="5271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>
              <a:tabLst>
                <a:tab pos="266700" algn="l"/>
              </a:tabLst>
            </a:pPr>
            <a:r>
              <a:rPr lang="ru-RU" sz="1400" dirty="0"/>
              <a:t>3. Тест проверки состояния страховочных подшипников из АСУ</a:t>
            </a:r>
            <a:endParaRPr lang="fr-FR" sz="1400" dirty="0"/>
          </a:p>
        </p:txBody>
      </p:sp>
      <p:sp>
        <p:nvSpPr>
          <p:cNvPr id="21" name="TextBox 33"/>
          <p:cNvSpPr txBox="1"/>
          <p:nvPr/>
        </p:nvSpPr>
        <p:spPr>
          <a:xfrm>
            <a:off x="3131840" y="2545740"/>
            <a:ext cx="6178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>
              <a:tabLst>
                <a:tab pos="177800" algn="l"/>
              </a:tabLst>
            </a:pPr>
            <a:r>
              <a:rPr lang="fr-FR" sz="1400" dirty="0"/>
              <a:t>4. </a:t>
            </a:r>
            <a:r>
              <a:rPr lang="ru-RU" sz="1400" dirty="0"/>
              <a:t>Автоматическая центровка ротора в статоре</a:t>
            </a:r>
            <a:r>
              <a:rPr lang="fr-FR" sz="1400" dirty="0"/>
              <a:t> </a:t>
            </a:r>
            <a:r>
              <a:rPr lang="ru-RU" sz="1400" dirty="0"/>
              <a:t>по команде оператора из АСУ</a:t>
            </a:r>
            <a:endParaRPr lang="fr-FR" sz="1400" dirty="0"/>
          </a:p>
        </p:txBody>
      </p:sp>
      <p:sp>
        <p:nvSpPr>
          <p:cNvPr id="15" name="TextBox 33"/>
          <p:cNvSpPr txBox="1"/>
          <p:nvPr/>
        </p:nvSpPr>
        <p:spPr>
          <a:xfrm>
            <a:off x="3059832" y="3049796"/>
            <a:ext cx="5803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177800"/>
            <a:r>
              <a:rPr lang="ru-RU" sz="1400" dirty="0"/>
              <a:t>5</a:t>
            </a:r>
            <a:r>
              <a:rPr lang="fr-FR" sz="1400" dirty="0"/>
              <a:t>. </a:t>
            </a:r>
            <a:r>
              <a:rPr lang="ru-RU" sz="1400" dirty="0"/>
              <a:t>Запатентованные цифровые алгоритмы улучшения динамических характеристик ротора</a:t>
            </a:r>
            <a:endParaRPr lang="fr-FR" sz="1400" dirty="0"/>
          </a:p>
        </p:txBody>
      </p:sp>
      <p:sp>
        <p:nvSpPr>
          <p:cNvPr id="16" name="TextBox 27"/>
          <p:cNvSpPr txBox="1"/>
          <p:nvPr/>
        </p:nvSpPr>
        <p:spPr>
          <a:xfrm>
            <a:off x="3131840" y="3913892"/>
            <a:ext cx="5947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7</a:t>
            </a:r>
            <a:r>
              <a:rPr lang="fr-FR" sz="1400" dirty="0"/>
              <a:t>. </a:t>
            </a:r>
            <a:r>
              <a:rPr lang="ru-RU" sz="1400" dirty="0"/>
              <a:t>Встроенная </a:t>
            </a:r>
            <a:r>
              <a:rPr lang="fr-FR" sz="1400" dirty="0"/>
              <a:t>BNC</a:t>
            </a:r>
            <a:r>
              <a:rPr lang="ru-RU" sz="1400" dirty="0"/>
              <a:t> (аналоговые сигналы о перемещении) </a:t>
            </a:r>
            <a:r>
              <a:rPr lang="fr-FR" sz="1400" dirty="0"/>
              <a:t> </a:t>
            </a:r>
            <a:r>
              <a:rPr lang="ru-RU" sz="1400" dirty="0"/>
              <a:t>и </a:t>
            </a:r>
            <a:r>
              <a:rPr lang="ru-RU" sz="1400" dirty="0" err="1"/>
              <a:t>вибродиагностика</a:t>
            </a:r>
            <a:endParaRPr lang="fr-FR" sz="1400" dirty="0"/>
          </a:p>
        </p:txBody>
      </p:sp>
      <p:sp>
        <p:nvSpPr>
          <p:cNvPr id="17" name="TextBox 29"/>
          <p:cNvSpPr txBox="1"/>
          <p:nvPr/>
        </p:nvSpPr>
        <p:spPr>
          <a:xfrm>
            <a:off x="3131840" y="4489375"/>
            <a:ext cx="6091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8</a:t>
            </a:r>
            <a:r>
              <a:rPr lang="fr-FR" sz="1400" dirty="0"/>
              <a:t>. </a:t>
            </a:r>
            <a:r>
              <a:rPr lang="ru-RU" sz="1400" dirty="0"/>
              <a:t>Мониторинг в реальном времени – 14кГц</a:t>
            </a:r>
            <a:endParaRPr lang="fr-FR" sz="1400" dirty="0"/>
          </a:p>
        </p:txBody>
      </p:sp>
      <p:sp>
        <p:nvSpPr>
          <p:cNvPr id="18" name="TextBox 27"/>
          <p:cNvSpPr txBox="1"/>
          <p:nvPr/>
        </p:nvSpPr>
        <p:spPr>
          <a:xfrm>
            <a:off x="3131840" y="3625279"/>
            <a:ext cx="55708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6</a:t>
            </a:r>
            <a:r>
              <a:rPr lang="fr-FR" sz="1400" dirty="0"/>
              <a:t>. </a:t>
            </a:r>
            <a:r>
              <a:rPr lang="ru-RU" sz="1400" dirty="0"/>
              <a:t>Информирование о входе в зону </a:t>
            </a:r>
            <a:r>
              <a:rPr lang="ru-RU" sz="1400" dirty="0" err="1"/>
              <a:t>помпажа</a:t>
            </a:r>
            <a:r>
              <a:rPr lang="ru-RU" sz="1400" dirty="0"/>
              <a:t> ЦБК</a:t>
            </a:r>
            <a:endParaRPr lang="fr-FR" sz="1400" dirty="0"/>
          </a:p>
        </p:txBody>
      </p:sp>
      <p:pic>
        <p:nvPicPr>
          <p:cNvPr id="19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6" t="24124" r="8467" b="7655"/>
          <a:stretch/>
        </p:blipFill>
        <p:spPr bwMode="auto">
          <a:xfrm>
            <a:off x="3576792" y="4861892"/>
            <a:ext cx="3151672" cy="1440160"/>
          </a:xfrm>
          <a:prstGeom prst="roundRect">
            <a:avLst>
              <a:gd name="adj" fmla="val 5630"/>
            </a:avLst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1"/>
          <p:cNvSpPr>
            <a:spLocks noChangeArrowheads="1"/>
          </p:cNvSpPr>
          <p:nvPr/>
        </p:nvSpPr>
        <p:spPr bwMode="auto">
          <a:xfrm>
            <a:off x="107950" y="143659"/>
            <a:ext cx="872610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9pPr>
          </a:lstStyle>
          <a:p>
            <a:r>
              <a:rPr lang="ru-RU" sz="3200" b="1" dirty="0">
                <a:solidFill>
                  <a:srgbClr val="FF0000"/>
                </a:solidFill>
                <a:latin typeface="Calibri" panose="020F0502020204030204" pitchFamily="34" charset="0"/>
              </a:rPr>
              <a:t>ШУ МП СКФ – уникальные возможности  </a:t>
            </a:r>
            <a:endParaRPr lang="en-GB" sz="3200" b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3" name="TextBox 32"/>
          <p:cNvSpPr txBox="1"/>
          <p:nvPr/>
        </p:nvSpPr>
        <p:spPr>
          <a:xfrm>
            <a:off x="2123728" y="6309320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ТАКОВЫ НОВЫЕ ТРЕБОВАНИЯ К ШУ МП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776391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12" grpId="0"/>
      <p:bldP spid="13" grpId="0"/>
      <p:bldP spid="21" grpId="0"/>
      <p:bldP spid="15" grpId="0"/>
      <p:bldP spid="16" grpId="0"/>
      <p:bldP spid="17" grpId="0"/>
      <p:bldP spid="1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 descr="\\Bell\communication\affairesCom\C16-03 AMELIORATION PRESENTATION AKL DKV\Icons Folder-by-Delacro\PNG\download 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35997" y="2776487"/>
            <a:ext cx="520843" cy="520843"/>
          </a:xfrm>
          <a:prstGeom prst="rect">
            <a:avLst/>
          </a:prstGeom>
          <a:noFill/>
        </p:spPr>
      </p:pic>
      <p:grpSp>
        <p:nvGrpSpPr>
          <p:cNvPr id="4" name="Groupe 3"/>
          <p:cNvGrpSpPr/>
          <p:nvPr/>
        </p:nvGrpSpPr>
        <p:grpSpPr>
          <a:xfrm>
            <a:off x="1776685" y="1340117"/>
            <a:ext cx="7367315" cy="3197750"/>
            <a:chOff x="1776685" y="1340117"/>
            <a:chExt cx="7367315" cy="3197750"/>
          </a:xfrm>
        </p:grpSpPr>
        <p:cxnSp>
          <p:nvCxnSpPr>
            <p:cNvPr id="8" name="Connecteur droit avec flèche 7"/>
            <p:cNvCxnSpPr/>
            <p:nvPr/>
          </p:nvCxnSpPr>
          <p:spPr>
            <a:xfrm>
              <a:off x="1776685" y="2780928"/>
              <a:ext cx="4019451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oupe 1"/>
            <p:cNvGrpSpPr/>
            <p:nvPr/>
          </p:nvGrpSpPr>
          <p:grpSpPr>
            <a:xfrm>
              <a:off x="2411413" y="1340117"/>
              <a:ext cx="6732587" cy="3197750"/>
              <a:chOff x="2411413" y="1340117"/>
              <a:chExt cx="6732587" cy="3197750"/>
            </a:xfrm>
          </p:grpSpPr>
          <p:pic>
            <p:nvPicPr>
              <p:cNvPr id="19" name="Picture 2"/>
              <p:cNvPicPr>
                <a:picLocks noChangeAspect="1" noChangeArrowheads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2096" t="72709" r="16725" b="13135"/>
              <a:stretch/>
            </p:blipFill>
            <p:spPr bwMode="auto">
              <a:xfrm>
                <a:off x="5796136" y="1979008"/>
                <a:ext cx="3347864" cy="255885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20" name="TextBox 89"/>
              <p:cNvSpPr txBox="1"/>
              <p:nvPr/>
            </p:nvSpPr>
            <p:spPr>
              <a:xfrm>
                <a:off x="5973896" y="1340117"/>
                <a:ext cx="238729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ru-RU" sz="1200" b="1" dirty="0">
                    <a:solidFill>
                      <a:srgbClr val="0066CC"/>
                    </a:solidFill>
                    <a:latin typeface="Arial"/>
                    <a:ea typeface="+mn-ea"/>
                  </a:rPr>
                  <a:t>В АСУ </a:t>
                </a:r>
              </a:p>
              <a:p>
                <a:pPr algn="l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200" b="1" dirty="0">
                    <a:solidFill>
                      <a:srgbClr val="0066CC"/>
                    </a:solidFill>
                    <a:latin typeface="Arial"/>
                    <a:ea typeface="+mn-ea"/>
                  </a:rPr>
                  <a:t>Online</a:t>
                </a:r>
                <a:r>
                  <a:rPr lang="ru-RU" sz="1200" b="1" dirty="0">
                    <a:solidFill>
                      <a:srgbClr val="0066CC"/>
                    </a:solidFill>
                    <a:latin typeface="Arial"/>
                    <a:ea typeface="+mn-ea"/>
                  </a:rPr>
                  <a:t> отслеживание работы</a:t>
                </a:r>
                <a:endParaRPr lang="en-US" sz="1200" b="1" dirty="0">
                  <a:solidFill>
                    <a:srgbClr val="0066CC"/>
                  </a:solidFill>
                  <a:latin typeface="Arial"/>
                  <a:ea typeface="+mn-ea"/>
                </a:endParaRPr>
              </a:p>
            </p:txBody>
          </p:sp>
          <p:sp>
            <p:nvSpPr>
              <p:cNvPr id="21" name="TextBox 91"/>
              <p:cNvSpPr txBox="1"/>
              <p:nvPr/>
            </p:nvSpPr>
            <p:spPr>
              <a:xfrm>
                <a:off x="2411413" y="2865037"/>
                <a:ext cx="2952328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100" b="1" dirty="0">
                    <a:solidFill>
                      <a:srgbClr val="0066CC"/>
                    </a:solidFill>
                    <a:latin typeface="Arial"/>
                    <a:ea typeface="+mn-ea"/>
                  </a:rPr>
                  <a:t>109</a:t>
                </a:r>
                <a:r>
                  <a:rPr lang="ru-RU" sz="1100" b="1" dirty="0">
                    <a:solidFill>
                      <a:srgbClr val="0066CC"/>
                    </a:solidFill>
                    <a:latin typeface="Arial"/>
                    <a:ea typeface="+mn-ea"/>
                  </a:rPr>
                  <a:t> параметров с 14кГц  через </a:t>
                </a:r>
                <a:r>
                  <a:rPr lang="en-US" sz="1100" b="1" dirty="0">
                    <a:solidFill>
                      <a:srgbClr val="0066CC"/>
                    </a:solidFill>
                    <a:latin typeface="Arial"/>
                    <a:ea typeface="+mn-ea"/>
                  </a:rPr>
                  <a:t>Ethernet</a:t>
                </a:r>
              </a:p>
            </p:txBody>
          </p:sp>
        </p:grpSp>
      </p:grpSp>
      <p:sp>
        <p:nvSpPr>
          <p:cNvPr id="17" name="Titre 1"/>
          <p:cNvSpPr>
            <a:spLocks noGrp="1"/>
          </p:cNvSpPr>
          <p:nvPr>
            <p:ph type="title"/>
          </p:nvPr>
        </p:nvSpPr>
        <p:spPr>
          <a:xfrm>
            <a:off x="475004" y="516363"/>
            <a:ext cx="7992000" cy="276999"/>
          </a:xfrm>
        </p:spPr>
        <p:txBody>
          <a:bodyPr/>
          <a:lstStyle/>
          <a:p>
            <a:r>
              <a:rPr lang="ru-RU" sz="1800" b="0" dirty="0">
                <a:solidFill>
                  <a:schemeClr val="tx1"/>
                </a:solidFill>
                <a:latin typeface="Calibri" panose="020F0502020204030204" pitchFamily="34" charset="0"/>
              </a:rPr>
              <a:t>Возможности мониторинга, </a:t>
            </a:r>
            <a:r>
              <a:rPr lang="ru-RU" sz="1800" b="0" dirty="0" err="1">
                <a:solidFill>
                  <a:schemeClr val="tx1"/>
                </a:solidFill>
                <a:latin typeface="Calibri" panose="020F0502020204030204" pitchFamily="34" charset="0"/>
              </a:rPr>
              <a:t>вибро</a:t>
            </a:r>
            <a:r>
              <a:rPr lang="ru-RU" sz="1800" b="0" dirty="0">
                <a:solidFill>
                  <a:schemeClr val="tx1"/>
                </a:solidFill>
                <a:latin typeface="Calibri" panose="020F0502020204030204" pitchFamily="34" charset="0"/>
              </a:rPr>
              <a:t>-контроля и диагностики агрегата</a:t>
            </a:r>
            <a:endParaRPr lang="en-US" sz="18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18" name="Picture 2" descr="C:\Users\KRAL\AppData\Local\Microsoft\Windows\Temporary Internet Files\Content.Outlook\4DRVQMDK\Armoire_5-6_V00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98" y="761803"/>
            <a:ext cx="2376264" cy="4550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21"/>
          <p:cNvSpPr/>
          <p:nvPr/>
        </p:nvSpPr>
        <p:spPr>
          <a:xfrm>
            <a:off x="1081909" y="2840228"/>
            <a:ext cx="229021" cy="716591"/>
          </a:xfrm>
          <a:prstGeom prst="rect">
            <a:avLst/>
          </a:prstGeom>
          <a:noFill/>
          <a:ln w="539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8" name="Image 14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7" t="3947" r="-1901" b="5916"/>
          <a:stretch/>
        </p:blipFill>
        <p:spPr bwMode="auto">
          <a:xfrm>
            <a:off x="5840696" y="2687845"/>
            <a:ext cx="1154071" cy="67277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Image 13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77" t="19169" r="9573" b="19107"/>
          <a:stretch/>
        </p:blipFill>
        <p:spPr bwMode="auto">
          <a:xfrm>
            <a:off x="6994768" y="2675873"/>
            <a:ext cx="1055026" cy="684751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</p:pic>
      <p:pic>
        <p:nvPicPr>
          <p:cNvPr id="30" name="Picture 2" descr="C:\Users\KRAL\Desktop\2012\2014\Presentation\V2\b - Copie d'écrans MBScope\Coastdown 7200_k2 no filter and k1 k3 abs.pn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78" t="17439" r="33829" b="19278"/>
          <a:stretch/>
        </p:blipFill>
        <p:spPr bwMode="auto">
          <a:xfrm>
            <a:off x="5840696" y="1988840"/>
            <a:ext cx="1154072" cy="68703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Image 15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39" t="11079" r="21232" b="18265"/>
          <a:stretch/>
        </p:blipFill>
        <p:spPr bwMode="auto">
          <a:xfrm>
            <a:off x="6996157" y="1988841"/>
            <a:ext cx="1053638" cy="68703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107949" y="80314"/>
            <a:ext cx="872610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Times New Roman" pitchFamily="18" charset="0"/>
              </a:defRPr>
            </a:lvl9pPr>
          </a:lstStyle>
          <a:p>
            <a:r>
              <a:rPr lang="ru-RU" sz="3200" b="1" dirty="0">
                <a:solidFill>
                  <a:srgbClr val="FF0000"/>
                </a:solidFill>
                <a:latin typeface="Calibri" panose="020F0502020204030204" pitchFamily="34" charset="0"/>
              </a:rPr>
              <a:t>ШУ МП СКФ – уникальные возможности  </a:t>
            </a:r>
            <a:endParaRPr lang="en-GB" sz="3200" b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grpSp>
        <p:nvGrpSpPr>
          <p:cNvPr id="7" name="Groupe 6"/>
          <p:cNvGrpSpPr/>
          <p:nvPr/>
        </p:nvGrpSpPr>
        <p:grpSpPr>
          <a:xfrm>
            <a:off x="3275856" y="3126647"/>
            <a:ext cx="5472608" cy="3252472"/>
            <a:chOff x="3635896" y="3126647"/>
            <a:chExt cx="5472608" cy="3252472"/>
          </a:xfrm>
        </p:grpSpPr>
        <p:grpSp>
          <p:nvGrpSpPr>
            <p:cNvPr id="5" name="Groupe 4"/>
            <p:cNvGrpSpPr/>
            <p:nvPr/>
          </p:nvGrpSpPr>
          <p:grpSpPr>
            <a:xfrm>
              <a:off x="3635896" y="3126647"/>
              <a:ext cx="1636387" cy="3252472"/>
              <a:chOff x="3995936" y="3126647"/>
              <a:chExt cx="1636387" cy="3252472"/>
            </a:xfrm>
          </p:grpSpPr>
          <p:pic>
            <p:nvPicPr>
              <p:cNvPr id="29701" name="Picture 5" descr="Ordinateur, Base De Données, Réseau, Serveur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95936" y="4365104"/>
                <a:ext cx="1636387" cy="201401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" name="Flèche vers le bas 2"/>
              <p:cNvSpPr/>
              <p:nvPr/>
            </p:nvSpPr>
            <p:spPr>
              <a:xfrm>
                <a:off x="4644008" y="3126647"/>
                <a:ext cx="288032" cy="1238457"/>
              </a:xfrm>
              <a:prstGeom prst="downArrow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6" name="ZoneTexte 5"/>
            <p:cNvSpPr txBox="1"/>
            <p:nvPr/>
          </p:nvSpPr>
          <p:spPr>
            <a:xfrm>
              <a:off x="5220072" y="4797152"/>
              <a:ext cx="388843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>
                  <a:solidFill>
                    <a:schemeClr val="tx2"/>
                  </a:solidFill>
                </a:rPr>
                <a:t>Лицензия годовая</a:t>
              </a:r>
            </a:p>
            <a:p>
              <a:pPr algn="ctr"/>
              <a:r>
                <a:rPr lang="ru-RU" b="1" dirty="0">
                  <a:solidFill>
                    <a:schemeClr val="tx2"/>
                  </a:solidFill>
                </a:rPr>
                <a:t>Сбор и накопление данных для последующего анализа</a:t>
              </a:r>
              <a:endParaRPr lang="en-US" b="1" dirty="0">
                <a:solidFill>
                  <a:schemeClr val="tx2"/>
                </a:solidFill>
              </a:endParaRPr>
            </a:p>
          </p:txBody>
        </p:sp>
      </p:grpSp>
    </p:spTree>
    <p:controls>
      <mc:AlternateContent xmlns:mc="http://schemas.openxmlformats.org/markup-compatibility/2006">
        <mc:Choice xmlns:v="urn:schemas-microsoft-com:vml" Requires="v">
          <p:control spid="7190" name="ShockwaveFlash1" r:id="rId2" imgW="2411280" imgH="1197000"/>
        </mc:Choice>
        <mc:Fallback>
          <p:control name="ShockwaveFlash1" r:id="rId2" imgW="2411280" imgH="1197000">
            <p:pic>
              <p:nvPicPr>
                <p:cNvPr id="9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0" y="5300663"/>
                  <a:ext cx="2411413" cy="11969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549931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0" y="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fr-FR">
              <a:latin typeface="Calibri" pitchFamily="34" charset="0"/>
            </a:endParaRPr>
          </a:p>
        </p:txBody>
      </p:sp>
      <p:sp>
        <p:nvSpPr>
          <p:cNvPr id="46083" name="ZoneTexte 28"/>
          <p:cNvSpPr txBox="1">
            <a:spLocks noChangeArrowheads="1"/>
          </p:cNvSpPr>
          <p:nvPr/>
        </p:nvSpPr>
        <p:spPr bwMode="auto">
          <a:xfrm>
            <a:off x="92075" y="1628800"/>
            <a:ext cx="8001000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 eaLnBrk="1" hangingPunct="1">
              <a:buFont typeface="Arial" pitchFamily="34" charset="0"/>
              <a:buChar char="•"/>
            </a:pPr>
            <a:r>
              <a:rPr lang="ru-RU" altLang="fr-FR" dirty="0">
                <a:latin typeface="Calibri" pitchFamily="34" charset="0"/>
                <a:cs typeface="Times New Roman" pitchFamily="18" charset="0"/>
              </a:rPr>
              <a:t>Возможность анализа причин и последствий аварийных ситуаций.</a:t>
            </a:r>
          </a:p>
          <a:p>
            <a:pPr algn="l" eaLnBrk="1" hangingPunct="1">
              <a:buFont typeface="Arial" pitchFamily="34" charset="0"/>
              <a:buChar char="•"/>
            </a:pPr>
            <a:r>
              <a:rPr lang="ru-RU" altLang="fr-FR" b="1" dirty="0">
                <a:latin typeface="Calibri" pitchFamily="34" charset="0"/>
                <a:cs typeface="Times New Roman" pitchFamily="18" charset="0"/>
              </a:rPr>
              <a:t>Переход на систему технического обслуживания  </a:t>
            </a:r>
            <a:r>
              <a:rPr lang="ru-RU" altLang="fr-FR" b="1" u="sng" dirty="0">
                <a:latin typeface="Calibri" pitchFamily="34" charset="0"/>
                <a:cs typeface="Times New Roman" pitchFamily="18" charset="0"/>
              </a:rPr>
              <a:t>по фактическому состоянию машинного оборудования</a:t>
            </a:r>
          </a:p>
          <a:p>
            <a:pPr algn="l" eaLnBrk="1" hangingPunct="1"/>
            <a:endParaRPr lang="en-US" altLang="fr-FR" dirty="0">
              <a:latin typeface="Calibri" pitchFamily="34" charset="0"/>
              <a:cs typeface="Times New Roman" pitchFamily="18" charset="0"/>
            </a:endParaRPr>
          </a:p>
          <a:p>
            <a:pPr algn="l" eaLnBrk="1" hangingPunct="1">
              <a:buFont typeface="Wingdings" pitchFamily="2" charset="2"/>
              <a:buChar char="ü"/>
            </a:pPr>
            <a:r>
              <a:rPr lang="ru-RU" altLang="fr-FR" dirty="0">
                <a:latin typeface="Calibri" pitchFamily="34" charset="0"/>
                <a:cs typeface="Times New Roman" pitchFamily="18" charset="0"/>
              </a:rPr>
              <a:t>Графики </a:t>
            </a:r>
            <a:r>
              <a:rPr lang="en-US" altLang="fr-FR" dirty="0">
                <a:latin typeface="Calibri" pitchFamily="34" charset="0"/>
                <a:cs typeface="Times New Roman" pitchFamily="18" charset="0"/>
              </a:rPr>
              <a:t> </a:t>
            </a:r>
          </a:p>
          <a:p>
            <a:pPr algn="l" eaLnBrk="1" hangingPunct="1">
              <a:buFont typeface="Wingdings" pitchFamily="2" charset="2"/>
              <a:buChar char="ü"/>
            </a:pPr>
            <a:r>
              <a:rPr lang="en-US" altLang="fr-FR" dirty="0">
                <a:latin typeface="Calibri" pitchFamily="34" charset="0"/>
                <a:cs typeface="Times New Roman" pitchFamily="18" charset="0"/>
              </a:rPr>
              <a:t> </a:t>
            </a:r>
            <a:r>
              <a:rPr lang="ru-RU" altLang="fr-FR" dirty="0">
                <a:latin typeface="Calibri" pitchFamily="34" charset="0"/>
                <a:cs typeface="Times New Roman" pitchFamily="18" charset="0"/>
              </a:rPr>
              <a:t>Анализ срабатывания тревог</a:t>
            </a:r>
            <a:endParaRPr lang="en-US" altLang="fr-FR" dirty="0">
              <a:latin typeface="Calibri" pitchFamily="34" charset="0"/>
              <a:cs typeface="Times New Roman" pitchFamily="18" charset="0"/>
            </a:endParaRPr>
          </a:p>
          <a:p>
            <a:pPr algn="l" eaLnBrk="1" hangingPunct="1">
              <a:buFont typeface="Wingdings" pitchFamily="2" charset="2"/>
              <a:buChar char="ü"/>
            </a:pPr>
            <a:r>
              <a:rPr lang="ru-RU" altLang="fr-FR" dirty="0">
                <a:latin typeface="Calibri" pitchFamily="34" charset="0"/>
                <a:cs typeface="Times New Roman" pitchFamily="18" charset="0"/>
              </a:rPr>
              <a:t>Орбиты</a:t>
            </a:r>
            <a:endParaRPr lang="en-US" altLang="fr-FR" dirty="0">
              <a:latin typeface="Calibri" pitchFamily="34" charset="0"/>
              <a:cs typeface="Times New Roman" pitchFamily="18" charset="0"/>
            </a:endParaRPr>
          </a:p>
          <a:p>
            <a:pPr algn="l" eaLnBrk="1" hangingPunct="1">
              <a:buFont typeface="Wingdings" pitchFamily="2" charset="2"/>
              <a:buChar char="ü"/>
            </a:pPr>
            <a:r>
              <a:rPr lang="en-US" altLang="fr-FR" dirty="0" err="1">
                <a:latin typeface="Calibri" pitchFamily="34" charset="0"/>
                <a:cs typeface="Times New Roman" pitchFamily="18" charset="0"/>
              </a:rPr>
              <a:t>WaterFall</a:t>
            </a:r>
            <a:endParaRPr lang="en-US" altLang="fr-FR" dirty="0">
              <a:latin typeface="Calibri" pitchFamily="34" charset="0"/>
              <a:cs typeface="Times New Roman" pitchFamily="18" charset="0"/>
            </a:endParaRPr>
          </a:p>
          <a:p>
            <a:pPr algn="l" eaLnBrk="1" hangingPunct="1">
              <a:buFont typeface="Wingdings" pitchFamily="2" charset="2"/>
              <a:buChar char="ü"/>
            </a:pPr>
            <a:r>
              <a:rPr lang="ru-RU" altLang="fr-FR" dirty="0">
                <a:latin typeface="Calibri" pitchFamily="34" charset="0"/>
                <a:cs typeface="Times New Roman" pitchFamily="18" charset="0"/>
              </a:rPr>
              <a:t>Список событий с комментариями</a:t>
            </a:r>
            <a:endParaRPr lang="en-US" altLang="fr-FR" dirty="0">
              <a:latin typeface="Calibri" pitchFamily="34" charset="0"/>
              <a:cs typeface="Times New Roman" pitchFamily="18" charset="0"/>
            </a:endParaRPr>
          </a:p>
          <a:p>
            <a:pPr algn="l" eaLnBrk="1" hangingPunct="1">
              <a:buFont typeface="Wingdings" pitchFamily="2" charset="2"/>
              <a:buChar char="ü"/>
            </a:pPr>
            <a:r>
              <a:rPr lang="ru-RU" altLang="fr-FR" dirty="0">
                <a:latin typeface="Calibri" pitchFamily="34" charset="0"/>
                <a:cs typeface="Times New Roman" pitchFamily="18" charset="0"/>
              </a:rPr>
              <a:t>Анализ и рекомендации</a:t>
            </a:r>
            <a:endParaRPr lang="en-US" altLang="fr-FR" dirty="0">
              <a:latin typeface="Calibri" pitchFamily="34" charset="0"/>
              <a:cs typeface="Times New Roman" pitchFamily="18" charset="0"/>
            </a:endParaRPr>
          </a:p>
          <a:p>
            <a:pPr algn="l" eaLnBrk="1" hangingPunct="1">
              <a:buFont typeface="Wingdings" pitchFamily="2" charset="2"/>
              <a:buChar char="ü"/>
            </a:pPr>
            <a:endParaRPr lang="en-US" altLang="fr-FR" sz="1600" dirty="0"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720" y="2420888"/>
            <a:ext cx="4429125" cy="1973262"/>
          </a:xfrm>
          <a:prstGeom prst="rect">
            <a:avLst/>
          </a:prstGeom>
          <a:noFill/>
          <a:ln w="22225" cap="rnd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2570" y="2673756"/>
            <a:ext cx="4214812" cy="1854200"/>
          </a:xfrm>
          <a:prstGeom prst="rect">
            <a:avLst/>
          </a:prstGeom>
          <a:noFill/>
          <a:ln w="22225" cap="rnd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6879" y="2946594"/>
            <a:ext cx="3495675" cy="2571750"/>
          </a:xfrm>
          <a:prstGeom prst="rect">
            <a:avLst/>
          </a:prstGeom>
          <a:noFill/>
          <a:ln w="22225" cap="rnd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6879" y="3669456"/>
            <a:ext cx="3214688" cy="2630487"/>
          </a:xfrm>
          <a:prstGeom prst="rect">
            <a:avLst/>
          </a:prstGeom>
          <a:noFill/>
          <a:ln w="22225" cap="rnd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802834"/>
            <a:ext cx="4418012" cy="2428875"/>
          </a:xfrm>
          <a:prstGeom prst="rect">
            <a:avLst/>
          </a:prstGeom>
          <a:noFill/>
          <a:ln w="22225" cap="rnd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9" name="Espace réservé du numéro de diapositive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C0BF6D5A-43A3-454A-B356-F28D3FDDFC4E}" type="slidenum">
              <a:rPr lang="fr-FR" altLang="fr-FR" smtClean="0">
                <a:latin typeface="Calibri" pitchFamily="34" charset="0"/>
                <a:cs typeface="Times New Roman" pitchFamily="18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46</a:t>
            </a:fld>
            <a:endParaRPr lang="fr-FR" altLang="fr-FR"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6570" y="116632"/>
            <a:ext cx="7992000" cy="1846659"/>
          </a:xfrm>
        </p:spPr>
        <p:txBody>
          <a:bodyPr/>
          <a:lstStyle/>
          <a:p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</a:rPr>
              <a:t>ШУ МП СКФ нового поколения – уникальные возможности  </a:t>
            </a:r>
            <a:br>
              <a:rPr lang="ru-RU" dirty="0">
                <a:solidFill>
                  <a:srgbClr val="FF0000"/>
                </a:solidFill>
                <a:latin typeface="Calibri" panose="020F0502020204030204" pitchFamily="34" charset="0"/>
              </a:rPr>
            </a:br>
            <a:br>
              <a:rPr lang="en-GB" dirty="0">
                <a:solidFill>
                  <a:srgbClr val="FF0000"/>
                </a:solidFill>
                <a:latin typeface="Calibri" panose="020F0502020204030204" pitchFamily="34" charset="0"/>
              </a:rPr>
            </a:br>
            <a:endParaRPr lang="en-US" dirty="0"/>
          </a:p>
        </p:txBody>
      </p:sp>
      <p:sp>
        <p:nvSpPr>
          <p:cNvPr id="46090" name="Titre 19"/>
          <p:cNvSpPr txBox="1">
            <a:spLocks/>
          </p:cNvSpPr>
          <p:nvPr/>
        </p:nvSpPr>
        <p:spPr bwMode="auto">
          <a:xfrm>
            <a:off x="478572" y="970003"/>
            <a:ext cx="876935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91281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1281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1281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1281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1281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ru-RU" altLang="fr-FR" sz="1600" b="1" dirty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Сертифицированное средство измерения положения и вибрации ротора. Сертифицированная система накопления и передачи данных </a:t>
            </a:r>
            <a:endParaRPr lang="fr-FR" altLang="fr-FR" sz="1600" b="1" dirty="0">
              <a:solidFill>
                <a:schemeClr val="tx2"/>
              </a:solidFill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46091" name="Picture 25" descr="olho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394150"/>
            <a:ext cx="1327150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5" descr="Ordinateur, Base De Données, Réseau, Serveur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5445" y="1300163"/>
            <a:ext cx="642234" cy="968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4795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90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76674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76sHzi_zQUif9tgOXAxHVQ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9ERfcixgEkas50_0.lwgww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8embS9OBECTAZgtCVKf4Q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cgOX7j9NEmp0Lhi5xLJa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.KQ9_SNWUmkHMWMVVkgiw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QMEWcD2nUmGveRDF3F1pQ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c06pAfgfkGaGKC0r.FCOQ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Kj1HqgCLkOQAJDVF0h7U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ergY6VK6k6XEP4QJuqA8w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xQot1yjK0a0X7j9vp1YaQ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uUsY0nDBg0OB3p3RNEHmGA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r21wUj2l90uG3EoegeRN.w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vpgm6x2_EeDmf0g_DV_6Q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aEbxMsa9067IFHyYdGAkw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a1_9Cg6EkyVps3nOi70BA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1HM6e4rj0uhDZTKOz91Vg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Wt4xj7U7kClNC3foFazoA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ZZ0isQK0kiTvQOVRW3MwA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etWxHXP8UiMo1OsTTqFXg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_VK9o_lBEiW_jjZq23vhg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NZJwjSc.kWzdZmgqa2zdg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iQ7WbpnNECUeu72B0vj2w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u2f7czwVlU.ZzMdN2hVjqw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eAOARhnYk2ibDlYG4u.nw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CcAT5kTTD0i9luD6DhjtrA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oJplmT8SUuXCeBLOSANyA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n5_OKSj10u4EFHZym7rRw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7MAKslXLb0K2nTFDcWwEwg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12SCF7K5jUuBzXH.I6CYaw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Az7A8sUfUOGPiZPb.CZYQ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mQiJJLXskSm_N3iYMcRqw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weG2Zf8v0mlvBios7Sy7Q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hHZQlt7dkGLN3j24SarFQ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6LLm4JPGkeBTbiuaXxfvQ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QC.PDPTIUmydEN_FB7EcQ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2VJVcvH4XkuNHaEqInWOmA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9bXJxse70WBoNfG5VoESQ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SYYtpjJgk217rT2rubEYw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euV5hW5Eijg6ZeMel1Tw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iBMq1cpeEKIE4fDMB5b9Q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aa21afFvU27.CePXGVSdw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aYWbkeG90uaf4h5uqXm0Q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3e3OXfCtikaP6GqJL_MyAQ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x.VBm6MjUGslyaSVjam8w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.13zGpEE5ESAs3sCQE1YKw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OyNhhKT9EaZjP8ypRXzTA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_zd8n9dciU2lOOU_F6QPCA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nXMM7W7Pken_E5zPJqO0Q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T8xRARCy0WMujoBlFFh7A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SBDIz_ex0S45.vp57Z5ZQ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c4KfLJQEkapxtYUfKSrmw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cxXEDzEFf023Cck6.kOYFw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fMoMhEiskGS8dcTWyBy2A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XzRnfu8YE.TpKGz7DECrw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zc2gO_wrEyobii_fUC7pA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UlzBXtZFUW7k840.HSnWg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FKc4aMTWkexewir9tEghA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MDZ7Da6s0OnTdZ11Ym4ew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cAtSbYuAEq27_e6TBVfjw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bDfUliNcE2s2JZ3l8B7ig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rmdit4GBEybgrl1EDVrsQ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5FgiavccEymIkC4O2zxRQ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rCz_G0cRUUSPFfaI4HGfUw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.ttmTnk4TkSHQ52A11zsGg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XtIfkN5j0W7fAbt2bh2mw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qRhWOMcUk64nKp7R3XsdQ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IV.kMn0OEuzfLKA1PdTEQ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xkjNB.mOkmEv7mlHOgZIg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Z1uLmJYrj0GNwUXFjqMTLA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IftQQhTdEamZKojTfCgDw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.myix8h_E0OwFiDPNjCHkw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7n_HmIe2EK866vv2.bCdg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uts24.8s06YbRlkYrra0A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BXTrtAL3k.5jF6SJ.SKDA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QFjCpaJEEuW7D9P735Hdw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51dZDwxhjUi08vW1N97hKg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Rxp1kA4PPUW3rgOS82cTbw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ktNkkwBB0Sohg.bE8xpig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7NIpEOq70yXpfDsMKS7Ng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v46AO9COkaW3CJRme37FQ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X7j9aM.AUmasam1Ylp5Sg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CCAM28NAukyygFCnfmIp6w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HW49Gaz3kGnDJlYf1sgng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WHEUkb2HUuBSEvW2WOpNA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db9zDt2XUGOiZi2vmjNGA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ekOsqTtWUOciuAbZRINng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9Wq1k2uPEiP00IpLWJ9YA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6iB4nK190S_NYBwEbrFXA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Ic8b4RXEUOHU.m6RMcaow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QWfQzDBEkG3zGMvAL.7Rg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3lPSUmBaRke0IfIfxL.bGg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wF4h8ZRd0eShPfA5Mm8TQ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ii24HOWf02Q6pUyevoSLA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CuXV1mXpskeBdPC9RRbTeA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RIhW3nE5U.0xjuRHL5FZA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NEF8PwB5UaMn1DplTq7eQ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Pr4nrhh5kunukGBetMK8g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_9vwXCt_kaqt93_I_0wgQ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sEFRAcLkUG4.D4yiQ0OMg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cXceady1DkyYEHpqGJQsow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.DxmkzlL_06P3qdxRJN3NQ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DVKhuvf20G3pxE3rPGRUw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ykMnv3zlEKDSJGrmiFeow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ch5u6petYUq6GelXeFA7pg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lBWZlsW60G25Gj2zTYvGw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oseDfpTpkWkGRU9ufGRsQ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2voTXi.a8k29hZwoKHVUrA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kqkn5jtNE.PxoBHZYul8A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_RfRG1DiEq46CiZYMcsTg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riHtMxV1OUCVLbZgg8uBBQ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8FTXuruXkaeXH3pHZBUyw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8mKvu9F2UqOWV.jKpi8Ww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R2xfNTVk06iIOPzTtH.ug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Yv8hXAZWkCYS8D5SyMVPQ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dnLKf6o.E6SSCaRFPVIFg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WWH1kZKxkKh6YkXiGJ4aw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5YITI98aT02LTNhyRpzW3A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RC4yckLzEOEh1LHcqJfWw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BgnIK8P9EqmjyWPHkKOqQ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GWOSpdhYUuQ0lueYC19GA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VAgMGyR.0.2OBP8b8jxXw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Qnkx.cXnEmg7J6ZzXjIDA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e5vRv_W9US_Jg91xduhxA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Vjk9Fd0FECf_dngJKzPCw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SVi3DVEqU6FdN4pN_fkWg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0_STKyxCUGMR26hUFMWZg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PXPStkVLEencfHFvUpL3Q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BpPsI.YpEOlT28RR7FXqw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23UtxJHGU.II7vimLHheg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8NnBvIcDqUmcWbLh09a5oQ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E9zDjNe2UOKS9UpYyxPtg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DXrxKSxSUWBDb0Mnjj9ZA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.d42ChbI1Uq1B7Oakd4LJA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Qoxi2A4qEG9IajKHVggFg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qtVgvAf.UKwqbAXJ5Vqhw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PTGvVkcrkeatwczJ6U3eA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9Z6R_IlP0CQp.5MQZhrUw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T3Q5P56DUe4U8IETSWmoA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IYc9rtgTk.Lb3AhQMaEkQ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gGRM5HgUEyowuOeSpGswg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1pnE4iAzEK4g4VTO65TyA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pE2iZjvk0izMS45aud9Mg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k2heCJz6EeyidZojWfZ7w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yEb4_aSbkKoc46CN9FujA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UHC9sdKopEyj5pFXagmUSQ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xvsdx3xr0qUPSFTvNdYxQ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N8ZnrTSH0eH8zJ5gvuzvw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SpYUF6P8UizPLPJWKUrTA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Bxc7kAlq0q..2dF7dqiDA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88YUeuh7M0ajOFY2ow5HGA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9lPJkC1Dkax6XCCXHdCIA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stLYQtC7EG0NYQ8m9lwCQ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qnFM5I6J0KcPFM_OwMBuQ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lCSiRqRAkmNr06KzdXAxA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9NbF39aLrEq9kDegasBCQw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BAHvb0wQkuUciZ8Q1G59Q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kUT3dMkHk2g6Pi4xQ3h3w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O9xSqAF3UGld20e.g4LyQ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zC3idTAd5Eu6LuYB7xBlrQ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mP8qHwef0G.fg4PWFFGnQ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_ZbShBBuJ0yr3OeWYNIotA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.GzZfAXkOkydw1BdBsdlrQ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Dj0e1blbkWu4f6TdSanVA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dLyZSnTR0e8ZObyykviRw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gzbX7xC706pVFmUYUl3ag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LrpX3Q7RUSh_wdv1Vjixg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MhkDa3qLEOMVFlevwgdew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_c7CZEIGOkuLMDgUALFkuw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8v6jGyjCFECvDuetubeMyQ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37Vpfiz3Hkq5_b3Sm8PXfQ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HIIXCG1tkaOTMCh23pIcg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vSbnGkMGkmR0WxtxOoCUw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omRUV5NbUqjnSHfgDsvyA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KsGq70Bh0.96lSHl0r39g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2KQXGuuX0mvCdXLD_BJcw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7ZPJyxl6k2TCZpUqGWnsg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QrhhhNNHEa2Dx_sYknyuA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LfSDorybkOoezonnCQ0.A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TIdt7z80keKpMb9HGo00Q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CYb3Kmxq0e4OB1bXPiDrA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km6O3J3L066EUBFzB3v5Q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Y8dSPdzlE.m_rpCioloPg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9Sizzi840.LiNTG8UVDbQ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hpuM940MUSeXxQBzkdzng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uOgBt32EnUeho7Uz0f0VQA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Hz8D.p_LkCxmMOrbfCI5A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NzO8sgqNUSkchh94pbPIA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3eiSkaSTtEWXxL8UuMPPlQ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h3nr5L510u.7WzFx5LsrQ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z_Dr2ZenNEeAu7zViCNPZg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RKn4WbJLkmWVP1QJs4flw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vZqesrxgUu59S4rQBI._A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C.MVP3QAEGJjHVtLGzEAg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lvThuNRm0q6WntXEpWiHw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BgwqcWv.UW.2DecAAyT_A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dDxRufkSkWt0L5oOQv3Gw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3xO0CReBL0WiYmOhaNIl8w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XBFkFzZqUWE2xdKFG6jUQ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eujXvIBgU2gFvm7yOYpvg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w1if8U_kkGRbmTVFqmnHA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kLiWtjQUE.DY8EyBT7ABA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0CXi8y3rkWT2N0TNDcBLw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7NC1z8NsBkKqhkcVXOqZUg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3ecyprNG0aR0tJL5e3Utg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.c8kkt4q0e.ZrLgD36kOg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rIWgqzpZyk.0.Gd7n1AIyg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nl84YlLhUaaoYi7s90WFg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zGDSpjFO8EWtLeIsaUqPEA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sj2IPyFxECfvo1gw9Sbww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_6s2zvHYdEil09VeTvEf6A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.rJotP6Di0eOWSDd30vk.Q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.cFp9GFKhUieQsCqXlIHuA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FMEBUZEP0GsVgX8zaljoQ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UAHohiDLWEisxP_yOIOfDg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RhLH8BsF6EmK5vWXEpLfAg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kzJTor7Pk2ErGKMhi6Ihg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lgEnU6Npkmsawl6_T0dtw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S8Qg5sPv0SWAJvICnZTUg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5RKL946_k.T7OLgXmrIVA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bgP_BoBtU2W2fKf7zUfZw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cK3GWVLI0aoBoHVvTCiGQ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3c8TlB50x0q7MY2hclGu5Q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YkX4fT2hkyqieKGzVuJTg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FhZkNymx0WrQ9F2pEb9Uw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VKoTKuU2kWJq5_mUo61Tg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g0bAEKDlEOgKZqud9DGKA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vNkl4BDm0yeYT5nsgSpaA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ztf9xI6RkEG2vzREIBYAGw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.8O33vRwk61GjtU.Oydwg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IjMNLu58kCkf8yt8SRDdA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Gj8xQ7OMU6AiGciNqwDog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C.LNBYoZ.kCOuU7B2V4_vQ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x7zE5eyd0GFC.JEDQsbSA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dtAtmc46UmWdtrA4QwIBA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eubUT6Fl0CUWNvRn1Nlhg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3hzDNxW9kCsPNJYAel5nw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MwBbXqgF0yqhoayw7_5Zw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5GgXnkU2kOj.r2j7WhGfA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IdN4B_m4USf1SHNvQr38w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U8RhCYG1kmWNu9kTwt6mA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MxqV4gGA0eWbkOH9h5zmQ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4_hxAhcjUefUAIIgw.gNQ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ywlHZDYCEi9xlWFjucmYw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ufXqfoHOS0yWW27hxOl2TA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B2TJvopvk2urLl3s3eOIg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sf6jgdkqU6sOY1JRsk9yQ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rVpr1D0u90mZAqeOV1hIvA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W3kVGSD8E2R3a_uiz4uyA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.RqEUlRyk2rRfUd1Qemmw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TcNZB1xhkmdvAvNdP90hw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qevLIyIkUaOHXXRiS7NXg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Uk7_zEYFUqGR92W0eUF.Q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DX_bzdjZEG.TwFxTGramg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PqCnxqHdU68pN3zmniVYw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Dj4yuZlQ0ygwe55UkkzJA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.CIAQe320ifVlq_jDHOSg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Mc5S_JgjUekhJoSO4cD0A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vAmX7t8pkO5M7P6nsgLUQ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2sHtCYT.U2.da0_MDqLFA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y6Hc8C6QkelXfa25mKf3Q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O3D8rKCMkKQtGGzdcwLyw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JLpmmEE_UyDMzK4.SPAAg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K8cvlXIdkSmO8JdNpWDoQ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0FHMF2bY0yn4v0UCbatcg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GdaV209d0KSl4RMuLFKXg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jkXBK8mjE23Vdsi34RMpw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smy8oAKY0aMgr4hUO575A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KZrXYSsP0KXDbwb5C2XwA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krrDj9u2U6xdwgmwsFcQw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zhrVzTJE2N2zcidPpaog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ZNZMPm7F0aPDmajKXJyXg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hBcrwO4PkSRxd6LjWcBlQ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bmXTNduWUS3aG3YYnHkvA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soRTT7bQUawpJs2XBcPQA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5mzXb9kwUE.wFZMRail7WQ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SvWJSEN4keunilgtHn0pw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uLX9j0L28kq0sYEgosh9mw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zqRI8Yx3rkiRV0cBVP79FQ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BN4imiM702igRhJXF8hYg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30Icd.4Hl06ADxfuz7gkmw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B6i8eG6lkGsuxSfvVbBYA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uI9HZfPJck.YT3cB21ZUqQ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6SiZgU5C0KRJ3NRUQDb1Q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__OE0SFeUEq0GuF.rd3AwA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kbOqv1clkCej3WHUe6Kgw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F7pTu4.SEO1a0Bu.GBDFQ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ndrP9MIuUCjSTrOJ858Rw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7A3SRqmCUOiCH2e3vAy8Q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o7QFIgC202wKh8rIsuw5w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stHjDOu10Oyf0_PMzAymA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WGQsa77NEGh0ePRcntwlw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zLPAc.xljkqa9_1EATV0Lw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G4QtEbX6E6QN9jSC0trsA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.pFegCkXUECt7yR3ZWznNA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9TcseZ8lS0WMYUPYrrdGxg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ai5H1HpYEeJcR1.RzDOgA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GeiKrwBt0ieShaGvjOnDw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n1_CYR57Eq88XT8VRrqnw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GkBHvZd6kGvxSEKsKfLrQ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LuQXjGFSESzNYPEjU2nKA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2aQQSOGbEaSvcTujzPv3A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BiK_YmSSEuaO.5_TwUneg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x0yX4eurEyR1btNlyBsTw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e5nZU4uJESxRZHTwBKshw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EYOYIvuZUK7vL5D4InzcA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T5xmm5wFUGFCBuzKaXYwg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_UU6.v9VkGNQri0dDfnWA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eiCRjzDck24YT2fwPZFTA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X7poSVEz0WtgcKiPhdCPw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xRXsWDufES_7Sh6NEWIIw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27h1ByZc.06ZjuZn7e2g1w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qpzWRg8dku8Jb3gf2zWkw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TeOhF4i.0yFHTmyFvjGtw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zwaU2Lm98Uae5MfeCt3E_w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cUymaIRfgECW5m7gmtLA7w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wJusvZu9kCC6ak2cuBQVw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cY4D23bzEaNrzydBSYADQ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_mDKyA86kOM0bjedfvEZQ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YRj7h1sDUymoNuEnkwJzg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RYoIvoZFaUGd5sH.karlKg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otDNiCzIU.ZLYarAYz_Gw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qWx6YloDkGy_kS_F_XBgQ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QVsWh42skWMQ9rV_qByXQ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EZ0XmBs8kegmRrj4i83sA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qxKVKGmdkSUA61x9_QIdA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uVpKX5g2QkKz9LKmgklIcA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clvAFrcGwEK81CTHhYdE7g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.ukWylrfjkasb5WPvteMYw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xoMuHCIbUC8w1k_PM3w6g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9lEQhkPPUEeVf3ZSAl8LOg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5laaMDQPUKLYGpNiTkikw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9yV47rAOUqQYlqECp1hMA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9o4ke5zBUiGKFcxAndRgg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19E2Y3OdEa2Pd0jMPX1og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3C9L9y7KnkG7xKWXIUTRrQ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r8fePBBRZkirfsCZZkwHPg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kwOggn15USZCCzNqdefwQ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MvoMpFV4US6YqovARnIDQ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6tXRq3Sg0uHynw1ro0M2A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hgqIgscpkGYWr5g9JoVxA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BDPmZTpDUeYIzbn0Jb0gg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zzJOQyINIE2hWqpqIZKhPg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v2APsZY7UyuapJTiZvGEw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UDgOE4MGk.mrwh4qyDW3g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u1O1ABoiAEWr_BTQ1LE7CA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r3Fy05q2kS2xnuRbWgMDg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Bww18KPVU6aQbQuHbXGQQ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erYnzPg80iGV6nDsYa3_g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YqnJSxjEUWHKvXa83ZkzQ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CLQ9JHMeIUiMk8oyoRisDg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Opq.3zDmkSx7CTl.T46TQ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7khyViBXEqB_ZG.g0MjVg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APVYBbRl0qv8HdjTXjU7Q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3Gpe3ds09kqRC36uMJyVqA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KPu_r3.dEy2P8YDwWaROA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5IUtXOWaky.v0EENhvtIg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mpjSJuip06YNxTsDcyIcg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yrifwEtv02plr2AV1E77Q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NTF4N_m6UCjBbYTx1or6g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ZHGihATCBkawWi_zDFQ4xg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2_iABPtR.U6ET_bpHX8DbA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mmcE4_Jw0.igFPxV1iaFg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MNComMW8k2NI54MPI6leQ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dQ6pfjZMUas75hfGP2hQg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fX2_q3qPk.ZHDqIFCogTg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2cDZg77SUu4gr8K9dLweQ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k2heCJz6EeyidZojWfZ7w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TeOhF4i.0yFHTmyFvjGtw"/>
</p:tagLst>
</file>

<file path=ppt/tags/tag3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zwaU2Lm98Uae5MfeCt3E_w"/>
</p:tagLst>
</file>

<file path=ppt/tags/tag3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cUymaIRfgECW5m7gmtLA7w"/>
</p:tagLst>
</file>

<file path=ppt/theme/theme1.xml><?xml version="1.0" encoding="utf-8"?>
<a:theme xmlns:a="http://schemas.openxmlformats.org/drawingml/2006/main" name="SKF PPT 2010">
  <a:themeElements>
    <a:clrScheme name="SKF 2016">
      <a:dk1>
        <a:sysClr val="windowText" lastClr="000000"/>
      </a:dk1>
      <a:lt1>
        <a:srgbClr val="FFFFFF"/>
      </a:lt1>
      <a:dk2>
        <a:srgbClr val="5F5F64"/>
      </a:dk2>
      <a:lt2>
        <a:srgbClr val="E6F3EC"/>
      </a:lt2>
      <a:accent1>
        <a:srgbClr val="0F58D6"/>
      </a:accent1>
      <a:accent2>
        <a:srgbClr val="DCD7C8"/>
      </a:accent2>
      <a:accent3>
        <a:srgbClr val="88C008"/>
      </a:accent3>
      <a:accent4>
        <a:srgbClr val="C8E6E6"/>
      </a:accent4>
      <a:accent5>
        <a:srgbClr val="FF8004"/>
      </a:accent5>
      <a:accent6>
        <a:srgbClr val="786251"/>
      </a:accent6>
      <a:hlink>
        <a:srgbClr val="0F58D6"/>
      </a:hlink>
      <a:folHlink>
        <a:srgbClr val="781E93"/>
      </a:folHlink>
    </a:clrScheme>
    <a:fontScheme name="SKF 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E6F3EC"/>
        </a:solidFill>
        <a:ln w="6350">
          <a:noFill/>
        </a:ln>
      </a:spPr>
      <a:bodyPr lIns="288000" tIns="288000" rIns="288000" bIns="288000" rtlCol="0" anchor="ctr"/>
      <a:lstStyle>
        <a:defPPr>
          <a:defRPr sz="2000" noProof="0" dirty="0" err="1" smtClean="0">
            <a:solidFill>
              <a:schemeClr val="tx2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rgbClr val="5F5F64"/>
          </a:solidFill>
        </a:ln>
        <a:effectLst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 anchor="t" anchorCtr="0">
        <a:spAutoFit/>
      </a:bodyPr>
      <a:lstStyle>
        <a:defPPr>
          <a:buClr>
            <a:schemeClr val="accent4"/>
          </a:buClr>
          <a:defRPr sz="2000" dirty="0" err="1" smtClean="0">
            <a:solidFill>
              <a:srgbClr val="5F5F64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SKF 2015">
      <a:dk1>
        <a:srgbClr val="5F5F64"/>
      </a:dk1>
      <a:lt1>
        <a:srgbClr val="FFFFFF"/>
      </a:lt1>
      <a:dk2>
        <a:srgbClr val="5F5F64"/>
      </a:dk2>
      <a:lt2>
        <a:srgbClr val="E6F3EC"/>
      </a:lt2>
      <a:accent1>
        <a:srgbClr val="D7F1F4"/>
      </a:accent1>
      <a:accent2>
        <a:srgbClr val="786251"/>
      </a:accent2>
      <a:accent3>
        <a:srgbClr val="ECECE0"/>
      </a:accent3>
      <a:accent4>
        <a:srgbClr val="0F58D6"/>
      </a:accent4>
      <a:accent5>
        <a:srgbClr val="88C008"/>
      </a:accent5>
      <a:accent6>
        <a:srgbClr val="FF8004"/>
      </a:accent6>
      <a:hlink>
        <a:srgbClr val="426460"/>
      </a:hlink>
      <a:folHlink>
        <a:srgbClr val="FFD615"/>
      </a:folHlink>
    </a:clrScheme>
    <a:fontScheme name="SK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KF 2015">
      <a:dk1>
        <a:srgbClr val="5F5F64"/>
      </a:dk1>
      <a:lt1>
        <a:srgbClr val="FFFFFF"/>
      </a:lt1>
      <a:dk2>
        <a:srgbClr val="5F5F64"/>
      </a:dk2>
      <a:lt2>
        <a:srgbClr val="E6F3EC"/>
      </a:lt2>
      <a:accent1>
        <a:srgbClr val="D7F1F4"/>
      </a:accent1>
      <a:accent2>
        <a:srgbClr val="786251"/>
      </a:accent2>
      <a:accent3>
        <a:srgbClr val="ECECE0"/>
      </a:accent3>
      <a:accent4>
        <a:srgbClr val="0F58D6"/>
      </a:accent4>
      <a:accent5>
        <a:srgbClr val="88C008"/>
      </a:accent5>
      <a:accent6>
        <a:srgbClr val="FF8004"/>
      </a:accent6>
      <a:hlink>
        <a:srgbClr val="426460"/>
      </a:hlink>
      <a:folHlink>
        <a:srgbClr val="FFD615"/>
      </a:folHlink>
    </a:clrScheme>
    <a:fontScheme name="SK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4322</TotalTime>
  <Words>2038</Words>
  <Application>Microsoft Office PowerPoint</Application>
  <PresentationFormat>Экран (4:3)</PresentationFormat>
  <Paragraphs>432</Paragraphs>
  <Slides>47</Slides>
  <Notes>15</Notes>
  <HiddenSlides>0</HiddenSlides>
  <MMClips>2</MMClips>
  <ScaleCrop>false</ScaleCrop>
  <HeadingPairs>
    <vt:vector size="8" baseType="variant">
      <vt:variant>
        <vt:lpstr>Использованные шрифты</vt:lpstr>
      </vt:variant>
      <vt:variant>
        <vt:i4>15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4</vt:i4>
      </vt:variant>
      <vt:variant>
        <vt:lpstr>Заголовки слайдов</vt:lpstr>
      </vt:variant>
      <vt:variant>
        <vt:i4>47</vt:i4>
      </vt:variant>
    </vt:vector>
  </HeadingPairs>
  <TitlesOfParts>
    <vt:vector size="67" baseType="lpstr">
      <vt:lpstr>Arial Unicode MS</vt:lpstr>
      <vt:lpstr>ＭＳ Ｐゴシック</vt:lpstr>
      <vt:lpstr>ＭＳ Ｐゴシック</vt:lpstr>
      <vt:lpstr>Arial</vt:lpstr>
      <vt:lpstr>Calibri</vt:lpstr>
      <vt:lpstr>Cambria</vt:lpstr>
      <vt:lpstr>ChevinMedium</vt:lpstr>
      <vt:lpstr>Geneva</vt:lpstr>
      <vt:lpstr>Simsun (Founder Extended)</vt:lpstr>
      <vt:lpstr>SKF Chevin Cyr</vt:lpstr>
      <vt:lpstr>SKF Chevin Light</vt:lpstr>
      <vt:lpstr>SKF Chevin Medium</vt:lpstr>
      <vt:lpstr>Symbol</vt:lpstr>
      <vt:lpstr>Times New Roman</vt:lpstr>
      <vt:lpstr>Wingdings</vt:lpstr>
      <vt:lpstr>SKF PPT 2010</vt:lpstr>
      <vt:lpstr>think-cell Slide</vt:lpstr>
      <vt:lpstr>CorelPhotoPaint.Image.8</vt:lpstr>
      <vt:lpstr>Image</vt:lpstr>
      <vt:lpstr>Acrobat Document</vt:lpstr>
      <vt:lpstr>Магнитные системы для нефтегазовой отрасли</vt:lpstr>
      <vt:lpstr>Магнитные системы SKF</vt:lpstr>
      <vt:lpstr>I.  SKF – мировая компания</vt:lpstr>
      <vt:lpstr>SKF видение и миссия</vt:lpstr>
      <vt:lpstr> Профиль подразделения S2M, входящего в группу SKF. </vt:lpstr>
      <vt:lpstr> Профиль подразделения S2M, входящего в группу SKF. </vt:lpstr>
      <vt:lpstr>Подразделение S2M в России</vt:lpstr>
      <vt:lpstr>Презентация PowerPoint</vt:lpstr>
      <vt:lpstr>Презентация PowerPoint</vt:lpstr>
      <vt:lpstr>Презентация PowerPoint</vt:lpstr>
      <vt:lpstr>Технология МП. Состав комплекта МП</vt:lpstr>
      <vt:lpstr>Магнитные системы SKF. </vt:lpstr>
      <vt:lpstr>Магнитные системы SKF</vt:lpstr>
      <vt:lpstr>Магнитные системы SKF</vt:lpstr>
      <vt:lpstr>Магнитные системы SKF</vt:lpstr>
      <vt:lpstr>Магнитные системы SKF</vt:lpstr>
      <vt:lpstr>Презентация PowerPoint</vt:lpstr>
      <vt:lpstr>Презентация PowerPoint</vt:lpstr>
      <vt:lpstr>Референции в нефтегазовой отрасли. Основные конечные пользователи</vt:lpstr>
      <vt:lpstr>Референции в странах бывшего СССР</vt:lpstr>
      <vt:lpstr>Презентация PowerPoint</vt:lpstr>
      <vt:lpstr>Центробежные компрессоры </vt:lpstr>
      <vt:lpstr>Центробежные компрессоры. ГТД привод </vt:lpstr>
      <vt:lpstr>Центробежные компрессоры. ГТД привод </vt:lpstr>
      <vt:lpstr>Центробежные компрессоры. Реконструкция </vt:lpstr>
      <vt:lpstr>Центробежные компрессоры. Реконструкция </vt:lpstr>
      <vt:lpstr>Высокоскоростные двигатели с частотным преобразователем </vt:lpstr>
      <vt:lpstr>Высокоскоростные двигатели с частотным преобразователем </vt:lpstr>
      <vt:lpstr>Турбодетандеры</vt:lpstr>
      <vt:lpstr>Турбодетандеры</vt:lpstr>
      <vt:lpstr>Турбодетандеры</vt:lpstr>
      <vt:lpstr>Презентация PowerPoint</vt:lpstr>
      <vt:lpstr>Высоко мощные / высоко производительные детандеры Al-Khaleej Gas 2 (AKG-2), Катар</vt:lpstr>
      <vt:lpstr>Турбодетандеры</vt:lpstr>
      <vt:lpstr>Почему применяют МП в турбодетандерах </vt:lpstr>
      <vt:lpstr>ШИРОКИЙ ТИПОРЯД ЭМП ДЛЯ ТУРБОДЕТАНДЕРОВ  МОЩНОСТИ ОТ 500 кВт до 16 М</vt:lpstr>
      <vt:lpstr>Подтвержденная надежность магнитных систем SKF </vt:lpstr>
      <vt:lpstr>Магнитные системы СКФ для подводного проекта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Возможности мониторинга, вибро-контроля и диагностики агрегата</vt:lpstr>
      <vt:lpstr>ШУ МП СКФ нового поколения – уникальные возможности    </vt:lpstr>
      <vt:lpstr>Презентация PowerPoint</vt:lpstr>
    </vt:vector>
  </TitlesOfParts>
  <Company>AB SKF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Susanne Hägglund;Theo Kjellberg</dc:creator>
  <cp:lastModifiedBy>Kirill Lukin</cp:lastModifiedBy>
  <cp:revision>789</cp:revision>
  <cp:lastPrinted>2017-09-28T09:53:07Z</cp:lastPrinted>
  <dcterms:created xsi:type="dcterms:W3CDTF">2015-10-22T19:55:09Z</dcterms:created>
  <dcterms:modified xsi:type="dcterms:W3CDTF">2017-10-03T08:00:07Z</dcterms:modified>
</cp:coreProperties>
</file>