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58" r:id="rId2"/>
    <p:sldMasterId id="2147483659" r:id="rId3"/>
    <p:sldMasterId id="2147483660" r:id="rId4"/>
    <p:sldMasterId id="2147483661" r:id="rId5"/>
    <p:sldMasterId id="2147483662" r:id="rId6"/>
    <p:sldMasterId id="2147483663" r:id="rId7"/>
    <p:sldMasterId id="2147483655" r:id="rId8"/>
  </p:sldMasterIdLst>
  <p:notesMasterIdLst>
    <p:notesMasterId r:id="rId25"/>
  </p:notesMasterIdLst>
  <p:handoutMasterIdLst>
    <p:handoutMasterId r:id="rId26"/>
  </p:handoutMasterIdLst>
  <p:sldIdLst>
    <p:sldId id="258" r:id="rId9"/>
    <p:sldId id="407" r:id="rId10"/>
    <p:sldId id="461" r:id="rId11"/>
    <p:sldId id="408" r:id="rId12"/>
    <p:sldId id="427" r:id="rId13"/>
    <p:sldId id="445" r:id="rId14"/>
    <p:sldId id="430" r:id="rId15"/>
    <p:sldId id="436" r:id="rId16"/>
    <p:sldId id="462" r:id="rId17"/>
    <p:sldId id="463" r:id="rId18"/>
    <p:sldId id="438" r:id="rId19"/>
    <p:sldId id="444" r:id="rId20"/>
    <p:sldId id="464" r:id="rId21"/>
    <p:sldId id="468" r:id="rId22"/>
    <p:sldId id="465" r:id="rId23"/>
    <p:sldId id="467" r:id="rId24"/>
  </p:sldIdLst>
  <p:sldSz cx="9144000" cy="5143500" type="screen16x9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 Narrow" pitchFamily="34" charset="0"/>
        <a:ea typeface="+mn-ea"/>
        <a:cs typeface="Arial" charset="0"/>
      </a:defRPr>
    </a:lvl1pPr>
    <a:lvl2pPr marL="407988" indent="49213"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 Narrow" pitchFamily="34" charset="0"/>
        <a:ea typeface="+mn-ea"/>
        <a:cs typeface="Arial" charset="0"/>
      </a:defRPr>
    </a:lvl2pPr>
    <a:lvl3pPr marL="815975" indent="98425"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 Narrow" pitchFamily="34" charset="0"/>
        <a:ea typeface="+mn-ea"/>
        <a:cs typeface="Arial" charset="0"/>
      </a:defRPr>
    </a:lvl3pPr>
    <a:lvl4pPr marL="1223963" indent="147638"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 Narrow" pitchFamily="34" charset="0"/>
        <a:ea typeface="+mn-ea"/>
        <a:cs typeface="Arial" charset="0"/>
      </a:defRPr>
    </a:lvl4pPr>
    <a:lvl5pPr marL="1631950" indent="196850"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bg1"/>
        </a:solidFill>
        <a:latin typeface="Arial Narrow" pitchFamily="34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bg1"/>
        </a:solidFill>
        <a:latin typeface="Arial Narrow" pitchFamily="34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bg1"/>
        </a:solidFill>
        <a:latin typeface="Arial Narrow" pitchFamily="34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bg1"/>
        </a:solidFill>
        <a:latin typeface="Arial Narrow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399FF"/>
    <a:srgbClr val="0066CC"/>
    <a:srgbClr val="BBE0E3"/>
    <a:srgbClr val="003366"/>
    <a:srgbClr val="FF9933"/>
    <a:srgbClr val="99CC00"/>
    <a:srgbClr val="FF9900"/>
    <a:srgbClr val="CC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6999" autoAdjust="0"/>
  </p:normalViewPr>
  <p:slideViewPr>
    <p:cSldViewPr snapToGrid="0">
      <p:cViewPr>
        <p:scale>
          <a:sx n="75" d="100"/>
          <a:sy n="75" d="100"/>
        </p:scale>
        <p:origin x="-990" y="-336"/>
      </p:cViewPr>
      <p:guideLst>
        <p:guide orient="horz" pos="1335"/>
        <p:guide orient="horz" pos="2110"/>
        <p:guide orient="horz" pos="2907"/>
        <p:guide orient="horz" pos="619"/>
        <p:guide orient="horz" pos="2451"/>
        <p:guide orient="horz" pos="441"/>
        <p:guide orient="horz" pos="935"/>
        <p:guide pos="141"/>
        <p:guide pos="1089"/>
        <p:guide pos="1559"/>
        <p:guide pos="5424"/>
        <p:guide pos="3763"/>
        <p:guide pos="5627"/>
        <p:guide pos="1363"/>
        <p:guide pos="28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5" d="100"/>
        <a:sy n="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80" d="100"/>
          <a:sy n="80" d="100"/>
        </p:scale>
        <p:origin x="-3912" y="-78"/>
      </p:cViewPr>
      <p:guideLst>
        <p:guide orient="horz" pos="3127"/>
        <p:guide pos="2142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577" tIns="45289" rIns="90577" bIns="45289" numCol="1" anchor="t" anchorCtr="0" compatLnSpc="1">
            <a:prstTxWarp prst="textNoShape">
              <a:avLst/>
            </a:prstTxWarp>
          </a:bodyPr>
          <a:lstStyle>
            <a:lvl1pPr defTabSz="903588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577" tIns="45289" rIns="90577" bIns="45289" numCol="1" anchor="t" anchorCtr="0" compatLnSpc="1">
            <a:prstTxWarp prst="textNoShape">
              <a:avLst/>
            </a:prstTxWarp>
          </a:bodyPr>
          <a:lstStyle>
            <a:lvl1pPr algn="r" defTabSz="903588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577" tIns="45289" rIns="90577" bIns="45289" numCol="1" anchor="b" anchorCtr="0" compatLnSpc="1">
            <a:prstTxWarp prst="textNoShape">
              <a:avLst/>
            </a:prstTxWarp>
          </a:bodyPr>
          <a:lstStyle>
            <a:lvl1pPr defTabSz="903588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577" tIns="45289" rIns="90577" bIns="45289" numCol="1" anchor="b" anchorCtr="0" compatLnSpc="1">
            <a:prstTxWarp prst="textNoShape">
              <a:avLst/>
            </a:prstTxWarp>
          </a:bodyPr>
          <a:lstStyle>
            <a:lvl1pPr algn="r" defTabSz="903588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4050206-BD8F-46BB-A761-B9C68433D9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32" tIns="47766" rIns="95532" bIns="47766" numCol="1" anchor="t" anchorCtr="0" compatLnSpc="1">
            <a:prstTxWarp prst="textNoShape">
              <a:avLst/>
            </a:prstTxWarp>
          </a:bodyPr>
          <a:lstStyle>
            <a:lvl1pPr defTabSz="955660">
              <a:defRPr sz="13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32" tIns="47766" rIns="95532" bIns="47766" numCol="1" anchor="t" anchorCtr="0" compatLnSpc="1">
            <a:prstTxWarp prst="textNoShape">
              <a:avLst/>
            </a:prstTxWarp>
          </a:bodyPr>
          <a:lstStyle>
            <a:lvl1pPr algn="r" defTabSz="955660">
              <a:defRPr sz="13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03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6463"/>
            <a:ext cx="5435600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32" tIns="47766" rIns="95532" bIns="477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32" tIns="47766" rIns="95532" bIns="47766" numCol="1" anchor="b" anchorCtr="0" compatLnSpc="1">
            <a:prstTxWarp prst="textNoShape">
              <a:avLst/>
            </a:prstTxWarp>
          </a:bodyPr>
          <a:lstStyle>
            <a:lvl1pPr defTabSz="955660">
              <a:defRPr sz="13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32" tIns="47766" rIns="95532" bIns="47766" numCol="1" anchor="b" anchorCtr="0" compatLnSpc="1">
            <a:prstTxWarp prst="textNoShape">
              <a:avLst/>
            </a:prstTxWarp>
          </a:bodyPr>
          <a:lstStyle>
            <a:lvl1pPr algn="r" defTabSz="955660">
              <a:defRPr sz="13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4A60106-55A9-47DB-B45A-5DBCF8BD9D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0798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81597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22396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63195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041069" algn="l" defTabSz="81642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9283" algn="l" defTabSz="81642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497" algn="l" defTabSz="81642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711" algn="l" defTabSz="81642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3427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54088"/>
            <a:fld id="{1417E073-A56E-44E1-AE9B-3D398D5E3C96}" type="slidenum">
              <a:rPr lang="ru-RU" smtClean="0">
                <a:cs typeface="Arial" charset="0"/>
              </a:rPr>
              <a:pPr defTabSz="954088"/>
              <a:t>1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6" name="Заметки 2"/>
          <p:cNvSpPr>
            <a:spLocks noGrp="1"/>
          </p:cNvSpPr>
          <p:nvPr>
            <p:ph type="body" idx="1"/>
          </p:nvPr>
        </p:nvSpPr>
        <p:spPr>
          <a:xfrm>
            <a:off x="511175" y="4716463"/>
            <a:ext cx="5961063" cy="4467225"/>
          </a:xfrm>
          <a:noFill/>
        </p:spPr>
        <p:txBody>
          <a:bodyPr/>
          <a:lstStyle/>
          <a:p>
            <a:pPr algn="just"/>
            <a:endParaRPr lang="ru-RU" sz="1400" smtClean="0"/>
          </a:p>
        </p:txBody>
      </p:sp>
      <p:sp>
        <p:nvSpPr>
          <p:cNvPr id="123907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55675"/>
            <a:fld id="{E0DA76E4-8B62-4A83-9DA8-01DD498800EB}" type="slidenum">
              <a:rPr lang="ru-RU" altLang="ru-RU" smtClean="0">
                <a:solidFill>
                  <a:srgbClr val="FFFFFF"/>
                </a:solidFill>
                <a:cs typeface="Arial" charset="0"/>
              </a:rPr>
              <a:pPr defTabSz="955675"/>
              <a:t>10</a:t>
            </a:fld>
            <a:endParaRPr lang="ru-RU" altLang="ru-RU" smtClean="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4" name="Заметки 2"/>
          <p:cNvSpPr>
            <a:spLocks noGrp="1"/>
          </p:cNvSpPr>
          <p:nvPr>
            <p:ph type="body" idx="1"/>
          </p:nvPr>
        </p:nvSpPr>
        <p:spPr>
          <a:xfrm>
            <a:off x="511175" y="4716463"/>
            <a:ext cx="5961063" cy="4467225"/>
          </a:xfrm>
          <a:noFill/>
        </p:spPr>
        <p:txBody>
          <a:bodyPr/>
          <a:lstStyle/>
          <a:p>
            <a:pPr algn="just"/>
            <a:endParaRPr lang="ru-RU" sz="1400" smtClean="0"/>
          </a:p>
        </p:txBody>
      </p:sp>
      <p:sp>
        <p:nvSpPr>
          <p:cNvPr id="125955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55675"/>
            <a:fld id="{E4CAB660-C5CD-44F5-8A02-8766051CFD24}" type="slidenum">
              <a:rPr lang="ru-RU" altLang="ru-RU" smtClean="0">
                <a:cs typeface="Arial" charset="0"/>
              </a:rPr>
              <a:pPr defTabSz="955675"/>
              <a:t>11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2" name="Заметки 2"/>
          <p:cNvSpPr>
            <a:spLocks noGrp="1"/>
          </p:cNvSpPr>
          <p:nvPr>
            <p:ph type="body" idx="1"/>
          </p:nvPr>
        </p:nvSpPr>
        <p:spPr>
          <a:xfrm>
            <a:off x="511175" y="4716463"/>
            <a:ext cx="5961063" cy="4467225"/>
          </a:xfrm>
          <a:noFill/>
        </p:spPr>
        <p:txBody>
          <a:bodyPr/>
          <a:lstStyle/>
          <a:p>
            <a:pPr algn="just"/>
            <a:endParaRPr lang="ru-RU" sz="1400" smtClean="0"/>
          </a:p>
        </p:txBody>
      </p:sp>
      <p:sp>
        <p:nvSpPr>
          <p:cNvPr id="128003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55675"/>
            <a:fld id="{DFE7566F-4045-4CC7-9B67-27D9E52CC722}" type="slidenum">
              <a:rPr lang="ru-RU" altLang="ru-RU" smtClean="0">
                <a:cs typeface="Arial" charset="0"/>
              </a:rPr>
              <a:pPr defTabSz="955675"/>
              <a:t>12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0" name="Заметки 2"/>
          <p:cNvSpPr>
            <a:spLocks noGrp="1"/>
          </p:cNvSpPr>
          <p:nvPr>
            <p:ph type="body" idx="1"/>
          </p:nvPr>
        </p:nvSpPr>
        <p:spPr>
          <a:xfrm>
            <a:off x="511175" y="4716463"/>
            <a:ext cx="5961063" cy="4467225"/>
          </a:xfrm>
          <a:noFill/>
        </p:spPr>
        <p:txBody>
          <a:bodyPr/>
          <a:lstStyle/>
          <a:p>
            <a:pPr algn="just"/>
            <a:endParaRPr lang="ru-RU" sz="1400" smtClean="0"/>
          </a:p>
        </p:txBody>
      </p:sp>
      <p:sp>
        <p:nvSpPr>
          <p:cNvPr id="130051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55675"/>
            <a:fld id="{2BB936F2-A3E6-4619-AADF-9453114E3C1F}" type="slidenum">
              <a:rPr lang="ru-RU" altLang="ru-RU" smtClean="0">
                <a:solidFill>
                  <a:srgbClr val="FFFFFF"/>
                </a:solidFill>
                <a:cs typeface="Arial" charset="0"/>
              </a:rPr>
              <a:pPr defTabSz="955675"/>
              <a:t>13</a:t>
            </a:fld>
            <a:endParaRPr lang="ru-RU" altLang="ru-RU" smtClean="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Заметки 2"/>
          <p:cNvSpPr>
            <a:spLocks noGrp="1"/>
          </p:cNvSpPr>
          <p:nvPr>
            <p:ph type="body" idx="1"/>
          </p:nvPr>
        </p:nvSpPr>
        <p:spPr>
          <a:xfrm>
            <a:off x="511175" y="4716463"/>
            <a:ext cx="5961063" cy="4467225"/>
          </a:xfrm>
          <a:noFill/>
        </p:spPr>
        <p:txBody>
          <a:bodyPr/>
          <a:lstStyle/>
          <a:p>
            <a:pPr algn="just"/>
            <a:endParaRPr lang="ru-RU" sz="1400" smtClean="0"/>
          </a:p>
        </p:txBody>
      </p:sp>
      <p:sp>
        <p:nvSpPr>
          <p:cNvPr id="160772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32" tIns="47766" rIns="95532" bIns="47766" anchor="b"/>
          <a:lstStyle/>
          <a:p>
            <a:pPr algn="r" defTabSz="955675"/>
            <a:fld id="{5FB22E10-FF4D-462D-A55C-9A63439485EB}" type="slidenum">
              <a:rPr lang="ru-RU" altLang="ru-RU" sz="1300">
                <a:solidFill>
                  <a:schemeClr val="tx1"/>
                </a:solidFill>
                <a:latin typeface="Arial" charset="0"/>
              </a:rPr>
              <a:pPr algn="r" defTabSz="955675"/>
              <a:t>14</a:t>
            </a:fld>
            <a:endParaRPr lang="ru-RU" altLang="ru-RU" sz="13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8" name="Заметки 2"/>
          <p:cNvSpPr>
            <a:spLocks noGrp="1"/>
          </p:cNvSpPr>
          <p:nvPr>
            <p:ph type="body" idx="1"/>
          </p:nvPr>
        </p:nvSpPr>
        <p:spPr>
          <a:xfrm>
            <a:off x="511175" y="4716463"/>
            <a:ext cx="5961063" cy="4467225"/>
          </a:xfrm>
          <a:noFill/>
        </p:spPr>
        <p:txBody>
          <a:bodyPr/>
          <a:lstStyle/>
          <a:p>
            <a:pPr algn="just"/>
            <a:endParaRPr lang="ru-RU" sz="1400" smtClean="0"/>
          </a:p>
        </p:txBody>
      </p:sp>
      <p:sp>
        <p:nvSpPr>
          <p:cNvPr id="132099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55675"/>
            <a:fld id="{3793725C-4FF3-4186-9F60-B7C773D256F0}" type="slidenum">
              <a:rPr lang="ru-RU" altLang="ru-RU" smtClean="0">
                <a:solidFill>
                  <a:srgbClr val="FFFFFF"/>
                </a:solidFill>
                <a:cs typeface="Arial" charset="0"/>
              </a:rPr>
              <a:pPr defTabSz="955675"/>
              <a:t>15</a:t>
            </a:fld>
            <a:endParaRPr lang="ru-RU" altLang="ru-RU" smtClean="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4147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54088"/>
            <a:fld id="{A566B892-0DBD-4DED-A041-80F0C5096E99}" type="slidenum">
              <a:rPr lang="ru-RU" smtClean="0">
                <a:solidFill>
                  <a:srgbClr val="FFFFFF"/>
                </a:solidFill>
                <a:cs typeface="Arial" charset="0"/>
              </a:rPr>
              <a:pPr defTabSz="954088"/>
              <a:t>16</a:t>
            </a:fld>
            <a:endParaRPr lang="ru-RU" smtClean="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4" name="Заметки 2"/>
          <p:cNvSpPr>
            <a:spLocks noGrp="1"/>
          </p:cNvSpPr>
          <p:nvPr>
            <p:ph type="body" idx="1"/>
          </p:nvPr>
        </p:nvSpPr>
        <p:spPr>
          <a:xfrm>
            <a:off x="511175" y="4716463"/>
            <a:ext cx="5961063" cy="4467225"/>
          </a:xfrm>
          <a:noFill/>
        </p:spPr>
        <p:txBody>
          <a:bodyPr/>
          <a:lstStyle/>
          <a:p>
            <a:pPr algn="just"/>
            <a:endParaRPr lang="ru-RU" sz="1400" smtClean="0"/>
          </a:p>
        </p:txBody>
      </p:sp>
      <p:sp>
        <p:nvSpPr>
          <p:cNvPr id="105475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55675"/>
            <a:fld id="{7A8F73DA-CCAA-4583-A24D-8F0D402F7890}" type="slidenum">
              <a:rPr lang="ru-RU" altLang="ru-RU" smtClean="0">
                <a:cs typeface="Arial" charset="0"/>
              </a:rPr>
              <a:pPr defTabSz="955675"/>
              <a:t>2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2" name="Заметки 2"/>
          <p:cNvSpPr>
            <a:spLocks noGrp="1"/>
          </p:cNvSpPr>
          <p:nvPr>
            <p:ph type="body" idx="1"/>
          </p:nvPr>
        </p:nvSpPr>
        <p:spPr>
          <a:xfrm>
            <a:off x="511175" y="4716463"/>
            <a:ext cx="5961063" cy="4467225"/>
          </a:xfrm>
          <a:noFill/>
        </p:spPr>
        <p:txBody>
          <a:bodyPr/>
          <a:lstStyle/>
          <a:p>
            <a:pPr algn="just"/>
            <a:endParaRPr lang="ru-RU" sz="1400" smtClean="0"/>
          </a:p>
        </p:txBody>
      </p:sp>
      <p:sp>
        <p:nvSpPr>
          <p:cNvPr id="107523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55675"/>
            <a:fld id="{70EC4756-2C4E-4C04-9717-73B73D853B15}" type="slidenum">
              <a:rPr lang="ru-RU" altLang="ru-RU" smtClean="0">
                <a:solidFill>
                  <a:srgbClr val="FFFFFF"/>
                </a:solidFill>
                <a:cs typeface="Arial" charset="0"/>
              </a:rPr>
              <a:pPr defTabSz="955675"/>
              <a:t>3</a:t>
            </a:fld>
            <a:endParaRPr lang="ru-RU" altLang="ru-RU" smtClean="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0" name="Заметки 2"/>
          <p:cNvSpPr>
            <a:spLocks noGrp="1"/>
          </p:cNvSpPr>
          <p:nvPr>
            <p:ph type="body" idx="1"/>
          </p:nvPr>
        </p:nvSpPr>
        <p:spPr>
          <a:xfrm>
            <a:off x="511175" y="4716463"/>
            <a:ext cx="5961063" cy="4467225"/>
          </a:xfrm>
          <a:noFill/>
        </p:spPr>
        <p:txBody>
          <a:bodyPr/>
          <a:lstStyle/>
          <a:p>
            <a:pPr algn="just"/>
            <a:endParaRPr lang="ru-RU" sz="1400" smtClean="0"/>
          </a:p>
        </p:txBody>
      </p:sp>
      <p:sp>
        <p:nvSpPr>
          <p:cNvPr id="109571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55675"/>
            <a:fld id="{B495C9F8-672B-437A-8E14-3543E4ECB723}" type="slidenum">
              <a:rPr lang="ru-RU" altLang="ru-RU" smtClean="0">
                <a:cs typeface="Arial" charset="0"/>
              </a:rPr>
              <a:pPr defTabSz="955675"/>
              <a:t>4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8" name="Заметки 2"/>
          <p:cNvSpPr>
            <a:spLocks noGrp="1"/>
          </p:cNvSpPr>
          <p:nvPr>
            <p:ph type="body" idx="1"/>
          </p:nvPr>
        </p:nvSpPr>
        <p:spPr>
          <a:xfrm>
            <a:off x="511175" y="4716463"/>
            <a:ext cx="5961063" cy="4467225"/>
          </a:xfrm>
          <a:noFill/>
        </p:spPr>
        <p:txBody>
          <a:bodyPr/>
          <a:lstStyle/>
          <a:p>
            <a:pPr algn="just"/>
            <a:endParaRPr lang="ru-RU" sz="1400" smtClean="0"/>
          </a:p>
        </p:txBody>
      </p:sp>
      <p:sp>
        <p:nvSpPr>
          <p:cNvPr id="111619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55675"/>
            <a:fld id="{868C9287-059B-40B4-B8D5-90833ACD1DF3}" type="slidenum">
              <a:rPr lang="ru-RU" altLang="ru-RU" smtClean="0">
                <a:cs typeface="Arial" charset="0"/>
              </a:rPr>
              <a:pPr defTabSz="955675"/>
              <a:t>5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4" name="Заметки 2"/>
          <p:cNvSpPr>
            <a:spLocks noGrp="1"/>
          </p:cNvSpPr>
          <p:nvPr>
            <p:ph type="body" idx="1"/>
          </p:nvPr>
        </p:nvSpPr>
        <p:spPr>
          <a:xfrm>
            <a:off x="511175" y="4716463"/>
            <a:ext cx="5961063" cy="4467225"/>
          </a:xfrm>
          <a:noFill/>
        </p:spPr>
        <p:txBody>
          <a:bodyPr/>
          <a:lstStyle/>
          <a:p>
            <a:pPr algn="just"/>
            <a:endParaRPr lang="ru-RU" sz="1400" smtClean="0"/>
          </a:p>
        </p:txBody>
      </p:sp>
      <p:sp>
        <p:nvSpPr>
          <p:cNvPr id="115715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55675"/>
            <a:fld id="{61C67EB2-D6DE-4C61-A8A5-70C164D6D228}" type="slidenum">
              <a:rPr lang="ru-RU" altLang="ru-RU" smtClean="0">
                <a:cs typeface="Arial" charset="0"/>
              </a:rPr>
              <a:pPr defTabSz="955675"/>
              <a:t>6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2" name="Заметки 2"/>
          <p:cNvSpPr>
            <a:spLocks noGrp="1"/>
          </p:cNvSpPr>
          <p:nvPr>
            <p:ph type="body" idx="1"/>
          </p:nvPr>
        </p:nvSpPr>
        <p:spPr>
          <a:xfrm>
            <a:off x="511175" y="4716463"/>
            <a:ext cx="5961063" cy="4467225"/>
          </a:xfrm>
          <a:noFill/>
        </p:spPr>
        <p:txBody>
          <a:bodyPr/>
          <a:lstStyle/>
          <a:p>
            <a:pPr algn="just"/>
            <a:endParaRPr lang="ru-RU" sz="1400" smtClean="0"/>
          </a:p>
        </p:txBody>
      </p:sp>
      <p:sp>
        <p:nvSpPr>
          <p:cNvPr id="117763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55675"/>
            <a:fld id="{60E83039-FCF3-4769-80A9-9E18D99C1132}" type="slidenum">
              <a:rPr lang="ru-RU" altLang="ru-RU" smtClean="0">
                <a:cs typeface="Arial" charset="0"/>
              </a:rPr>
              <a:pPr defTabSz="955675"/>
              <a:t>7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0" name="Заметки 2"/>
          <p:cNvSpPr>
            <a:spLocks noGrp="1"/>
          </p:cNvSpPr>
          <p:nvPr>
            <p:ph type="body" idx="1"/>
          </p:nvPr>
        </p:nvSpPr>
        <p:spPr>
          <a:xfrm>
            <a:off x="511175" y="4716463"/>
            <a:ext cx="5961063" cy="4467225"/>
          </a:xfrm>
          <a:noFill/>
        </p:spPr>
        <p:txBody>
          <a:bodyPr/>
          <a:lstStyle/>
          <a:p>
            <a:pPr algn="just"/>
            <a:endParaRPr lang="ru-RU" sz="1400" smtClean="0"/>
          </a:p>
        </p:txBody>
      </p:sp>
      <p:sp>
        <p:nvSpPr>
          <p:cNvPr id="119811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55675"/>
            <a:fld id="{2A70A04B-581C-48D5-BE4D-B467C671E796}" type="slidenum">
              <a:rPr lang="ru-RU" altLang="ru-RU" smtClean="0">
                <a:cs typeface="Arial" charset="0"/>
              </a:rPr>
              <a:pPr defTabSz="955675"/>
              <a:t>8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8" name="Заметки 2"/>
          <p:cNvSpPr>
            <a:spLocks noGrp="1"/>
          </p:cNvSpPr>
          <p:nvPr>
            <p:ph type="body" idx="1"/>
          </p:nvPr>
        </p:nvSpPr>
        <p:spPr>
          <a:xfrm>
            <a:off x="511175" y="4716463"/>
            <a:ext cx="5961063" cy="4467225"/>
          </a:xfrm>
          <a:noFill/>
        </p:spPr>
        <p:txBody>
          <a:bodyPr/>
          <a:lstStyle/>
          <a:p>
            <a:pPr algn="just"/>
            <a:endParaRPr lang="ru-RU" sz="1400" smtClean="0"/>
          </a:p>
        </p:txBody>
      </p:sp>
      <p:sp>
        <p:nvSpPr>
          <p:cNvPr id="121859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55675"/>
            <a:fld id="{FE68278B-65F9-4F94-B40D-10ED88076AE5}" type="slidenum">
              <a:rPr lang="ru-RU" altLang="ru-RU" smtClean="0">
                <a:solidFill>
                  <a:srgbClr val="FFFFFF"/>
                </a:solidFill>
                <a:cs typeface="Arial" charset="0"/>
              </a:rPr>
              <a:pPr defTabSz="955675"/>
              <a:t>9</a:t>
            </a:fld>
            <a:endParaRPr lang="ru-RU" altLang="ru-RU" smtClean="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4"/>
          <p:cNvSpPr txBox="1">
            <a:spLocks/>
          </p:cNvSpPr>
          <p:nvPr userDrawn="1"/>
        </p:nvSpPr>
        <p:spPr>
          <a:xfrm>
            <a:off x="1957388" y="4762500"/>
            <a:ext cx="7172325" cy="357188"/>
          </a:xfrm>
          <a:prstGeom prst="rect">
            <a:avLst/>
          </a:prstGeom>
        </p:spPr>
        <p:txBody>
          <a:bodyPr lIns="81643" tIns="40822" rIns="81643" bIns="40822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dirty="0" smtClean="0"/>
              <a:t>ПАСПОРТ ООО «ГАЗПРОМ ТРАНСГАЗ ЕКАТЕРИНБУРГ»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1" cy="1314449"/>
          </a:xfrm>
        </p:spPr>
        <p:txBody>
          <a:bodyPr/>
          <a:lstStyle>
            <a:lvl1pPr marL="0" indent="0" algn="ctr">
              <a:buNone/>
              <a:defRPr/>
            </a:lvl1pPr>
            <a:lvl2pPr marL="408214" indent="0" algn="ctr">
              <a:buNone/>
              <a:defRPr/>
            </a:lvl2pPr>
            <a:lvl3pPr marL="816428" indent="0" algn="ctr">
              <a:buNone/>
              <a:defRPr/>
            </a:lvl3pPr>
            <a:lvl4pPr marL="1224642" indent="0" algn="ctr">
              <a:buNone/>
              <a:defRPr/>
            </a:lvl4pPr>
            <a:lvl5pPr marL="1632856" indent="0" algn="ctr">
              <a:buNone/>
              <a:defRPr/>
            </a:lvl5pPr>
            <a:lvl6pPr marL="2041069" indent="0" algn="ctr">
              <a:buNone/>
              <a:defRPr/>
            </a:lvl6pPr>
            <a:lvl7pPr marL="2449283" indent="0" algn="ctr">
              <a:buNone/>
              <a:defRPr/>
            </a:lvl7pPr>
            <a:lvl8pPr marL="2857497" indent="0" algn="ctr">
              <a:buNone/>
              <a:defRPr/>
            </a:lvl8pPr>
            <a:lvl9pPr marL="3265711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CAE63-7CE1-4E13-B9D2-5739ED5E6AC5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29865-3724-48BA-BCA6-DAE7FEDC8222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2144713" y="4772025"/>
            <a:ext cx="6769100" cy="357188"/>
          </a:xfrm>
          <a:prstGeom prst="rect">
            <a:avLst/>
          </a:prstGeom>
        </p:spPr>
        <p:txBody>
          <a:bodyPr lIns="81643" tIns="40822" rIns="81643" bIns="40822"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7999" y="0"/>
            <a:ext cx="2286001" cy="19561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" y="0"/>
            <a:ext cx="6705600" cy="195619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22196-94FF-49D9-8834-7ED013E9970A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2144713" y="4772025"/>
            <a:ext cx="6769100" cy="357188"/>
          </a:xfrm>
          <a:prstGeom prst="rect">
            <a:avLst/>
          </a:prstGeom>
        </p:spPr>
        <p:txBody>
          <a:bodyPr lIns="81643" tIns="40822" rIns="81643" bIns="40822"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1" cy="1314449"/>
          </a:xfrm>
        </p:spPr>
        <p:txBody>
          <a:bodyPr/>
          <a:lstStyle>
            <a:lvl1pPr marL="0" indent="0" algn="ctr">
              <a:buNone/>
              <a:defRPr/>
            </a:lvl1pPr>
            <a:lvl2pPr marL="408214" indent="0" algn="ctr">
              <a:buNone/>
              <a:defRPr/>
            </a:lvl2pPr>
            <a:lvl3pPr marL="816428" indent="0" algn="ctr">
              <a:buNone/>
              <a:defRPr/>
            </a:lvl3pPr>
            <a:lvl4pPr marL="1224642" indent="0" algn="ctr">
              <a:buNone/>
              <a:defRPr/>
            </a:lvl4pPr>
            <a:lvl5pPr marL="1632856" indent="0" algn="ctr">
              <a:buNone/>
              <a:defRPr/>
            </a:lvl5pPr>
            <a:lvl6pPr marL="2041069" indent="0" algn="ctr">
              <a:buNone/>
              <a:defRPr/>
            </a:lvl6pPr>
            <a:lvl7pPr marL="2449283" indent="0" algn="ctr">
              <a:buNone/>
              <a:defRPr/>
            </a:lvl7pPr>
            <a:lvl8pPr marL="2857497" indent="0" algn="ctr">
              <a:buNone/>
              <a:defRPr/>
            </a:lvl8pPr>
            <a:lvl9pPr marL="3265711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6D838-1DC0-4A1A-94A8-EBBF4946D8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4322763"/>
            <a:ext cx="9144000" cy="40798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31331-A836-4450-988F-E8AD5A017B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2" y="3305177"/>
            <a:ext cx="7772400" cy="1021555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2180036"/>
            <a:ext cx="7772400" cy="1125140"/>
          </a:xfrm>
        </p:spPr>
        <p:txBody>
          <a:bodyPr anchor="b"/>
          <a:lstStyle>
            <a:lvl1pPr marL="0" indent="0">
              <a:buNone/>
              <a:defRPr sz="1700"/>
            </a:lvl1pPr>
            <a:lvl2pPr marL="408214" indent="0">
              <a:buNone/>
              <a:defRPr sz="1600"/>
            </a:lvl2pPr>
            <a:lvl3pPr marL="816428" indent="0">
              <a:buNone/>
              <a:defRPr sz="1400"/>
            </a:lvl3pPr>
            <a:lvl4pPr marL="1224642" indent="0">
              <a:buNone/>
              <a:defRPr sz="1300"/>
            </a:lvl4pPr>
            <a:lvl5pPr marL="1632856" indent="0">
              <a:buNone/>
              <a:defRPr sz="1300"/>
            </a:lvl5pPr>
            <a:lvl6pPr marL="2041069" indent="0">
              <a:buNone/>
              <a:defRPr sz="1300"/>
            </a:lvl6pPr>
            <a:lvl7pPr marL="2449283" indent="0">
              <a:buNone/>
              <a:defRPr sz="1300"/>
            </a:lvl7pPr>
            <a:lvl8pPr marL="2857497" indent="0">
              <a:buNone/>
              <a:defRPr sz="1300"/>
            </a:lvl8pPr>
            <a:lvl9pPr marL="3265711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0DC7A-7F69-4915-ABDF-388363A3D6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809625"/>
            <a:ext cx="4495799" cy="11465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1" y="809625"/>
            <a:ext cx="4495799" cy="11465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8BE9A-18EA-486C-80E3-AEA9ECA84C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214" indent="0">
              <a:buNone/>
              <a:defRPr sz="1700" b="1"/>
            </a:lvl2pPr>
            <a:lvl3pPr marL="816428" indent="0">
              <a:buNone/>
              <a:defRPr sz="1600" b="1"/>
            </a:lvl3pPr>
            <a:lvl4pPr marL="1224642" indent="0">
              <a:buNone/>
              <a:defRPr sz="1400" b="1"/>
            </a:lvl4pPr>
            <a:lvl5pPr marL="1632856" indent="0">
              <a:buNone/>
              <a:defRPr sz="1400" b="1"/>
            </a:lvl5pPr>
            <a:lvl6pPr marL="2041069" indent="0">
              <a:buNone/>
              <a:defRPr sz="1400" b="1"/>
            </a:lvl6pPr>
            <a:lvl7pPr marL="2449283" indent="0">
              <a:buNone/>
              <a:defRPr sz="1400" b="1"/>
            </a:lvl7pPr>
            <a:lvl8pPr marL="2857497" indent="0">
              <a:buNone/>
              <a:defRPr sz="1400" b="1"/>
            </a:lvl8pPr>
            <a:lvl9pPr marL="3265711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1631157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214" indent="0">
              <a:buNone/>
              <a:defRPr sz="1700" b="1"/>
            </a:lvl2pPr>
            <a:lvl3pPr marL="816428" indent="0">
              <a:buNone/>
              <a:defRPr sz="1600" b="1"/>
            </a:lvl3pPr>
            <a:lvl4pPr marL="1224642" indent="0">
              <a:buNone/>
              <a:defRPr sz="1400" b="1"/>
            </a:lvl4pPr>
            <a:lvl5pPr marL="1632856" indent="0">
              <a:buNone/>
              <a:defRPr sz="1400" b="1"/>
            </a:lvl5pPr>
            <a:lvl6pPr marL="2041069" indent="0">
              <a:buNone/>
              <a:defRPr sz="1400" b="1"/>
            </a:lvl6pPr>
            <a:lvl7pPr marL="2449283" indent="0">
              <a:buNone/>
              <a:defRPr sz="1400" b="1"/>
            </a:lvl7pPr>
            <a:lvl8pPr marL="2857497" indent="0">
              <a:buNone/>
              <a:defRPr sz="1400" b="1"/>
            </a:lvl8pPr>
            <a:lvl9pPr marL="3265711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631157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FEA88-F3DE-4227-B72A-9AE7722C70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675E3-54BE-49F5-B2FA-5A7F24BE73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85215-E9D3-4923-85CD-BB8FAFC4CD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871538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6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214" indent="0">
              <a:buNone/>
              <a:defRPr sz="1100"/>
            </a:lvl2pPr>
            <a:lvl3pPr marL="816428" indent="0">
              <a:buNone/>
              <a:defRPr sz="1000"/>
            </a:lvl3pPr>
            <a:lvl4pPr marL="1224642" indent="0">
              <a:buNone/>
              <a:defRPr sz="800"/>
            </a:lvl4pPr>
            <a:lvl5pPr marL="1632856" indent="0">
              <a:buNone/>
              <a:defRPr sz="800"/>
            </a:lvl5pPr>
            <a:lvl6pPr marL="2041069" indent="0">
              <a:buNone/>
              <a:defRPr sz="800"/>
            </a:lvl6pPr>
            <a:lvl7pPr marL="2449283" indent="0">
              <a:buNone/>
              <a:defRPr sz="800"/>
            </a:lvl7pPr>
            <a:lvl8pPr marL="2857497" indent="0">
              <a:buNone/>
              <a:defRPr sz="800"/>
            </a:lvl8pPr>
            <a:lvl9pPr marL="326571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0307D-0CD7-4FDA-96BA-84E3208637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93858-0F58-421E-A121-D5095ABF623B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2144713" y="4772025"/>
            <a:ext cx="6769100" cy="357188"/>
          </a:xfrm>
          <a:prstGeom prst="rect">
            <a:avLst/>
          </a:prstGeom>
        </p:spPr>
        <p:txBody>
          <a:bodyPr lIns="81643" tIns="40822" rIns="81643" bIns="40822"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0449"/>
            <a:ext cx="5486400" cy="425054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59582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214" indent="0">
              <a:buNone/>
              <a:defRPr sz="2500"/>
            </a:lvl2pPr>
            <a:lvl3pPr marL="816428" indent="0">
              <a:buNone/>
              <a:defRPr sz="2200"/>
            </a:lvl3pPr>
            <a:lvl4pPr marL="1224642" indent="0">
              <a:buNone/>
              <a:defRPr sz="1700"/>
            </a:lvl4pPr>
            <a:lvl5pPr marL="1632856" indent="0">
              <a:buNone/>
              <a:defRPr sz="1700"/>
            </a:lvl5pPr>
            <a:lvl6pPr marL="2041069" indent="0">
              <a:buNone/>
              <a:defRPr sz="1700"/>
            </a:lvl6pPr>
            <a:lvl7pPr marL="2449283" indent="0">
              <a:buNone/>
              <a:defRPr sz="1700"/>
            </a:lvl7pPr>
            <a:lvl8pPr marL="2857497" indent="0">
              <a:buNone/>
              <a:defRPr sz="1700"/>
            </a:lvl8pPr>
            <a:lvl9pPr marL="3265711" indent="0">
              <a:buNone/>
              <a:defRPr sz="17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5504"/>
            <a:ext cx="5486400" cy="603646"/>
          </a:xfrm>
        </p:spPr>
        <p:txBody>
          <a:bodyPr/>
          <a:lstStyle>
            <a:lvl1pPr marL="0" indent="0">
              <a:buNone/>
              <a:defRPr sz="1300"/>
            </a:lvl1pPr>
            <a:lvl2pPr marL="408214" indent="0">
              <a:buNone/>
              <a:defRPr sz="1100"/>
            </a:lvl2pPr>
            <a:lvl3pPr marL="816428" indent="0">
              <a:buNone/>
              <a:defRPr sz="1000"/>
            </a:lvl3pPr>
            <a:lvl4pPr marL="1224642" indent="0">
              <a:buNone/>
              <a:defRPr sz="800"/>
            </a:lvl4pPr>
            <a:lvl5pPr marL="1632856" indent="0">
              <a:buNone/>
              <a:defRPr sz="800"/>
            </a:lvl5pPr>
            <a:lvl6pPr marL="2041069" indent="0">
              <a:buNone/>
              <a:defRPr sz="800"/>
            </a:lvl6pPr>
            <a:lvl7pPr marL="2449283" indent="0">
              <a:buNone/>
              <a:defRPr sz="800"/>
            </a:lvl7pPr>
            <a:lvl8pPr marL="2857497" indent="0">
              <a:buNone/>
              <a:defRPr sz="800"/>
            </a:lvl8pPr>
            <a:lvl9pPr marL="326571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1B3F2-C7D7-47EA-B2FD-D726386AE6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A65A0-DF08-4765-B73E-F1F10F168D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7999" y="0"/>
            <a:ext cx="2286001" cy="19561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" y="0"/>
            <a:ext cx="6705600" cy="195619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D5DE9-DC04-4116-B8BC-641C332AAF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1" cy="1314449"/>
          </a:xfrm>
        </p:spPr>
        <p:txBody>
          <a:bodyPr/>
          <a:lstStyle>
            <a:lvl1pPr marL="0" indent="0" algn="ctr">
              <a:buNone/>
              <a:defRPr/>
            </a:lvl1pPr>
            <a:lvl2pPr marL="408214" indent="0" algn="ctr">
              <a:buNone/>
              <a:defRPr/>
            </a:lvl2pPr>
            <a:lvl3pPr marL="816428" indent="0" algn="ctr">
              <a:buNone/>
              <a:defRPr/>
            </a:lvl3pPr>
            <a:lvl4pPr marL="1224642" indent="0" algn="ctr">
              <a:buNone/>
              <a:defRPr/>
            </a:lvl4pPr>
            <a:lvl5pPr marL="1632856" indent="0" algn="ctr">
              <a:buNone/>
              <a:defRPr/>
            </a:lvl5pPr>
            <a:lvl6pPr marL="2041069" indent="0" algn="ctr">
              <a:buNone/>
              <a:defRPr/>
            </a:lvl6pPr>
            <a:lvl7pPr marL="2449283" indent="0" algn="ctr">
              <a:buNone/>
              <a:defRPr/>
            </a:lvl7pPr>
            <a:lvl8pPr marL="2857497" indent="0" algn="ctr">
              <a:buNone/>
              <a:defRPr/>
            </a:lvl8pPr>
            <a:lvl9pPr marL="3265711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16A14-16B2-4219-A75A-F11628A498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4325938"/>
            <a:ext cx="9144000" cy="40798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52B8B-004D-4785-B6D7-E38042D563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2" y="3305177"/>
            <a:ext cx="7772400" cy="1021555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2180036"/>
            <a:ext cx="7772400" cy="1125140"/>
          </a:xfrm>
        </p:spPr>
        <p:txBody>
          <a:bodyPr anchor="b"/>
          <a:lstStyle>
            <a:lvl1pPr marL="0" indent="0">
              <a:buNone/>
              <a:defRPr sz="1700"/>
            </a:lvl1pPr>
            <a:lvl2pPr marL="408214" indent="0">
              <a:buNone/>
              <a:defRPr sz="1600"/>
            </a:lvl2pPr>
            <a:lvl3pPr marL="816428" indent="0">
              <a:buNone/>
              <a:defRPr sz="1400"/>
            </a:lvl3pPr>
            <a:lvl4pPr marL="1224642" indent="0">
              <a:buNone/>
              <a:defRPr sz="1300"/>
            </a:lvl4pPr>
            <a:lvl5pPr marL="1632856" indent="0">
              <a:buNone/>
              <a:defRPr sz="1300"/>
            </a:lvl5pPr>
            <a:lvl6pPr marL="2041069" indent="0">
              <a:buNone/>
              <a:defRPr sz="1300"/>
            </a:lvl6pPr>
            <a:lvl7pPr marL="2449283" indent="0">
              <a:buNone/>
              <a:defRPr sz="1300"/>
            </a:lvl7pPr>
            <a:lvl8pPr marL="2857497" indent="0">
              <a:buNone/>
              <a:defRPr sz="1300"/>
            </a:lvl8pPr>
            <a:lvl9pPr marL="3265711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76FC2-AF9C-4979-BD00-9EF77BB1B3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809625"/>
            <a:ext cx="4495799" cy="11465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1" y="809625"/>
            <a:ext cx="4495799" cy="11465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618BA-FEEF-472F-B573-D2F16AA7B7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214" indent="0">
              <a:buNone/>
              <a:defRPr sz="1700" b="1"/>
            </a:lvl2pPr>
            <a:lvl3pPr marL="816428" indent="0">
              <a:buNone/>
              <a:defRPr sz="1600" b="1"/>
            </a:lvl3pPr>
            <a:lvl4pPr marL="1224642" indent="0">
              <a:buNone/>
              <a:defRPr sz="1400" b="1"/>
            </a:lvl4pPr>
            <a:lvl5pPr marL="1632856" indent="0">
              <a:buNone/>
              <a:defRPr sz="1400" b="1"/>
            </a:lvl5pPr>
            <a:lvl6pPr marL="2041069" indent="0">
              <a:buNone/>
              <a:defRPr sz="1400" b="1"/>
            </a:lvl6pPr>
            <a:lvl7pPr marL="2449283" indent="0">
              <a:buNone/>
              <a:defRPr sz="1400" b="1"/>
            </a:lvl7pPr>
            <a:lvl8pPr marL="2857497" indent="0">
              <a:buNone/>
              <a:defRPr sz="1400" b="1"/>
            </a:lvl8pPr>
            <a:lvl9pPr marL="3265711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1631157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214" indent="0">
              <a:buNone/>
              <a:defRPr sz="1700" b="1"/>
            </a:lvl2pPr>
            <a:lvl3pPr marL="816428" indent="0">
              <a:buNone/>
              <a:defRPr sz="1600" b="1"/>
            </a:lvl3pPr>
            <a:lvl4pPr marL="1224642" indent="0">
              <a:buNone/>
              <a:defRPr sz="1400" b="1"/>
            </a:lvl4pPr>
            <a:lvl5pPr marL="1632856" indent="0">
              <a:buNone/>
              <a:defRPr sz="1400" b="1"/>
            </a:lvl5pPr>
            <a:lvl6pPr marL="2041069" indent="0">
              <a:buNone/>
              <a:defRPr sz="1400" b="1"/>
            </a:lvl6pPr>
            <a:lvl7pPr marL="2449283" indent="0">
              <a:buNone/>
              <a:defRPr sz="1400" b="1"/>
            </a:lvl7pPr>
            <a:lvl8pPr marL="2857497" indent="0">
              <a:buNone/>
              <a:defRPr sz="1400" b="1"/>
            </a:lvl8pPr>
            <a:lvl9pPr marL="3265711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631157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0B5B0-875C-4A43-B9A9-786FF01173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4FA9F-74AE-40D1-8EC8-76E346ACE2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D24CB-B9DC-4F24-8DAA-5C86CDFB57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2" y="3305177"/>
            <a:ext cx="7772400" cy="1021555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2180036"/>
            <a:ext cx="7772400" cy="1125140"/>
          </a:xfrm>
        </p:spPr>
        <p:txBody>
          <a:bodyPr anchor="b"/>
          <a:lstStyle>
            <a:lvl1pPr marL="0" indent="0">
              <a:buNone/>
              <a:defRPr sz="1700"/>
            </a:lvl1pPr>
            <a:lvl2pPr marL="408214" indent="0">
              <a:buNone/>
              <a:defRPr sz="1600"/>
            </a:lvl2pPr>
            <a:lvl3pPr marL="816428" indent="0">
              <a:buNone/>
              <a:defRPr sz="1400"/>
            </a:lvl3pPr>
            <a:lvl4pPr marL="1224642" indent="0">
              <a:buNone/>
              <a:defRPr sz="1300"/>
            </a:lvl4pPr>
            <a:lvl5pPr marL="1632856" indent="0">
              <a:buNone/>
              <a:defRPr sz="1300"/>
            </a:lvl5pPr>
            <a:lvl6pPr marL="2041069" indent="0">
              <a:buNone/>
              <a:defRPr sz="1300"/>
            </a:lvl6pPr>
            <a:lvl7pPr marL="2449283" indent="0">
              <a:buNone/>
              <a:defRPr sz="1300"/>
            </a:lvl7pPr>
            <a:lvl8pPr marL="2857497" indent="0">
              <a:buNone/>
              <a:defRPr sz="1300"/>
            </a:lvl8pPr>
            <a:lvl9pPr marL="3265711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497D2-78C4-4598-8B2D-293074996826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2144713" y="4772025"/>
            <a:ext cx="6769100" cy="357188"/>
          </a:xfrm>
          <a:prstGeom prst="rect">
            <a:avLst/>
          </a:prstGeom>
        </p:spPr>
        <p:txBody>
          <a:bodyPr lIns="81643" tIns="40822" rIns="81643" bIns="40822"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871538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6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214" indent="0">
              <a:buNone/>
              <a:defRPr sz="1100"/>
            </a:lvl2pPr>
            <a:lvl3pPr marL="816428" indent="0">
              <a:buNone/>
              <a:defRPr sz="1000"/>
            </a:lvl3pPr>
            <a:lvl4pPr marL="1224642" indent="0">
              <a:buNone/>
              <a:defRPr sz="800"/>
            </a:lvl4pPr>
            <a:lvl5pPr marL="1632856" indent="0">
              <a:buNone/>
              <a:defRPr sz="800"/>
            </a:lvl5pPr>
            <a:lvl6pPr marL="2041069" indent="0">
              <a:buNone/>
              <a:defRPr sz="800"/>
            </a:lvl6pPr>
            <a:lvl7pPr marL="2449283" indent="0">
              <a:buNone/>
              <a:defRPr sz="800"/>
            </a:lvl7pPr>
            <a:lvl8pPr marL="2857497" indent="0">
              <a:buNone/>
              <a:defRPr sz="800"/>
            </a:lvl8pPr>
            <a:lvl9pPr marL="326571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4C87F-6790-4EE9-9ACD-E639294A86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0449"/>
            <a:ext cx="5486400" cy="425054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59582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214" indent="0">
              <a:buNone/>
              <a:defRPr sz="2500"/>
            </a:lvl2pPr>
            <a:lvl3pPr marL="816428" indent="0">
              <a:buNone/>
              <a:defRPr sz="2200"/>
            </a:lvl3pPr>
            <a:lvl4pPr marL="1224642" indent="0">
              <a:buNone/>
              <a:defRPr sz="1700"/>
            </a:lvl4pPr>
            <a:lvl5pPr marL="1632856" indent="0">
              <a:buNone/>
              <a:defRPr sz="1700"/>
            </a:lvl5pPr>
            <a:lvl6pPr marL="2041069" indent="0">
              <a:buNone/>
              <a:defRPr sz="1700"/>
            </a:lvl6pPr>
            <a:lvl7pPr marL="2449283" indent="0">
              <a:buNone/>
              <a:defRPr sz="1700"/>
            </a:lvl7pPr>
            <a:lvl8pPr marL="2857497" indent="0">
              <a:buNone/>
              <a:defRPr sz="1700"/>
            </a:lvl8pPr>
            <a:lvl9pPr marL="3265711" indent="0">
              <a:buNone/>
              <a:defRPr sz="17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5504"/>
            <a:ext cx="5486400" cy="603646"/>
          </a:xfrm>
        </p:spPr>
        <p:txBody>
          <a:bodyPr/>
          <a:lstStyle>
            <a:lvl1pPr marL="0" indent="0">
              <a:buNone/>
              <a:defRPr sz="1300"/>
            </a:lvl1pPr>
            <a:lvl2pPr marL="408214" indent="0">
              <a:buNone/>
              <a:defRPr sz="1100"/>
            </a:lvl2pPr>
            <a:lvl3pPr marL="816428" indent="0">
              <a:buNone/>
              <a:defRPr sz="1000"/>
            </a:lvl3pPr>
            <a:lvl4pPr marL="1224642" indent="0">
              <a:buNone/>
              <a:defRPr sz="800"/>
            </a:lvl4pPr>
            <a:lvl5pPr marL="1632856" indent="0">
              <a:buNone/>
              <a:defRPr sz="800"/>
            </a:lvl5pPr>
            <a:lvl6pPr marL="2041069" indent="0">
              <a:buNone/>
              <a:defRPr sz="800"/>
            </a:lvl6pPr>
            <a:lvl7pPr marL="2449283" indent="0">
              <a:buNone/>
              <a:defRPr sz="800"/>
            </a:lvl7pPr>
            <a:lvl8pPr marL="2857497" indent="0">
              <a:buNone/>
              <a:defRPr sz="800"/>
            </a:lvl8pPr>
            <a:lvl9pPr marL="326571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511A8-22B6-4DEE-AC6B-DBF3C1E54C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5E111-B7BA-4A8B-B616-90DEF94A83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7999" y="0"/>
            <a:ext cx="2286001" cy="19561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" y="0"/>
            <a:ext cx="6705600" cy="195619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88399-432D-45B9-BF7D-D099D34BE9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1" cy="1314449"/>
          </a:xfrm>
        </p:spPr>
        <p:txBody>
          <a:bodyPr/>
          <a:lstStyle>
            <a:lvl1pPr marL="0" indent="0" algn="ctr">
              <a:buNone/>
              <a:defRPr/>
            </a:lvl1pPr>
            <a:lvl2pPr marL="408214" indent="0" algn="ctr">
              <a:buNone/>
              <a:defRPr/>
            </a:lvl2pPr>
            <a:lvl3pPr marL="816428" indent="0" algn="ctr">
              <a:buNone/>
              <a:defRPr/>
            </a:lvl3pPr>
            <a:lvl4pPr marL="1224642" indent="0" algn="ctr">
              <a:buNone/>
              <a:defRPr/>
            </a:lvl4pPr>
            <a:lvl5pPr marL="1632856" indent="0" algn="ctr">
              <a:buNone/>
              <a:defRPr/>
            </a:lvl5pPr>
            <a:lvl6pPr marL="2041069" indent="0" algn="ctr">
              <a:buNone/>
              <a:defRPr/>
            </a:lvl6pPr>
            <a:lvl7pPr marL="2449283" indent="0" algn="ctr">
              <a:buNone/>
              <a:defRPr/>
            </a:lvl7pPr>
            <a:lvl8pPr marL="2857497" indent="0" algn="ctr">
              <a:buNone/>
              <a:defRPr/>
            </a:lvl8pPr>
            <a:lvl9pPr marL="3265711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DF40B-1A28-4F5C-9E99-5CB07929BF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FE774-9DAE-458E-AC42-161C139753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2" y="3305177"/>
            <a:ext cx="7772400" cy="1021555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2180036"/>
            <a:ext cx="7772400" cy="1125140"/>
          </a:xfrm>
        </p:spPr>
        <p:txBody>
          <a:bodyPr anchor="b"/>
          <a:lstStyle>
            <a:lvl1pPr marL="0" indent="0">
              <a:buNone/>
              <a:defRPr sz="1700"/>
            </a:lvl1pPr>
            <a:lvl2pPr marL="408214" indent="0">
              <a:buNone/>
              <a:defRPr sz="1600"/>
            </a:lvl2pPr>
            <a:lvl3pPr marL="816428" indent="0">
              <a:buNone/>
              <a:defRPr sz="1400"/>
            </a:lvl3pPr>
            <a:lvl4pPr marL="1224642" indent="0">
              <a:buNone/>
              <a:defRPr sz="1300"/>
            </a:lvl4pPr>
            <a:lvl5pPr marL="1632856" indent="0">
              <a:buNone/>
              <a:defRPr sz="1300"/>
            </a:lvl5pPr>
            <a:lvl6pPr marL="2041069" indent="0">
              <a:buNone/>
              <a:defRPr sz="1300"/>
            </a:lvl6pPr>
            <a:lvl7pPr marL="2449283" indent="0">
              <a:buNone/>
              <a:defRPr sz="1300"/>
            </a:lvl7pPr>
            <a:lvl8pPr marL="2857497" indent="0">
              <a:buNone/>
              <a:defRPr sz="1300"/>
            </a:lvl8pPr>
            <a:lvl9pPr marL="3265711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88F5D-BC3A-49E1-8652-93F0F0D901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809625"/>
            <a:ext cx="4495799" cy="80962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1" y="809625"/>
            <a:ext cx="4495799" cy="80962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4FE85-88EF-4E9A-8264-68AE203709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214" indent="0">
              <a:buNone/>
              <a:defRPr sz="1700" b="1"/>
            </a:lvl2pPr>
            <a:lvl3pPr marL="816428" indent="0">
              <a:buNone/>
              <a:defRPr sz="1600" b="1"/>
            </a:lvl3pPr>
            <a:lvl4pPr marL="1224642" indent="0">
              <a:buNone/>
              <a:defRPr sz="1400" b="1"/>
            </a:lvl4pPr>
            <a:lvl5pPr marL="1632856" indent="0">
              <a:buNone/>
              <a:defRPr sz="1400" b="1"/>
            </a:lvl5pPr>
            <a:lvl6pPr marL="2041069" indent="0">
              <a:buNone/>
              <a:defRPr sz="1400" b="1"/>
            </a:lvl6pPr>
            <a:lvl7pPr marL="2449283" indent="0">
              <a:buNone/>
              <a:defRPr sz="1400" b="1"/>
            </a:lvl7pPr>
            <a:lvl8pPr marL="2857497" indent="0">
              <a:buNone/>
              <a:defRPr sz="1400" b="1"/>
            </a:lvl8pPr>
            <a:lvl9pPr marL="3265711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1631157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214" indent="0">
              <a:buNone/>
              <a:defRPr sz="1700" b="1"/>
            </a:lvl2pPr>
            <a:lvl3pPr marL="816428" indent="0">
              <a:buNone/>
              <a:defRPr sz="1600" b="1"/>
            </a:lvl3pPr>
            <a:lvl4pPr marL="1224642" indent="0">
              <a:buNone/>
              <a:defRPr sz="1400" b="1"/>
            </a:lvl4pPr>
            <a:lvl5pPr marL="1632856" indent="0">
              <a:buNone/>
              <a:defRPr sz="1400" b="1"/>
            </a:lvl5pPr>
            <a:lvl6pPr marL="2041069" indent="0">
              <a:buNone/>
              <a:defRPr sz="1400" b="1"/>
            </a:lvl6pPr>
            <a:lvl7pPr marL="2449283" indent="0">
              <a:buNone/>
              <a:defRPr sz="1400" b="1"/>
            </a:lvl7pPr>
            <a:lvl8pPr marL="2857497" indent="0">
              <a:buNone/>
              <a:defRPr sz="1400" b="1"/>
            </a:lvl8pPr>
            <a:lvl9pPr marL="3265711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631157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8B900-594A-4D6F-A546-FE36C7ED3D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6076D-642B-45E5-8A31-1F3CC41817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809625"/>
            <a:ext cx="4495799" cy="11465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1" y="809625"/>
            <a:ext cx="4495799" cy="11465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93AF5-8F1B-4055-B8CB-52A2E0D950E5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2144713" y="4772025"/>
            <a:ext cx="6769100" cy="357188"/>
          </a:xfrm>
          <a:prstGeom prst="rect">
            <a:avLst/>
          </a:prstGeom>
        </p:spPr>
        <p:txBody>
          <a:bodyPr lIns="81643" tIns="40822" rIns="81643" bIns="40822"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133D5-0BF1-47DE-8F2F-EFD6836334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871538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6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214" indent="0">
              <a:buNone/>
              <a:defRPr sz="1100"/>
            </a:lvl2pPr>
            <a:lvl3pPr marL="816428" indent="0">
              <a:buNone/>
              <a:defRPr sz="1000"/>
            </a:lvl3pPr>
            <a:lvl4pPr marL="1224642" indent="0">
              <a:buNone/>
              <a:defRPr sz="800"/>
            </a:lvl4pPr>
            <a:lvl5pPr marL="1632856" indent="0">
              <a:buNone/>
              <a:defRPr sz="800"/>
            </a:lvl5pPr>
            <a:lvl6pPr marL="2041069" indent="0">
              <a:buNone/>
              <a:defRPr sz="800"/>
            </a:lvl6pPr>
            <a:lvl7pPr marL="2449283" indent="0">
              <a:buNone/>
              <a:defRPr sz="800"/>
            </a:lvl7pPr>
            <a:lvl8pPr marL="2857497" indent="0">
              <a:buNone/>
              <a:defRPr sz="800"/>
            </a:lvl8pPr>
            <a:lvl9pPr marL="326571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B7790-8BAF-4129-8BE0-F24F480740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0449"/>
            <a:ext cx="5486400" cy="425054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59582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214" indent="0">
              <a:buNone/>
              <a:defRPr sz="2500"/>
            </a:lvl2pPr>
            <a:lvl3pPr marL="816428" indent="0">
              <a:buNone/>
              <a:defRPr sz="2200"/>
            </a:lvl3pPr>
            <a:lvl4pPr marL="1224642" indent="0">
              <a:buNone/>
              <a:defRPr sz="1700"/>
            </a:lvl4pPr>
            <a:lvl5pPr marL="1632856" indent="0">
              <a:buNone/>
              <a:defRPr sz="1700"/>
            </a:lvl5pPr>
            <a:lvl6pPr marL="2041069" indent="0">
              <a:buNone/>
              <a:defRPr sz="1700"/>
            </a:lvl6pPr>
            <a:lvl7pPr marL="2449283" indent="0">
              <a:buNone/>
              <a:defRPr sz="1700"/>
            </a:lvl7pPr>
            <a:lvl8pPr marL="2857497" indent="0">
              <a:buNone/>
              <a:defRPr sz="1700"/>
            </a:lvl8pPr>
            <a:lvl9pPr marL="3265711" indent="0">
              <a:buNone/>
              <a:defRPr sz="17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5504"/>
            <a:ext cx="5486400" cy="603646"/>
          </a:xfrm>
        </p:spPr>
        <p:txBody>
          <a:bodyPr/>
          <a:lstStyle>
            <a:lvl1pPr marL="0" indent="0">
              <a:buNone/>
              <a:defRPr sz="1300"/>
            </a:lvl1pPr>
            <a:lvl2pPr marL="408214" indent="0">
              <a:buNone/>
              <a:defRPr sz="1100"/>
            </a:lvl2pPr>
            <a:lvl3pPr marL="816428" indent="0">
              <a:buNone/>
              <a:defRPr sz="1000"/>
            </a:lvl3pPr>
            <a:lvl4pPr marL="1224642" indent="0">
              <a:buNone/>
              <a:defRPr sz="800"/>
            </a:lvl4pPr>
            <a:lvl5pPr marL="1632856" indent="0">
              <a:buNone/>
              <a:defRPr sz="800"/>
            </a:lvl5pPr>
            <a:lvl6pPr marL="2041069" indent="0">
              <a:buNone/>
              <a:defRPr sz="800"/>
            </a:lvl6pPr>
            <a:lvl7pPr marL="2449283" indent="0">
              <a:buNone/>
              <a:defRPr sz="800"/>
            </a:lvl7pPr>
            <a:lvl8pPr marL="2857497" indent="0">
              <a:buNone/>
              <a:defRPr sz="800"/>
            </a:lvl8pPr>
            <a:lvl9pPr marL="326571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C28C2-6725-4A78-A377-C5C84CB3A5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587A0-7067-457C-B22F-3ACD173B85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7999" y="0"/>
            <a:ext cx="2286001" cy="16192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" y="0"/>
            <a:ext cx="6705600" cy="16192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D351A-D930-431D-B50A-E668F7CA4B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1" cy="1314449"/>
          </a:xfrm>
        </p:spPr>
        <p:txBody>
          <a:bodyPr/>
          <a:lstStyle>
            <a:lvl1pPr marL="0" indent="0" algn="ctr">
              <a:buNone/>
              <a:defRPr/>
            </a:lvl1pPr>
            <a:lvl2pPr marL="408214" indent="0" algn="ctr">
              <a:buNone/>
              <a:defRPr/>
            </a:lvl2pPr>
            <a:lvl3pPr marL="816428" indent="0" algn="ctr">
              <a:buNone/>
              <a:defRPr/>
            </a:lvl3pPr>
            <a:lvl4pPr marL="1224642" indent="0" algn="ctr">
              <a:buNone/>
              <a:defRPr/>
            </a:lvl4pPr>
            <a:lvl5pPr marL="1632856" indent="0" algn="ctr">
              <a:buNone/>
              <a:defRPr/>
            </a:lvl5pPr>
            <a:lvl6pPr marL="2041069" indent="0" algn="ctr">
              <a:buNone/>
              <a:defRPr/>
            </a:lvl6pPr>
            <a:lvl7pPr marL="2449283" indent="0" algn="ctr">
              <a:buNone/>
              <a:defRPr/>
            </a:lvl7pPr>
            <a:lvl8pPr marL="2857497" indent="0" algn="ctr">
              <a:buNone/>
              <a:defRPr/>
            </a:lvl8pPr>
            <a:lvl9pPr marL="3265711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4928F-35CF-4AF1-B944-FD42FB1E13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48804-6749-4B8C-A961-01E3F2D839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2" y="3305177"/>
            <a:ext cx="7772400" cy="1021555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2180036"/>
            <a:ext cx="7772400" cy="1125140"/>
          </a:xfrm>
        </p:spPr>
        <p:txBody>
          <a:bodyPr anchor="b"/>
          <a:lstStyle>
            <a:lvl1pPr marL="0" indent="0">
              <a:buNone/>
              <a:defRPr sz="1700"/>
            </a:lvl1pPr>
            <a:lvl2pPr marL="408214" indent="0">
              <a:buNone/>
              <a:defRPr sz="1600"/>
            </a:lvl2pPr>
            <a:lvl3pPr marL="816428" indent="0">
              <a:buNone/>
              <a:defRPr sz="1400"/>
            </a:lvl3pPr>
            <a:lvl4pPr marL="1224642" indent="0">
              <a:buNone/>
              <a:defRPr sz="1300"/>
            </a:lvl4pPr>
            <a:lvl5pPr marL="1632856" indent="0">
              <a:buNone/>
              <a:defRPr sz="1300"/>
            </a:lvl5pPr>
            <a:lvl6pPr marL="2041069" indent="0">
              <a:buNone/>
              <a:defRPr sz="1300"/>
            </a:lvl6pPr>
            <a:lvl7pPr marL="2449283" indent="0">
              <a:buNone/>
              <a:defRPr sz="1300"/>
            </a:lvl7pPr>
            <a:lvl8pPr marL="2857497" indent="0">
              <a:buNone/>
              <a:defRPr sz="1300"/>
            </a:lvl8pPr>
            <a:lvl9pPr marL="3265711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10374-A0C6-458A-BB49-298060E52D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" y="812007"/>
            <a:ext cx="892175" cy="3919537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44576" y="812007"/>
            <a:ext cx="892175" cy="3919537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FF0A8-909E-4C79-A90D-89480644DE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214" indent="0">
              <a:buNone/>
              <a:defRPr sz="1700" b="1"/>
            </a:lvl2pPr>
            <a:lvl3pPr marL="816428" indent="0">
              <a:buNone/>
              <a:defRPr sz="1600" b="1"/>
            </a:lvl3pPr>
            <a:lvl4pPr marL="1224642" indent="0">
              <a:buNone/>
              <a:defRPr sz="1400" b="1"/>
            </a:lvl4pPr>
            <a:lvl5pPr marL="1632856" indent="0">
              <a:buNone/>
              <a:defRPr sz="1400" b="1"/>
            </a:lvl5pPr>
            <a:lvl6pPr marL="2041069" indent="0">
              <a:buNone/>
              <a:defRPr sz="1400" b="1"/>
            </a:lvl6pPr>
            <a:lvl7pPr marL="2449283" indent="0">
              <a:buNone/>
              <a:defRPr sz="1400" b="1"/>
            </a:lvl7pPr>
            <a:lvl8pPr marL="2857497" indent="0">
              <a:buNone/>
              <a:defRPr sz="1400" b="1"/>
            </a:lvl8pPr>
            <a:lvl9pPr marL="3265711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1631157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214" indent="0">
              <a:buNone/>
              <a:defRPr sz="1700" b="1"/>
            </a:lvl2pPr>
            <a:lvl3pPr marL="816428" indent="0">
              <a:buNone/>
              <a:defRPr sz="1600" b="1"/>
            </a:lvl3pPr>
            <a:lvl4pPr marL="1224642" indent="0">
              <a:buNone/>
              <a:defRPr sz="1400" b="1"/>
            </a:lvl4pPr>
            <a:lvl5pPr marL="1632856" indent="0">
              <a:buNone/>
              <a:defRPr sz="1400" b="1"/>
            </a:lvl5pPr>
            <a:lvl6pPr marL="2041069" indent="0">
              <a:buNone/>
              <a:defRPr sz="1400" b="1"/>
            </a:lvl6pPr>
            <a:lvl7pPr marL="2449283" indent="0">
              <a:buNone/>
              <a:defRPr sz="1400" b="1"/>
            </a:lvl7pPr>
            <a:lvl8pPr marL="2857497" indent="0">
              <a:buNone/>
              <a:defRPr sz="1400" b="1"/>
            </a:lvl8pPr>
            <a:lvl9pPr marL="3265711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631157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39805-B117-419F-B245-A9BD22DFF4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214" indent="0">
              <a:buNone/>
              <a:defRPr sz="1700" b="1"/>
            </a:lvl2pPr>
            <a:lvl3pPr marL="816428" indent="0">
              <a:buNone/>
              <a:defRPr sz="1600" b="1"/>
            </a:lvl3pPr>
            <a:lvl4pPr marL="1224642" indent="0">
              <a:buNone/>
              <a:defRPr sz="1400" b="1"/>
            </a:lvl4pPr>
            <a:lvl5pPr marL="1632856" indent="0">
              <a:buNone/>
              <a:defRPr sz="1400" b="1"/>
            </a:lvl5pPr>
            <a:lvl6pPr marL="2041069" indent="0">
              <a:buNone/>
              <a:defRPr sz="1400" b="1"/>
            </a:lvl6pPr>
            <a:lvl7pPr marL="2449283" indent="0">
              <a:buNone/>
              <a:defRPr sz="1400" b="1"/>
            </a:lvl7pPr>
            <a:lvl8pPr marL="2857497" indent="0">
              <a:buNone/>
              <a:defRPr sz="1400" b="1"/>
            </a:lvl8pPr>
            <a:lvl9pPr marL="3265711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1631157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214" indent="0">
              <a:buNone/>
              <a:defRPr sz="1700" b="1"/>
            </a:lvl2pPr>
            <a:lvl3pPr marL="816428" indent="0">
              <a:buNone/>
              <a:defRPr sz="1600" b="1"/>
            </a:lvl3pPr>
            <a:lvl4pPr marL="1224642" indent="0">
              <a:buNone/>
              <a:defRPr sz="1400" b="1"/>
            </a:lvl4pPr>
            <a:lvl5pPr marL="1632856" indent="0">
              <a:buNone/>
              <a:defRPr sz="1400" b="1"/>
            </a:lvl5pPr>
            <a:lvl6pPr marL="2041069" indent="0">
              <a:buNone/>
              <a:defRPr sz="1400" b="1"/>
            </a:lvl6pPr>
            <a:lvl7pPr marL="2449283" indent="0">
              <a:buNone/>
              <a:defRPr sz="1400" b="1"/>
            </a:lvl7pPr>
            <a:lvl8pPr marL="2857497" indent="0">
              <a:buNone/>
              <a:defRPr sz="1400" b="1"/>
            </a:lvl8pPr>
            <a:lvl9pPr marL="3265711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631157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2518A-7813-4AB5-B4BE-6DE2D35073FD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2144713" y="4772025"/>
            <a:ext cx="6769100" cy="357188"/>
          </a:xfrm>
          <a:prstGeom prst="rect">
            <a:avLst/>
          </a:prstGeom>
        </p:spPr>
        <p:txBody>
          <a:bodyPr lIns="81643" tIns="40822" rIns="81643" bIns="40822"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50FD3-5488-4FE9-B89C-8E3F8FA573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AB70F-BA3A-4F40-AD2A-7EB6785FB8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871538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6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214" indent="0">
              <a:buNone/>
              <a:defRPr sz="1100"/>
            </a:lvl2pPr>
            <a:lvl3pPr marL="816428" indent="0">
              <a:buNone/>
              <a:defRPr sz="1000"/>
            </a:lvl3pPr>
            <a:lvl4pPr marL="1224642" indent="0">
              <a:buNone/>
              <a:defRPr sz="800"/>
            </a:lvl4pPr>
            <a:lvl5pPr marL="1632856" indent="0">
              <a:buNone/>
              <a:defRPr sz="800"/>
            </a:lvl5pPr>
            <a:lvl6pPr marL="2041069" indent="0">
              <a:buNone/>
              <a:defRPr sz="800"/>
            </a:lvl6pPr>
            <a:lvl7pPr marL="2449283" indent="0">
              <a:buNone/>
              <a:defRPr sz="800"/>
            </a:lvl7pPr>
            <a:lvl8pPr marL="2857497" indent="0">
              <a:buNone/>
              <a:defRPr sz="800"/>
            </a:lvl8pPr>
            <a:lvl9pPr marL="326571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DF31D-BF4A-4559-BD3F-F0C35C1B99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0449"/>
            <a:ext cx="5486400" cy="425054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59582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214" indent="0">
              <a:buNone/>
              <a:defRPr sz="2500"/>
            </a:lvl2pPr>
            <a:lvl3pPr marL="816428" indent="0">
              <a:buNone/>
              <a:defRPr sz="2200"/>
            </a:lvl3pPr>
            <a:lvl4pPr marL="1224642" indent="0">
              <a:buNone/>
              <a:defRPr sz="1700"/>
            </a:lvl4pPr>
            <a:lvl5pPr marL="1632856" indent="0">
              <a:buNone/>
              <a:defRPr sz="1700"/>
            </a:lvl5pPr>
            <a:lvl6pPr marL="2041069" indent="0">
              <a:buNone/>
              <a:defRPr sz="1700"/>
            </a:lvl6pPr>
            <a:lvl7pPr marL="2449283" indent="0">
              <a:buNone/>
              <a:defRPr sz="1700"/>
            </a:lvl7pPr>
            <a:lvl8pPr marL="2857497" indent="0">
              <a:buNone/>
              <a:defRPr sz="1700"/>
            </a:lvl8pPr>
            <a:lvl9pPr marL="3265711" indent="0">
              <a:buNone/>
              <a:defRPr sz="17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5504"/>
            <a:ext cx="5486400" cy="603646"/>
          </a:xfrm>
        </p:spPr>
        <p:txBody>
          <a:bodyPr/>
          <a:lstStyle>
            <a:lvl1pPr marL="0" indent="0">
              <a:buNone/>
              <a:defRPr sz="1300"/>
            </a:lvl1pPr>
            <a:lvl2pPr marL="408214" indent="0">
              <a:buNone/>
              <a:defRPr sz="1100"/>
            </a:lvl2pPr>
            <a:lvl3pPr marL="816428" indent="0">
              <a:buNone/>
              <a:defRPr sz="1000"/>
            </a:lvl3pPr>
            <a:lvl4pPr marL="1224642" indent="0">
              <a:buNone/>
              <a:defRPr sz="800"/>
            </a:lvl4pPr>
            <a:lvl5pPr marL="1632856" indent="0">
              <a:buNone/>
              <a:defRPr sz="800"/>
            </a:lvl5pPr>
            <a:lvl6pPr marL="2041069" indent="0">
              <a:buNone/>
              <a:defRPr sz="800"/>
            </a:lvl6pPr>
            <a:lvl7pPr marL="2449283" indent="0">
              <a:buNone/>
              <a:defRPr sz="800"/>
            </a:lvl7pPr>
            <a:lvl8pPr marL="2857497" indent="0">
              <a:buNone/>
              <a:defRPr sz="800"/>
            </a:lvl8pPr>
            <a:lvl9pPr marL="326571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36689-7D0B-45AC-AD0A-700FF98E5E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C1347-034B-4872-A86B-F84C16D9D6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7999" y="1"/>
            <a:ext cx="2286001" cy="47315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" y="1"/>
            <a:ext cx="6705600" cy="47315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AE11F-E585-493F-9202-1F6AE568D9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1" cy="1314449"/>
          </a:xfrm>
        </p:spPr>
        <p:txBody>
          <a:bodyPr/>
          <a:lstStyle>
            <a:lvl1pPr marL="0" indent="0" algn="ctr">
              <a:buNone/>
              <a:defRPr/>
            </a:lvl1pPr>
            <a:lvl2pPr marL="408214" indent="0" algn="ctr">
              <a:buNone/>
              <a:defRPr/>
            </a:lvl2pPr>
            <a:lvl3pPr marL="816428" indent="0" algn="ctr">
              <a:buNone/>
              <a:defRPr/>
            </a:lvl3pPr>
            <a:lvl4pPr marL="1224642" indent="0" algn="ctr">
              <a:buNone/>
              <a:defRPr/>
            </a:lvl4pPr>
            <a:lvl5pPr marL="1632856" indent="0" algn="ctr">
              <a:buNone/>
              <a:defRPr/>
            </a:lvl5pPr>
            <a:lvl6pPr marL="2041069" indent="0" algn="ctr">
              <a:buNone/>
              <a:defRPr/>
            </a:lvl6pPr>
            <a:lvl7pPr marL="2449283" indent="0" algn="ctr">
              <a:buNone/>
              <a:defRPr/>
            </a:lvl7pPr>
            <a:lvl8pPr marL="2857497" indent="0" algn="ctr">
              <a:buNone/>
              <a:defRPr/>
            </a:lvl8pPr>
            <a:lvl9pPr marL="3265711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14DDB-AFBF-4556-8DE3-E3CF9324CA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090B8-C4F4-4C36-A962-B2641F7C24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2" y="3305177"/>
            <a:ext cx="7772400" cy="1021555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2180036"/>
            <a:ext cx="7772400" cy="1125140"/>
          </a:xfrm>
        </p:spPr>
        <p:txBody>
          <a:bodyPr anchor="b"/>
          <a:lstStyle>
            <a:lvl1pPr marL="0" indent="0">
              <a:buNone/>
              <a:defRPr sz="1700"/>
            </a:lvl1pPr>
            <a:lvl2pPr marL="408214" indent="0">
              <a:buNone/>
              <a:defRPr sz="1600"/>
            </a:lvl2pPr>
            <a:lvl3pPr marL="816428" indent="0">
              <a:buNone/>
              <a:defRPr sz="1400"/>
            </a:lvl3pPr>
            <a:lvl4pPr marL="1224642" indent="0">
              <a:buNone/>
              <a:defRPr sz="1300"/>
            </a:lvl4pPr>
            <a:lvl5pPr marL="1632856" indent="0">
              <a:buNone/>
              <a:defRPr sz="1300"/>
            </a:lvl5pPr>
            <a:lvl6pPr marL="2041069" indent="0">
              <a:buNone/>
              <a:defRPr sz="1300"/>
            </a:lvl6pPr>
            <a:lvl7pPr marL="2449283" indent="0">
              <a:buNone/>
              <a:defRPr sz="1300"/>
            </a:lvl7pPr>
            <a:lvl8pPr marL="2857497" indent="0">
              <a:buNone/>
              <a:defRPr sz="1300"/>
            </a:lvl8pPr>
            <a:lvl9pPr marL="3265711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00745-AE75-42B8-BD91-00AA32C804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" y="825104"/>
            <a:ext cx="1452563" cy="3919537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04965" y="825104"/>
            <a:ext cx="1454150" cy="3919537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65BD0-42DD-4507-9076-51EC848894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 userDrawn="1"/>
        </p:nvSpPr>
        <p:spPr bwMode="auto">
          <a:xfrm>
            <a:off x="0" y="4322763"/>
            <a:ext cx="9144000" cy="40798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8DAA8-80D2-4F9B-A46E-757E96EE1686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2144713" y="4772025"/>
            <a:ext cx="6769100" cy="357188"/>
          </a:xfrm>
          <a:prstGeom prst="rect">
            <a:avLst/>
          </a:prstGeom>
        </p:spPr>
        <p:txBody>
          <a:bodyPr lIns="81643" tIns="40822" rIns="81643" bIns="40822"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214" indent="0">
              <a:buNone/>
              <a:defRPr sz="1700" b="1"/>
            </a:lvl2pPr>
            <a:lvl3pPr marL="816428" indent="0">
              <a:buNone/>
              <a:defRPr sz="1600" b="1"/>
            </a:lvl3pPr>
            <a:lvl4pPr marL="1224642" indent="0">
              <a:buNone/>
              <a:defRPr sz="1400" b="1"/>
            </a:lvl4pPr>
            <a:lvl5pPr marL="1632856" indent="0">
              <a:buNone/>
              <a:defRPr sz="1400" b="1"/>
            </a:lvl5pPr>
            <a:lvl6pPr marL="2041069" indent="0">
              <a:buNone/>
              <a:defRPr sz="1400" b="1"/>
            </a:lvl6pPr>
            <a:lvl7pPr marL="2449283" indent="0">
              <a:buNone/>
              <a:defRPr sz="1400" b="1"/>
            </a:lvl7pPr>
            <a:lvl8pPr marL="2857497" indent="0">
              <a:buNone/>
              <a:defRPr sz="1400" b="1"/>
            </a:lvl8pPr>
            <a:lvl9pPr marL="3265711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1631157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214" indent="0">
              <a:buNone/>
              <a:defRPr sz="1700" b="1"/>
            </a:lvl2pPr>
            <a:lvl3pPr marL="816428" indent="0">
              <a:buNone/>
              <a:defRPr sz="1600" b="1"/>
            </a:lvl3pPr>
            <a:lvl4pPr marL="1224642" indent="0">
              <a:buNone/>
              <a:defRPr sz="1400" b="1"/>
            </a:lvl4pPr>
            <a:lvl5pPr marL="1632856" indent="0">
              <a:buNone/>
              <a:defRPr sz="1400" b="1"/>
            </a:lvl5pPr>
            <a:lvl6pPr marL="2041069" indent="0">
              <a:buNone/>
              <a:defRPr sz="1400" b="1"/>
            </a:lvl6pPr>
            <a:lvl7pPr marL="2449283" indent="0">
              <a:buNone/>
              <a:defRPr sz="1400" b="1"/>
            </a:lvl7pPr>
            <a:lvl8pPr marL="2857497" indent="0">
              <a:buNone/>
              <a:defRPr sz="1400" b="1"/>
            </a:lvl8pPr>
            <a:lvl9pPr marL="3265711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631157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9CA41-B3C1-4CDA-8798-3F3E3E7375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92586-E715-46C9-9849-6A2B2DB741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54347-5F5F-4B02-A032-337DA74404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871538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6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214" indent="0">
              <a:buNone/>
              <a:defRPr sz="1100"/>
            </a:lvl2pPr>
            <a:lvl3pPr marL="816428" indent="0">
              <a:buNone/>
              <a:defRPr sz="1000"/>
            </a:lvl3pPr>
            <a:lvl4pPr marL="1224642" indent="0">
              <a:buNone/>
              <a:defRPr sz="800"/>
            </a:lvl4pPr>
            <a:lvl5pPr marL="1632856" indent="0">
              <a:buNone/>
              <a:defRPr sz="800"/>
            </a:lvl5pPr>
            <a:lvl6pPr marL="2041069" indent="0">
              <a:buNone/>
              <a:defRPr sz="800"/>
            </a:lvl6pPr>
            <a:lvl7pPr marL="2449283" indent="0">
              <a:buNone/>
              <a:defRPr sz="800"/>
            </a:lvl7pPr>
            <a:lvl8pPr marL="2857497" indent="0">
              <a:buNone/>
              <a:defRPr sz="800"/>
            </a:lvl8pPr>
            <a:lvl9pPr marL="326571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E44D2-B2AE-4292-90E8-049B954CB0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0449"/>
            <a:ext cx="5486400" cy="425054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59582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214" indent="0">
              <a:buNone/>
              <a:defRPr sz="2500"/>
            </a:lvl2pPr>
            <a:lvl3pPr marL="816428" indent="0">
              <a:buNone/>
              <a:defRPr sz="2200"/>
            </a:lvl3pPr>
            <a:lvl4pPr marL="1224642" indent="0">
              <a:buNone/>
              <a:defRPr sz="1700"/>
            </a:lvl4pPr>
            <a:lvl5pPr marL="1632856" indent="0">
              <a:buNone/>
              <a:defRPr sz="1700"/>
            </a:lvl5pPr>
            <a:lvl6pPr marL="2041069" indent="0">
              <a:buNone/>
              <a:defRPr sz="1700"/>
            </a:lvl6pPr>
            <a:lvl7pPr marL="2449283" indent="0">
              <a:buNone/>
              <a:defRPr sz="1700"/>
            </a:lvl7pPr>
            <a:lvl8pPr marL="2857497" indent="0">
              <a:buNone/>
              <a:defRPr sz="1700"/>
            </a:lvl8pPr>
            <a:lvl9pPr marL="3265711" indent="0">
              <a:buNone/>
              <a:defRPr sz="17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5504"/>
            <a:ext cx="5486400" cy="603646"/>
          </a:xfrm>
        </p:spPr>
        <p:txBody>
          <a:bodyPr/>
          <a:lstStyle>
            <a:lvl1pPr marL="0" indent="0">
              <a:buNone/>
              <a:defRPr sz="1300"/>
            </a:lvl1pPr>
            <a:lvl2pPr marL="408214" indent="0">
              <a:buNone/>
              <a:defRPr sz="1100"/>
            </a:lvl2pPr>
            <a:lvl3pPr marL="816428" indent="0">
              <a:buNone/>
              <a:defRPr sz="1000"/>
            </a:lvl3pPr>
            <a:lvl4pPr marL="1224642" indent="0">
              <a:buNone/>
              <a:defRPr sz="800"/>
            </a:lvl4pPr>
            <a:lvl5pPr marL="1632856" indent="0">
              <a:buNone/>
              <a:defRPr sz="800"/>
            </a:lvl5pPr>
            <a:lvl6pPr marL="2041069" indent="0">
              <a:buNone/>
              <a:defRPr sz="800"/>
            </a:lvl6pPr>
            <a:lvl7pPr marL="2449283" indent="0">
              <a:buNone/>
              <a:defRPr sz="800"/>
            </a:lvl7pPr>
            <a:lvl8pPr marL="2857497" indent="0">
              <a:buNone/>
              <a:defRPr sz="800"/>
            </a:lvl8pPr>
            <a:lvl9pPr marL="326571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5E55B-9E48-46C7-9B05-8B000AFC6B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93906-6DDC-4FD0-8A9C-4249947139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7999" y="1"/>
            <a:ext cx="2286001" cy="474464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" y="1"/>
            <a:ext cx="6705600" cy="47446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98090-4424-435F-B885-A2D0422F6D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1" cy="1314449"/>
          </a:xfrm>
          <a:prstGeom prst="rect">
            <a:avLst/>
          </a:prstGeom>
        </p:spPr>
        <p:txBody>
          <a:bodyPr lIns="81643" tIns="40822" rIns="81643" bIns="40822"/>
          <a:lstStyle>
            <a:lvl1pPr marL="0" indent="0" algn="ctr">
              <a:buNone/>
              <a:defRPr/>
            </a:lvl1pPr>
            <a:lvl2pPr marL="408214" indent="0" algn="ctr">
              <a:buNone/>
              <a:defRPr/>
            </a:lvl2pPr>
            <a:lvl3pPr marL="816428" indent="0" algn="ctr">
              <a:buNone/>
              <a:defRPr/>
            </a:lvl3pPr>
            <a:lvl4pPr marL="1224642" indent="0" algn="ctr">
              <a:buNone/>
              <a:defRPr/>
            </a:lvl4pPr>
            <a:lvl5pPr marL="1632856" indent="0" algn="ctr">
              <a:buNone/>
              <a:defRPr/>
            </a:lvl5pPr>
            <a:lvl6pPr marL="2041069" indent="0" algn="ctr">
              <a:buNone/>
              <a:defRPr/>
            </a:lvl6pPr>
            <a:lvl7pPr marL="2449283" indent="0" algn="ctr">
              <a:buNone/>
              <a:defRPr/>
            </a:lvl7pPr>
            <a:lvl8pPr marL="2857497" indent="0" algn="ctr">
              <a:buNone/>
              <a:defRPr/>
            </a:lvl8pPr>
            <a:lvl9pPr marL="3265711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xfrm>
            <a:off x="2144713" y="4772025"/>
            <a:ext cx="6769100" cy="357188"/>
          </a:xfrm>
          <a:prstGeom prst="rect">
            <a:avLst/>
          </a:prstGeom>
        </p:spPr>
        <p:txBody>
          <a:bodyPr lIns="81643" tIns="40822" rIns="81643" bIns="40822"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81643" tIns="40822" rIns="81643" bIns="4082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xfrm>
            <a:off x="2144713" y="4772025"/>
            <a:ext cx="6769100" cy="357188"/>
          </a:xfrm>
          <a:prstGeom prst="rect">
            <a:avLst/>
          </a:prstGeom>
        </p:spPr>
        <p:txBody>
          <a:bodyPr lIns="81643" tIns="40822" rIns="81643" bIns="40822"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2" y="3305177"/>
            <a:ext cx="7772400" cy="1021555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2180036"/>
            <a:ext cx="7772400" cy="1125140"/>
          </a:xfrm>
          <a:prstGeom prst="rect">
            <a:avLst/>
          </a:prstGeom>
        </p:spPr>
        <p:txBody>
          <a:bodyPr lIns="81643" tIns="40822" rIns="81643" bIns="40822" anchor="b"/>
          <a:lstStyle>
            <a:lvl1pPr marL="0" indent="0">
              <a:buNone/>
              <a:defRPr sz="1700"/>
            </a:lvl1pPr>
            <a:lvl2pPr marL="408214" indent="0">
              <a:buNone/>
              <a:defRPr sz="1600"/>
            </a:lvl2pPr>
            <a:lvl3pPr marL="816428" indent="0">
              <a:buNone/>
              <a:defRPr sz="1400"/>
            </a:lvl3pPr>
            <a:lvl4pPr marL="1224642" indent="0">
              <a:buNone/>
              <a:defRPr sz="1300"/>
            </a:lvl4pPr>
            <a:lvl5pPr marL="1632856" indent="0">
              <a:buNone/>
              <a:defRPr sz="1300"/>
            </a:lvl5pPr>
            <a:lvl6pPr marL="2041069" indent="0">
              <a:buNone/>
              <a:defRPr sz="1300"/>
            </a:lvl6pPr>
            <a:lvl7pPr marL="2449283" indent="0">
              <a:buNone/>
              <a:defRPr sz="1300"/>
            </a:lvl7pPr>
            <a:lvl8pPr marL="2857497" indent="0">
              <a:buNone/>
              <a:defRPr sz="1300"/>
            </a:lvl8pPr>
            <a:lvl9pPr marL="3265711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xfrm>
            <a:off x="2144713" y="4772025"/>
            <a:ext cx="6769100" cy="357188"/>
          </a:xfrm>
          <a:prstGeom prst="rect">
            <a:avLst/>
          </a:prstGeom>
        </p:spPr>
        <p:txBody>
          <a:bodyPr lIns="81643" tIns="40822" rIns="81643" bIns="40822"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0CA92-D750-4546-8087-C8ACE7237A88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2144713" y="4772025"/>
            <a:ext cx="6769100" cy="357188"/>
          </a:xfrm>
          <a:prstGeom prst="rect">
            <a:avLst/>
          </a:prstGeom>
        </p:spPr>
        <p:txBody>
          <a:bodyPr lIns="81643" tIns="40822" rIns="81643" bIns="40822"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599" cy="3394472"/>
          </a:xfrm>
          <a:prstGeom prst="rect">
            <a:avLst/>
          </a:prstGeom>
        </p:spPr>
        <p:txBody>
          <a:bodyPr lIns="81643" tIns="40822" rIns="81643" bIns="40822"/>
          <a:lstStyle>
            <a:lvl1pPr>
              <a:defRPr sz="2500"/>
            </a:lvl1pPr>
            <a:lvl2pPr>
              <a:defRPr sz="22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1" y="1200151"/>
            <a:ext cx="4038599" cy="3394472"/>
          </a:xfrm>
          <a:prstGeom prst="rect">
            <a:avLst/>
          </a:prstGeom>
        </p:spPr>
        <p:txBody>
          <a:bodyPr lIns="81643" tIns="40822" rIns="81643" bIns="40822"/>
          <a:lstStyle>
            <a:lvl1pPr>
              <a:defRPr sz="2500"/>
            </a:lvl1pPr>
            <a:lvl2pPr>
              <a:defRPr sz="22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xfrm>
            <a:off x="2144713" y="4772025"/>
            <a:ext cx="6769100" cy="357188"/>
          </a:xfrm>
          <a:prstGeom prst="rect">
            <a:avLst/>
          </a:prstGeom>
        </p:spPr>
        <p:txBody>
          <a:bodyPr lIns="81643" tIns="40822" rIns="81643" bIns="40822"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  <a:prstGeom prst="rect">
            <a:avLst/>
          </a:prstGeom>
        </p:spPr>
        <p:txBody>
          <a:bodyPr lIns="81643" tIns="40822" rIns="81643" bIns="40822" anchor="b"/>
          <a:lstStyle>
            <a:lvl1pPr marL="0" indent="0">
              <a:buNone/>
              <a:defRPr sz="2200" b="1"/>
            </a:lvl1pPr>
            <a:lvl2pPr marL="408214" indent="0">
              <a:buNone/>
              <a:defRPr sz="1700" b="1"/>
            </a:lvl2pPr>
            <a:lvl3pPr marL="816428" indent="0">
              <a:buNone/>
              <a:defRPr sz="1600" b="1"/>
            </a:lvl3pPr>
            <a:lvl4pPr marL="1224642" indent="0">
              <a:buNone/>
              <a:defRPr sz="1400" b="1"/>
            </a:lvl4pPr>
            <a:lvl5pPr marL="1632856" indent="0">
              <a:buNone/>
              <a:defRPr sz="1400" b="1"/>
            </a:lvl5pPr>
            <a:lvl6pPr marL="2041069" indent="0">
              <a:buNone/>
              <a:defRPr sz="1400" b="1"/>
            </a:lvl6pPr>
            <a:lvl7pPr marL="2449283" indent="0">
              <a:buNone/>
              <a:defRPr sz="1400" b="1"/>
            </a:lvl7pPr>
            <a:lvl8pPr marL="2857497" indent="0">
              <a:buNone/>
              <a:defRPr sz="1400" b="1"/>
            </a:lvl8pPr>
            <a:lvl9pPr marL="3265711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1631157"/>
            <a:ext cx="4040188" cy="2963466"/>
          </a:xfrm>
          <a:prstGeom prst="rect">
            <a:avLst/>
          </a:prstGeom>
        </p:spPr>
        <p:txBody>
          <a:bodyPr lIns="81643" tIns="40822" rIns="81643" bIns="40822"/>
          <a:lstStyle>
            <a:lvl1pPr>
              <a:defRPr sz="22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  <a:prstGeom prst="rect">
            <a:avLst/>
          </a:prstGeom>
        </p:spPr>
        <p:txBody>
          <a:bodyPr lIns="81643" tIns="40822" rIns="81643" bIns="40822" anchor="b"/>
          <a:lstStyle>
            <a:lvl1pPr marL="0" indent="0">
              <a:buNone/>
              <a:defRPr sz="2200" b="1"/>
            </a:lvl1pPr>
            <a:lvl2pPr marL="408214" indent="0">
              <a:buNone/>
              <a:defRPr sz="1700" b="1"/>
            </a:lvl2pPr>
            <a:lvl3pPr marL="816428" indent="0">
              <a:buNone/>
              <a:defRPr sz="1600" b="1"/>
            </a:lvl3pPr>
            <a:lvl4pPr marL="1224642" indent="0">
              <a:buNone/>
              <a:defRPr sz="1400" b="1"/>
            </a:lvl4pPr>
            <a:lvl5pPr marL="1632856" indent="0">
              <a:buNone/>
              <a:defRPr sz="1400" b="1"/>
            </a:lvl5pPr>
            <a:lvl6pPr marL="2041069" indent="0">
              <a:buNone/>
              <a:defRPr sz="1400" b="1"/>
            </a:lvl6pPr>
            <a:lvl7pPr marL="2449283" indent="0">
              <a:buNone/>
              <a:defRPr sz="1400" b="1"/>
            </a:lvl7pPr>
            <a:lvl8pPr marL="2857497" indent="0">
              <a:buNone/>
              <a:defRPr sz="1400" b="1"/>
            </a:lvl8pPr>
            <a:lvl9pPr marL="3265711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631157"/>
            <a:ext cx="4041775" cy="2963466"/>
          </a:xfrm>
          <a:prstGeom prst="rect">
            <a:avLst/>
          </a:prstGeom>
        </p:spPr>
        <p:txBody>
          <a:bodyPr lIns="81643" tIns="40822" rIns="81643" bIns="40822"/>
          <a:lstStyle>
            <a:lvl1pPr>
              <a:defRPr sz="22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xfrm>
            <a:off x="2144713" y="4772025"/>
            <a:ext cx="6769100" cy="357188"/>
          </a:xfrm>
          <a:prstGeom prst="rect">
            <a:avLst/>
          </a:prstGeom>
        </p:spPr>
        <p:txBody>
          <a:bodyPr lIns="81643" tIns="40822" rIns="81643" bIns="40822"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xfrm>
            <a:off x="2144713" y="4772025"/>
            <a:ext cx="6769100" cy="357188"/>
          </a:xfrm>
          <a:prstGeom prst="rect">
            <a:avLst/>
          </a:prstGeom>
        </p:spPr>
        <p:txBody>
          <a:bodyPr lIns="81643" tIns="40822" rIns="81643" bIns="40822"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871538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4"/>
          </a:xfrm>
          <a:prstGeom prst="rect">
            <a:avLst/>
          </a:prstGeom>
        </p:spPr>
        <p:txBody>
          <a:bodyPr lIns="81643" tIns="40822" rIns="81643" bIns="40822"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6"/>
            <a:ext cx="3008313" cy="3518297"/>
          </a:xfrm>
          <a:prstGeom prst="rect">
            <a:avLst/>
          </a:prstGeom>
        </p:spPr>
        <p:txBody>
          <a:bodyPr lIns="81643" tIns="40822" rIns="81643" bIns="40822"/>
          <a:lstStyle>
            <a:lvl1pPr marL="0" indent="0">
              <a:buNone/>
              <a:defRPr sz="1300"/>
            </a:lvl1pPr>
            <a:lvl2pPr marL="408214" indent="0">
              <a:buNone/>
              <a:defRPr sz="1100"/>
            </a:lvl2pPr>
            <a:lvl3pPr marL="816428" indent="0">
              <a:buNone/>
              <a:defRPr sz="1000"/>
            </a:lvl3pPr>
            <a:lvl4pPr marL="1224642" indent="0">
              <a:buNone/>
              <a:defRPr sz="800"/>
            </a:lvl4pPr>
            <a:lvl5pPr marL="1632856" indent="0">
              <a:buNone/>
              <a:defRPr sz="800"/>
            </a:lvl5pPr>
            <a:lvl6pPr marL="2041069" indent="0">
              <a:buNone/>
              <a:defRPr sz="800"/>
            </a:lvl6pPr>
            <a:lvl7pPr marL="2449283" indent="0">
              <a:buNone/>
              <a:defRPr sz="800"/>
            </a:lvl7pPr>
            <a:lvl8pPr marL="2857497" indent="0">
              <a:buNone/>
              <a:defRPr sz="800"/>
            </a:lvl8pPr>
            <a:lvl9pPr marL="326571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xfrm>
            <a:off x="2144713" y="4772025"/>
            <a:ext cx="6769100" cy="357188"/>
          </a:xfrm>
          <a:prstGeom prst="rect">
            <a:avLst/>
          </a:prstGeom>
        </p:spPr>
        <p:txBody>
          <a:bodyPr lIns="81643" tIns="40822" rIns="81643" bIns="40822"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0449"/>
            <a:ext cx="5486400" cy="425054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59582"/>
            <a:ext cx="5486400" cy="3086100"/>
          </a:xfrm>
          <a:prstGeom prst="rect">
            <a:avLst/>
          </a:prstGeom>
        </p:spPr>
        <p:txBody>
          <a:bodyPr lIns="81643" tIns="40822" rIns="81643" bIns="40822"/>
          <a:lstStyle>
            <a:lvl1pPr marL="0" indent="0">
              <a:buNone/>
              <a:defRPr sz="2900"/>
            </a:lvl1pPr>
            <a:lvl2pPr marL="408214" indent="0">
              <a:buNone/>
              <a:defRPr sz="2500"/>
            </a:lvl2pPr>
            <a:lvl3pPr marL="816428" indent="0">
              <a:buNone/>
              <a:defRPr sz="2200"/>
            </a:lvl3pPr>
            <a:lvl4pPr marL="1224642" indent="0">
              <a:buNone/>
              <a:defRPr sz="1700"/>
            </a:lvl4pPr>
            <a:lvl5pPr marL="1632856" indent="0">
              <a:buNone/>
              <a:defRPr sz="1700"/>
            </a:lvl5pPr>
            <a:lvl6pPr marL="2041069" indent="0">
              <a:buNone/>
              <a:defRPr sz="1700"/>
            </a:lvl6pPr>
            <a:lvl7pPr marL="2449283" indent="0">
              <a:buNone/>
              <a:defRPr sz="1700"/>
            </a:lvl7pPr>
            <a:lvl8pPr marL="2857497" indent="0">
              <a:buNone/>
              <a:defRPr sz="1700"/>
            </a:lvl8pPr>
            <a:lvl9pPr marL="3265711" indent="0">
              <a:buNone/>
              <a:defRPr sz="17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5504"/>
            <a:ext cx="5486400" cy="603646"/>
          </a:xfrm>
          <a:prstGeom prst="rect">
            <a:avLst/>
          </a:prstGeom>
        </p:spPr>
        <p:txBody>
          <a:bodyPr lIns="81643" tIns="40822" rIns="81643" bIns="40822"/>
          <a:lstStyle>
            <a:lvl1pPr marL="0" indent="0">
              <a:buNone/>
              <a:defRPr sz="1300"/>
            </a:lvl1pPr>
            <a:lvl2pPr marL="408214" indent="0">
              <a:buNone/>
              <a:defRPr sz="1100"/>
            </a:lvl2pPr>
            <a:lvl3pPr marL="816428" indent="0">
              <a:buNone/>
              <a:defRPr sz="1000"/>
            </a:lvl3pPr>
            <a:lvl4pPr marL="1224642" indent="0">
              <a:buNone/>
              <a:defRPr sz="800"/>
            </a:lvl4pPr>
            <a:lvl5pPr marL="1632856" indent="0">
              <a:buNone/>
              <a:defRPr sz="800"/>
            </a:lvl5pPr>
            <a:lvl6pPr marL="2041069" indent="0">
              <a:buNone/>
              <a:defRPr sz="800"/>
            </a:lvl6pPr>
            <a:lvl7pPr marL="2449283" indent="0">
              <a:buNone/>
              <a:defRPr sz="800"/>
            </a:lvl7pPr>
            <a:lvl8pPr marL="2857497" indent="0">
              <a:buNone/>
              <a:defRPr sz="800"/>
            </a:lvl8pPr>
            <a:lvl9pPr marL="326571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xfrm>
            <a:off x="2144713" y="4772025"/>
            <a:ext cx="6769100" cy="357188"/>
          </a:xfrm>
          <a:prstGeom prst="rect">
            <a:avLst/>
          </a:prstGeom>
        </p:spPr>
        <p:txBody>
          <a:bodyPr lIns="81643" tIns="40822" rIns="81643" bIns="40822"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 lIns="81643" tIns="40822" rIns="81643" bIns="4082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xfrm>
            <a:off x="2144713" y="4772025"/>
            <a:ext cx="6769100" cy="357188"/>
          </a:xfrm>
          <a:prstGeom prst="rect">
            <a:avLst/>
          </a:prstGeom>
        </p:spPr>
        <p:txBody>
          <a:bodyPr lIns="81643" tIns="40822" rIns="81643" bIns="40822"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"/>
            <a:ext cx="2171701" cy="459462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62700" cy="4594622"/>
          </a:xfrm>
          <a:prstGeom prst="rect">
            <a:avLst/>
          </a:prstGeom>
        </p:spPr>
        <p:txBody>
          <a:bodyPr vert="eaVert" lIns="81643" tIns="40822" rIns="81643" bIns="4082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xfrm>
            <a:off x="2144713" y="4772025"/>
            <a:ext cx="6769100" cy="357188"/>
          </a:xfrm>
          <a:prstGeom prst="rect">
            <a:avLst/>
          </a:prstGeom>
        </p:spPr>
        <p:txBody>
          <a:bodyPr lIns="81643" tIns="40822" rIns="81643" bIns="40822"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1" y="1"/>
            <a:ext cx="6985000" cy="7572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809625"/>
            <a:ext cx="4495799" cy="1146572"/>
          </a:xfrm>
          <a:prstGeom prst="rect">
            <a:avLst/>
          </a:prstGeom>
        </p:spPr>
        <p:txBody>
          <a:bodyPr lIns="81643" tIns="40822" rIns="81643" bIns="4082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1" y="809625"/>
            <a:ext cx="4495799" cy="1146572"/>
          </a:xfrm>
          <a:prstGeom prst="rect">
            <a:avLst/>
          </a:prstGeom>
        </p:spPr>
        <p:txBody>
          <a:bodyPr lIns="81643" tIns="40822" rIns="81643" bIns="40822"/>
          <a:lstStyle/>
          <a:p>
            <a:pPr lvl="0"/>
            <a:endParaRPr lang="ru-RU" noProof="0" dirty="0" smtClean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04788" y="4772025"/>
            <a:ext cx="1487487" cy="357188"/>
          </a:xfrm>
          <a:prstGeom prst="rect">
            <a:avLst/>
          </a:prstGeom>
        </p:spPr>
        <p:txBody>
          <a:bodyPr lIns="81643" tIns="40822" rIns="81643" bIns="40822"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8AA2137-8C15-4B65-A65E-367C90B04C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2144713" y="4772025"/>
            <a:ext cx="6769100" cy="357188"/>
          </a:xfrm>
          <a:prstGeom prst="rect">
            <a:avLst/>
          </a:prstGeom>
        </p:spPr>
        <p:txBody>
          <a:bodyPr lIns="81643" tIns="40822" rIns="81643" bIns="40822"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  <a:endParaRPr lang="ru-RU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871538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6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214" indent="0">
              <a:buNone/>
              <a:defRPr sz="1100"/>
            </a:lvl2pPr>
            <a:lvl3pPr marL="816428" indent="0">
              <a:buNone/>
              <a:defRPr sz="1000"/>
            </a:lvl3pPr>
            <a:lvl4pPr marL="1224642" indent="0">
              <a:buNone/>
              <a:defRPr sz="800"/>
            </a:lvl4pPr>
            <a:lvl5pPr marL="1632856" indent="0">
              <a:buNone/>
              <a:defRPr sz="800"/>
            </a:lvl5pPr>
            <a:lvl6pPr marL="2041069" indent="0">
              <a:buNone/>
              <a:defRPr sz="800"/>
            </a:lvl6pPr>
            <a:lvl7pPr marL="2449283" indent="0">
              <a:buNone/>
              <a:defRPr sz="800"/>
            </a:lvl7pPr>
            <a:lvl8pPr marL="2857497" indent="0">
              <a:buNone/>
              <a:defRPr sz="800"/>
            </a:lvl8pPr>
            <a:lvl9pPr marL="326571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02182-AE36-4687-BECA-D9F4B2E00726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2144713" y="4772025"/>
            <a:ext cx="6769100" cy="357188"/>
          </a:xfrm>
          <a:prstGeom prst="rect">
            <a:avLst/>
          </a:prstGeom>
        </p:spPr>
        <p:txBody>
          <a:bodyPr lIns="81643" tIns="40822" rIns="81643" bIns="40822"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1" cy="1314449"/>
          </a:xfrm>
          <a:prstGeom prst="rect">
            <a:avLst/>
          </a:prstGeom>
        </p:spPr>
        <p:txBody>
          <a:bodyPr lIns="81643" tIns="40822" rIns="81643" bIns="40822"/>
          <a:lstStyle>
            <a:lvl1pPr marL="0" indent="0" algn="ctr">
              <a:buNone/>
              <a:defRPr/>
            </a:lvl1pPr>
            <a:lvl2pPr marL="408214" indent="0" algn="ctr">
              <a:buNone/>
              <a:defRPr/>
            </a:lvl2pPr>
            <a:lvl3pPr marL="816428" indent="0" algn="ctr">
              <a:buNone/>
              <a:defRPr/>
            </a:lvl3pPr>
            <a:lvl4pPr marL="1224642" indent="0" algn="ctr">
              <a:buNone/>
              <a:defRPr/>
            </a:lvl4pPr>
            <a:lvl5pPr marL="1632856" indent="0" algn="ctr">
              <a:buNone/>
              <a:defRPr/>
            </a:lvl5pPr>
            <a:lvl6pPr marL="2041069" indent="0" algn="ctr">
              <a:buNone/>
              <a:defRPr/>
            </a:lvl6pPr>
            <a:lvl7pPr marL="2449283" indent="0" algn="ctr">
              <a:buNone/>
              <a:defRPr/>
            </a:lvl7pPr>
            <a:lvl8pPr marL="2857497" indent="0" algn="ctr">
              <a:buNone/>
              <a:defRPr/>
            </a:lvl8pPr>
            <a:lvl9pPr marL="3265711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1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81643" tIns="40822" rIns="81643" bIns="4082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2" y="3305177"/>
            <a:ext cx="7772400" cy="1021555"/>
          </a:xfrm>
          <a:prstGeom prst="rect">
            <a:avLst/>
          </a:prstGeom>
        </p:spPr>
        <p:txBody>
          <a:bodyPr lIns="81643" tIns="40822" rIns="81643" bIns="40822" anchor="t"/>
          <a:lstStyle>
            <a:lvl1pPr algn="l">
              <a:defRPr sz="3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2180036"/>
            <a:ext cx="7772400" cy="1125140"/>
          </a:xfrm>
          <a:prstGeom prst="rect">
            <a:avLst/>
          </a:prstGeom>
        </p:spPr>
        <p:txBody>
          <a:bodyPr lIns="81643" tIns="40822" rIns="81643" bIns="40822" anchor="b"/>
          <a:lstStyle>
            <a:lvl1pPr marL="0" indent="0">
              <a:buNone/>
              <a:defRPr sz="1700"/>
            </a:lvl1pPr>
            <a:lvl2pPr marL="408214" indent="0">
              <a:buNone/>
              <a:defRPr sz="1600"/>
            </a:lvl2pPr>
            <a:lvl3pPr marL="816428" indent="0">
              <a:buNone/>
              <a:defRPr sz="1400"/>
            </a:lvl3pPr>
            <a:lvl4pPr marL="1224642" indent="0">
              <a:buNone/>
              <a:defRPr sz="1300"/>
            </a:lvl4pPr>
            <a:lvl5pPr marL="1632856" indent="0">
              <a:buNone/>
              <a:defRPr sz="1300"/>
            </a:lvl5pPr>
            <a:lvl6pPr marL="2041069" indent="0">
              <a:buNone/>
              <a:defRPr sz="1300"/>
            </a:lvl6pPr>
            <a:lvl7pPr marL="2449283" indent="0">
              <a:buNone/>
              <a:defRPr sz="1300"/>
            </a:lvl7pPr>
            <a:lvl8pPr marL="2857497" indent="0">
              <a:buNone/>
              <a:defRPr sz="1300"/>
            </a:lvl8pPr>
            <a:lvl9pPr marL="3265711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1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599" cy="3394472"/>
          </a:xfrm>
          <a:prstGeom prst="rect">
            <a:avLst/>
          </a:prstGeom>
        </p:spPr>
        <p:txBody>
          <a:bodyPr lIns="81643" tIns="40822" rIns="81643" bIns="40822"/>
          <a:lstStyle>
            <a:lvl1pPr>
              <a:defRPr sz="2500"/>
            </a:lvl1pPr>
            <a:lvl2pPr>
              <a:defRPr sz="22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1" y="1200151"/>
            <a:ext cx="4038599" cy="3394472"/>
          </a:xfrm>
          <a:prstGeom prst="rect">
            <a:avLst/>
          </a:prstGeom>
        </p:spPr>
        <p:txBody>
          <a:bodyPr lIns="81643" tIns="40822" rIns="81643" bIns="40822"/>
          <a:lstStyle>
            <a:lvl1pPr>
              <a:defRPr sz="2500"/>
            </a:lvl1pPr>
            <a:lvl2pPr>
              <a:defRPr sz="22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1"/>
          </a:xfrm>
          <a:prstGeom prst="rect">
            <a:avLst/>
          </a:prstGeom>
        </p:spPr>
        <p:txBody>
          <a:bodyPr lIns="81643" tIns="40822" rIns="81643" bIns="40822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  <a:prstGeom prst="rect">
            <a:avLst/>
          </a:prstGeom>
        </p:spPr>
        <p:txBody>
          <a:bodyPr lIns="81643" tIns="40822" rIns="81643" bIns="40822" anchor="b"/>
          <a:lstStyle>
            <a:lvl1pPr marL="0" indent="0">
              <a:buNone/>
              <a:defRPr sz="2200" b="1"/>
            </a:lvl1pPr>
            <a:lvl2pPr marL="408214" indent="0">
              <a:buNone/>
              <a:defRPr sz="1700" b="1"/>
            </a:lvl2pPr>
            <a:lvl3pPr marL="816428" indent="0">
              <a:buNone/>
              <a:defRPr sz="1600" b="1"/>
            </a:lvl3pPr>
            <a:lvl4pPr marL="1224642" indent="0">
              <a:buNone/>
              <a:defRPr sz="1400" b="1"/>
            </a:lvl4pPr>
            <a:lvl5pPr marL="1632856" indent="0">
              <a:buNone/>
              <a:defRPr sz="1400" b="1"/>
            </a:lvl5pPr>
            <a:lvl6pPr marL="2041069" indent="0">
              <a:buNone/>
              <a:defRPr sz="1400" b="1"/>
            </a:lvl6pPr>
            <a:lvl7pPr marL="2449283" indent="0">
              <a:buNone/>
              <a:defRPr sz="1400" b="1"/>
            </a:lvl7pPr>
            <a:lvl8pPr marL="2857497" indent="0">
              <a:buNone/>
              <a:defRPr sz="1400" b="1"/>
            </a:lvl8pPr>
            <a:lvl9pPr marL="3265711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1631157"/>
            <a:ext cx="4040188" cy="2963466"/>
          </a:xfrm>
          <a:prstGeom prst="rect">
            <a:avLst/>
          </a:prstGeom>
        </p:spPr>
        <p:txBody>
          <a:bodyPr lIns="81643" tIns="40822" rIns="81643" bIns="40822"/>
          <a:lstStyle>
            <a:lvl1pPr>
              <a:defRPr sz="22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  <a:prstGeom prst="rect">
            <a:avLst/>
          </a:prstGeom>
        </p:spPr>
        <p:txBody>
          <a:bodyPr lIns="81643" tIns="40822" rIns="81643" bIns="40822" anchor="b"/>
          <a:lstStyle>
            <a:lvl1pPr marL="0" indent="0">
              <a:buNone/>
              <a:defRPr sz="2200" b="1"/>
            </a:lvl1pPr>
            <a:lvl2pPr marL="408214" indent="0">
              <a:buNone/>
              <a:defRPr sz="1700" b="1"/>
            </a:lvl2pPr>
            <a:lvl3pPr marL="816428" indent="0">
              <a:buNone/>
              <a:defRPr sz="1600" b="1"/>
            </a:lvl3pPr>
            <a:lvl4pPr marL="1224642" indent="0">
              <a:buNone/>
              <a:defRPr sz="1400" b="1"/>
            </a:lvl4pPr>
            <a:lvl5pPr marL="1632856" indent="0">
              <a:buNone/>
              <a:defRPr sz="1400" b="1"/>
            </a:lvl5pPr>
            <a:lvl6pPr marL="2041069" indent="0">
              <a:buNone/>
              <a:defRPr sz="1400" b="1"/>
            </a:lvl6pPr>
            <a:lvl7pPr marL="2449283" indent="0">
              <a:buNone/>
              <a:defRPr sz="1400" b="1"/>
            </a:lvl7pPr>
            <a:lvl8pPr marL="2857497" indent="0">
              <a:buNone/>
              <a:defRPr sz="1400" b="1"/>
            </a:lvl8pPr>
            <a:lvl9pPr marL="3265711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631157"/>
            <a:ext cx="4041775" cy="2963466"/>
          </a:xfrm>
          <a:prstGeom prst="rect">
            <a:avLst/>
          </a:prstGeom>
        </p:spPr>
        <p:txBody>
          <a:bodyPr lIns="81643" tIns="40822" rIns="81643" bIns="40822"/>
          <a:lstStyle>
            <a:lvl1pPr>
              <a:defRPr sz="22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1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871538"/>
          </a:xfrm>
          <a:prstGeom prst="rect">
            <a:avLst/>
          </a:prstGeom>
        </p:spPr>
        <p:txBody>
          <a:bodyPr lIns="81643" tIns="40822" rIns="81643" bIns="40822"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4"/>
          </a:xfrm>
          <a:prstGeom prst="rect">
            <a:avLst/>
          </a:prstGeom>
        </p:spPr>
        <p:txBody>
          <a:bodyPr lIns="81643" tIns="40822" rIns="81643" bIns="40822"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6"/>
            <a:ext cx="3008313" cy="3518297"/>
          </a:xfrm>
          <a:prstGeom prst="rect">
            <a:avLst/>
          </a:prstGeom>
        </p:spPr>
        <p:txBody>
          <a:bodyPr lIns="81643" tIns="40822" rIns="81643" bIns="40822"/>
          <a:lstStyle>
            <a:lvl1pPr marL="0" indent="0">
              <a:buNone/>
              <a:defRPr sz="1300"/>
            </a:lvl1pPr>
            <a:lvl2pPr marL="408214" indent="0">
              <a:buNone/>
              <a:defRPr sz="1100"/>
            </a:lvl2pPr>
            <a:lvl3pPr marL="816428" indent="0">
              <a:buNone/>
              <a:defRPr sz="1000"/>
            </a:lvl3pPr>
            <a:lvl4pPr marL="1224642" indent="0">
              <a:buNone/>
              <a:defRPr sz="800"/>
            </a:lvl4pPr>
            <a:lvl5pPr marL="1632856" indent="0">
              <a:buNone/>
              <a:defRPr sz="800"/>
            </a:lvl5pPr>
            <a:lvl6pPr marL="2041069" indent="0">
              <a:buNone/>
              <a:defRPr sz="800"/>
            </a:lvl6pPr>
            <a:lvl7pPr marL="2449283" indent="0">
              <a:buNone/>
              <a:defRPr sz="800"/>
            </a:lvl7pPr>
            <a:lvl8pPr marL="2857497" indent="0">
              <a:buNone/>
              <a:defRPr sz="800"/>
            </a:lvl8pPr>
            <a:lvl9pPr marL="326571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0449"/>
            <a:ext cx="5486400" cy="425054"/>
          </a:xfrm>
          <a:prstGeom prst="rect">
            <a:avLst/>
          </a:prstGeom>
        </p:spPr>
        <p:txBody>
          <a:bodyPr lIns="81643" tIns="40822" rIns="81643" bIns="40822"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59582"/>
            <a:ext cx="5486400" cy="3086100"/>
          </a:xfrm>
          <a:prstGeom prst="rect">
            <a:avLst/>
          </a:prstGeom>
        </p:spPr>
        <p:txBody>
          <a:bodyPr lIns="81643" tIns="40822" rIns="81643" bIns="40822"/>
          <a:lstStyle>
            <a:lvl1pPr marL="0" indent="0">
              <a:buNone/>
              <a:defRPr sz="2900"/>
            </a:lvl1pPr>
            <a:lvl2pPr marL="408214" indent="0">
              <a:buNone/>
              <a:defRPr sz="2500"/>
            </a:lvl2pPr>
            <a:lvl3pPr marL="816428" indent="0">
              <a:buNone/>
              <a:defRPr sz="2200"/>
            </a:lvl3pPr>
            <a:lvl4pPr marL="1224642" indent="0">
              <a:buNone/>
              <a:defRPr sz="1700"/>
            </a:lvl4pPr>
            <a:lvl5pPr marL="1632856" indent="0">
              <a:buNone/>
              <a:defRPr sz="1700"/>
            </a:lvl5pPr>
            <a:lvl6pPr marL="2041069" indent="0">
              <a:buNone/>
              <a:defRPr sz="1700"/>
            </a:lvl6pPr>
            <a:lvl7pPr marL="2449283" indent="0">
              <a:buNone/>
              <a:defRPr sz="1700"/>
            </a:lvl7pPr>
            <a:lvl8pPr marL="2857497" indent="0">
              <a:buNone/>
              <a:defRPr sz="1700"/>
            </a:lvl8pPr>
            <a:lvl9pPr marL="3265711" indent="0">
              <a:buNone/>
              <a:defRPr sz="17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5504"/>
            <a:ext cx="5486400" cy="603646"/>
          </a:xfrm>
          <a:prstGeom prst="rect">
            <a:avLst/>
          </a:prstGeom>
        </p:spPr>
        <p:txBody>
          <a:bodyPr lIns="81643" tIns="40822" rIns="81643" bIns="40822"/>
          <a:lstStyle>
            <a:lvl1pPr marL="0" indent="0">
              <a:buNone/>
              <a:defRPr sz="1300"/>
            </a:lvl1pPr>
            <a:lvl2pPr marL="408214" indent="0">
              <a:buNone/>
              <a:defRPr sz="1100"/>
            </a:lvl2pPr>
            <a:lvl3pPr marL="816428" indent="0">
              <a:buNone/>
              <a:defRPr sz="1000"/>
            </a:lvl3pPr>
            <a:lvl4pPr marL="1224642" indent="0">
              <a:buNone/>
              <a:defRPr sz="800"/>
            </a:lvl4pPr>
            <a:lvl5pPr marL="1632856" indent="0">
              <a:buNone/>
              <a:defRPr sz="800"/>
            </a:lvl5pPr>
            <a:lvl6pPr marL="2041069" indent="0">
              <a:buNone/>
              <a:defRPr sz="800"/>
            </a:lvl6pPr>
            <a:lvl7pPr marL="2449283" indent="0">
              <a:buNone/>
              <a:defRPr sz="800"/>
            </a:lvl7pPr>
            <a:lvl8pPr marL="2857497" indent="0">
              <a:buNone/>
              <a:defRPr sz="800"/>
            </a:lvl8pPr>
            <a:lvl9pPr marL="326571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1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 lIns="81643" tIns="40822" rIns="81643" bIns="4082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0449"/>
            <a:ext cx="5486400" cy="425054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59582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214" indent="0">
              <a:buNone/>
              <a:defRPr sz="2500"/>
            </a:lvl2pPr>
            <a:lvl3pPr marL="816428" indent="0">
              <a:buNone/>
              <a:defRPr sz="2200"/>
            </a:lvl3pPr>
            <a:lvl4pPr marL="1224642" indent="0">
              <a:buNone/>
              <a:defRPr sz="1700"/>
            </a:lvl4pPr>
            <a:lvl5pPr marL="1632856" indent="0">
              <a:buNone/>
              <a:defRPr sz="1700"/>
            </a:lvl5pPr>
            <a:lvl6pPr marL="2041069" indent="0">
              <a:buNone/>
              <a:defRPr sz="1700"/>
            </a:lvl6pPr>
            <a:lvl7pPr marL="2449283" indent="0">
              <a:buNone/>
              <a:defRPr sz="1700"/>
            </a:lvl7pPr>
            <a:lvl8pPr marL="2857497" indent="0">
              <a:buNone/>
              <a:defRPr sz="1700"/>
            </a:lvl8pPr>
            <a:lvl9pPr marL="3265711" indent="0">
              <a:buNone/>
              <a:defRPr sz="17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5504"/>
            <a:ext cx="5486400" cy="603646"/>
          </a:xfrm>
        </p:spPr>
        <p:txBody>
          <a:bodyPr/>
          <a:lstStyle>
            <a:lvl1pPr marL="0" indent="0">
              <a:buNone/>
              <a:defRPr sz="1300"/>
            </a:lvl1pPr>
            <a:lvl2pPr marL="408214" indent="0">
              <a:buNone/>
              <a:defRPr sz="1100"/>
            </a:lvl2pPr>
            <a:lvl3pPr marL="816428" indent="0">
              <a:buNone/>
              <a:defRPr sz="1000"/>
            </a:lvl3pPr>
            <a:lvl4pPr marL="1224642" indent="0">
              <a:buNone/>
              <a:defRPr sz="800"/>
            </a:lvl4pPr>
            <a:lvl5pPr marL="1632856" indent="0">
              <a:buNone/>
              <a:defRPr sz="800"/>
            </a:lvl5pPr>
            <a:lvl6pPr marL="2041069" indent="0">
              <a:buNone/>
              <a:defRPr sz="800"/>
            </a:lvl6pPr>
            <a:lvl7pPr marL="2449283" indent="0">
              <a:buNone/>
              <a:defRPr sz="800"/>
            </a:lvl7pPr>
            <a:lvl8pPr marL="2857497" indent="0">
              <a:buNone/>
              <a:defRPr sz="800"/>
            </a:lvl8pPr>
            <a:lvl9pPr marL="326571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40D43-51D8-471A-8D6F-7E5E21CF76FD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2144713" y="4772025"/>
            <a:ext cx="6769100" cy="357188"/>
          </a:xfrm>
          <a:prstGeom prst="rect">
            <a:avLst/>
          </a:prstGeom>
        </p:spPr>
        <p:txBody>
          <a:bodyPr lIns="81643" tIns="40822" rIns="81643" bIns="40822"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399" y="205979"/>
            <a:ext cx="2057401" cy="4388644"/>
          </a:xfrm>
          <a:prstGeom prst="rect">
            <a:avLst/>
          </a:prstGeom>
        </p:spPr>
        <p:txBody>
          <a:bodyPr vert="eaVert" lIns="81643" tIns="40822" rIns="81643" bIns="4082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5979"/>
            <a:ext cx="6019799" cy="4388644"/>
          </a:xfrm>
          <a:prstGeom prst="rect">
            <a:avLst/>
          </a:prstGeom>
        </p:spPr>
        <p:txBody>
          <a:bodyPr vert="eaVert" lIns="81643" tIns="40822" rIns="81643" bIns="4082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25"/>
            <a:ext cx="91440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2857" tIns="0" rIns="192857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4738688"/>
            <a:ext cx="9144000" cy="404812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1039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</p:grp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1670050" y="0"/>
            <a:ext cx="7473950" cy="8096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1670050" y="1588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4772025"/>
            <a:ext cx="1487487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700" b="1">
                <a:cs typeface="+mn-cs"/>
              </a:defRPr>
            </a:lvl1pPr>
          </a:lstStyle>
          <a:p>
            <a:pPr>
              <a:defRPr/>
            </a:pPr>
            <a:fld id="{41AB28B3-0392-4414-806D-893640AA8A90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34" name="Line 14"/>
          <p:cNvSpPr>
            <a:spLocks noChangeShapeType="1"/>
          </p:cNvSpPr>
          <p:nvPr/>
        </p:nvSpPr>
        <p:spPr bwMode="auto">
          <a:xfrm>
            <a:off x="0" y="4735513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1035" name="Line 15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18" name="Нижний колонтитул 4"/>
          <p:cNvSpPr txBox="1">
            <a:spLocks/>
          </p:cNvSpPr>
          <p:nvPr userDrawn="1"/>
        </p:nvSpPr>
        <p:spPr>
          <a:xfrm>
            <a:off x="1957388" y="4762500"/>
            <a:ext cx="7172325" cy="357188"/>
          </a:xfrm>
          <a:prstGeom prst="rect">
            <a:avLst/>
          </a:prstGeom>
        </p:spPr>
        <p:txBody>
          <a:bodyPr lIns="81643" tIns="40822" rIns="81643" bIns="40822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dirty="0" smtClean="0"/>
              <a:t>ПАСПОРТ ООО «ГАЗПРОМ ТРАНСГАЗ ЕКАТЕРИНБУРГ»</a:t>
            </a:r>
            <a:endParaRPr lang="ru-RU" dirty="0"/>
          </a:p>
        </p:txBody>
      </p:sp>
      <p:pic>
        <p:nvPicPr>
          <p:cNvPr id="3" name="Picture 14" descr="C:\Мои документы\Мои рисунки\Логотип1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-1588" y="0"/>
            <a:ext cx="1671638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5pPr>
      <a:lvl6pPr marL="408214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6pPr>
      <a:lvl7pPr marL="816428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7pPr>
      <a:lvl8pPr marL="1224642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8pPr>
      <a:lvl9pPr marL="1632856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9pPr>
    </p:titleStyle>
    <p:bodyStyle>
      <a:lvl1pPr marL="304800" indent="-304800" algn="l" rtl="0" eaLnBrk="0" fontAlgn="base" hangingPunct="0">
        <a:spcBef>
          <a:spcPct val="0"/>
        </a:spcBef>
        <a:spcAft>
          <a:spcPct val="0"/>
        </a:spcAft>
        <a:buChar char="•"/>
        <a:defRPr sz="2400" b="1">
          <a:solidFill>
            <a:srgbClr val="003366"/>
          </a:solidFill>
          <a:latin typeface="+mn-lt"/>
          <a:ea typeface="+mn-ea"/>
          <a:cs typeface="+mn-cs"/>
        </a:defRPr>
      </a:lvl1pPr>
      <a:lvl2pPr marL="661988" indent="-2540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Arial" charset="0"/>
        </a:defRPr>
      </a:lvl2pPr>
      <a:lvl3pPr marL="1019175" indent="-2032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Arial" charset="0"/>
        </a:defRPr>
      </a:lvl3pPr>
      <a:lvl4pPr marL="1427163" indent="-203200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Arial" charset="0"/>
        </a:defRPr>
      </a:lvl4pPr>
      <a:lvl5pPr marL="1836738" indent="-203200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Arial" charset="0"/>
        </a:defRPr>
      </a:lvl5pPr>
      <a:lvl6pPr marL="2245177" indent="-204108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Arial" charset="0"/>
        </a:defRPr>
      </a:lvl6pPr>
      <a:lvl7pPr marL="2653391" indent="-204108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Arial" charset="0"/>
        </a:defRPr>
      </a:lvl7pPr>
      <a:lvl8pPr marL="3061605" indent="-204108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Arial" charset="0"/>
        </a:defRPr>
      </a:lvl8pPr>
      <a:lvl9pPr marL="3469819" indent="-204108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214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428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642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856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1069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283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497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711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25"/>
            <a:ext cx="91440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2857" tIns="0" rIns="192857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51" name="Rectangle 20"/>
          <p:cNvSpPr>
            <a:spLocks noChangeArrowheads="1"/>
          </p:cNvSpPr>
          <p:nvPr/>
        </p:nvSpPr>
        <p:spPr bwMode="auto">
          <a:xfrm>
            <a:off x="1939925" y="1955800"/>
            <a:ext cx="7204075" cy="278447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grpSp>
        <p:nvGrpSpPr>
          <p:cNvPr id="13316" name="Group 3"/>
          <p:cNvGrpSpPr>
            <a:grpSpLocks/>
          </p:cNvGrpSpPr>
          <p:nvPr/>
        </p:nvGrpSpPr>
        <p:grpSpPr bwMode="auto">
          <a:xfrm>
            <a:off x="0" y="4738688"/>
            <a:ext cx="9144000" cy="404812"/>
            <a:chOff x="0" y="3974"/>
            <a:chExt cx="5760" cy="340"/>
          </a:xfrm>
        </p:grpSpPr>
        <p:sp>
          <p:nvSpPr>
            <p:cNvPr id="2062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2063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2064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</p:grpSp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8096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2055" name="Line 9"/>
          <p:cNvSpPr>
            <a:spLocks noChangeShapeType="1"/>
          </p:cNvSpPr>
          <p:nvPr/>
        </p:nvSpPr>
        <p:spPr bwMode="auto">
          <a:xfrm>
            <a:off x="1936750" y="0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1331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93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4772025"/>
            <a:ext cx="1487487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700" b="1">
                <a:cs typeface="+mn-cs"/>
              </a:defRPr>
            </a:lvl1pPr>
          </a:lstStyle>
          <a:p>
            <a:pPr>
              <a:defRPr/>
            </a:pPr>
            <a:fld id="{753EF3AC-6D79-4256-B3B0-46B889AB88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693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025"/>
            <a:ext cx="6769100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700">
                <a:cs typeface="+mn-cs"/>
              </a:defRPr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  <p:sp>
        <p:nvSpPr>
          <p:cNvPr id="2059" name="Line 21"/>
          <p:cNvSpPr>
            <a:spLocks noChangeShapeType="1"/>
          </p:cNvSpPr>
          <p:nvPr/>
        </p:nvSpPr>
        <p:spPr bwMode="auto">
          <a:xfrm>
            <a:off x="0" y="4735513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2060" name="Line 22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pic>
        <p:nvPicPr>
          <p:cNvPr id="13324" name="Picture 14" descr="C:\Мои документы\Мои рисунки\Логотип1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1588"/>
            <a:ext cx="1944688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67" r:id="rId2"/>
    <p:sldLayoutId id="2147483698" r:id="rId3"/>
    <p:sldLayoutId id="2147483697" r:id="rId4"/>
    <p:sldLayoutId id="2147483696" r:id="rId5"/>
    <p:sldLayoutId id="2147483695" r:id="rId6"/>
    <p:sldLayoutId id="2147483694" r:id="rId7"/>
    <p:sldLayoutId id="2147483693" r:id="rId8"/>
    <p:sldLayoutId id="2147483692" r:id="rId9"/>
    <p:sldLayoutId id="2147483691" r:id="rId10"/>
    <p:sldLayoutId id="2147483690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5pPr>
      <a:lvl6pPr marL="408214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6pPr>
      <a:lvl7pPr marL="816428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7pPr>
      <a:lvl8pPr marL="1224642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8pPr>
      <a:lvl9pPr marL="1632856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9pPr>
    </p:titleStyle>
    <p:bodyStyle>
      <a:lvl1pPr marL="304800" indent="-304800" algn="l" rtl="0" eaLnBrk="0" fontAlgn="base" hangingPunct="0">
        <a:spcBef>
          <a:spcPct val="0"/>
        </a:spcBef>
        <a:spcAft>
          <a:spcPct val="0"/>
        </a:spcAft>
        <a:buChar char="•"/>
        <a:defRPr sz="2400" b="1">
          <a:solidFill>
            <a:srgbClr val="003366"/>
          </a:solidFill>
          <a:latin typeface="+mn-lt"/>
          <a:ea typeface="+mn-ea"/>
          <a:cs typeface="+mn-cs"/>
        </a:defRPr>
      </a:lvl1pPr>
      <a:lvl2pPr marL="661988" indent="-2540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Arial" charset="0"/>
        </a:defRPr>
      </a:lvl2pPr>
      <a:lvl3pPr marL="1019175" indent="-2032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Arial" charset="0"/>
        </a:defRPr>
      </a:lvl3pPr>
      <a:lvl4pPr marL="1427163" indent="-203200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Arial" charset="0"/>
        </a:defRPr>
      </a:lvl4pPr>
      <a:lvl5pPr marL="1836738" indent="-203200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Arial" charset="0"/>
        </a:defRPr>
      </a:lvl5pPr>
      <a:lvl6pPr marL="2245177" indent="-204108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Arial" charset="0"/>
        </a:defRPr>
      </a:lvl6pPr>
      <a:lvl7pPr marL="2653391" indent="-204108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Arial" charset="0"/>
        </a:defRPr>
      </a:lvl7pPr>
      <a:lvl8pPr marL="3061605" indent="-204108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Arial" charset="0"/>
        </a:defRPr>
      </a:lvl8pPr>
      <a:lvl9pPr marL="3469819" indent="-204108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214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428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642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856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1069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283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497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711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25"/>
            <a:ext cx="91440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2857" tIns="0" rIns="192857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75" name="Rectangle 19"/>
          <p:cNvSpPr>
            <a:spLocks noChangeArrowheads="1"/>
          </p:cNvSpPr>
          <p:nvPr/>
        </p:nvSpPr>
        <p:spPr bwMode="auto">
          <a:xfrm>
            <a:off x="0" y="1954213"/>
            <a:ext cx="9144000" cy="278447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grpSp>
        <p:nvGrpSpPr>
          <p:cNvPr id="25604" name="Group 3"/>
          <p:cNvGrpSpPr>
            <a:grpSpLocks/>
          </p:cNvGrpSpPr>
          <p:nvPr/>
        </p:nvGrpSpPr>
        <p:grpSpPr bwMode="auto">
          <a:xfrm>
            <a:off x="0" y="4738688"/>
            <a:ext cx="9144000" cy="404812"/>
            <a:chOff x="0" y="3974"/>
            <a:chExt cx="5760" cy="340"/>
          </a:xfrm>
        </p:grpSpPr>
        <p:sp>
          <p:nvSpPr>
            <p:cNvPr id="308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308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3089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</p:grp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8096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3079" name="Line 9"/>
          <p:cNvSpPr>
            <a:spLocks noChangeShapeType="1"/>
          </p:cNvSpPr>
          <p:nvPr/>
        </p:nvSpPr>
        <p:spPr bwMode="auto">
          <a:xfrm>
            <a:off x="1936750" y="0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2560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03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4772025"/>
            <a:ext cx="1487487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700" b="1">
                <a:cs typeface="+mn-cs"/>
              </a:defRPr>
            </a:lvl1pPr>
          </a:lstStyle>
          <a:p>
            <a:pPr>
              <a:defRPr/>
            </a:pPr>
            <a:fld id="{6F95EAFB-75D0-4511-8B1A-4AAB5525E3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703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025"/>
            <a:ext cx="6769100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700">
                <a:cs typeface="+mn-cs"/>
              </a:defRPr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  <p:sp>
        <p:nvSpPr>
          <p:cNvPr id="3083" name="Rectangle 15"/>
          <p:cNvSpPr>
            <a:spLocks noChangeArrowheads="1"/>
          </p:cNvSpPr>
          <p:nvPr/>
        </p:nvSpPr>
        <p:spPr bwMode="auto">
          <a:xfrm>
            <a:off x="755650" y="5703888"/>
            <a:ext cx="4103688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3084" name="Line 20"/>
          <p:cNvSpPr>
            <a:spLocks noChangeShapeType="1"/>
          </p:cNvSpPr>
          <p:nvPr/>
        </p:nvSpPr>
        <p:spPr bwMode="auto">
          <a:xfrm>
            <a:off x="0" y="4735513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3085" name="Line 21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pic>
        <p:nvPicPr>
          <p:cNvPr id="25613" name="Picture 14" descr="C:\Мои документы\Мои рисунки\Логотип1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1588"/>
            <a:ext cx="1944688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68" r:id="rId2"/>
    <p:sldLayoutId id="2147483708" r:id="rId3"/>
    <p:sldLayoutId id="2147483707" r:id="rId4"/>
    <p:sldLayoutId id="2147483706" r:id="rId5"/>
    <p:sldLayoutId id="2147483705" r:id="rId6"/>
    <p:sldLayoutId id="2147483704" r:id="rId7"/>
    <p:sldLayoutId id="2147483703" r:id="rId8"/>
    <p:sldLayoutId id="2147483702" r:id="rId9"/>
    <p:sldLayoutId id="2147483701" r:id="rId10"/>
    <p:sldLayoutId id="2147483700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5pPr>
      <a:lvl6pPr marL="408214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6pPr>
      <a:lvl7pPr marL="816428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7pPr>
      <a:lvl8pPr marL="1224642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8pPr>
      <a:lvl9pPr marL="1632856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9pPr>
    </p:titleStyle>
    <p:bodyStyle>
      <a:lvl1pPr marL="304800" indent="-304800" algn="l" rtl="0" eaLnBrk="0" fontAlgn="base" hangingPunct="0">
        <a:spcBef>
          <a:spcPct val="0"/>
        </a:spcBef>
        <a:spcAft>
          <a:spcPct val="0"/>
        </a:spcAft>
        <a:buChar char="•"/>
        <a:defRPr sz="2400" b="1">
          <a:solidFill>
            <a:srgbClr val="003366"/>
          </a:solidFill>
          <a:latin typeface="+mn-lt"/>
          <a:ea typeface="+mn-ea"/>
          <a:cs typeface="+mn-cs"/>
        </a:defRPr>
      </a:lvl1pPr>
      <a:lvl2pPr marL="661988" indent="-2540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Arial" charset="0"/>
        </a:defRPr>
      </a:lvl2pPr>
      <a:lvl3pPr marL="1019175" indent="-2032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Arial" charset="0"/>
        </a:defRPr>
      </a:lvl3pPr>
      <a:lvl4pPr marL="1427163" indent="-203200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Arial" charset="0"/>
        </a:defRPr>
      </a:lvl4pPr>
      <a:lvl5pPr marL="1836738" indent="-203200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Arial" charset="0"/>
        </a:defRPr>
      </a:lvl5pPr>
      <a:lvl6pPr marL="2245177" indent="-204108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Arial" charset="0"/>
        </a:defRPr>
      </a:lvl6pPr>
      <a:lvl7pPr marL="2653391" indent="-204108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Arial" charset="0"/>
        </a:defRPr>
      </a:lvl7pPr>
      <a:lvl8pPr marL="3061605" indent="-204108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Arial" charset="0"/>
        </a:defRPr>
      </a:lvl8pPr>
      <a:lvl9pPr marL="3469819" indent="-204108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214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428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642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856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1069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283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497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711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25"/>
            <a:ext cx="9144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2857" tIns="0" rIns="192857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99" name="Rectangle 23"/>
          <p:cNvSpPr>
            <a:spLocks noChangeArrowheads="1"/>
          </p:cNvSpPr>
          <p:nvPr/>
        </p:nvSpPr>
        <p:spPr bwMode="auto">
          <a:xfrm>
            <a:off x="0" y="1619250"/>
            <a:ext cx="9144000" cy="312102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grpSp>
        <p:nvGrpSpPr>
          <p:cNvPr id="37892" name="Group 3"/>
          <p:cNvGrpSpPr>
            <a:grpSpLocks/>
          </p:cNvGrpSpPr>
          <p:nvPr/>
        </p:nvGrpSpPr>
        <p:grpSpPr bwMode="auto">
          <a:xfrm>
            <a:off x="0" y="4738688"/>
            <a:ext cx="9144000" cy="404812"/>
            <a:chOff x="0" y="3974"/>
            <a:chExt cx="5760" cy="340"/>
          </a:xfrm>
        </p:grpSpPr>
        <p:sp>
          <p:nvSpPr>
            <p:cNvPr id="4111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4112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4113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</p:grp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8096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4103" name="Line 9"/>
          <p:cNvSpPr>
            <a:spLocks noChangeShapeType="1"/>
          </p:cNvSpPr>
          <p:nvPr/>
        </p:nvSpPr>
        <p:spPr bwMode="auto">
          <a:xfrm>
            <a:off x="1936750" y="0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3789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13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4772025"/>
            <a:ext cx="1487487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700" b="1">
                <a:cs typeface="+mn-cs"/>
              </a:defRPr>
            </a:lvl1pPr>
          </a:lstStyle>
          <a:p>
            <a:pPr>
              <a:defRPr/>
            </a:pPr>
            <a:fld id="{5C0B18AD-95A6-4E59-B8F9-9CC617C7A9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713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025"/>
            <a:ext cx="6769100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700">
                <a:cs typeface="+mn-cs"/>
              </a:defRPr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  <p:sp>
        <p:nvSpPr>
          <p:cNvPr id="4107" name="Rectangle 15"/>
          <p:cNvSpPr>
            <a:spLocks noChangeArrowheads="1"/>
          </p:cNvSpPr>
          <p:nvPr/>
        </p:nvSpPr>
        <p:spPr bwMode="auto">
          <a:xfrm>
            <a:off x="755650" y="5703888"/>
            <a:ext cx="4103688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4108" name="Line 24"/>
          <p:cNvSpPr>
            <a:spLocks noChangeShapeType="1"/>
          </p:cNvSpPr>
          <p:nvPr/>
        </p:nvSpPr>
        <p:spPr bwMode="auto">
          <a:xfrm>
            <a:off x="0" y="4735513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4109" name="Line 25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pic>
        <p:nvPicPr>
          <p:cNvPr id="37901" name="Picture 14" descr="C:\Мои документы\Мои рисунки\Логотип1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944688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9" r:id="rId2"/>
    <p:sldLayoutId id="2147483718" r:id="rId3"/>
    <p:sldLayoutId id="2147483717" r:id="rId4"/>
    <p:sldLayoutId id="2147483716" r:id="rId5"/>
    <p:sldLayoutId id="2147483715" r:id="rId6"/>
    <p:sldLayoutId id="2147483714" r:id="rId7"/>
    <p:sldLayoutId id="2147483713" r:id="rId8"/>
    <p:sldLayoutId id="2147483712" r:id="rId9"/>
    <p:sldLayoutId id="2147483711" r:id="rId10"/>
    <p:sldLayoutId id="2147483710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5pPr>
      <a:lvl6pPr marL="408214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6pPr>
      <a:lvl7pPr marL="816428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7pPr>
      <a:lvl8pPr marL="1224642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8pPr>
      <a:lvl9pPr marL="1632856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9pPr>
    </p:titleStyle>
    <p:bodyStyle>
      <a:lvl1pPr marL="304800" indent="-3048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003366"/>
          </a:solidFill>
          <a:latin typeface="+mn-lt"/>
          <a:ea typeface="+mn-ea"/>
          <a:cs typeface="+mn-cs"/>
        </a:defRPr>
      </a:lvl1pPr>
      <a:lvl2pPr marL="661988" indent="-2540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Arial" charset="0"/>
        </a:defRPr>
      </a:lvl2pPr>
      <a:lvl3pPr marL="1019175" indent="-2032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Arial" charset="0"/>
        </a:defRPr>
      </a:lvl3pPr>
      <a:lvl4pPr marL="1427163" indent="-203200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Arial" charset="0"/>
        </a:defRPr>
      </a:lvl4pPr>
      <a:lvl5pPr marL="1836738" indent="-203200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Arial" charset="0"/>
        </a:defRPr>
      </a:lvl5pPr>
      <a:lvl6pPr marL="2245177" indent="-204108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Arial" charset="0"/>
        </a:defRPr>
      </a:lvl6pPr>
      <a:lvl7pPr marL="2653391" indent="-204108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Arial" charset="0"/>
        </a:defRPr>
      </a:lvl7pPr>
      <a:lvl8pPr marL="3061605" indent="-204108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Arial" charset="0"/>
        </a:defRPr>
      </a:lvl8pPr>
      <a:lvl9pPr marL="3469819" indent="-204108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214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428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642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856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1069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283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497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711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935163" y="808038"/>
            <a:ext cx="7208837" cy="394652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grpSp>
        <p:nvGrpSpPr>
          <p:cNvPr id="50179" name="Group 3"/>
          <p:cNvGrpSpPr>
            <a:grpSpLocks/>
          </p:cNvGrpSpPr>
          <p:nvPr/>
        </p:nvGrpSpPr>
        <p:grpSpPr bwMode="auto">
          <a:xfrm>
            <a:off x="0" y="4738688"/>
            <a:ext cx="9144000" cy="404812"/>
            <a:chOff x="0" y="3974"/>
            <a:chExt cx="5760" cy="340"/>
          </a:xfrm>
        </p:grpSpPr>
        <p:sp>
          <p:nvSpPr>
            <p:cNvPr id="5135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5136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5137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</p:grpSp>
      <p:sp>
        <p:nvSpPr>
          <p:cNvPr id="5125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8096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5126" name="Line 9"/>
          <p:cNvSpPr>
            <a:spLocks noChangeShapeType="1"/>
          </p:cNvSpPr>
          <p:nvPr/>
        </p:nvSpPr>
        <p:spPr bwMode="auto">
          <a:xfrm>
            <a:off x="1936750" y="0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50182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0183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12800"/>
            <a:ext cx="1936750" cy="391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2857" tIns="0" rIns="192857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</a:t>
            </a:r>
          </a:p>
          <a:p>
            <a:pPr lvl="0"/>
            <a:r>
              <a:rPr lang="ru-RU" smtClean="0"/>
              <a:t>текста</a:t>
            </a:r>
          </a:p>
        </p:txBody>
      </p:sp>
      <p:sp>
        <p:nvSpPr>
          <p:cNvPr id="2723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4772025"/>
            <a:ext cx="1487487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700" b="1">
                <a:cs typeface="+mn-cs"/>
              </a:defRPr>
            </a:lvl1pPr>
          </a:lstStyle>
          <a:p>
            <a:pPr>
              <a:defRPr/>
            </a:pPr>
            <a:fld id="{DB73A83A-A1D6-4AF3-B7FE-A6D71D746A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7239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025"/>
            <a:ext cx="6769100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700">
                <a:cs typeface="+mn-cs"/>
              </a:defRPr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  <p:sp>
        <p:nvSpPr>
          <p:cNvPr id="5131" name="Rectangle 15"/>
          <p:cNvSpPr>
            <a:spLocks noChangeArrowheads="1"/>
          </p:cNvSpPr>
          <p:nvPr/>
        </p:nvSpPr>
        <p:spPr bwMode="auto">
          <a:xfrm>
            <a:off x="755650" y="5703888"/>
            <a:ext cx="4103688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5132" name="Line 17"/>
          <p:cNvSpPr>
            <a:spLocks noChangeShapeType="1"/>
          </p:cNvSpPr>
          <p:nvPr/>
        </p:nvSpPr>
        <p:spPr bwMode="auto">
          <a:xfrm>
            <a:off x="0" y="4735513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5133" name="Line 18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pic>
        <p:nvPicPr>
          <p:cNvPr id="50189" name="Picture 14" descr="C:\Мои документы\Мои рисунки\Логотип1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-1588" y="0"/>
            <a:ext cx="1944688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0" r:id="rId2"/>
    <p:sldLayoutId id="2147483729" r:id="rId3"/>
    <p:sldLayoutId id="2147483728" r:id="rId4"/>
    <p:sldLayoutId id="2147483727" r:id="rId5"/>
    <p:sldLayoutId id="2147483726" r:id="rId6"/>
    <p:sldLayoutId id="2147483725" r:id="rId7"/>
    <p:sldLayoutId id="2147483724" r:id="rId8"/>
    <p:sldLayoutId id="2147483723" r:id="rId9"/>
    <p:sldLayoutId id="2147483722" r:id="rId10"/>
    <p:sldLayoutId id="214748372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5pPr>
      <a:lvl6pPr marL="408214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6pPr>
      <a:lvl7pPr marL="816428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7pPr>
      <a:lvl8pPr marL="1224642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8pPr>
      <a:lvl9pPr marL="1632856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9pPr>
    </p:titleStyle>
    <p:bodyStyle>
      <a:lvl1pPr marL="304800" indent="-304800" algn="l" rtl="0" eaLnBrk="0" fontAlgn="base" hangingPunct="0">
        <a:spcBef>
          <a:spcPct val="0"/>
        </a:spcBef>
        <a:spcAft>
          <a:spcPct val="0"/>
        </a:spcAft>
        <a:buChar char="•"/>
        <a:defRPr sz="2400" b="1">
          <a:solidFill>
            <a:srgbClr val="003366"/>
          </a:solidFill>
          <a:latin typeface="+mn-lt"/>
          <a:ea typeface="+mn-ea"/>
          <a:cs typeface="+mn-cs"/>
        </a:defRPr>
      </a:lvl1pPr>
      <a:lvl2pPr marL="738188" indent="-2540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Arial" charset="0"/>
        </a:defRPr>
      </a:lvl2pPr>
      <a:lvl3pPr marL="1101725" indent="-2032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Arial" charset="0"/>
        </a:defRPr>
      </a:lvl3pPr>
      <a:lvl4pPr marL="1466850" indent="-203200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Arial" charset="0"/>
        </a:defRPr>
      </a:lvl4pPr>
      <a:lvl5pPr marL="1836738" indent="-203200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Arial" charset="0"/>
        </a:defRPr>
      </a:lvl5pPr>
      <a:lvl6pPr marL="2245177" indent="-204108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Arial" charset="0"/>
        </a:defRPr>
      </a:lvl6pPr>
      <a:lvl7pPr marL="2653391" indent="-204108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Arial" charset="0"/>
        </a:defRPr>
      </a:lvl7pPr>
      <a:lvl8pPr marL="3061605" indent="-204108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Arial" charset="0"/>
        </a:defRPr>
      </a:lvl8pPr>
      <a:lvl9pPr marL="3469819" indent="-204108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214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428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642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856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1069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283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497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711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057525" y="815975"/>
            <a:ext cx="6086475" cy="3938588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grpSp>
        <p:nvGrpSpPr>
          <p:cNvPr id="62467" name="Group 3"/>
          <p:cNvGrpSpPr>
            <a:grpSpLocks/>
          </p:cNvGrpSpPr>
          <p:nvPr/>
        </p:nvGrpSpPr>
        <p:grpSpPr bwMode="auto">
          <a:xfrm>
            <a:off x="0" y="4738688"/>
            <a:ext cx="9144000" cy="404812"/>
            <a:chOff x="0" y="3974"/>
            <a:chExt cx="5760" cy="340"/>
          </a:xfrm>
        </p:grpSpPr>
        <p:sp>
          <p:nvSpPr>
            <p:cNvPr id="6159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6160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6161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</p:grp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8096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6150" name="Line 9"/>
          <p:cNvSpPr>
            <a:spLocks noChangeShapeType="1"/>
          </p:cNvSpPr>
          <p:nvPr/>
        </p:nvSpPr>
        <p:spPr bwMode="auto">
          <a:xfrm>
            <a:off x="1936750" y="0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6247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7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25500"/>
            <a:ext cx="3059113" cy="391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2857" tIns="0" rIns="192857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</a:t>
            </a:r>
          </a:p>
          <a:p>
            <a:pPr lvl="0"/>
            <a:r>
              <a:rPr lang="ru-RU" smtClean="0"/>
              <a:t>текста</a:t>
            </a:r>
          </a:p>
        </p:txBody>
      </p:sp>
      <p:sp>
        <p:nvSpPr>
          <p:cNvPr id="27546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4772025"/>
            <a:ext cx="1487487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700" b="1">
                <a:cs typeface="+mn-cs"/>
              </a:defRPr>
            </a:lvl1pPr>
          </a:lstStyle>
          <a:p>
            <a:pPr>
              <a:defRPr/>
            </a:pPr>
            <a:fld id="{ED7F030C-A4E9-41AE-BF94-7052F24EEF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7546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025"/>
            <a:ext cx="6769100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700">
                <a:cs typeface="+mn-cs"/>
              </a:defRPr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  <p:sp>
        <p:nvSpPr>
          <p:cNvPr id="6155" name="Rectangle 14"/>
          <p:cNvSpPr>
            <a:spLocks noChangeArrowheads="1"/>
          </p:cNvSpPr>
          <p:nvPr/>
        </p:nvSpPr>
        <p:spPr bwMode="auto">
          <a:xfrm>
            <a:off x="755650" y="5703888"/>
            <a:ext cx="4103688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6156" name="Line 16"/>
          <p:cNvSpPr>
            <a:spLocks noChangeShapeType="1"/>
          </p:cNvSpPr>
          <p:nvPr/>
        </p:nvSpPr>
        <p:spPr bwMode="auto">
          <a:xfrm>
            <a:off x="0" y="4735513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6157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pic>
        <p:nvPicPr>
          <p:cNvPr id="62477" name="Picture 14" descr="C:\Мои документы\Мои рисунки\Логотип1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-1588" y="0"/>
            <a:ext cx="1944688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1" r:id="rId2"/>
    <p:sldLayoutId id="2147483740" r:id="rId3"/>
    <p:sldLayoutId id="2147483739" r:id="rId4"/>
    <p:sldLayoutId id="2147483738" r:id="rId5"/>
    <p:sldLayoutId id="2147483737" r:id="rId6"/>
    <p:sldLayoutId id="2147483736" r:id="rId7"/>
    <p:sldLayoutId id="2147483735" r:id="rId8"/>
    <p:sldLayoutId id="2147483734" r:id="rId9"/>
    <p:sldLayoutId id="2147483733" r:id="rId10"/>
    <p:sldLayoutId id="2147483732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5pPr>
      <a:lvl6pPr marL="408214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6pPr>
      <a:lvl7pPr marL="816428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7pPr>
      <a:lvl8pPr marL="1224642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8pPr>
      <a:lvl9pPr marL="1632856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9pPr>
    </p:titleStyle>
    <p:bodyStyle>
      <a:lvl1pPr marL="304800" indent="-304800" algn="l" rtl="0" eaLnBrk="0" fontAlgn="base" hangingPunct="0">
        <a:spcBef>
          <a:spcPct val="0"/>
        </a:spcBef>
        <a:spcAft>
          <a:spcPct val="0"/>
        </a:spcAft>
        <a:buChar char="•"/>
        <a:defRPr sz="2400" b="1">
          <a:solidFill>
            <a:srgbClr val="003366"/>
          </a:solidFill>
          <a:latin typeface="+mn-lt"/>
          <a:ea typeface="+mn-ea"/>
          <a:cs typeface="+mn-cs"/>
        </a:defRPr>
      </a:lvl1pPr>
      <a:lvl2pPr marL="738188" indent="-2540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Arial" charset="0"/>
        </a:defRPr>
      </a:lvl2pPr>
      <a:lvl3pPr marL="1101725" indent="-2032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Arial" charset="0"/>
        </a:defRPr>
      </a:lvl3pPr>
      <a:lvl4pPr marL="1466850" indent="-203200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Arial" charset="0"/>
        </a:defRPr>
      </a:lvl4pPr>
      <a:lvl5pPr marL="1836738" indent="-203200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Arial" charset="0"/>
        </a:defRPr>
      </a:lvl5pPr>
      <a:lvl6pPr marL="2245177" indent="-204108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Arial" charset="0"/>
        </a:defRPr>
      </a:lvl6pPr>
      <a:lvl7pPr marL="2653391" indent="-204108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Arial" charset="0"/>
        </a:defRPr>
      </a:lvl7pPr>
      <a:lvl8pPr marL="3061605" indent="-204108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Arial" charset="0"/>
        </a:defRPr>
      </a:lvl8pPr>
      <a:lvl9pPr marL="3469819" indent="-204108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214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428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642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856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1069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283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497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711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0" y="0"/>
            <a:ext cx="1944688" cy="808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0" tIns="0" rIns="0" bIns="0" anchor="ctr"/>
          <a:lstStyle/>
          <a:p>
            <a:pPr defTabSz="816428">
              <a:defRPr/>
            </a:pPr>
            <a:endParaRPr lang="ru-RU" dirty="0">
              <a:cs typeface="+mn-cs"/>
            </a:endParaRPr>
          </a:p>
        </p:txBody>
      </p:sp>
      <p:grpSp>
        <p:nvGrpSpPr>
          <p:cNvPr id="74756" name="Group 4"/>
          <p:cNvGrpSpPr>
            <a:grpSpLocks/>
          </p:cNvGrpSpPr>
          <p:nvPr/>
        </p:nvGrpSpPr>
        <p:grpSpPr bwMode="auto">
          <a:xfrm>
            <a:off x="0" y="4738688"/>
            <a:ext cx="9144000" cy="404812"/>
            <a:chOff x="0" y="3974"/>
            <a:chExt cx="5760" cy="340"/>
          </a:xfrm>
        </p:grpSpPr>
        <p:sp>
          <p:nvSpPr>
            <p:cNvPr id="7181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7182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7183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</p:grp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1670050" y="0"/>
            <a:ext cx="7473950" cy="8096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>
            <a:off x="1676400" y="0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7475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7" name="Rectangle 14"/>
          <p:cNvSpPr>
            <a:spLocks noChangeArrowheads="1"/>
          </p:cNvSpPr>
          <p:nvPr/>
        </p:nvSpPr>
        <p:spPr bwMode="auto">
          <a:xfrm>
            <a:off x="755650" y="5703888"/>
            <a:ext cx="4103688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7178" name="Line 16"/>
          <p:cNvSpPr>
            <a:spLocks noChangeShapeType="1"/>
          </p:cNvSpPr>
          <p:nvPr/>
        </p:nvSpPr>
        <p:spPr bwMode="auto">
          <a:xfrm>
            <a:off x="0" y="4735513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7179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pic>
        <p:nvPicPr>
          <p:cNvPr id="74763" name="Picture 14" descr="C:\Мои документы\Мои рисунки\Логотип1.JPG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-1588" y="0"/>
            <a:ext cx="1671638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Нижний колонтитул 4"/>
          <p:cNvSpPr txBox="1">
            <a:spLocks/>
          </p:cNvSpPr>
          <p:nvPr userDrawn="1"/>
        </p:nvSpPr>
        <p:spPr>
          <a:xfrm>
            <a:off x="1957388" y="4762500"/>
            <a:ext cx="7172325" cy="357188"/>
          </a:xfrm>
          <a:prstGeom prst="rect">
            <a:avLst/>
          </a:prstGeom>
        </p:spPr>
        <p:txBody>
          <a:bodyPr lIns="81643" tIns="40822" rIns="81643" bIns="40822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dirty="0" smtClean="0"/>
              <a:t>ПАСПОРТ ООО «ГАЗПРОМ ТРАНСГАЗ ЕКАТЕРИНБУРГ»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4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55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5pPr>
      <a:lvl6pPr marL="408214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6pPr>
      <a:lvl7pPr marL="816428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7pPr>
      <a:lvl8pPr marL="1224642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8pPr>
      <a:lvl9pPr marL="1632856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9pPr>
    </p:titleStyle>
    <p:bodyStyle>
      <a:lvl1pPr marL="304800" indent="-3048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003366"/>
          </a:solidFill>
          <a:latin typeface="+mn-lt"/>
          <a:ea typeface="+mn-ea"/>
          <a:cs typeface="+mn-cs"/>
        </a:defRPr>
      </a:lvl1pPr>
      <a:lvl2pPr marL="661988" indent="-2540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Arial" charset="0"/>
        </a:defRPr>
      </a:lvl2pPr>
      <a:lvl3pPr marL="1019175" indent="-2032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Arial" charset="0"/>
        </a:defRPr>
      </a:lvl3pPr>
      <a:lvl4pPr marL="1427163" indent="-203200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Arial" charset="0"/>
        </a:defRPr>
      </a:lvl4pPr>
      <a:lvl5pPr marL="1836738" indent="-203200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Arial" charset="0"/>
        </a:defRPr>
      </a:lvl5pPr>
      <a:lvl6pPr marL="2245177" indent="-204108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Arial" charset="0"/>
        </a:defRPr>
      </a:lvl6pPr>
      <a:lvl7pPr marL="2653391" indent="-204108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Arial" charset="0"/>
        </a:defRPr>
      </a:lvl7pPr>
      <a:lvl8pPr marL="3061605" indent="-204108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Arial" charset="0"/>
        </a:defRPr>
      </a:lvl8pPr>
      <a:lvl9pPr marL="3469819" indent="-204108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214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428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642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856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1069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283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497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711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0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8195" name="Rectangle 9"/>
          <p:cNvSpPr>
            <a:spLocks noChangeArrowheads="1"/>
          </p:cNvSpPr>
          <p:nvPr/>
        </p:nvSpPr>
        <p:spPr bwMode="auto">
          <a:xfrm>
            <a:off x="0" y="4735513"/>
            <a:ext cx="9144000" cy="40798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8197" name="Rectangle 14"/>
          <p:cNvSpPr>
            <a:spLocks noChangeArrowheads="1"/>
          </p:cNvSpPr>
          <p:nvPr/>
        </p:nvSpPr>
        <p:spPr bwMode="auto">
          <a:xfrm>
            <a:off x="1670050" y="-1588"/>
            <a:ext cx="7473950" cy="809626"/>
          </a:xfrm>
          <a:prstGeom prst="rect">
            <a:avLst/>
          </a:prstGeom>
          <a:solidFill>
            <a:srgbClr val="3399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8199" name="Line 33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8200" name="Line 34"/>
          <p:cNvSpPr>
            <a:spLocks noChangeShapeType="1"/>
          </p:cNvSpPr>
          <p:nvPr/>
        </p:nvSpPr>
        <p:spPr bwMode="auto">
          <a:xfrm>
            <a:off x="0" y="4735513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0" y="0"/>
            <a:ext cx="1670050" cy="808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0" tIns="0" rIns="0" bIns="0" anchor="ctr"/>
          <a:lstStyle/>
          <a:p>
            <a:pPr defTabSz="816428">
              <a:defRPr/>
            </a:pPr>
            <a:endParaRPr lang="ru-RU" dirty="0">
              <a:cs typeface="+mn-cs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1670050" y="0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pic>
        <p:nvPicPr>
          <p:cNvPr id="88073" name="Picture 14" descr="C:\Мои документы\Мои рисунки\Логотип1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-1588" y="0"/>
            <a:ext cx="1671638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3" r:id="rId2"/>
    <p:sldLayoutId id="2147483752" r:id="rId3"/>
    <p:sldLayoutId id="2147483751" r:id="rId4"/>
    <p:sldLayoutId id="2147483750" r:id="rId5"/>
    <p:sldLayoutId id="2147483749" r:id="rId6"/>
    <p:sldLayoutId id="2147483748" r:id="rId7"/>
    <p:sldLayoutId id="2147483747" r:id="rId8"/>
    <p:sldLayoutId id="2147483746" r:id="rId9"/>
    <p:sldLayoutId id="2147483745" r:id="rId10"/>
    <p:sldLayoutId id="214748374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08214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816428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224642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632856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04800" indent="-304800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1988" indent="-2540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19175" indent="-2032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27163" indent="-203200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4pPr>
      <a:lvl5pPr marL="1836738" indent="-203200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5pPr>
      <a:lvl6pPr marL="2245177" indent="-204108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6pPr>
      <a:lvl7pPr marL="2653391" indent="-204108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7pPr>
      <a:lvl8pPr marL="3061605" indent="-204108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8pPr>
      <a:lvl9pPr marL="3469819" indent="-204108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214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428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642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856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1069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283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497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711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 txBox="1">
            <a:spLocks/>
          </p:cNvSpPr>
          <p:nvPr/>
        </p:nvSpPr>
        <p:spPr>
          <a:xfrm>
            <a:off x="1298575" y="4791075"/>
            <a:ext cx="7146925" cy="352425"/>
          </a:xfrm>
          <a:prstGeom prst="rect">
            <a:avLst/>
          </a:prstGeom>
        </p:spPr>
        <p:txBody>
          <a:bodyPr lIns="81643" tIns="40822" rIns="81643" bIns="40822"/>
          <a:lstStyle/>
          <a:p>
            <a:pPr algn="r" defTabSz="816428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kern="0" dirty="0">
                <a:solidFill>
                  <a:schemeClr val="tx2"/>
                </a:solidFill>
                <a:ea typeface="+mj-ea"/>
                <a:cs typeface="+mj-cs"/>
              </a:rPr>
              <a:t/>
            </a:r>
            <a:br>
              <a:rPr lang="ru-RU" sz="2500" kern="0" dirty="0">
                <a:solidFill>
                  <a:schemeClr val="tx2"/>
                </a:solidFill>
                <a:ea typeface="+mj-ea"/>
                <a:cs typeface="+mj-cs"/>
              </a:rPr>
            </a:br>
            <a:endParaRPr lang="ru-RU" sz="43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02402" name="Группа 7"/>
          <p:cNvGrpSpPr>
            <a:grpSpLocks/>
          </p:cNvGrpSpPr>
          <p:nvPr/>
        </p:nvGrpSpPr>
        <p:grpSpPr bwMode="auto">
          <a:xfrm>
            <a:off x="814388" y="1806575"/>
            <a:ext cx="8101012" cy="1801813"/>
            <a:chOff x="923492" y="3390034"/>
            <a:chExt cx="8100290" cy="2402474"/>
          </a:xfrm>
        </p:grpSpPr>
        <p:sp>
          <p:nvSpPr>
            <p:cNvPr id="102405" name="Rectangle 46"/>
            <p:cNvSpPr>
              <a:spLocks noChangeArrowheads="1"/>
            </p:cNvSpPr>
            <p:nvPr/>
          </p:nvSpPr>
          <p:spPr bwMode="auto">
            <a:xfrm>
              <a:off x="923492" y="3390034"/>
              <a:ext cx="8100289" cy="2221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06" name="Text Box 15"/>
            <p:cNvSpPr txBox="1">
              <a:spLocks noChangeArrowheads="1"/>
            </p:cNvSpPr>
            <p:nvPr/>
          </p:nvSpPr>
          <p:spPr bwMode="auto">
            <a:xfrm>
              <a:off x="1514545" y="3419778"/>
              <a:ext cx="7509237" cy="1190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r>
                <a:rPr lang="ru-RU" sz="2900" b="1">
                  <a:latin typeface="Times New Roman" pitchFamily="18" charset="0"/>
                  <a:cs typeface="Times New Roman" pitchFamily="18" charset="0"/>
                </a:rPr>
                <a:t>55 лет МГ «Бухара-Урал»: история ПОЭМГ от начала и до наших дней </a:t>
              </a:r>
            </a:p>
          </p:txBody>
        </p:sp>
        <p:sp>
          <p:nvSpPr>
            <p:cNvPr id="102407" name="Line 49"/>
            <p:cNvSpPr>
              <a:spLocks noChangeShapeType="1"/>
            </p:cNvSpPr>
            <p:nvPr/>
          </p:nvSpPr>
          <p:spPr bwMode="auto">
            <a:xfrm>
              <a:off x="1295400" y="4598693"/>
              <a:ext cx="713866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08" name="Text Box 15"/>
            <p:cNvSpPr txBox="1">
              <a:spLocks noChangeArrowheads="1"/>
            </p:cNvSpPr>
            <p:nvPr/>
          </p:nvSpPr>
          <p:spPr bwMode="auto">
            <a:xfrm>
              <a:off x="1514479" y="4257729"/>
              <a:ext cx="7509302" cy="1534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lnSpc>
                  <a:spcPct val="85000"/>
                </a:lnSpc>
              </a:pPr>
              <a:endParaRPr lang="ru-RU" sz="2200" b="1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85000"/>
                </a:lnSpc>
              </a:pPr>
              <a:r>
                <a:rPr lang="ru-RU" sz="2200" b="1">
                  <a:latin typeface="Times New Roman" pitchFamily="18" charset="0"/>
                  <a:cs typeface="Times New Roman" pitchFamily="18" charset="0"/>
                </a:rPr>
                <a:t>Начальник ПОЭМГ </a:t>
              </a:r>
            </a:p>
            <a:p>
              <a:pPr>
                <a:lnSpc>
                  <a:spcPct val="85000"/>
                </a:lnSpc>
              </a:pPr>
              <a:r>
                <a:rPr lang="ru-RU" sz="2200" b="1">
                  <a:latin typeface="Times New Roman" pitchFamily="18" charset="0"/>
                  <a:cs typeface="Times New Roman" pitchFamily="18" charset="0"/>
                </a:rPr>
                <a:t>ООО «Газпром трансгаз Екатеринбург» </a:t>
              </a:r>
              <a:r>
                <a:rPr lang="en-US" sz="2200" b="1"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en-US" sz="2200" b="1">
                  <a:latin typeface="Times New Roman" pitchFamily="18" charset="0"/>
                  <a:cs typeface="Times New Roman" pitchFamily="18" charset="0"/>
                </a:rPr>
              </a:br>
              <a:r>
                <a:rPr lang="ru-RU" sz="2200" b="1">
                  <a:latin typeface="Times New Roman" pitchFamily="18" charset="0"/>
                  <a:cs typeface="Times New Roman" pitchFamily="18" charset="0"/>
                </a:rPr>
                <a:t>Ведунов Станислав Викторович</a:t>
              </a:r>
            </a:p>
          </p:txBody>
        </p:sp>
      </p:grpSp>
      <p:sp>
        <p:nvSpPr>
          <p:cNvPr id="102403" name="Заголовок 1"/>
          <p:cNvSpPr txBox="1">
            <a:spLocks/>
          </p:cNvSpPr>
          <p:nvPr/>
        </p:nvSpPr>
        <p:spPr bwMode="auto">
          <a:xfrm>
            <a:off x="1933575" y="-19050"/>
            <a:ext cx="721042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43" tIns="40822" rIns="81643" bIns="40822"/>
          <a:lstStyle/>
          <a:p>
            <a:pPr algn="just" eaLnBrk="0" hangingPunct="0"/>
            <a:r>
              <a:rPr lang="ru-RU" sz="1700" b="1">
                <a:latin typeface="Times New Roman" pitchFamily="18" charset="0"/>
                <a:cs typeface="Times New Roman" pitchFamily="18" charset="0"/>
              </a:rPr>
              <a:t>Итоги работы газотранспортных Обществ по эксплуатации линейной части магистральных газопроводов ПАО «Газпром» за 2018 год и задачи на 2019 год</a:t>
            </a:r>
          </a:p>
        </p:txBody>
      </p:sp>
      <p:sp>
        <p:nvSpPr>
          <p:cNvPr id="102404" name="Заголовок 1"/>
          <p:cNvSpPr txBox="1">
            <a:spLocks/>
          </p:cNvSpPr>
          <p:nvPr/>
        </p:nvSpPr>
        <p:spPr bwMode="auto">
          <a:xfrm>
            <a:off x="1350963" y="4729163"/>
            <a:ext cx="7210425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43" tIns="40822" rIns="81643" bIns="40822"/>
          <a:lstStyle/>
          <a:p>
            <a:pPr algn="just" eaLnBrk="0" hangingPunct="0"/>
            <a:r>
              <a:rPr lang="ru-RU" sz="1700" b="1">
                <a:latin typeface="Times New Roman" pitchFamily="18" charset="0"/>
                <a:cs typeface="Times New Roman" pitchFamily="18" charset="0"/>
              </a:rPr>
              <a:t>                                                       г. Анапа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Заголовок 1"/>
          <p:cNvSpPr>
            <a:spLocks noGrp="1"/>
          </p:cNvSpPr>
          <p:nvPr>
            <p:ph type="title"/>
          </p:nvPr>
        </p:nvSpPr>
        <p:spPr>
          <a:xfrm>
            <a:off x="1692275" y="0"/>
            <a:ext cx="7451725" cy="792163"/>
          </a:xfrm>
        </p:spPr>
        <p:txBody>
          <a:bodyPr/>
          <a:lstStyle/>
          <a:p>
            <a:pPr algn="ctr"/>
            <a:r>
              <a:rPr lang="ru-RU" sz="1900" b="1" smtClean="0">
                <a:latin typeface="Times New Roman" pitchFamily="18" charset="0"/>
                <a:cs typeface="Times New Roman" pitchFamily="18" charset="0"/>
              </a:rPr>
              <a:t>Наиболее значимые производственные достижения</a:t>
            </a:r>
            <a:br>
              <a:rPr lang="ru-RU" sz="1900" b="1" smtClean="0">
                <a:latin typeface="Times New Roman" pitchFamily="18" charset="0"/>
                <a:cs typeface="Times New Roman" pitchFamily="18" charset="0"/>
              </a:rPr>
            </a:br>
            <a:endParaRPr lang="ru-RU" sz="19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82" name="Номер слайда 3"/>
          <p:cNvSpPr txBox="1">
            <a:spLocks/>
          </p:cNvSpPr>
          <p:nvPr/>
        </p:nvSpPr>
        <p:spPr bwMode="auto">
          <a:xfrm>
            <a:off x="204788" y="477202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15975"/>
            <a:fld id="{79C65433-4BAC-4B75-9A1D-3C4DF726CF08}" type="slidenum">
              <a:rPr lang="en-US" sz="1700" b="1">
                <a:solidFill>
                  <a:srgbClr val="FFFFFF"/>
                </a:solidFill>
              </a:rPr>
              <a:pPr defTabSz="815975"/>
              <a:t>10</a:t>
            </a:fld>
            <a:endParaRPr lang="ru-RU" sz="1700" b="1">
              <a:solidFill>
                <a:srgbClr val="FFFFFF"/>
              </a:solidFill>
            </a:endParaRPr>
          </a:p>
        </p:txBody>
      </p:sp>
      <p:sp>
        <p:nvSpPr>
          <p:cNvPr id="122883" name="Прямоугольник 7"/>
          <p:cNvSpPr>
            <a:spLocks noChangeArrowheads="1"/>
          </p:cNvSpPr>
          <p:nvPr/>
        </p:nvSpPr>
        <p:spPr bwMode="auto">
          <a:xfrm>
            <a:off x="2057400" y="4781550"/>
            <a:ext cx="7002463" cy="339725"/>
          </a:xfrm>
          <a:prstGeom prst="rect">
            <a:avLst/>
          </a:prstGeom>
          <a:solidFill>
            <a:srgbClr val="3399FF"/>
          </a:solidFill>
          <a:ln w="9525">
            <a:solidFill>
              <a:srgbClr val="3399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FFFF"/>
                </a:solidFill>
                <a:cs typeface="Times New Roman" pitchFamily="18" charset="0"/>
              </a:rPr>
              <a:t>55 лет МГ «Бухара-Урал»: история ПОЭМГ от начала и до наших дней</a:t>
            </a:r>
            <a:endParaRPr lang="ru-RU">
              <a:solidFill>
                <a:srgbClr val="FFFFFF"/>
              </a:solidFill>
            </a:endParaRPr>
          </a:p>
        </p:txBody>
      </p:sp>
      <p:pic>
        <p:nvPicPr>
          <p:cNvPr id="10242" name="Picture 2" descr="C:\Users\Pivashov_A_S\Desktop\20190419_1728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513" y="2646363"/>
            <a:ext cx="4054475" cy="1946275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10243" name="Picture 3" descr="C:\Users\Pivashov_A_S\Desktop\20190419_1730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8138" y="889000"/>
            <a:ext cx="4157662" cy="2711450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10244" name="Picture 4" descr="C:\Users\Pivashov_A_S\Desktop\20190419_16483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83338" y="2755900"/>
            <a:ext cx="2676525" cy="1906588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sp>
        <p:nvSpPr>
          <p:cNvPr id="122887" name="Прямоугольник 9"/>
          <p:cNvSpPr>
            <a:spLocks noChangeArrowheads="1"/>
          </p:cNvSpPr>
          <p:nvPr/>
        </p:nvSpPr>
        <p:spPr bwMode="auto">
          <a:xfrm>
            <a:off x="0" y="876300"/>
            <a:ext cx="4059238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43" tIns="40822" rIns="81643" bIns="40822"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Проведение масштабного комплекса планово-предупредительных работ на магистральном газопроводе «Домбаровка-Оренбург» и «Оренбург-Новопсков», в ходе которого было устранено 4232 дефекта в 33 местах, в период с 07.09.2005 года по 17.09.2005 года.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Заголовок 1"/>
          <p:cNvSpPr>
            <a:spLocks noGrp="1"/>
          </p:cNvSpPr>
          <p:nvPr>
            <p:ph type="title"/>
          </p:nvPr>
        </p:nvSpPr>
        <p:spPr>
          <a:xfrm>
            <a:off x="1692275" y="0"/>
            <a:ext cx="7451725" cy="792163"/>
          </a:xfrm>
        </p:spPr>
        <p:txBody>
          <a:bodyPr/>
          <a:lstStyle/>
          <a:p>
            <a:pPr algn="ctr"/>
            <a:r>
              <a:rPr lang="ru-RU" sz="1900" b="1" smtClean="0">
                <a:latin typeface="Times New Roman" pitchFamily="18" charset="0"/>
                <a:cs typeface="Times New Roman" pitchFamily="18" charset="0"/>
              </a:rPr>
              <a:t>Наиболее значимые производственные достижения</a:t>
            </a:r>
            <a:br>
              <a:rPr lang="ru-RU" sz="1900" b="1" smtClean="0">
                <a:latin typeface="Times New Roman" pitchFamily="18" charset="0"/>
                <a:cs typeface="Times New Roman" pitchFamily="18" charset="0"/>
              </a:rPr>
            </a:br>
            <a:endParaRPr lang="ru-RU" sz="19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930" name="Номер слайда 3"/>
          <p:cNvSpPr txBox="1">
            <a:spLocks/>
          </p:cNvSpPr>
          <p:nvPr/>
        </p:nvSpPr>
        <p:spPr bwMode="auto">
          <a:xfrm>
            <a:off x="204788" y="477202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15975"/>
            <a:fld id="{13C6C4A1-04B5-463F-8B84-71B7E06A3F13}" type="slidenum">
              <a:rPr lang="en-US" sz="1700" b="1"/>
              <a:pPr defTabSz="815975"/>
              <a:t>11</a:t>
            </a:fld>
            <a:endParaRPr lang="ru-RU" sz="1700" b="1"/>
          </a:p>
        </p:txBody>
      </p:sp>
      <p:sp>
        <p:nvSpPr>
          <p:cNvPr id="124931" name="Прямоугольник 5"/>
          <p:cNvSpPr>
            <a:spLocks noChangeArrowheads="1"/>
          </p:cNvSpPr>
          <p:nvPr/>
        </p:nvSpPr>
        <p:spPr bwMode="auto">
          <a:xfrm>
            <a:off x="88900" y="876300"/>
            <a:ext cx="8951913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43" tIns="40822" rIns="81643" bIns="40822"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В 2008 году в соответствии с решением  ОАО «Газпром» №01-2963 от 21.11.2007 года организован временный полигон для проведения натурных испытаний опытных партий труб, предназначенных для реализации проекта системы газопроводов «Бованенково – Ухта» на базе ООО «Копейский завод изоляции труб».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В период с 2008 по 2019 год включительно проведено 143 гидравлических и 23 пневматических испытаний опытных партий труб различных отечественных и зарубежных производителей.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900" y="2419350"/>
            <a:ext cx="3368675" cy="2246313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88200" y="2419350"/>
            <a:ext cx="1719263" cy="2260600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3013" y="2419350"/>
            <a:ext cx="3106737" cy="2246313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8" name="Прямоугольник 7"/>
          <p:cNvSpPr/>
          <p:nvPr/>
        </p:nvSpPr>
        <p:spPr>
          <a:xfrm>
            <a:off x="2057400" y="4781550"/>
            <a:ext cx="7002463" cy="339725"/>
          </a:xfrm>
          <a:prstGeom prst="rect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+mj-lt"/>
                <a:cs typeface="Times New Roman" panose="02020603050405020304" pitchFamily="18" charset="0"/>
              </a:rPr>
              <a:t>55 лет МГ «Бухара-Урал»: история ПОЭМГ от начала и до наших дней</a:t>
            </a:r>
            <a:endParaRPr lang="ru-RU" dirty="0"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Заголовок 1"/>
          <p:cNvSpPr>
            <a:spLocks noGrp="1"/>
          </p:cNvSpPr>
          <p:nvPr>
            <p:ph type="title"/>
          </p:nvPr>
        </p:nvSpPr>
        <p:spPr>
          <a:xfrm>
            <a:off x="1692275" y="0"/>
            <a:ext cx="7451725" cy="792163"/>
          </a:xfrm>
        </p:spPr>
        <p:txBody>
          <a:bodyPr/>
          <a:lstStyle/>
          <a:p>
            <a:pPr algn="ctr"/>
            <a:r>
              <a:rPr lang="ru-RU" sz="1900" b="1" smtClean="0">
                <a:latin typeface="Times New Roman" pitchFamily="18" charset="0"/>
                <a:cs typeface="Times New Roman" pitchFamily="18" charset="0"/>
              </a:rPr>
              <a:t>Наиболее значимые производственные достижения</a:t>
            </a:r>
            <a:br>
              <a:rPr lang="ru-RU" sz="1900" b="1" smtClean="0">
                <a:latin typeface="Times New Roman" pitchFamily="18" charset="0"/>
                <a:cs typeface="Times New Roman" pitchFamily="18" charset="0"/>
              </a:rPr>
            </a:br>
            <a:endParaRPr lang="ru-RU" sz="19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978" name="Номер слайда 3"/>
          <p:cNvSpPr txBox="1">
            <a:spLocks/>
          </p:cNvSpPr>
          <p:nvPr/>
        </p:nvSpPr>
        <p:spPr bwMode="auto">
          <a:xfrm>
            <a:off x="204788" y="477202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15975"/>
            <a:fld id="{277A26DD-A2DC-4E37-8E35-C3AF65B5B5CF}" type="slidenum">
              <a:rPr lang="en-US" sz="1700" b="1"/>
              <a:pPr defTabSz="815975"/>
              <a:t>12</a:t>
            </a:fld>
            <a:endParaRPr lang="ru-RU" sz="1700" b="1"/>
          </a:p>
        </p:txBody>
      </p:sp>
      <p:sp>
        <p:nvSpPr>
          <p:cNvPr id="126979" name="Прямоугольник 5"/>
          <p:cNvSpPr>
            <a:spLocks noChangeArrowheads="1"/>
          </p:cNvSpPr>
          <p:nvPr/>
        </p:nvSpPr>
        <p:spPr bwMode="auto">
          <a:xfrm>
            <a:off x="207963" y="876300"/>
            <a:ext cx="88328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43" tIns="40822" rIns="81643" bIns="40822">
            <a:spAutoFit/>
          </a:bodyPr>
          <a:lstStyle/>
          <a:p>
            <a:pPr algn="just"/>
            <a:r>
              <a:rPr lang="ru-RU" altLang="ru-RU">
                <a:latin typeface="Times New Roman" pitchFamily="18" charset="0"/>
                <a:cs typeface="Times New Roman" pitchFamily="18" charset="0"/>
              </a:rPr>
              <a:t>	В 2011 году ООО «Газпром трансгаз Екатеринбург» по поручению ОАО «Газпром» проведены ремонтные работы  с применением герметизирующих модулей </a:t>
            </a:r>
            <a:r>
              <a:rPr lang="en-US" altLang="ru-RU">
                <a:latin typeface="Times New Roman" pitchFamily="18" charset="0"/>
                <a:cs typeface="Times New Roman" pitchFamily="18" charset="0"/>
              </a:rPr>
              <a:t>TDW </a:t>
            </a:r>
            <a:r>
              <a:rPr lang="en-GB" altLang="ru-RU">
                <a:latin typeface="Times New Roman" pitchFamily="18" charset="0"/>
                <a:cs typeface="Times New Roman" pitchFamily="18" charset="0"/>
              </a:rPr>
              <a:t>SmartPlug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®.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57400" y="4781550"/>
            <a:ext cx="7002463" cy="339725"/>
          </a:xfrm>
          <a:prstGeom prst="rect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+mj-lt"/>
                <a:cs typeface="Times New Roman" panose="02020603050405020304" pitchFamily="18" charset="0"/>
              </a:rPr>
              <a:t>55 лет МГ «Бухара-Урал»: история ПОЭМГ от начала и до наших дней</a:t>
            </a:r>
            <a:endParaRPr lang="ru-RU" dirty="0">
              <a:latin typeface="+mj-lt"/>
              <a:cs typeface="+mn-cs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4713" y="1562100"/>
            <a:ext cx="4313237" cy="2870200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7170" name="Picture 2" descr="C:\Users\Pivashov_A_S\Desktop\GZP_92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6863" y="1562100"/>
            <a:ext cx="4311650" cy="2870200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Заголовок 1"/>
          <p:cNvSpPr>
            <a:spLocks noGrp="1"/>
          </p:cNvSpPr>
          <p:nvPr>
            <p:ph type="title"/>
          </p:nvPr>
        </p:nvSpPr>
        <p:spPr>
          <a:xfrm>
            <a:off x="1692275" y="0"/>
            <a:ext cx="7451725" cy="792163"/>
          </a:xfrm>
        </p:spPr>
        <p:txBody>
          <a:bodyPr/>
          <a:lstStyle/>
          <a:p>
            <a:pPr algn="ctr"/>
            <a:r>
              <a:rPr lang="ru-RU" sz="1900" b="1" smtClean="0">
                <a:latin typeface="Times New Roman" pitchFamily="18" charset="0"/>
                <a:cs typeface="Times New Roman" pitchFamily="18" charset="0"/>
              </a:rPr>
              <a:t>Текущая деятельность ПОЭМГ</a:t>
            </a:r>
            <a:br>
              <a:rPr lang="ru-RU" sz="1900" b="1" smtClean="0">
                <a:latin typeface="Times New Roman" pitchFamily="18" charset="0"/>
                <a:cs typeface="Times New Roman" pitchFamily="18" charset="0"/>
              </a:rPr>
            </a:br>
            <a:endParaRPr lang="ru-RU" sz="19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026" name="Номер слайда 3"/>
          <p:cNvSpPr txBox="1">
            <a:spLocks/>
          </p:cNvSpPr>
          <p:nvPr/>
        </p:nvSpPr>
        <p:spPr bwMode="auto">
          <a:xfrm>
            <a:off x="204788" y="477202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15975"/>
            <a:fld id="{2D24329F-3A18-45BD-8FB6-48C835906B4E}" type="slidenum">
              <a:rPr lang="en-US" sz="1700" b="1">
                <a:solidFill>
                  <a:srgbClr val="FFFFFF"/>
                </a:solidFill>
              </a:rPr>
              <a:pPr defTabSz="815975"/>
              <a:t>13</a:t>
            </a:fld>
            <a:endParaRPr lang="ru-RU" sz="1700" b="1">
              <a:solidFill>
                <a:srgbClr val="FFFFFF"/>
              </a:solidFill>
            </a:endParaRPr>
          </a:p>
        </p:txBody>
      </p:sp>
      <p:sp>
        <p:nvSpPr>
          <p:cNvPr id="129027" name="Прямоугольник 9"/>
          <p:cNvSpPr>
            <a:spLocks noChangeArrowheads="1"/>
          </p:cNvSpPr>
          <p:nvPr/>
        </p:nvSpPr>
        <p:spPr bwMode="auto">
          <a:xfrm>
            <a:off x="2057400" y="4781550"/>
            <a:ext cx="7002463" cy="339725"/>
          </a:xfrm>
          <a:prstGeom prst="rect">
            <a:avLst/>
          </a:prstGeom>
          <a:solidFill>
            <a:srgbClr val="3399FF"/>
          </a:solidFill>
          <a:ln w="9525">
            <a:solidFill>
              <a:srgbClr val="3399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FFFF"/>
                </a:solidFill>
                <a:cs typeface="Times New Roman" pitchFamily="18" charset="0"/>
              </a:rPr>
              <a:t>55 лет МГ «Бухара-Урал»: история ПОЭМГ от начала и до наших дней</a:t>
            </a:r>
            <a:endParaRPr lang="ru-RU">
              <a:solidFill>
                <a:srgbClr val="FFFFFF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904875"/>
            <a:ext cx="2584450" cy="1724025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1" name="Объект 3"/>
          <p:cNvPicPr>
            <a:picLocks noChangeAspect="1"/>
          </p:cNvPicPr>
          <p:nvPr/>
        </p:nvPicPr>
        <p:blipFill rotWithShape="1">
          <a:blip r:embed="rId4"/>
          <a:srcRect l="19766" t="-5651" r="-1197" b="8754"/>
          <a:stretch/>
        </p:blipFill>
        <p:spPr>
          <a:xfrm>
            <a:off x="6938963" y="790575"/>
            <a:ext cx="2058987" cy="1838325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38450" y="904875"/>
            <a:ext cx="2584450" cy="1724025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8196" name="Picture 4" descr="C:\Users\Pivashov_A_S\Desktop\004_18-02-13_10-32-55_dedyukhi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99163" y="2728913"/>
            <a:ext cx="2968625" cy="1974850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/>
          <a:srcRect r="6335" b="6502"/>
          <a:stretch/>
        </p:blipFill>
        <p:spPr>
          <a:xfrm>
            <a:off x="5538788" y="904875"/>
            <a:ext cx="1295400" cy="1724025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8200" name="Picture 8" descr="C:\Users\Pivashov_A_S\Desktop\img_242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75" y="2703513"/>
            <a:ext cx="5707063" cy="1974850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44675" y="508000"/>
            <a:ext cx="6931025" cy="271463"/>
          </a:xfrm>
        </p:spPr>
        <p:txBody>
          <a:bodyPr/>
          <a:lstStyle/>
          <a:p>
            <a:pPr algn="ctr"/>
            <a:r>
              <a:rPr lang="ru-RU" sz="19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b="1" smtClean="0">
                <a:latin typeface="Times New Roman" pitchFamily="18" charset="0"/>
                <a:cs typeface="Times New Roman" pitchFamily="18" charset="0"/>
              </a:rPr>
              <a:t>Наши Ветераны</a:t>
            </a:r>
            <a:br>
              <a:rPr lang="ru-RU" sz="1900" b="1" smtClean="0">
                <a:latin typeface="Times New Roman" pitchFamily="18" charset="0"/>
                <a:cs typeface="Times New Roman" pitchFamily="18" charset="0"/>
              </a:rPr>
            </a:br>
            <a:endParaRPr lang="ru-RU" sz="19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9747" name="Номер слайда 3"/>
          <p:cNvSpPr txBox="1">
            <a:spLocks/>
          </p:cNvSpPr>
          <p:nvPr/>
        </p:nvSpPr>
        <p:spPr bwMode="auto">
          <a:xfrm>
            <a:off x="204788" y="477202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15975"/>
            <a:fld id="{7D1C71D8-12BB-4079-AEB5-89465E9FB9AD}" type="slidenum">
              <a:rPr lang="en-US" sz="1700" b="1"/>
              <a:pPr defTabSz="815975"/>
              <a:t>14</a:t>
            </a:fld>
            <a:endParaRPr lang="ru-RU" sz="1700" b="1"/>
          </a:p>
        </p:txBody>
      </p:sp>
      <p:sp>
        <p:nvSpPr>
          <p:cNvPr id="159748" name="Прямоугольник 1"/>
          <p:cNvSpPr>
            <a:spLocks noChangeArrowheads="1"/>
          </p:cNvSpPr>
          <p:nvPr/>
        </p:nvSpPr>
        <p:spPr bwMode="auto">
          <a:xfrm>
            <a:off x="442913" y="1054100"/>
            <a:ext cx="8701087" cy="310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43" tIns="40822" rIns="81643" bIns="40822">
            <a:spAutoFit/>
          </a:bodyPr>
          <a:lstStyle/>
          <a:p>
            <a:pPr algn="just"/>
            <a:r>
              <a:rPr lang="ru-RU" sz="1800" b="1">
                <a:latin typeface="Times New Roman" pitchFamily="18" charset="0"/>
                <a:cs typeface="Times New Roman" pitchFamily="18" charset="0"/>
              </a:rPr>
              <a:t>Зеленский Петр Фадеевич</a:t>
            </a:r>
            <a:r>
              <a:rPr lang="ru-RU" sz="180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800" b="1">
                <a:latin typeface="Times New Roman" pitchFamily="18" charset="0"/>
                <a:cs typeface="Times New Roman" pitchFamily="18" charset="0"/>
              </a:rPr>
              <a:t>начальник ПОЭМГ и ГРС с 1964 по 1971</a:t>
            </a:r>
          </a:p>
          <a:p>
            <a:pPr algn="just"/>
            <a:endParaRPr lang="ru-RU" sz="18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b="1">
                <a:latin typeface="Times New Roman" pitchFamily="18" charset="0"/>
                <a:cs typeface="Times New Roman" pitchFamily="18" charset="0"/>
              </a:rPr>
              <a:t>Шмелев Вячеслав Павлович</a:t>
            </a:r>
            <a:r>
              <a:rPr lang="ru-RU" sz="180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800" b="1">
                <a:latin typeface="Times New Roman" pitchFamily="18" charset="0"/>
                <a:cs typeface="Times New Roman" pitchFamily="18" charset="0"/>
              </a:rPr>
              <a:t>начальник ПОЭМГ и ГРС с 1971 по 1973</a:t>
            </a:r>
          </a:p>
          <a:p>
            <a:pPr algn="just"/>
            <a:endParaRPr lang="ru-RU" sz="18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b="1">
                <a:latin typeface="Times New Roman" pitchFamily="18" charset="0"/>
                <a:cs typeface="Times New Roman" pitchFamily="18" charset="0"/>
              </a:rPr>
              <a:t>Барсуков Владимир Игнатьевич </a:t>
            </a:r>
            <a:r>
              <a:rPr lang="ru-RU" sz="180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800" b="1">
                <a:latin typeface="Times New Roman" pitchFamily="18" charset="0"/>
                <a:cs typeface="Times New Roman" pitchFamily="18" charset="0"/>
              </a:rPr>
              <a:t>начальник ПОЭМГ и ГРС с 1974 по 1976</a:t>
            </a:r>
          </a:p>
          <a:p>
            <a:pPr algn="just"/>
            <a:endParaRPr lang="ru-RU" sz="18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b="1">
                <a:latin typeface="Times New Roman" pitchFamily="18" charset="0"/>
                <a:cs typeface="Times New Roman" pitchFamily="18" charset="0"/>
              </a:rPr>
              <a:t>Уткин Геннадий Сергеевич </a:t>
            </a:r>
            <a:r>
              <a:rPr lang="ru-RU" sz="180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800" b="1">
                <a:latin typeface="Times New Roman" pitchFamily="18" charset="0"/>
                <a:cs typeface="Times New Roman" pitchFamily="18" charset="0"/>
              </a:rPr>
              <a:t>начальник ПОЭМГ и ГРС с 1976 по 1982</a:t>
            </a:r>
          </a:p>
          <a:p>
            <a:pPr algn="just"/>
            <a:endParaRPr lang="ru-RU" sz="18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b="1">
                <a:latin typeface="Times New Roman" pitchFamily="18" charset="0"/>
                <a:cs typeface="Times New Roman" pitchFamily="18" charset="0"/>
              </a:rPr>
              <a:t>Мельник Виктор Иванович –начальник ПОЭМГ и ГРС с 1982 по 2004</a:t>
            </a:r>
          </a:p>
          <a:p>
            <a:pPr algn="just"/>
            <a:endParaRPr lang="ru-RU" sz="1800" b="1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b="1">
                <a:latin typeface="Times New Roman" pitchFamily="18" charset="0"/>
                <a:cs typeface="Times New Roman" pitchFamily="18" charset="0"/>
              </a:rPr>
              <a:t>Кондауров Михаил Георгиевич – начальник ПОЭМГ и ГРС с 2005 по 2010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57400" y="4781550"/>
            <a:ext cx="7002463" cy="339725"/>
          </a:xfrm>
          <a:prstGeom prst="rect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+mj-lt"/>
                <a:cs typeface="Times New Roman" panose="02020603050405020304" pitchFamily="18" charset="0"/>
              </a:rPr>
              <a:t>55 лет МГ «Бухара-Урал»: история ПОЭМГ от начала и до наших дней</a:t>
            </a:r>
            <a:endParaRPr lang="ru-RU" dirty="0"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Заголовок 1"/>
          <p:cNvSpPr>
            <a:spLocks noGrp="1"/>
          </p:cNvSpPr>
          <p:nvPr>
            <p:ph type="title"/>
          </p:nvPr>
        </p:nvSpPr>
        <p:spPr>
          <a:xfrm>
            <a:off x="1692275" y="-152400"/>
            <a:ext cx="7451725" cy="792163"/>
          </a:xfrm>
        </p:spPr>
        <p:txBody>
          <a:bodyPr/>
          <a:lstStyle/>
          <a:p>
            <a:pPr algn="ctr"/>
            <a:r>
              <a:rPr lang="ru-RU" sz="1900" b="1" smtClean="0">
                <a:latin typeface="Times New Roman" pitchFamily="18" charset="0"/>
                <a:cs typeface="Times New Roman" pitchFamily="18" charset="0"/>
              </a:rPr>
              <a:t>Традиции ПОЭМГ</a:t>
            </a:r>
            <a:br>
              <a:rPr lang="ru-RU" sz="19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b="1" smtClean="0">
                <a:latin typeface="Times New Roman" pitchFamily="18" charset="0"/>
                <a:cs typeface="Times New Roman" pitchFamily="18" charset="0"/>
              </a:rPr>
              <a:t>ООО «Газпром трансгаз Екатеринбург»</a:t>
            </a:r>
          </a:p>
        </p:txBody>
      </p:sp>
      <p:sp>
        <p:nvSpPr>
          <p:cNvPr id="131074" name="Номер слайда 3"/>
          <p:cNvSpPr txBox="1">
            <a:spLocks/>
          </p:cNvSpPr>
          <p:nvPr/>
        </p:nvSpPr>
        <p:spPr bwMode="auto">
          <a:xfrm>
            <a:off x="204788" y="477202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15975"/>
            <a:fld id="{E390CC1F-BE01-4B82-82E1-EB8DAB782615}" type="slidenum">
              <a:rPr lang="en-US" sz="1700" b="1">
                <a:solidFill>
                  <a:srgbClr val="FFFFFF"/>
                </a:solidFill>
              </a:rPr>
              <a:pPr defTabSz="815975"/>
              <a:t>15</a:t>
            </a:fld>
            <a:endParaRPr lang="ru-RU" sz="1700" b="1">
              <a:solidFill>
                <a:srgbClr val="FFFFFF"/>
              </a:solidFill>
            </a:endParaRPr>
          </a:p>
        </p:txBody>
      </p:sp>
      <p:sp>
        <p:nvSpPr>
          <p:cNvPr id="131075" name="Прямоугольник 9"/>
          <p:cNvSpPr>
            <a:spLocks noChangeArrowheads="1"/>
          </p:cNvSpPr>
          <p:nvPr/>
        </p:nvSpPr>
        <p:spPr bwMode="auto">
          <a:xfrm>
            <a:off x="2141538" y="4803775"/>
            <a:ext cx="7002462" cy="346075"/>
          </a:xfrm>
          <a:prstGeom prst="rect">
            <a:avLst/>
          </a:prstGeom>
          <a:solidFill>
            <a:srgbClr val="3399FF"/>
          </a:solidFill>
          <a:ln w="9525">
            <a:solidFill>
              <a:srgbClr val="3399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FFFF"/>
                </a:solidFill>
                <a:cs typeface="Times New Roman" pitchFamily="18" charset="0"/>
              </a:rPr>
              <a:t>55 лет МГ «Бухара-Урал»: история ПОЭМГ от начала и до наших дней</a:t>
            </a:r>
            <a:endParaRPr lang="ru-RU">
              <a:solidFill>
                <a:srgbClr val="FFFFFF"/>
              </a:solidFill>
            </a:endParaRPr>
          </a:p>
        </p:txBody>
      </p:sp>
      <p:pic>
        <p:nvPicPr>
          <p:cNvPr id="131077" name="Picture 2" descr="C:\Users\Pivashov_A_S\Desktop\IMG-20190419-WA00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5588" y="858838"/>
            <a:ext cx="5089525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 txBox="1">
            <a:spLocks/>
          </p:cNvSpPr>
          <p:nvPr/>
        </p:nvSpPr>
        <p:spPr>
          <a:xfrm>
            <a:off x="1865313" y="4102100"/>
            <a:ext cx="7146925" cy="542925"/>
          </a:xfrm>
          <a:prstGeom prst="rect">
            <a:avLst/>
          </a:prstGeom>
        </p:spPr>
        <p:txBody>
          <a:bodyPr lIns="81643" tIns="40822" rIns="81643" bIns="40822"/>
          <a:lstStyle/>
          <a:p>
            <a:pPr algn="r" defTabSz="816428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kern="0" dirty="0">
                <a:solidFill>
                  <a:srgbClr val="000000"/>
                </a:solidFill>
                <a:cs typeface="+mn-cs"/>
              </a:rPr>
              <a:t/>
            </a:r>
            <a:br>
              <a:rPr lang="ru-RU" sz="2500" kern="0" dirty="0">
                <a:solidFill>
                  <a:srgbClr val="000000"/>
                </a:solidFill>
                <a:cs typeface="+mn-cs"/>
              </a:rPr>
            </a:br>
            <a:endParaRPr lang="ru-RU" sz="4300" kern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33122" name="Прямоугольник 1"/>
          <p:cNvSpPr>
            <a:spLocks noChangeArrowheads="1"/>
          </p:cNvSpPr>
          <p:nvPr/>
        </p:nvSpPr>
        <p:spPr bwMode="auto">
          <a:xfrm>
            <a:off x="219075" y="2066925"/>
            <a:ext cx="85629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ru-RU" sz="4800" b="1"/>
          </a:p>
        </p:txBody>
      </p:sp>
      <p:sp>
        <p:nvSpPr>
          <p:cNvPr id="133123" name="Text Box 120"/>
          <p:cNvSpPr txBox="1">
            <a:spLocks noChangeArrowheads="1"/>
          </p:cNvSpPr>
          <p:nvPr/>
        </p:nvSpPr>
        <p:spPr bwMode="auto">
          <a:xfrm>
            <a:off x="2057400" y="2400300"/>
            <a:ext cx="50292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2400" b="1">
                <a:latin typeface="Tahoma" pitchFamily="34" charset="0"/>
              </a:rPr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Заголовок 1"/>
          <p:cNvSpPr>
            <a:spLocks noGrp="1"/>
          </p:cNvSpPr>
          <p:nvPr>
            <p:ph type="title"/>
          </p:nvPr>
        </p:nvSpPr>
        <p:spPr>
          <a:xfrm>
            <a:off x="1692275" y="0"/>
            <a:ext cx="7451725" cy="493713"/>
          </a:xfrm>
        </p:spPr>
        <p:txBody>
          <a:bodyPr/>
          <a:lstStyle/>
          <a:p>
            <a:pPr algn="ctr"/>
            <a:r>
              <a:rPr lang="ru-RU" altLang="ru-RU" sz="19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9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900" b="1" smtClean="0">
                <a:latin typeface="Times New Roman" pitchFamily="18" charset="0"/>
                <a:cs typeface="Times New Roman" pitchFamily="18" charset="0"/>
              </a:rPr>
              <a:t>ООО «Газпром трансгаз Екатеринбург» в Группе Газпром</a:t>
            </a:r>
            <a:endParaRPr lang="ru-RU" sz="19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450" name="Номер слайда 3"/>
          <p:cNvSpPr txBox="1">
            <a:spLocks/>
          </p:cNvSpPr>
          <p:nvPr/>
        </p:nvSpPr>
        <p:spPr bwMode="auto">
          <a:xfrm>
            <a:off x="204788" y="477202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15975"/>
            <a:fld id="{7FE5C584-9841-4FF7-B4A7-166F07EFEBBF}" type="slidenum">
              <a:rPr lang="en-US" sz="1700" b="1"/>
              <a:pPr defTabSz="815975"/>
              <a:t>2</a:t>
            </a:fld>
            <a:endParaRPr lang="ru-RU" sz="1700" b="1"/>
          </a:p>
        </p:txBody>
      </p:sp>
      <p:sp>
        <p:nvSpPr>
          <p:cNvPr id="104451" name="Прямоугольник 1"/>
          <p:cNvSpPr>
            <a:spLocks noChangeArrowheads="1"/>
          </p:cNvSpPr>
          <p:nvPr/>
        </p:nvSpPr>
        <p:spPr bwMode="auto">
          <a:xfrm>
            <a:off x="109538" y="917575"/>
            <a:ext cx="888365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43" tIns="40822" rIns="81643" bIns="40822">
            <a:spAutoFit/>
          </a:bodyPr>
          <a:lstStyle/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Общество с ограниченной ответственностью «Газпром трансгаз Екатеринбург» (далее 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ООО «Газпром трансгаз Екатеринбург») является газотранспортным предприятием единой системы магистральных газопроводов Российской Федерации.</a:t>
            </a: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ООО «Газпром трансгаз Екатеринбург» обслуживает объекты магистральных газопроводов в шести регионах РФ (Свердловская, Челябинская, Курганская и Оренбургская области, Республика Башкортостан, Пермский край) и Республике Казахстан.</a:t>
            </a:r>
          </a:p>
        </p:txBody>
      </p:sp>
      <p:pic>
        <p:nvPicPr>
          <p:cNvPr id="11" name="Picture 7" descr="Коплекс по производству СПГ, ООО Газпром трансгаз Екатеринбург 006"/>
          <p:cNvPicPr preferRelativeResize="0">
            <a:picLocks noChangeAspect="1" noChangeArrowheads="1"/>
          </p:cNvPicPr>
          <p:nvPr/>
        </p:nvPicPr>
        <p:blipFill>
          <a:blip r:embed="rId3"/>
          <a:srcRect r="6902" b="4976"/>
          <a:stretch>
            <a:fillRect/>
          </a:stretch>
        </p:blipFill>
        <p:spPr bwMode="auto">
          <a:xfrm>
            <a:off x="6283325" y="3298825"/>
            <a:ext cx="2709863" cy="13843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14" name="Picture 21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03563" y="2814638"/>
            <a:ext cx="3048000" cy="1470025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6" name="Picture 21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9538" y="2289175"/>
            <a:ext cx="2830512" cy="1543050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3" name="Прямоугольник 2"/>
          <p:cNvSpPr/>
          <p:nvPr/>
        </p:nvSpPr>
        <p:spPr>
          <a:xfrm>
            <a:off x="2057400" y="4781550"/>
            <a:ext cx="7002463" cy="339725"/>
          </a:xfrm>
          <a:prstGeom prst="rect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+mj-lt"/>
                <a:cs typeface="Times New Roman" panose="02020603050405020304" pitchFamily="18" charset="0"/>
              </a:rPr>
              <a:t>55 лет МГ «Бухара-Урал»: история ПОЭМГ от начала и до наших дней</a:t>
            </a:r>
            <a:endParaRPr lang="ru-RU" dirty="0"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Номер слайда 3"/>
          <p:cNvSpPr txBox="1">
            <a:spLocks/>
          </p:cNvSpPr>
          <p:nvPr/>
        </p:nvSpPr>
        <p:spPr bwMode="auto">
          <a:xfrm>
            <a:off x="204788" y="477202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15975"/>
            <a:fld id="{FF59464D-EBE7-4A16-A9CD-1EEB4EAECA0E}" type="slidenum">
              <a:rPr lang="en-US" sz="1700" b="1">
                <a:solidFill>
                  <a:srgbClr val="FFFFFF"/>
                </a:solidFill>
              </a:rPr>
              <a:pPr defTabSz="815975"/>
              <a:t>3</a:t>
            </a:fld>
            <a:endParaRPr lang="ru-RU" sz="1700" b="1">
              <a:solidFill>
                <a:srgbClr val="FFFFFF"/>
              </a:solidFill>
            </a:endParaRPr>
          </a:p>
        </p:txBody>
      </p:sp>
      <p:grpSp>
        <p:nvGrpSpPr>
          <p:cNvPr id="106498" name="Group 49"/>
          <p:cNvGrpSpPr>
            <a:grpSpLocks/>
          </p:cNvGrpSpPr>
          <p:nvPr/>
        </p:nvGrpSpPr>
        <p:grpSpPr bwMode="auto">
          <a:xfrm>
            <a:off x="1123950" y="835025"/>
            <a:ext cx="6986588" cy="3884613"/>
            <a:chOff x="939" y="779"/>
            <a:chExt cx="4649" cy="3368"/>
          </a:xfrm>
        </p:grpSpPr>
        <p:pic>
          <p:nvPicPr>
            <p:cNvPr id="10650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39" y="779"/>
              <a:ext cx="4649" cy="3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6503" name="Line 7"/>
            <p:cNvSpPr>
              <a:spLocks noChangeShapeType="1"/>
            </p:cNvSpPr>
            <p:nvPr/>
          </p:nvSpPr>
          <p:spPr bwMode="auto">
            <a:xfrm flipH="1">
              <a:off x="4866" y="1591"/>
              <a:ext cx="218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504" name="Line 8"/>
            <p:cNvSpPr>
              <a:spLocks noChangeShapeType="1"/>
            </p:cNvSpPr>
            <p:nvPr/>
          </p:nvSpPr>
          <p:spPr bwMode="auto">
            <a:xfrm rot="120000" flipH="1">
              <a:off x="4427" y="1587"/>
              <a:ext cx="439" cy="196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505" name="Line 9"/>
            <p:cNvSpPr>
              <a:spLocks noChangeShapeType="1"/>
            </p:cNvSpPr>
            <p:nvPr/>
          </p:nvSpPr>
          <p:spPr bwMode="auto">
            <a:xfrm rot="120000" flipH="1">
              <a:off x="3768" y="1775"/>
              <a:ext cx="659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506" name="Line 10"/>
            <p:cNvSpPr>
              <a:spLocks noChangeShapeType="1"/>
            </p:cNvSpPr>
            <p:nvPr/>
          </p:nvSpPr>
          <p:spPr bwMode="auto">
            <a:xfrm flipH="1">
              <a:off x="3768" y="1814"/>
              <a:ext cx="659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507" name="Line 11"/>
            <p:cNvSpPr>
              <a:spLocks noChangeShapeType="1"/>
            </p:cNvSpPr>
            <p:nvPr/>
          </p:nvSpPr>
          <p:spPr bwMode="auto">
            <a:xfrm rot="21540000" flipH="1">
              <a:off x="4427" y="1658"/>
              <a:ext cx="439" cy="156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508" name="Line 12"/>
            <p:cNvSpPr>
              <a:spLocks noChangeShapeType="1"/>
            </p:cNvSpPr>
            <p:nvPr/>
          </p:nvSpPr>
          <p:spPr bwMode="auto">
            <a:xfrm flipH="1">
              <a:off x="4866" y="1657"/>
              <a:ext cx="218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509" name="Line 13"/>
            <p:cNvSpPr>
              <a:spLocks noChangeShapeType="1"/>
            </p:cNvSpPr>
            <p:nvPr/>
          </p:nvSpPr>
          <p:spPr bwMode="auto">
            <a:xfrm>
              <a:off x="3475" y="990"/>
              <a:ext cx="0" cy="117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510" name="Line 14"/>
            <p:cNvSpPr>
              <a:spLocks noChangeShapeType="1"/>
            </p:cNvSpPr>
            <p:nvPr/>
          </p:nvSpPr>
          <p:spPr bwMode="auto">
            <a:xfrm>
              <a:off x="3438" y="990"/>
              <a:ext cx="0" cy="117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511" name="Line 15"/>
            <p:cNvSpPr>
              <a:spLocks noChangeShapeType="1"/>
            </p:cNvSpPr>
            <p:nvPr/>
          </p:nvSpPr>
          <p:spPr bwMode="auto">
            <a:xfrm>
              <a:off x="3475" y="1107"/>
              <a:ext cx="108" cy="8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512" name="Line 16"/>
            <p:cNvSpPr>
              <a:spLocks noChangeShapeType="1"/>
            </p:cNvSpPr>
            <p:nvPr/>
          </p:nvSpPr>
          <p:spPr bwMode="auto">
            <a:xfrm>
              <a:off x="3583" y="1187"/>
              <a:ext cx="148" cy="47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513" name="Line 17"/>
            <p:cNvSpPr>
              <a:spLocks noChangeShapeType="1"/>
            </p:cNvSpPr>
            <p:nvPr/>
          </p:nvSpPr>
          <p:spPr bwMode="auto">
            <a:xfrm>
              <a:off x="3442" y="1107"/>
              <a:ext cx="73" cy="119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514" name="Line 18"/>
            <p:cNvSpPr>
              <a:spLocks noChangeShapeType="1"/>
            </p:cNvSpPr>
            <p:nvPr/>
          </p:nvSpPr>
          <p:spPr bwMode="auto">
            <a:xfrm>
              <a:off x="3512" y="1226"/>
              <a:ext cx="182" cy="51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515" name="Line 19"/>
            <p:cNvSpPr>
              <a:spLocks noChangeShapeType="1"/>
            </p:cNvSpPr>
            <p:nvPr/>
          </p:nvSpPr>
          <p:spPr bwMode="auto">
            <a:xfrm>
              <a:off x="3731" y="1657"/>
              <a:ext cx="110" cy="110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516" name="Line 20"/>
            <p:cNvSpPr>
              <a:spLocks noChangeShapeType="1"/>
            </p:cNvSpPr>
            <p:nvPr/>
          </p:nvSpPr>
          <p:spPr bwMode="auto">
            <a:xfrm>
              <a:off x="3694" y="1736"/>
              <a:ext cx="74" cy="1021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517" name="Line 21"/>
            <p:cNvSpPr>
              <a:spLocks noChangeShapeType="1"/>
            </p:cNvSpPr>
            <p:nvPr/>
          </p:nvSpPr>
          <p:spPr bwMode="auto">
            <a:xfrm>
              <a:off x="3804" y="1814"/>
              <a:ext cx="73" cy="943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518" name="Line 22"/>
            <p:cNvSpPr>
              <a:spLocks noChangeShapeType="1"/>
            </p:cNvSpPr>
            <p:nvPr/>
          </p:nvSpPr>
          <p:spPr bwMode="auto">
            <a:xfrm>
              <a:off x="3401" y="1736"/>
              <a:ext cx="293" cy="3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519" name="Line 23"/>
            <p:cNvSpPr>
              <a:spLocks noChangeShapeType="1"/>
            </p:cNvSpPr>
            <p:nvPr/>
          </p:nvSpPr>
          <p:spPr bwMode="auto">
            <a:xfrm flipH="1">
              <a:off x="3512" y="2797"/>
              <a:ext cx="256" cy="235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520" name="Line 24"/>
            <p:cNvSpPr>
              <a:spLocks noChangeShapeType="1"/>
            </p:cNvSpPr>
            <p:nvPr/>
          </p:nvSpPr>
          <p:spPr bwMode="auto">
            <a:xfrm flipH="1">
              <a:off x="3583" y="2797"/>
              <a:ext cx="258" cy="274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521" name="Line 25"/>
            <p:cNvSpPr>
              <a:spLocks noChangeShapeType="1"/>
            </p:cNvSpPr>
            <p:nvPr/>
          </p:nvSpPr>
          <p:spPr bwMode="auto">
            <a:xfrm>
              <a:off x="3583" y="3071"/>
              <a:ext cx="111" cy="668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522" name="Line 26"/>
            <p:cNvSpPr>
              <a:spLocks noChangeShapeType="1"/>
            </p:cNvSpPr>
            <p:nvPr/>
          </p:nvSpPr>
          <p:spPr bwMode="auto">
            <a:xfrm>
              <a:off x="3512" y="3032"/>
              <a:ext cx="110" cy="668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523" name="Line 27"/>
            <p:cNvSpPr>
              <a:spLocks noChangeShapeType="1"/>
            </p:cNvSpPr>
            <p:nvPr/>
          </p:nvSpPr>
          <p:spPr bwMode="auto">
            <a:xfrm flipH="1" flipV="1">
              <a:off x="3219" y="3621"/>
              <a:ext cx="403" cy="11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524" name="Line 28"/>
            <p:cNvSpPr>
              <a:spLocks noChangeShapeType="1"/>
            </p:cNvSpPr>
            <p:nvPr/>
          </p:nvSpPr>
          <p:spPr bwMode="auto">
            <a:xfrm flipH="1" flipV="1">
              <a:off x="2669" y="3464"/>
              <a:ext cx="513" cy="15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525" name="Line 29"/>
            <p:cNvSpPr>
              <a:spLocks noChangeShapeType="1"/>
            </p:cNvSpPr>
            <p:nvPr/>
          </p:nvSpPr>
          <p:spPr bwMode="auto">
            <a:xfrm flipH="1" flipV="1">
              <a:off x="2450" y="3425"/>
              <a:ext cx="219" cy="3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526" name="Line 30"/>
            <p:cNvSpPr>
              <a:spLocks noChangeShapeType="1"/>
            </p:cNvSpPr>
            <p:nvPr/>
          </p:nvSpPr>
          <p:spPr bwMode="auto">
            <a:xfrm flipV="1">
              <a:off x="1608" y="3503"/>
              <a:ext cx="402" cy="197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527" name="Line 31"/>
            <p:cNvSpPr>
              <a:spLocks noChangeShapeType="1"/>
            </p:cNvSpPr>
            <p:nvPr/>
          </p:nvSpPr>
          <p:spPr bwMode="auto">
            <a:xfrm flipV="1">
              <a:off x="2047" y="3425"/>
              <a:ext cx="183" cy="78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528" name="Line 32"/>
            <p:cNvSpPr>
              <a:spLocks noChangeShapeType="1"/>
            </p:cNvSpPr>
            <p:nvPr/>
          </p:nvSpPr>
          <p:spPr bwMode="auto">
            <a:xfrm flipV="1">
              <a:off x="2266" y="3386"/>
              <a:ext cx="74" cy="3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529" name="Line 33"/>
            <p:cNvSpPr>
              <a:spLocks noChangeShapeType="1"/>
            </p:cNvSpPr>
            <p:nvPr/>
          </p:nvSpPr>
          <p:spPr bwMode="auto">
            <a:xfrm flipV="1">
              <a:off x="1571" y="3464"/>
              <a:ext cx="402" cy="197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530" name="Line 34"/>
            <p:cNvSpPr>
              <a:spLocks noChangeShapeType="1"/>
            </p:cNvSpPr>
            <p:nvPr/>
          </p:nvSpPr>
          <p:spPr bwMode="auto">
            <a:xfrm flipV="1">
              <a:off x="2010" y="3386"/>
              <a:ext cx="184" cy="78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531" name="Line 35"/>
            <p:cNvSpPr>
              <a:spLocks noChangeShapeType="1"/>
            </p:cNvSpPr>
            <p:nvPr/>
          </p:nvSpPr>
          <p:spPr bwMode="auto">
            <a:xfrm>
              <a:off x="2266" y="3345"/>
              <a:ext cx="37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532" name="Line 36"/>
            <p:cNvSpPr>
              <a:spLocks noChangeShapeType="1"/>
            </p:cNvSpPr>
            <p:nvPr/>
          </p:nvSpPr>
          <p:spPr bwMode="auto">
            <a:xfrm>
              <a:off x="1425" y="3229"/>
              <a:ext cx="7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533" name="Line 37"/>
            <p:cNvSpPr>
              <a:spLocks noChangeShapeType="1"/>
            </p:cNvSpPr>
            <p:nvPr/>
          </p:nvSpPr>
          <p:spPr bwMode="auto">
            <a:xfrm>
              <a:off x="1571" y="3229"/>
              <a:ext cx="291" cy="7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534" name="Line 38"/>
            <p:cNvSpPr>
              <a:spLocks noChangeShapeType="1"/>
            </p:cNvSpPr>
            <p:nvPr/>
          </p:nvSpPr>
          <p:spPr bwMode="auto">
            <a:xfrm>
              <a:off x="1937" y="3307"/>
              <a:ext cx="29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535" name="Line 39"/>
            <p:cNvSpPr>
              <a:spLocks noChangeShapeType="1"/>
            </p:cNvSpPr>
            <p:nvPr/>
          </p:nvSpPr>
          <p:spPr bwMode="auto">
            <a:xfrm flipH="1">
              <a:off x="3622" y="3739"/>
              <a:ext cx="72" cy="157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536" name="Line 40"/>
            <p:cNvSpPr>
              <a:spLocks noChangeShapeType="1"/>
            </p:cNvSpPr>
            <p:nvPr/>
          </p:nvSpPr>
          <p:spPr bwMode="auto">
            <a:xfrm flipH="1">
              <a:off x="3583" y="3739"/>
              <a:ext cx="39" cy="118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537" name="Line 41"/>
            <p:cNvSpPr>
              <a:spLocks noChangeShapeType="1"/>
            </p:cNvSpPr>
            <p:nvPr/>
          </p:nvSpPr>
          <p:spPr bwMode="auto">
            <a:xfrm flipV="1">
              <a:off x="2413" y="2992"/>
              <a:ext cx="184" cy="353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538" name="Line 46"/>
            <p:cNvSpPr>
              <a:spLocks noChangeShapeType="1"/>
            </p:cNvSpPr>
            <p:nvPr/>
          </p:nvSpPr>
          <p:spPr bwMode="auto">
            <a:xfrm flipV="1">
              <a:off x="2387" y="2970"/>
              <a:ext cx="184" cy="353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539" name="Line 47"/>
            <p:cNvSpPr>
              <a:spLocks noChangeShapeType="1"/>
            </p:cNvSpPr>
            <p:nvPr/>
          </p:nvSpPr>
          <p:spPr bwMode="auto">
            <a:xfrm flipV="1">
              <a:off x="2364" y="2936"/>
              <a:ext cx="184" cy="353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8" name="Rectangle 7"/>
          <p:cNvSpPr>
            <a:spLocks noChangeArrowheads="1"/>
          </p:cNvSpPr>
          <p:nvPr/>
        </p:nvSpPr>
        <p:spPr bwMode="auto">
          <a:xfrm>
            <a:off x="488950" y="847725"/>
            <a:ext cx="3833813" cy="1042988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3366CC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81643" tIns="40822" rIns="81643" bIns="40822" anchor="ctr"/>
          <a:lstStyle/>
          <a:p>
            <a:pPr eaLnBrk="0" hangingPunct="0">
              <a:defRPr/>
            </a:pPr>
            <a:r>
              <a:rPr lang="ru-RU" sz="1000" b="1">
                <a:solidFill>
                  <a:srgbClr val="3366CC"/>
                </a:solidFill>
              </a:rPr>
              <a:t>Общая протяженность трубопроводов </a:t>
            </a:r>
            <a:r>
              <a:rPr lang="ru-RU" sz="1000" b="1">
                <a:solidFill>
                  <a:srgbClr val="FFFFFF"/>
                </a:solidFill>
              </a:rPr>
              <a:t>              </a:t>
            </a:r>
            <a:r>
              <a:rPr lang="ru-RU" sz="1000" b="1">
                <a:solidFill>
                  <a:srgbClr val="3366CC"/>
                </a:solidFill>
              </a:rPr>
              <a:t>  8 554,2 км</a:t>
            </a:r>
          </a:p>
          <a:p>
            <a:pPr eaLnBrk="0" hangingPunct="0">
              <a:defRPr/>
            </a:pPr>
            <a:r>
              <a:rPr lang="ru-RU" sz="1000" b="1">
                <a:solidFill>
                  <a:srgbClr val="3366CC"/>
                </a:solidFill>
              </a:rPr>
              <a:t>ЛПУМГ                                                                                       13 </a:t>
            </a:r>
          </a:p>
          <a:p>
            <a:pPr eaLnBrk="0" hangingPunct="0">
              <a:defRPr/>
            </a:pPr>
            <a:r>
              <a:rPr lang="ru-RU" sz="1000" b="1">
                <a:solidFill>
                  <a:srgbClr val="3366CC"/>
                </a:solidFill>
              </a:rPr>
              <a:t>Компрессорные цеха</a:t>
            </a:r>
            <a:r>
              <a:rPr lang="ru-RU" sz="1000" b="1">
                <a:solidFill>
                  <a:srgbClr val="FFFFFF"/>
                </a:solidFill>
              </a:rPr>
              <a:t>                                                       </a:t>
            </a:r>
            <a:r>
              <a:rPr lang="ru-RU" sz="1000" b="1">
                <a:solidFill>
                  <a:srgbClr val="3366CC"/>
                </a:solidFill>
              </a:rPr>
              <a:t>18</a:t>
            </a:r>
          </a:p>
          <a:p>
            <a:pPr eaLnBrk="0" hangingPunct="0">
              <a:defRPr/>
            </a:pPr>
            <a:r>
              <a:rPr lang="ru-RU" sz="1000" b="1">
                <a:solidFill>
                  <a:srgbClr val="3366CC"/>
                </a:solidFill>
              </a:rPr>
              <a:t>Газоперекачивающие агрегаты                                 133</a:t>
            </a:r>
          </a:p>
          <a:p>
            <a:pPr eaLnBrk="0" hangingPunct="0">
              <a:defRPr/>
            </a:pPr>
            <a:r>
              <a:rPr lang="ru-RU" sz="1000" b="1">
                <a:solidFill>
                  <a:srgbClr val="3366CC"/>
                </a:solidFill>
              </a:rPr>
              <a:t>Блок ГРС                                                                                 285</a:t>
            </a:r>
          </a:p>
          <a:p>
            <a:pPr eaLnBrk="0" hangingPunct="0">
              <a:defRPr/>
            </a:pPr>
            <a:r>
              <a:rPr lang="ru-RU" sz="1000" b="1">
                <a:solidFill>
                  <a:srgbClr val="3366CC"/>
                </a:solidFill>
              </a:rPr>
              <a:t>Давления в эксплуатируемых МГ                           </a:t>
            </a:r>
            <a:r>
              <a:rPr lang="ru-RU" altLang="ru-RU" sz="1000" b="1">
                <a:solidFill>
                  <a:srgbClr val="3366CC"/>
                </a:solidFill>
              </a:rPr>
              <a:t>5,4/7,4</a:t>
            </a:r>
            <a:r>
              <a:rPr lang="ru-RU" sz="1000" b="1">
                <a:solidFill>
                  <a:srgbClr val="3366CC"/>
                </a:solidFill>
              </a:rPr>
              <a:t> МПа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2057400" y="4781550"/>
            <a:ext cx="7002463" cy="339725"/>
          </a:xfrm>
          <a:prstGeom prst="rect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+mj-lt"/>
                <a:cs typeface="Times New Roman" panose="02020603050405020304" pitchFamily="18" charset="0"/>
              </a:rPr>
              <a:t>55 лет МГ «Бухара-Урал»: история ПОЭМГ от начала и до наших дней</a:t>
            </a:r>
            <a:endParaRPr lang="ru-RU" dirty="0">
              <a:latin typeface="+mj-lt"/>
              <a:cs typeface="+mn-cs"/>
            </a:endParaRPr>
          </a:p>
        </p:txBody>
      </p:sp>
      <p:sp>
        <p:nvSpPr>
          <p:cNvPr id="106501" name="Заголовок 1"/>
          <p:cNvSpPr>
            <a:spLocks/>
          </p:cNvSpPr>
          <p:nvPr/>
        </p:nvSpPr>
        <p:spPr bwMode="auto">
          <a:xfrm>
            <a:off x="1692275" y="-292100"/>
            <a:ext cx="7451725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eaLnBrk="0" hangingPunct="0"/>
            <a:r>
              <a:rPr lang="ru-RU" altLang="ru-RU" sz="19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900" b="1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900" b="1">
                <a:latin typeface="Times New Roman" pitchFamily="18" charset="0"/>
                <a:cs typeface="Times New Roman" pitchFamily="18" charset="0"/>
              </a:rPr>
              <a:t>Газотранспортная система </a:t>
            </a:r>
            <a:br>
              <a:rPr lang="ru-RU" altLang="ru-RU" sz="1900" b="1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900" b="1">
                <a:latin typeface="Times New Roman" pitchFamily="18" charset="0"/>
                <a:cs typeface="Times New Roman" pitchFamily="18" charset="0"/>
              </a:rPr>
              <a:t>обслуживаемая ООО «Газпром трансгаз Екатеринбург»</a:t>
            </a:r>
            <a:endParaRPr lang="ru-RU" sz="19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92275" y="0"/>
            <a:ext cx="7451725" cy="792163"/>
          </a:xfrm>
        </p:spPr>
        <p:txBody>
          <a:bodyPr/>
          <a:lstStyle/>
          <a:p>
            <a:pPr algn="ctr"/>
            <a:r>
              <a:rPr lang="ru-RU" sz="1900" b="1" smtClean="0">
                <a:latin typeface="Times New Roman" pitchFamily="18" charset="0"/>
                <a:cs typeface="Times New Roman" pitchFamily="18" charset="0"/>
              </a:rPr>
              <a:t>Хроника важнейших событий</a:t>
            </a:r>
            <a:br>
              <a:rPr lang="ru-RU" sz="1900" b="1" smtClean="0">
                <a:latin typeface="Times New Roman" pitchFamily="18" charset="0"/>
                <a:cs typeface="Times New Roman" pitchFamily="18" charset="0"/>
              </a:rPr>
            </a:br>
            <a:endParaRPr lang="ru-RU" sz="19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546" name="Номер слайда 3"/>
          <p:cNvSpPr txBox="1">
            <a:spLocks/>
          </p:cNvSpPr>
          <p:nvPr/>
        </p:nvSpPr>
        <p:spPr bwMode="auto">
          <a:xfrm>
            <a:off x="204788" y="477202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15975"/>
            <a:fld id="{3604DED8-A46D-4870-B846-6EB6BC6846AE}" type="slidenum">
              <a:rPr lang="en-US" sz="1700" b="1"/>
              <a:pPr defTabSz="815975"/>
              <a:t>4</a:t>
            </a:fld>
            <a:endParaRPr lang="ru-RU" sz="1700" b="1"/>
          </a:p>
        </p:txBody>
      </p:sp>
      <p:sp>
        <p:nvSpPr>
          <p:cNvPr id="108547" name="Прямоугольник 1"/>
          <p:cNvSpPr>
            <a:spLocks noChangeArrowheads="1"/>
          </p:cNvSpPr>
          <p:nvPr/>
        </p:nvSpPr>
        <p:spPr bwMode="auto">
          <a:xfrm>
            <a:off x="109538" y="796925"/>
            <a:ext cx="8899525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43" tIns="40822" rIns="81643" bIns="40822">
            <a:spAutoFit/>
          </a:bodyPr>
          <a:lstStyle/>
          <a:p>
            <a:pPr algn="just"/>
            <a:r>
              <a:rPr lang="ru-RU" sz="1400" b="1">
                <a:latin typeface="Times New Roman" pitchFamily="18" charset="0"/>
                <a:cs typeface="Times New Roman" pitchFamily="18" charset="0"/>
              </a:rPr>
              <a:t>1961 год: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5 мая в Газлях был сварен первый стык на «нуле» будущего </a:t>
            </a: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газопровода «Бухара — Урал». 23 мая создана Дирекция строящегося </a:t>
            </a: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газопровода (ДСГ) «Бухара — Урал» в г. Кагане с отделениями в Челкаре </a:t>
            </a: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и Челябинске (Приказ Главного управления газовой промышленности при </a:t>
            </a: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Совете Министров СССР №123 от 23 мая 1961 г.).</a:t>
            </a:r>
          </a:p>
          <a:p>
            <a:pPr algn="just"/>
            <a:r>
              <a:rPr lang="ru-RU" sz="1400" b="1">
                <a:latin typeface="Times New Roman" pitchFamily="18" charset="0"/>
                <a:cs typeface="Times New Roman" pitchFamily="18" charset="0"/>
              </a:rPr>
              <a:t>1964 год: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 28 января в Свердловске образовано Управление магистральных </a:t>
            </a: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газопроводов (УМГ) «Бухара — Урал» (Приказ Государственного </a:t>
            </a: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Производственного комитета по газовой промышленности СССР №41 от </a:t>
            </a: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28 января 1964 г.).                                    29 января основан ПОЭМГ и ГРС. </a:t>
            </a: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                                                              Газопровод «Газли — Свердловск» протяженностью 2100 км </a:t>
            </a: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                                                       был сдан на год раньше запланированного срока, и МГ «Бухара — Урал» </a:t>
            </a: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                                                       заработала на всем протяжении. Общая протяженность газопровода составила </a:t>
            </a: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                                                       4464 км. Плановая производительность головного участка — 68 млн кубометров </a:t>
            </a: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</a:p>
          <a:p>
            <a:pPr algn="just"/>
            <a:r>
              <a:rPr lang="ru-RU" sz="1400" b="1">
                <a:latin typeface="Times New Roman" pitchFamily="18" charset="0"/>
                <a:cs typeface="Times New Roman" pitchFamily="18" charset="0"/>
              </a:rPr>
              <a:t>                                                       1966 год: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 введены в эксплуатацию 15 компрессорных станций. Протяженность </a:t>
            </a: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                                                       линейной части газопровода достигла 5800 км. В магистральную систему «Бухара </a:t>
            </a: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                                                       — Урал» по газопроводу «Игрим — Серов — Нижний Тагил» подан газ из </a:t>
            </a: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                                                       тюменских месторождений. </a:t>
            </a:r>
          </a:p>
        </p:txBody>
      </p:sp>
      <p:pic>
        <p:nvPicPr>
          <p:cNvPr id="6" name="Рисунок 5" descr="http://wh.utg.ru/upload/medialibrary/646/646cffd2e85870163033044c549cf88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5838" y="866775"/>
            <a:ext cx="2784475" cy="1658938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141538" y="4803775"/>
            <a:ext cx="7002462" cy="346075"/>
          </a:xfrm>
          <a:prstGeom prst="rect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+mj-lt"/>
                <a:cs typeface="Times New Roman" panose="02020603050405020304" pitchFamily="18" charset="0"/>
              </a:rPr>
              <a:t>55 лет МГ «Бухара-Урал»: история ПОЭМГ от начала и до наших дней</a:t>
            </a:r>
            <a:endParaRPr lang="ru-RU" dirty="0">
              <a:latin typeface="+mj-lt"/>
              <a:cs typeface="+mn-cs"/>
            </a:endParaRPr>
          </a:p>
        </p:txBody>
      </p:sp>
      <p:pic>
        <p:nvPicPr>
          <p:cNvPr id="3074" name="Picture 2" descr="C:\Users\Pivashov_A_S\Desktop\Монтажники за работо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788" y="2987675"/>
            <a:ext cx="2305050" cy="1647825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Заголовок 1"/>
          <p:cNvSpPr>
            <a:spLocks noGrp="1"/>
          </p:cNvSpPr>
          <p:nvPr>
            <p:ph type="title"/>
          </p:nvPr>
        </p:nvSpPr>
        <p:spPr>
          <a:xfrm>
            <a:off x="1692275" y="93663"/>
            <a:ext cx="7451725" cy="792162"/>
          </a:xfrm>
        </p:spPr>
        <p:txBody>
          <a:bodyPr/>
          <a:lstStyle/>
          <a:p>
            <a:pPr algn="ctr"/>
            <a:r>
              <a:rPr lang="ru-RU" sz="1900" b="1" smtClean="0">
                <a:latin typeface="Times New Roman" pitchFamily="18" charset="0"/>
                <a:cs typeface="Times New Roman" pitchFamily="18" charset="0"/>
              </a:rPr>
              <a:t>Хроника важнейших событий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mtClean="0">
                <a:latin typeface="Times New Roman" pitchFamily="18" charset="0"/>
                <a:cs typeface="Times New Roman" pitchFamily="18" charset="0"/>
              </a:rPr>
            </a:b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594" name="Номер слайда 3"/>
          <p:cNvSpPr txBox="1">
            <a:spLocks/>
          </p:cNvSpPr>
          <p:nvPr/>
        </p:nvSpPr>
        <p:spPr bwMode="auto">
          <a:xfrm>
            <a:off x="204788" y="477202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15975"/>
            <a:fld id="{5EC09F06-B8A5-47A0-B9A6-F9C91F775D72}" type="slidenum">
              <a:rPr lang="en-US" sz="1700" b="1"/>
              <a:pPr defTabSz="815975"/>
              <a:t>5</a:t>
            </a:fld>
            <a:endParaRPr lang="ru-RU" sz="1700" b="1"/>
          </a:p>
        </p:txBody>
      </p:sp>
      <p:sp>
        <p:nvSpPr>
          <p:cNvPr id="110595" name="Прямоугольник 1"/>
          <p:cNvSpPr>
            <a:spLocks noChangeArrowheads="1"/>
          </p:cNvSpPr>
          <p:nvPr/>
        </p:nvSpPr>
        <p:spPr bwMode="auto">
          <a:xfrm>
            <a:off x="95250" y="885825"/>
            <a:ext cx="8974138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43" tIns="40822" rIns="81643" bIns="40822">
            <a:spAutoFit/>
          </a:bodyPr>
          <a:lstStyle/>
          <a:p>
            <a:pPr algn="just"/>
            <a:r>
              <a:rPr lang="ru-RU" sz="1400" b="1">
                <a:latin typeface="Times New Roman" pitchFamily="18" charset="0"/>
                <a:cs typeface="Times New Roman" pitchFamily="18" charset="0"/>
              </a:rPr>
              <a:t>1972 год: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 окончено строительство радиорелейной линии связи газопровода </a:t>
            </a: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«Бухара — Урал».</a:t>
            </a:r>
          </a:p>
          <a:p>
            <a:pPr algn="just"/>
            <a:r>
              <a:rPr lang="ru-RU" sz="1400" b="1">
                <a:latin typeface="Times New Roman" pitchFamily="18" charset="0"/>
                <a:cs typeface="Times New Roman" pitchFamily="18" charset="0"/>
              </a:rPr>
              <a:t>1973 год: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 Управление магистральных газопроводов «Бухара — Урал» </a:t>
            </a: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преобразовано в Производственное объединение по транспортировке, добыче </a:t>
            </a: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и поставке газа «Уралтрансгаз» (Приказ Министерства газовой </a:t>
            </a: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промышленности СССР №294-орг от 14 декабря 1973 года).</a:t>
            </a:r>
          </a:p>
          <a:p>
            <a:pPr algn="just"/>
            <a:r>
              <a:rPr lang="ru-RU" sz="1400" b="1">
                <a:latin typeface="Times New Roman" pitchFamily="18" charset="0"/>
                <a:cs typeface="Times New Roman" pitchFamily="18" charset="0"/>
              </a:rPr>
              <a:t>1979 год: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 окончено строительство Саракташской КС. Окончено строительство </a:t>
            </a: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газопровода «Уренгой — Челябинск». В связи с приходом северного газа для </a:t>
            </a: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увеличения пропускной способности за три месяца построена третья нитка </a:t>
            </a: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газопровода «Бухара — Урал» на участке «Долгодеревенское — Красногорский». Окончено строительство Долгодеревенской КС.</a:t>
            </a:r>
          </a:p>
          <a:p>
            <a:pPr algn="just"/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7400" y="4781550"/>
            <a:ext cx="7002463" cy="339725"/>
          </a:xfrm>
          <a:prstGeom prst="rect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+mj-lt"/>
                <a:cs typeface="Times New Roman" panose="02020603050405020304" pitchFamily="18" charset="0"/>
              </a:rPr>
              <a:t>55 лет МГ «Бухара-Урал»: история ПОЭМГ от начала и до наших дней</a:t>
            </a:r>
            <a:endParaRPr lang="ru-RU" dirty="0">
              <a:latin typeface="+mj-lt"/>
              <a:cs typeface="+mn-cs"/>
            </a:endParaRPr>
          </a:p>
        </p:txBody>
      </p:sp>
      <p:pic>
        <p:nvPicPr>
          <p:cNvPr id="4098" name="Picture 2" descr="C:\Users\Pivashov_A_S\Desktop\Начало строительства газопровода Бухара-Ура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9675" y="885825"/>
            <a:ext cx="2760663" cy="1985963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4099" name="Picture 3" descr="C:\Users\Pivashov_A_S\Desktop\На Бухару!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688" y="3306763"/>
            <a:ext cx="1890712" cy="1343025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4100" name="Picture 4" descr="C:\Users\Pivashov_A_S\Desktop\Строительство Бухары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41550" y="3146425"/>
            <a:ext cx="2092325" cy="1503363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4101" name="Picture 5" descr="C:\Users\Pivashov_A_S\Desktop\Зимними дорогами...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56125" y="3146425"/>
            <a:ext cx="2111375" cy="1503363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4102" name="Picture 6" descr="C:\Users\Pivashov_A_S\Desktop\С каждым днем газопровод приближался к Свердловску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96100" y="3146425"/>
            <a:ext cx="2095500" cy="1497013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Заголовок 1"/>
          <p:cNvSpPr>
            <a:spLocks noGrp="1"/>
          </p:cNvSpPr>
          <p:nvPr>
            <p:ph type="title"/>
          </p:nvPr>
        </p:nvSpPr>
        <p:spPr>
          <a:xfrm>
            <a:off x="1692275" y="0"/>
            <a:ext cx="7451725" cy="792163"/>
          </a:xfrm>
        </p:spPr>
        <p:txBody>
          <a:bodyPr/>
          <a:lstStyle/>
          <a:p>
            <a:pPr algn="ctr"/>
            <a:r>
              <a:rPr lang="ru-RU" sz="1900" b="1" smtClean="0">
                <a:latin typeface="Times New Roman" pitchFamily="18" charset="0"/>
                <a:cs typeface="Times New Roman" pitchFamily="18" charset="0"/>
              </a:rPr>
              <a:t>Наиболее значимые производственные достижения</a:t>
            </a:r>
            <a:br>
              <a:rPr lang="ru-RU" sz="1900" b="1" smtClean="0">
                <a:latin typeface="Times New Roman" pitchFamily="18" charset="0"/>
                <a:cs typeface="Times New Roman" pitchFamily="18" charset="0"/>
              </a:rPr>
            </a:br>
            <a:endParaRPr lang="ru-RU" sz="19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690" name="Номер слайда 3"/>
          <p:cNvSpPr txBox="1">
            <a:spLocks/>
          </p:cNvSpPr>
          <p:nvPr/>
        </p:nvSpPr>
        <p:spPr bwMode="auto">
          <a:xfrm>
            <a:off x="204788" y="477202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15975"/>
            <a:fld id="{30D398AC-B6F6-42E2-ACD4-C77FBEC6EC6F}" type="slidenum">
              <a:rPr lang="en-US" sz="1700" b="1"/>
              <a:pPr defTabSz="815975"/>
              <a:t>6</a:t>
            </a:fld>
            <a:endParaRPr lang="ru-RU" sz="1700" b="1"/>
          </a:p>
        </p:txBody>
      </p:sp>
      <p:sp>
        <p:nvSpPr>
          <p:cNvPr id="114691" name="Прямоугольник 2"/>
          <p:cNvSpPr>
            <a:spLocks noChangeArrowheads="1"/>
          </p:cNvSpPr>
          <p:nvPr/>
        </p:nvSpPr>
        <p:spPr bwMode="auto">
          <a:xfrm>
            <a:off x="131763" y="971550"/>
            <a:ext cx="8928100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latin typeface="Times New Roman" pitchFamily="18" charset="0"/>
                <a:cs typeface="Times New Roman" pitchFamily="18" charset="0"/>
              </a:rPr>
              <a:t>В течении 70-х – 80-х годов наше предприятие производило самый большой по </a:t>
            </a:r>
          </a:p>
          <a:p>
            <a:r>
              <a:rPr lang="ru-RU" altLang="ru-RU">
                <a:latin typeface="Times New Roman" pitchFamily="18" charset="0"/>
                <a:cs typeface="Times New Roman" pitchFamily="18" charset="0"/>
              </a:rPr>
              <a:t>«Газпрому» объем ремонтных работ – около 200 км в год.</a:t>
            </a:r>
          </a:p>
          <a:p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                                                 Большой опыт в выполнении  ремонтных работ применен специалистами ПОЭМГ     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                                                 нашего предприятия  при разработке инструкции  ОАО «Газпром» по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                                                 огневым работам.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057400" y="4781550"/>
            <a:ext cx="7002463" cy="339725"/>
          </a:xfrm>
          <a:prstGeom prst="rect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+mj-lt"/>
                <a:cs typeface="Times New Roman" panose="02020603050405020304" pitchFamily="18" charset="0"/>
              </a:rPr>
              <a:t>55 лет МГ «Бухара-Урал»: история ПОЭМГ от начала и до наших дней</a:t>
            </a:r>
            <a:endParaRPr lang="ru-RU" dirty="0">
              <a:latin typeface="+mj-lt"/>
              <a:cs typeface="+mn-cs"/>
            </a:endParaRPr>
          </a:p>
        </p:txBody>
      </p:sp>
      <p:pic>
        <p:nvPicPr>
          <p:cNvPr id="1027" name="Picture 3" descr="C:\Users\Pivashov_A_S\Desktop\img1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188" y="1570038"/>
            <a:ext cx="2127250" cy="2940050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16" name="Рисунок 15" descr="http://wh.utg.ru/upload/medialibrary/cdf/cdf269060775ec5e0656ab6f24122a5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24100" y="1581150"/>
            <a:ext cx="2566988" cy="1533525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C:\Users\Pivashov_A_S\Desktop\img16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34250" y="895350"/>
            <a:ext cx="1682750" cy="2443163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4" name="Picture 5" descr="C:\Users\Pivashov_A_S\Desktop\img16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80000" y="3846513"/>
            <a:ext cx="3898900" cy="798512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5" name="Picture 6" descr="C:\Users\Pivashov_A_S\Desktop\_MG_376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92688" y="1830388"/>
            <a:ext cx="2260600" cy="1508125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Заголовок 1"/>
          <p:cNvSpPr>
            <a:spLocks noGrp="1"/>
          </p:cNvSpPr>
          <p:nvPr>
            <p:ph type="title"/>
          </p:nvPr>
        </p:nvSpPr>
        <p:spPr>
          <a:xfrm>
            <a:off x="1692275" y="0"/>
            <a:ext cx="7451725" cy="792163"/>
          </a:xfrm>
        </p:spPr>
        <p:txBody>
          <a:bodyPr/>
          <a:lstStyle/>
          <a:p>
            <a:pPr algn="ctr"/>
            <a:r>
              <a:rPr lang="ru-RU" sz="1900" b="1" smtClean="0">
                <a:latin typeface="Times New Roman" pitchFamily="18" charset="0"/>
                <a:cs typeface="Times New Roman" pitchFamily="18" charset="0"/>
              </a:rPr>
              <a:t>Наиболее значимые производственные достижения</a:t>
            </a:r>
            <a:br>
              <a:rPr lang="ru-RU" sz="1900" b="1" smtClean="0">
                <a:latin typeface="Times New Roman" pitchFamily="18" charset="0"/>
                <a:cs typeface="Times New Roman" pitchFamily="18" charset="0"/>
              </a:rPr>
            </a:br>
            <a:endParaRPr lang="ru-RU" sz="19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738" name="Номер слайда 3"/>
          <p:cNvSpPr txBox="1">
            <a:spLocks/>
          </p:cNvSpPr>
          <p:nvPr/>
        </p:nvSpPr>
        <p:spPr bwMode="auto">
          <a:xfrm>
            <a:off x="204788" y="477202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15975"/>
            <a:fld id="{47B0500E-6D5B-40C5-A7C2-B3FE8885791D}" type="slidenum">
              <a:rPr lang="en-US" sz="1700" b="1"/>
              <a:pPr defTabSz="815975"/>
              <a:t>7</a:t>
            </a:fld>
            <a:endParaRPr lang="ru-RU" sz="1700" b="1"/>
          </a:p>
        </p:txBody>
      </p:sp>
      <p:sp>
        <p:nvSpPr>
          <p:cNvPr id="116739" name="Прямоугольник 5"/>
          <p:cNvSpPr>
            <a:spLocks noChangeArrowheads="1"/>
          </p:cNvSpPr>
          <p:nvPr/>
        </p:nvSpPr>
        <p:spPr bwMode="auto">
          <a:xfrm>
            <a:off x="128588" y="803275"/>
            <a:ext cx="8912225" cy="365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43" tIns="40822" rIns="81643" bIns="40822">
            <a:spAutoFit/>
          </a:bodyPr>
          <a:lstStyle/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По решению ОАО «Газпром» в середине 90-х годов ПОЭМГ и ГРС поручено организовать работы по переизоляции труб, выбору импортного заводского оборудования для завода. С 1998 года впервые в                   ОАО «Газпром» после капитального ремонта трубы повторного применения направляли для изоляции на Копейский завод изоляции труб (КЗИТ), после чего успешно применяли для ремонтных работ.</a:t>
            </a:r>
          </a:p>
          <a:p>
            <a:pPr algn="just"/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                                             Одни из первых в «Газпроме» начали внедрять и применять </a:t>
            </a: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                                             технологию ремонта магистральных газопроводов с </a:t>
            </a: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                                             применением стальных сварных муфт, позволяющую </a:t>
            </a: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                                             выполнять ремонт без остановки транспорта газа.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57400" y="4781550"/>
            <a:ext cx="7002463" cy="339725"/>
          </a:xfrm>
          <a:prstGeom prst="rect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+mj-lt"/>
                <a:cs typeface="Times New Roman" panose="02020603050405020304" pitchFamily="18" charset="0"/>
              </a:rPr>
              <a:t>55 лет МГ «Бухара-Урал»: история ПОЭМГ от начала и до наших дней</a:t>
            </a:r>
            <a:endParaRPr lang="ru-RU" dirty="0">
              <a:latin typeface="+mj-lt"/>
              <a:cs typeface="+mn-cs"/>
            </a:endParaRPr>
          </a:p>
        </p:txBody>
      </p:sp>
      <p:pic>
        <p:nvPicPr>
          <p:cNvPr id="11" name="Picture 4" descr="Дробемет"/>
          <p:cNvPicPr>
            <a:picLocks noChangeAspect="1" noChangeArrowheads="1"/>
          </p:cNvPicPr>
          <p:nvPr/>
        </p:nvPicPr>
        <p:blipFill>
          <a:blip r:embed="rId3"/>
          <a:srcRect t="19296"/>
          <a:stretch>
            <a:fillRect/>
          </a:stretch>
        </p:blipFill>
        <p:spPr bwMode="auto">
          <a:xfrm>
            <a:off x="209550" y="1801813"/>
            <a:ext cx="2905125" cy="1533525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2" name="Рисунок 2" descr="Цех изоляции    085 .JPG"/>
          <p:cNvPicPr>
            <a:picLocks noChangeAspect="1"/>
          </p:cNvPicPr>
          <p:nvPr/>
        </p:nvPicPr>
        <p:blipFill>
          <a:blip r:embed="rId4"/>
          <a:srcRect l="14844" t="18488"/>
          <a:stretch>
            <a:fillRect/>
          </a:stretch>
        </p:blipFill>
        <p:spPr bwMode="auto">
          <a:xfrm>
            <a:off x="3260725" y="1781175"/>
            <a:ext cx="3408363" cy="1555750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3" name="Picture 14" descr="Trub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18313" y="1793875"/>
            <a:ext cx="2106612" cy="1533525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2050" name="Picture 2" descr="C:\Users\Pivashov_A_S\Desktop\м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3424238"/>
            <a:ext cx="1974850" cy="1263650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2051" name="Picture 3" descr="C:\Users\Pivashov_A_S\Desktop\P101007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3200" y="3424238"/>
            <a:ext cx="1893888" cy="1254125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Заголовок 1"/>
          <p:cNvSpPr>
            <a:spLocks noGrp="1"/>
          </p:cNvSpPr>
          <p:nvPr>
            <p:ph type="title"/>
          </p:nvPr>
        </p:nvSpPr>
        <p:spPr>
          <a:xfrm>
            <a:off x="1692275" y="0"/>
            <a:ext cx="7451725" cy="512763"/>
          </a:xfrm>
        </p:spPr>
        <p:txBody>
          <a:bodyPr/>
          <a:lstStyle/>
          <a:p>
            <a:pPr algn="ctr"/>
            <a:r>
              <a:rPr lang="ru-RU" sz="1900" b="1" smtClean="0">
                <a:latin typeface="Times New Roman" pitchFamily="18" charset="0"/>
                <a:cs typeface="Times New Roman" pitchFamily="18" charset="0"/>
              </a:rPr>
              <a:t>Наиболее значимые производственные достижения</a:t>
            </a:r>
          </a:p>
        </p:txBody>
      </p:sp>
      <p:sp>
        <p:nvSpPr>
          <p:cNvPr id="118786" name="Номер слайда 3"/>
          <p:cNvSpPr txBox="1">
            <a:spLocks/>
          </p:cNvSpPr>
          <p:nvPr/>
        </p:nvSpPr>
        <p:spPr bwMode="auto">
          <a:xfrm>
            <a:off x="204788" y="477202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15975"/>
            <a:fld id="{976BCAC6-FB98-495C-B24B-C5E18FEC26E6}" type="slidenum">
              <a:rPr lang="en-US" sz="1700" b="1"/>
              <a:pPr defTabSz="815975"/>
              <a:t>8</a:t>
            </a:fld>
            <a:endParaRPr lang="ru-RU" sz="1700" b="1"/>
          </a:p>
        </p:txBody>
      </p:sp>
      <p:sp>
        <p:nvSpPr>
          <p:cNvPr id="10" name="Прямоугольник 9"/>
          <p:cNvSpPr/>
          <p:nvPr/>
        </p:nvSpPr>
        <p:spPr>
          <a:xfrm>
            <a:off x="2057400" y="4781550"/>
            <a:ext cx="7002463" cy="339725"/>
          </a:xfrm>
          <a:prstGeom prst="rect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+mj-lt"/>
                <a:cs typeface="Times New Roman" panose="02020603050405020304" pitchFamily="18" charset="0"/>
              </a:rPr>
              <a:t>55 лет МГ «Бухара-Урал»: история ПОЭМГ от начала и до наших дней</a:t>
            </a:r>
            <a:endParaRPr lang="ru-RU" dirty="0">
              <a:latin typeface="+mj-lt"/>
              <a:cs typeface="+mn-cs"/>
            </a:endParaRPr>
          </a:p>
        </p:txBody>
      </p:sp>
      <p:pic>
        <p:nvPicPr>
          <p:cNvPr id="5122" name="Picture 2" descr="C:\Users\Pivashov_A_S\Desktop\УАВР-2-капремонт Союза-АЛПУ2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" y="892175"/>
            <a:ext cx="2468563" cy="1824038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5124" name="Picture 4" descr="C:\Users\Pivashov_A_S\Desktop\20190419_1647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8750" y="2792413"/>
            <a:ext cx="2468563" cy="1798637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5125" name="Picture 5" descr="C:\Users\Pivashov_A_S\Desktop\tgufa-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92888" y="2792413"/>
            <a:ext cx="2366962" cy="1774825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1026" name="Рисунок 1" descr="image0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8175" y="2797175"/>
            <a:ext cx="3227388" cy="1824038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118792" name="Прямоугольник 5"/>
          <p:cNvSpPr>
            <a:spLocks noChangeArrowheads="1"/>
          </p:cNvSpPr>
          <p:nvPr/>
        </p:nvSpPr>
        <p:spPr bwMode="auto">
          <a:xfrm>
            <a:off x="3363913" y="981075"/>
            <a:ext cx="560228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43" tIns="40822" rIns="81643" bIns="40822">
            <a:spAutoFit/>
          </a:bodyPr>
          <a:lstStyle/>
          <a:p>
            <a:pPr algn="just"/>
            <a:r>
              <a:rPr lang="ru-RU" sz="1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>
              <a:buFontTx/>
              <a:buChar char="•"/>
            </a:pPr>
            <a:r>
              <a:rPr lang="ru-RU" sz="1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 1997 года проводится подготовка газопроводов к ВТД</a:t>
            </a:r>
          </a:p>
          <a:p>
            <a:pPr algn="just"/>
            <a:endParaRPr lang="ru-RU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•"/>
            </a:pPr>
            <a:r>
              <a:rPr lang="ru-RU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с 2001 года применяются временные камеры запуска и приема очистных устройств и снарядов-дефектоскопов</a:t>
            </a:r>
          </a:p>
          <a:p>
            <a:pPr algn="just"/>
            <a:endParaRPr lang="ru-RU" sz="14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Заголовок 1"/>
          <p:cNvSpPr>
            <a:spLocks noGrp="1"/>
          </p:cNvSpPr>
          <p:nvPr>
            <p:ph type="title"/>
          </p:nvPr>
        </p:nvSpPr>
        <p:spPr>
          <a:xfrm>
            <a:off x="1692275" y="0"/>
            <a:ext cx="7451725" cy="792163"/>
          </a:xfrm>
        </p:spPr>
        <p:txBody>
          <a:bodyPr/>
          <a:lstStyle/>
          <a:p>
            <a:pPr algn="ctr"/>
            <a:r>
              <a:rPr lang="ru-RU" sz="1900" b="1" smtClean="0">
                <a:latin typeface="Times New Roman" pitchFamily="18" charset="0"/>
                <a:cs typeface="Times New Roman" pitchFamily="18" charset="0"/>
              </a:rPr>
              <a:t>Наиболее значимые производственные достижения</a:t>
            </a:r>
            <a:br>
              <a:rPr lang="ru-RU" sz="1900" b="1" smtClean="0">
                <a:latin typeface="Times New Roman" pitchFamily="18" charset="0"/>
                <a:cs typeface="Times New Roman" pitchFamily="18" charset="0"/>
              </a:rPr>
            </a:br>
            <a:endParaRPr lang="ru-RU" sz="19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834" name="Номер слайда 3"/>
          <p:cNvSpPr txBox="1">
            <a:spLocks/>
          </p:cNvSpPr>
          <p:nvPr/>
        </p:nvSpPr>
        <p:spPr bwMode="auto">
          <a:xfrm>
            <a:off x="204788" y="477202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15975"/>
            <a:fld id="{59894FD1-5288-4D77-917B-1B433D85CD59}" type="slidenum">
              <a:rPr lang="en-US" sz="1700" b="1">
                <a:solidFill>
                  <a:srgbClr val="FFFFFF"/>
                </a:solidFill>
              </a:rPr>
              <a:pPr defTabSz="815975"/>
              <a:t>9</a:t>
            </a:fld>
            <a:endParaRPr lang="ru-RU" sz="1700" b="1">
              <a:solidFill>
                <a:srgbClr val="FFFFFF"/>
              </a:solidFill>
            </a:endParaRPr>
          </a:p>
        </p:txBody>
      </p:sp>
      <p:sp>
        <p:nvSpPr>
          <p:cNvPr id="120835" name="Прямоугольник 5"/>
          <p:cNvSpPr>
            <a:spLocks noChangeArrowheads="1"/>
          </p:cNvSpPr>
          <p:nvPr/>
        </p:nvSpPr>
        <p:spPr bwMode="auto">
          <a:xfrm>
            <a:off x="2500313" y="876300"/>
            <a:ext cx="4121150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43" tIns="40822" rIns="81643" bIns="40822">
            <a:spAutoFit/>
          </a:bodyPr>
          <a:lstStyle/>
          <a:p>
            <a:pPr algn="just"/>
            <a:r>
              <a:rPr lang="ru-RU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/>
            <a:r>
              <a:rPr lang="ru-RU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>
              <a:buFontTx/>
              <a:buChar char="•"/>
            </a:pPr>
            <a:r>
              <a:rPr lang="ru-RU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Внедрена новая техника и технология при замене ЛК Ду1000 без прекращения транспорта газа с использованием оборудования фирмы «</a:t>
            </a:r>
            <a:r>
              <a: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T.D.Williamson</a:t>
            </a:r>
            <a:r>
              <a:rPr lang="ru-RU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/>
            <a:endParaRPr lang="ru-RU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•"/>
            </a:pPr>
            <a:r>
              <a:rPr lang="ru-RU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Внедрена установка индукционного нагрева (УИН). разработанная по НИОКР, для обеспечения нагрева свариваемых поверхностей трубы и фитинга при врезках под давлением </a:t>
            </a:r>
          </a:p>
        </p:txBody>
      </p:sp>
      <p:sp>
        <p:nvSpPr>
          <p:cNvPr id="120836" name="Прямоугольник 9"/>
          <p:cNvSpPr>
            <a:spLocks noChangeArrowheads="1"/>
          </p:cNvSpPr>
          <p:nvPr/>
        </p:nvSpPr>
        <p:spPr bwMode="auto">
          <a:xfrm>
            <a:off x="2057400" y="4781550"/>
            <a:ext cx="7002463" cy="339725"/>
          </a:xfrm>
          <a:prstGeom prst="rect">
            <a:avLst/>
          </a:prstGeom>
          <a:solidFill>
            <a:srgbClr val="3399FF"/>
          </a:solidFill>
          <a:ln w="9525">
            <a:solidFill>
              <a:srgbClr val="3399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FFFF"/>
                </a:solidFill>
                <a:cs typeface="Times New Roman" pitchFamily="18" charset="0"/>
              </a:rPr>
              <a:t>55 лет МГ «Бухара-Урал»: история ПОЭМГ от начала и до наших дней</a:t>
            </a:r>
            <a:endParaRPr lang="ru-RU">
              <a:solidFill>
                <a:srgbClr val="FFFFFF"/>
              </a:solidFill>
            </a:endParaRPr>
          </a:p>
        </p:txBody>
      </p:sp>
      <p:pic>
        <p:nvPicPr>
          <p:cNvPr id="6146" name="Picture 2" descr="C:\Users\Pivashov_A_S\Desktop\дубль 99 065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1463" y="923925"/>
            <a:ext cx="2392362" cy="3678238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6147" name="Picture 3" descr="C:\Users\Pivashov_A_S\Desktop\дубль 99 185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775" y="923925"/>
            <a:ext cx="2395538" cy="3675063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Специальное оформление">
  <a:themeElements>
    <a:clrScheme name="5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Специальное оформление">
  <a:themeElements>
    <a:clrScheme name="6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6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Специальное оформление">
  <a:themeElements>
    <a:clrScheme name="7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7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Специальное оформление">
  <a:themeElements>
    <a:clrScheme name="8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8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Специальное оформление">
  <a:themeElements>
    <a:clrScheme name="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Специальное оформление">
  <a:themeElements>
    <a:clrScheme name="2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24793</TotalTime>
  <Words>947</Words>
  <Application>Microsoft Office PowerPoint</Application>
  <PresentationFormat>Экран (16:9)</PresentationFormat>
  <Paragraphs>161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32</vt:i4>
      </vt:variant>
      <vt:variant>
        <vt:lpstr>Заголовки слайдов</vt:lpstr>
      </vt:variant>
      <vt:variant>
        <vt:i4>16</vt:i4>
      </vt:variant>
    </vt:vector>
  </HeadingPairs>
  <TitlesOfParts>
    <vt:vector size="52" baseType="lpstr">
      <vt:lpstr>Arial Narrow</vt:lpstr>
      <vt:lpstr>Arial</vt:lpstr>
      <vt:lpstr>Times New Roman</vt:lpstr>
      <vt:lpstr>Tahoma</vt:lpstr>
      <vt:lpstr>3_Специальное оформление</vt:lpstr>
      <vt:lpstr>4_Специальное оформление</vt:lpstr>
      <vt:lpstr>5_Специальное оформление</vt:lpstr>
      <vt:lpstr>6_Специальное оформление</vt:lpstr>
      <vt:lpstr>7_Специальное оформление</vt:lpstr>
      <vt:lpstr>8_Специальное оформление</vt:lpstr>
      <vt:lpstr>9_Специальное оформление</vt:lpstr>
      <vt:lpstr>2_Специальное оформление</vt:lpstr>
      <vt:lpstr>3_Специальное оформление</vt:lpstr>
      <vt:lpstr>3_Специальное оформление</vt:lpstr>
      <vt:lpstr>3_Специальное оформление</vt:lpstr>
      <vt:lpstr>3_Специальное оформление</vt:lpstr>
      <vt:lpstr>3_Специальное оформление</vt:lpstr>
      <vt:lpstr>3_Специальное оформление</vt:lpstr>
      <vt:lpstr>3_Специальное оформление</vt:lpstr>
      <vt:lpstr>3_Специальное оформление</vt:lpstr>
      <vt:lpstr>3_Специальное оформление</vt:lpstr>
      <vt:lpstr>3_Специальное оформление</vt:lpstr>
      <vt:lpstr>3_Специальное оформление</vt:lpstr>
      <vt:lpstr>4_Специальное оформление</vt:lpstr>
      <vt:lpstr>5_Специальное оформление</vt:lpstr>
      <vt:lpstr>9_Специальное оформление</vt:lpstr>
      <vt:lpstr>9_Специальное оформление</vt:lpstr>
      <vt:lpstr>9_Специальное оформление</vt:lpstr>
      <vt:lpstr>9_Специальное оформление</vt:lpstr>
      <vt:lpstr>9_Специальное оформление</vt:lpstr>
      <vt:lpstr>9_Специальное оформление</vt:lpstr>
      <vt:lpstr>9_Специальное оформление</vt:lpstr>
      <vt:lpstr>9_Специальное оформление</vt:lpstr>
      <vt:lpstr>9_Специальное оформление</vt:lpstr>
      <vt:lpstr>9_Специальное оформление</vt:lpstr>
      <vt:lpstr>9_Специальное оформление</vt:lpstr>
      <vt:lpstr>Слайд 1</vt:lpstr>
      <vt:lpstr> ООО «Газпром трансгаз Екатеринбург» в Группе Газпром</vt:lpstr>
      <vt:lpstr>Слайд 3</vt:lpstr>
      <vt:lpstr>Хроника важнейших событий </vt:lpstr>
      <vt:lpstr>Хроника важнейших событий </vt:lpstr>
      <vt:lpstr>Наиболее значимые производственные достижения </vt:lpstr>
      <vt:lpstr>Наиболее значимые производственные достижения </vt:lpstr>
      <vt:lpstr>Наиболее значимые производственные достижения</vt:lpstr>
      <vt:lpstr>Наиболее значимые производственные достижения </vt:lpstr>
      <vt:lpstr>Наиболее значимые производственные достижения </vt:lpstr>
      <vt:lpstr>Наиболее значимые производственные достижения </vt:lpstr>
      <vt:lpstr>Наиболее значимые производственные достижения </vt:lpstr>
      <vt:lpstr>Текущая деятельность ПОЭМГ </vt:lpstr>
      <vt:lpstr>  Наши Ветераны </vt:lpstr>
      <vt:lpstr>Традиции ПОЭМГ ООО «Газпром трансгаз Екатеринбург»</vt:lpstr>
      <vt:lpstr>Слайд 16</vt:lpstr>
    </vt:vector>
  </TitlesOfParts>
  <Company>Typo Graphic Design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 о результатах производственно-хозяйственной деятельности за 2012 год</dc:title>
  <dc:creator>Pirit</dc:creator>
  <cp:lastModifiedBy>123</cp:lastModifiedBy>
  <cp:revision>1441</cp:revision>
  <cp:lastPrinted>2018-01-15T04:03:37Z</cp:lastPrinted>
  <dcterms:created xsi:type="dcterms:W3CDTF">2009-07-15T11:37:47Z</dcterms:created>
  <dcterms:modified xsi:type="dcterms:W3CDTF">2019-04-21T16:19:19Z</dcterms:modified>
</cp:coreProperties>
</file>