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6639" r:id="rId2"/>
    <p:sldMasterId id="2147486646" r:id="rId3"/>
  </p:sldMasterIdLst>
  <p:notesMasterIdLst>
    <p:notesMasterId r:id="rId8"/>
  </p:notesMasterIdLst>
  <p:sldIdLst>
    <p:sldId id="256" r:id="rId4"/>
    <p:sldId id="310" r:id="rId5"/>
    <p:sldId id="298" r:id="rId6"/>
    <p:sldId id="277" r:id="rId7"/>
  </p:sldIdLst>
  <p:sldSz cx="9144000" cy="5143500" type="screen16x9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09FF"/>
    <a:srgbClr val="AD5BFF"/>
    <a:srgbClr val="0634C6"/>
    <a:srgbClr val="CC99FF"/>
    <a:srgbClr val="00CCFF"/>
    <a:srgbClr val="0082C8"/>
    <a:srgbClr val="008EC0"/>
    <a:srgbClr val="008AF2"/>
    <a:srgbClr val="A568D2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25" autoAdjust="0"/>
    <p:restoredTop sz="93511" autoAdjust="0"/>
  </p:normalViewPr>
  <p:slideViewPr>
    <p:cSldViewPr>
      <p:cViewPr>
        <p:scale>
          <a:sx n="100" d="100"/>
          <a:sy n="100" d="100"/>
        </p:scale>
        <p:origin x="-72" y="-11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68EF6D-9514-4673-A71C-D8BFBDE0A24A}" type="doc">
      <dgm:prSet loTypeId="urn:microsoft.com/office/officeart/2005/8/layout/vList6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1BBBECC-7E1B-40C1-9F42-3808CDB904C2}">
      <dgm:prSet phldrT="[Текст]" custT="1"/>
      <dgm:spPr>
        <a:solidFill>
          <a:srgbClr val="00B0F0"/>
        </a:solidFill>
        <a:ln w="76200">
          <a:solidFill>
            <a:schemeClr val="bg1">
              <a:lumMod val="95000"/>
            </a:schemeClr>
          </a:solidFill>
        </a:ln>
      </dgm:spPr>
      <dgm:t>
        <a:bodyPr/>
        <a:lstStyle/>
        <a:p>
          <a:pPr algn="l"/>
          <a:r>
            <a:rPr lang="ru-RU" sz="1300" dirty="0" smtClean="0"/>
            <a:t>Выполнение</a:t>
          </a:r>
          <a:br>
            <a:rPr lang="ru-RU" sz="1300" dirty="0" smtClean="0"/>
          </a:br>
          <a:r>
            <a:rPr lang="ru-RU" sz="1300" dirty="0" smtClean="0"/>
            <a:t>технического</a:t>
          </a:r>
          <a:br>
            <a:rPr lang="ru-RU" sz="1300" dirty="0" smtClean="0"/>
          </a:br>
          <a:r>
            <a:rPr lang="ru-RU" sz="1300" dirty="0" smtClean="0"/>
            <a:t>диагностирования ГРС</a:t>
          </a:r>
          <a:br>
            <a:rPr lang="ru-RU" sz="1300" dirty="0" smtClean="0"/>
          </a:br>
          <a:r>
            <a:rPr lang="ru-RU" sz="1300" dirty="0" smtClean="0"/>
            <a:t>силами ИТЦ ГТО</a:t>
          </a:r>
          <a:endParaRPr lang="ru-RU" sz="1300" dirty="0"/>
        </a:p>
      </dgm:t>
    </dgm:pt>
    <dgm:pt modelId="{E523D5E5-6114-4436-83A3-1D30960377BC}" type="parTrans" cxnId="{7415B99A-BEAF-4C2E-ABBE-F91485D1DA38}">
      <dgm:prSet/>
      <dgm:spPr/>
      <dgm:t>
        <a:bodyPr/>
        <a:lstStyle/>
        <a:p>
          <a:endParaRPr lang="ru-RU"/>
        </a:p>
      </dgm:t>
    </dgm:pt>
    <dgm:pt modelId="{E5F7628A-3B0D-441A-97E3-871278B28A81}" type="sibTrans" cxnId="{7415B99A-BEAF-4C2E-ABBE-F91485D1DA38}">
      <dgm:prSet/>
      <dgm:spPr/>
      <dgm:t>
        <a:bodyPr/>
        <a:lstStyle/>
        <a:p>
          <a:endParaRPr lang="ru-RU"/>
        </a:p>
      </dgm:t>
    </dgm:pt>
    <dgm:pt modelId="{996A7A6B-91FF-4C06-BF81-438F490BD44E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0070C0"/>
        </a:solidFill>
        <a:ln w="76200">
          <a:solidFill>
            <a:srgbClr val="0070C0"/>
          </a:solidFill>
        </a:ln>
      </dgm:spPr>
      <dgm:t>
        <a:bodyPr anchor="ctr"/>
        <a:lstStyle/>
        <a:p>
          <a:r>
            <a:rPr lang="ru-RU" sz="1300" dirty="0" smtClean="0">
              <a:solidFill>
                <a:schemeClr val="bg1"/>
              </a:solidFill>
            </a:rPr>
            <a:t>Дооснащение оборудованием</a:t>
          </a:r>
          <a:endParaRPr lang="ru-RU" sz="1300" dirty="0">
            <a:solidFill>
              <a:schemeClr val="bg1"/>
            </a:solidFill>
          </a:endParaRPr>
        </a:p>
      </dgm:t>
    </dgm:pt>
    <dgm:pt modelId="{2F8954F7-F53A-4F92-851C-88B0CEE8B533}" type="parTrans" cxnId="{B9F3161F-90AD-45FD-BB14-1ABBFE76BD19}">
      <dgm:prSet/>
      <dgm:spPr/>
      <dgm:t>
        <a:bodyPr/>
        <a:lstStyle/>
        <a:p>
          <a:endParaRPr lang="ru-RU"/>
        </a:p>
      </dgm:t>
    </dgm:pt>
    <dgm:pt modelId="{02C0F4F3-B311-47CB-8EB4-64ADD15AFCAB}" type="sibTrans" cxnId="{B9F3161F-90AD-45FD-BB14-1ABBFE76BD19}">
      <dgm:prSet/>
      <dgm:spPr/>
      <dgm:t>
        <a:bodyPr/>
        <a:lstStyle/>
        <a:p>
          <a:endParaRPr lang="ru-RU"/>
        </a:p>
      </dgm:t>
    </dgm:pt>
    <dgm:pt modelId="{5F418939-9A2B-4EB2-9E6A-3ACC7C51C806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0070C0"/>
        </a:solidFill>
        <a:ln w="76200">
          <a:solidFill>
            <a:srgbClr val="0070C0"/>
          </a:solidFill>
        </a:ln>
      </dgm:spPr>
      <dgm:t>
        <a:bodyPr anchor="ctr"/>
        <a:lstStyle/>
        <a:p>
          <a:r>
            <a:rPr lang="ru-RU" sz="1300" dirty="0" smtClean="0">
              <a:solidFill>
                <a:schemeClr val="bg1"/>
              </a:solidFill>
            </a:rPr>
            <a:t>2017 год - до 60% работ по КР ГРС силами ГТО</a:t>
          </a:r>
          <a:endParaRPr lang="ru-RU" sz="1300" dirty="0">
            <a:solidFill>
              <a:schemeClr val="bg1"/>
            </a:solidFill>
          </a:endParaRPr>
        </a:p>
      </dgm:t>
    </dgm:pt>
    <dgm:pt modelId="{5A0DA1BD-E46D-46A1-A9D1-6B090B94F3D4}" type="parTrans" cxnId="{EB1F4F79-4C13-4C09-AC1B-07417ACC6938}">
      <dgm:prSet/>
      <dgm:spPr/>
      <dgm:t>
        <a:bodyPr/>
        <a:lstStyle/>
        <a:p>
          <a:endParaRPr lang="ru-RU"/>
        </a:p>
      </dgm:t>
    </dgm:pt>
    <dgm:pt modelId="{E17929CF-C479-45F2-A223-F05664BC6F23}" type="sibTrans" cxnId="{EB1F4F79-4C13-4C09-AC1B-07417ACC6938}">
      <dgm:prSet/>
      <dgm:spPr/>
      <dgm:t>
        <a:bodyPr/>
        <a:lstStyle/>
        <a:p>
          <a:endParaRPr lang="ru-RU"/>
        </a:p>
      </dgm:t>
    </dgm:pt>
    <dgm:pt modelId="{D196709C-714C-4CEF-8344-BAFB82EAA2F6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0070C0"/>
        </a:solidFill>
        <a:ln w="76200">
          <a:solidFill>
            <a:srgbClr val="0070C0"/>
          </a:solidFill>
        </a:ln>
      </dgm:spPr>
      <dgm:t>
        <a:bodyPr anchor="ctr"/>
        <a:lstStyle/>
        <a:p>
          <a:r>
            <a:rPr lang="ru-RU" sz="1300" dirty="0" smtClean="0">
              <a:solidFill>
                <a:schemeClr val="bg1"/>
              </a:solidFill>
            </a:rPr>
            <a:t>Анализ опыта эксплуатации ГРС</a:t>
          </a:r>
          <a:endParaRPr lang="ru-RU" sz="1300" dirty="0">
            <a:solidFill>
              <a:schemeClr val="bg1"/>
            </a:solidFill>
          </a:endParaRPr>
        </a:p>
      </dgm:t>
    </dgm:pt>
    <dgm:pt modelId="{E5340DA0-1ED5-471C-80E9-370EBFF43B74}" type="parTrans" cxnId="{CC794FFA-27B9-4011-9584-0FF1EC11DA9E}">
      <dgm:prSet/>
      <dgm:spPr/>
      <dgm:t>
        <a:bodyPr/>
        <a:lstStyle/>
        <a:p>
          <a:endParaRPr lang="ru-RU"/>
        </a:p>
      </dgm:t>
    </dgm:pt>
    <dgm:pt modelId="{7374E31D-5F00-48C2-8AF4-9E84C312E46D}" type="sibTrans" cxnId="{CC794FFA-27B9-4011-9584-0FF1EC11DA9E}">
      <dgm:prSet/>
      <dgm:spPr/>
      <dgm:t>
        <a:bodyPr/>
        <a:lstStyle/>
        <a:p>
          <a:endParaRPr lang="ru-RU"/>
        </a:p>
      </dgm:t>
    </dgm:pt>
    <dgm:pt modelId="{7971D0E1-FB85-4771-8C16-95E47B0FC7DC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0070C0"/>
        </a:solidFill>
        <a:ln w="76200">
          <a:solidFill>
            <a:srgbClr val="0070C0"/>
          </a:solidFill>
        </a:ln>
      </dgm:spPr>
      <dgm:t>
        <a:bodyPr anchor="ctr"/>
        <a:lstStyle/>
        <a:p>
          <a:r>
            <a:rPr lang="ru-RU" sz="1300" dirty="0" smtClean="0">
              <a:solidFill>
                <a:schemeClr val="bg1"/>
              </a:solidFill>
            </a:rPr>
            <a:t>Выделение штатных единиц</a:t>
          </a:r>
          <a:endParaRPr lang="ru-RU" sz="1300" dirty="0">
            <a:solidFill>
              <a:schemeClr val="bg1"/>
            </a:solidFill>
          </a:endParaRPr>
        </a:p>
      </dgm:t>
    </dgm:pt>
    <dgm:pt modelId="{60BC0EBD-8E30-4D93-8EA2-C4E0B2E6D8E6}" type="parTrans" cxnId="{15C7B154-0B4F-417B-8387-0A6BB19EC660}">
      <dgm:prSet/>
      <dgm:spPr/>
      <dgm:t>
        <a:bodyPr/>
        <a:lstStyle/>
        <a:p>
          <a:endParaRPr lang="ru-RU"/>
        </a:p>
      </dgm:t>
    </dgm:pt>
    <dgm:pt modelId="{B8371CC1-686A-42BD-9A58-9F87B83E6B31}" type="sibTrans" cxnId="{15C7B154-0B4F-417B-8387-0A6BB19EC660}">
      <dgm:prSet/>
      <dgm:spPr/>
      <dgm:t>
        <a:bodyPr/>
        <a:lstStyle/>
        <a:p>
          <a:endParaRPr lang="ru-RU"/>
        </a:p>
      </dgm:t>
    </dgm:pt>
    <dgm:pt modelId="{1B4D5DE0-77C8-41AD-85E6-34EA34EDC8C8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0070C0"/>
        </a:solidFill>
        <a:ln w="76200">
          <a:solidFill>
            <a:srgbClr val="0070C0"/>
          </a:solidFill>
        </a:ln>
      </dgm:spPr>
      <dgm:t>
        <a:bodyPr anchor="ctr"/>
        <a:lstStyle/>
        <a:p>
          <a:r>
            <a:rPr lang="ru-RU" sz="1300" dirty="0" smtClean="0">
              <a:solidFill>
                <a:schemeClr val="bg1"/>
              </a:solidFill>
            </a:rPr>
            <a:t>Выполнение диагностических работ</a:t>
          </a:r>
          <a:endParaRPr lang="ru-RU" sz="1300" dirty="0">
            <a:solidFill>
              <a:schemeClr val="bg1"/>
            </a:solidFill>
          </a:endParaRPr>
        </a:p>
      </dgm:t>
    </dgm:pt>
    <dgm:pt modelId="{AE7B66E0-A8E5-45E4-9D4D-C7849C955852}" type="parTrans" cxnId="{EA9F90D2-654F-4026-B09A-ED1D968CD96B}">
      <dgm:prSet/>
      <dgm:spPr/>
      <dgm:t>
        <a:bodyPr/>
        <a:lstStyle/>
        <a:p>
          <a:endParaRPr lang="ru-RU"/>
        </a:p>
      </dgm:t>
    </dgm:pt>
    <dgm:pt modelId="{E73E5B5A-84EC-4C93-B5AE-74227E1FF8DF}" type="sibTrans" cxnId="{EA9F90D2-654F-4026-B09A-ED1D968CD96B}">
      <dgm:prSet/>
      <dgm:spPr/>
      <dgm:t>
        <a:bodyPr/>
        <a:lstStyle/>
        <a:p>
          <a:endParaRPr lang="ru-RU"/>
        </a:p>
      </dgm:t>
    </dgm:pt>
    <dgm:pt modelId="{0F8CDCCD-E8EB-4A78-B89D-4EFA693DE18E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0070C0"/>
        </a:solidFill>
        <a:ln w="76200">
          <a:solidFill>
            <a:srgbClr val="0070C0"/>
          </a:solidFill>
        </a:ln>
      </dgm:spPr>
      <dgm:t>
        <a:bodyPr anchor="ctr"/>
        <a:lstStyle/>
        <a:p>
          <a:r>
            <a:rPr lang="ru-RU" sz="1300" dirty="0" smtClean="0">
              <a:solidFill>
                <a:schemeClr val="bg1"/>
              </a:solidFill>
            </a:rPr>
            <a:t>Реализация домов операторов</a:t>
          </a:r>
          <a:endParaRPr lang="ru-RU" sz="1300" dirty="0">
            <a:solidFill>
              <a:schemeClr val="bg1"/>
            </a:solidFill>
          </a:endParaRPr>
        </a:p>
      </dgm:t>
    </dgm:pt>
    <dgm:pt modelId="{9259FBCB-0910-42CD-8260-BA7A5165B94F}" type="parTrans" cxnId="{09063450-E09E-4A4C-8EF1-CFF49CE29F40}">
      <dgm:prSet/>
      <dgm:spPr/>
      <dgm:t>
        <a:bodyPr/>
        <a:lstStyle/>
        <a:p>
          <a:endParaRPr lang="ru-RU"/>
        </a:p>
      </dgm:t>
    </dgm:pt>
    <dgm:pt modelId="{C1977D54-4A08-4DFC-A00C-BE48AD4743E5}" type="sibTrans" cxnId="{09063450-E09E-4A4C-8EF1-CFF49CE29F40}">
      <dgm:prSet/>
      <dgm:spPr/>
      <dgm:t>
        <a:bodyPr/>
        <a:lstStyle/>
        <a:p>
          <a:endParaRPr lang="ru-RU"/>
        </a:p>
      </dgm:t>
    </dgm:pt>
    <dgm:pt modelId="{F45B6DA8-1B45-4F01-A4BB-9ABDDB77CDB7}">
      <dgm:prSet phldrT="[Текст]" custT="1"/>
      <dgm:spPr>
        <a:solidFill>
          <a:srgbClr val="00B0F0"/>
        </a:solidFill>
        <a:ln w="76200">
          <a:solidFill>
            <a:schemeClr val="bg1">
              <a:lumMod val="95000"/>
            </a:schemeClr>
          </a:solidFill>
        </a:ln>
      </dgm:spPr>
      <dgm:t>
        <a:bodyPr/>
        <a:lstStyle/>
        <a:p>
          <a:pPr algn="l"/>
          <a:r>
            <a:rPr lang="ru-RU" sz="1300" dirty="0" smtClean="0"/>
            <a:t>Выполнение</a:t>
          </a:r>
          <a:br>
            <a:rPr lang="ru-RU" sz="1300" dirty="0" smtClean="0"/>
          </a:br>
          <a:r>
            <a:rPr lang="ru-RU" sz="1300" dirty="0" smtClean="0"/>
            <a:t>капитального ремонта ГРС силами ГТО</a:t>
          </a:r>
          <a:endParaRPr lang="ru-RU" sz="1300" dirty="0"/>
        </a:p>
      </dgm:t>
    </dgm:pt>
    <dgm:pt modelId="{B81CF560-62A5-4132-972C-758326FAD649}" type="parTrans" cxnId="{05FEBDDB-161C-4368-8DF2-60B2D421A57F}">
      <dgm:prSet/>
      <dgm:spPr/>
      <dgm:t>
        <a:bodyPr/>
        <a:lstStyle/>
        <a:p>
          <a:endParaRPr lang="ru-RU"/>
        </a:p>
      </dgm:t>
    </dgm:pt>
    <dgm:pt modelId="{2394AB40-63F0-4443-8894-C8AA2DB7F1B9}" type="sibTrans" cxnId="{05FEBDDB-161C-4368-8DF2-60B2D421A57F}">
      <dgm:prSet/>
      <dgm:spPr/>
      <dgm:t>
        <a:bodyPr/>
        <a:lstStyle/>
        <a:p>
          <a:endParaRPr lang="ru-RU"/>
        </a:p>
      </dgm:t>
    </dgm:pt>
    <dgm:pt modelId="{266930BB-F719-4A4C-BB51-184340FFE075}">
      <dgm:prSet phldrT="[Текст]" custT="1"/>
      <dgm:spPr>
        <a:solidFill>
          <a:srgbClr val="00B0F0"/>
        </a:solidFill>
        <a:ln w="76200">
          <a:solidFill>
            <a:schemeClr val="bg1">
              <a:lumMod val="95000"/>
            </a:schemeClr>
          </a:solidFill>
        </a:ln>
      </dgm:spPr>
      <dgm:t>
        <a:bodyPr/>
        <a:lstStyle/>
        <a:p>
          <a:pPr algn="l"/>
          <a:r>
            <a:rPr lang="ru-RU" sz="1300" dirty="0" smtClean="0"/>
            <a:t>Оптимизация работы</a:t>
          </a:r>
          <a:br>
            <a:rPr lang="ru-RU" sz="1300" dirty="0" smtClean="0"/>
          </a:br>
          <a:r>
            <a:rPr lang="ru-RU" sz="1300" dirty="0" smtClean="0"/>
            <a:t>объектов</a:t>
          </a:r>
          <a:br>
            <a:rPr lang="ru-RU" sz="1300" dirty="0" smtClean="0"/>
          </a:br>
          <a:r>
            <a:rPr lang="ru-RU" sz="1300" dirty="0" smtClean="0"/>
            <a:t>газотранспортной</a:t>
          </a:r>
          <a:br>
            <a:rPr lang="ru-RU" sz="1300" dirty="0" smtClean="0"/>
          </a:br>
          <a:r>
            <a:rPr lang="ru-RU" sz="1300" dirty="0" smtClean="0"/>
            <a:t>системы</a:t>
          </a:r>
        </a:p>
      </dgm:t>
    </dgm:pt>
    <dgm:pt modelId="{73F33082-9E40-4231-80CF-C0BBBBAC435E}" type="parTrans" cxnId="{ABE9AE62-53A5-4017-B6FE-94D7BFDA3EBD}">
      <dgm:prSet/>
      <dgm:spPr/>
      <dgm:t>
        <a:bodyPr/>
        <a:lstStyle/>
        <a:p>
          <a:endParaRPr lang="ru-RU"/>
        </a:p>
      </dgm:t>
    </dgm:pt>
    <dgm:pt modelId="{1EF9E2B4-0C98-4B91-A456-134151C7C4B6}" type="sibTrans" cxnId="{ABE9AE62-53A5-4017-B6FE-94D7BFDA3EBD}">
      <dgm:prSet/>
      <dgm:spPr/>
      <dgm:t>
        <a:bodyPr/>
        <a:lstStyle/>
        <a:p>
          <a:endParaRPr lang="ru-RU"/>
        </a:p>
      </dgm:t>
    </dgm:pt>
    <dgm:pt modelId="{B1A1D9AA-D6D8-483F-92B6-ABF422DC1B58}">
      <dgm:prSet phldrT="[Текст]" custT="1"/>
      <dgm:spPr>
        <a:solidFill>
          <a:srgbClr val="00B0F0"/>
        </a:solidFill>
        <a:ln w="76200">
          <a:solidFill>
            <a:schemeClr val="bg1">
              <a:lumMod val="95000"/>
            </a:schemeClr>
          </a:solidFill>
        </a:ln>
      </dgm:spPr>
      <dgm:t>
        <a:bodyPr/>
        <a:lstStyle/>
        <a:p>
          <a:pPr algn="l"/>
          <a:r>
            <a:rPr lang="ru-RU" sz="1300" dirty="0" smtClean="0"/>
            <a:t>Перевод ГРС </a:t>
          </a:r>
          <a:br>
            <a:rPr lang="ru-RU" sz="1300" dirty="0" smtClean="0"/>
          </a:br>
          <a:r>
            <a:rPr lang="ru-RU" sz="1300" dirty="0" smtClean="0"/>
            <a:t>на централизованную</a:t>
          </a:r>
          <a:r>
            <a:rPr lang="en-US" sz="1300" dirty="0" smtClean="0"/>
            <a:t> </a:t>
          </a:r>
          <a:r>
            <a:rPr lang="ru-RU" sz="1300" dirty="0" smtClean="0"/>
            <a:t>и периодическую </a:t>
          </a:r>
          <a:br>
            <a:rPr lang="ru-RU" sz="1300" dirty="0" smtClean="0"/>
          </a:br>
          <a:r>
            <a:rPr lang="ru-RU" sz="1300" dirty="0" smtClean="0"/>
            <a:t>форму обслуживания</a:t>
          </a:r>
          <a:endParaRPr lang="ru-RU" sz="1300" dirty="0"/>
        </a:p>
      </dgm:t>
    </dgm:pt>
    <dgm:pt modelId="{B827688F-A9CA-4945-81A5-F0AFBD920A3D}" type="parTrans" cxnId="{B55FC0D2-42E8-45D4-9FF4-6FFA9E801C93}">
      <dgm:prSet/>
      <dgm:spPr/>
      <dgm:t>
        <a:bodyPr/>
        <a:lstStyle/>
        <a:p>
          <a:endParaRPr lang="ru-RU"/>
        </a:p>
      </dgm:t>
    </dgm:pt>
    <dgm:pt modelId="{07665B61-29B1-4F35-BC98-4B49716F8107}" type="sibTrans" cxnId="{B55FC0D2-42E8-45D4-9FF4-6FFA9E801C93}">
      <dgm:prSet/>
      <dgm:spPr/>
      <dgm:t>
        <a:bodyPr/>
        <a:lstStyle/>
        <a:p>
          <a:endParaRPr lang="ru-RU"/>
        </a:p>
      </dgm:t>
    </dgm:pt>
    <dgm:pt modelId="{4A18DF0B-E98F-407F-8AD2-D4BF078962F2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0070C0"/>
        </a:solidFill>
        <a:ln w="76200">
          <a:solidFill>
            <a:srgbClr val="0070C0"/>
          </a:solidFill>
        </a:ln>
      </dgm:spPr>
      <dgm:t>
        <a:bodyPr anchor="ctr"/>
        <a:lstStyle/>
        <a:p>
          <a:r>
            <a:rPr lang="ru-RU" sz="1300" dirty="0" smtClean="0">
              <a:solidFill>
                <a:schemeClr val="bg1"/>
              </a:solidFill>
            </a:rPr>
            <a:t>Изменение форм обслуживания</a:t>
          </a:r>
          <a:endParaRPr lang="ru-RU" sz="1300" dirty="0">
            <a:solidFill>
              <a:schemeClr val="bg1"/>
            </a:solidFill>
          </a:endParaRPr>
        </a:p>
      </dgm:t>
    </dgm:pt>
    <dgm:pt modelId="{09E44030-A8E6-4FD8-BA53-D6106FFD65D4}" type="parTrans" cxnId="{6B4C6333-AC91-4E01-A071-334C842A9666}">
      <dgm:prSet/>
      <dgm:spPr/>
      <dgm:t>
        <a:bodyPr/>
        <a:lstStyle/>
        <a:p>
          <a:endParaRPr lang="ru-RU"/>
        </a:p>
      </dgm:t>
    </dgm:pt>
    <dgm:pt modelId="{9405F690-1032-4E35-B262-0513AAB278DC}" type="sibTrans" cxnId="{6B4C6333-AC91-4E01-A071-334C842A9666}">
      <dgm:prSet/>
      <dgm:spPr/>
      <dgm:t>
        <a:bodyPr/>
        <a:lstStyle/>
        <a:p>
          <a:endParaRPr lang="ru-RU"/>
        </a:p>
      </dgm:t>
    </dgm:pt>
    <dgm:pt modelId="{A45D3A64-B445-41B0-9DAD-8179C00EA86D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>
        <a:solidFill>
          <a:srgbClr val="0070C0"/>
        </a:solidFill>
        <a:ln w="76200">
          <a:solidFill>
            <a:srgbClr val="0070C0"/>
          </a:solidFill>
        </a:ln>
      </dgm:spPr>
      <dgm:t>
        <a:bodyPr anchor="ctr"/>
        <a:lstStyle/>
        <a:p>
          <a:r>
            <a:rPr lang="ru-RU" sz="1300" dirty="0" smtClean="0">
              <a:solidFill>
                <a:schemeClr val="bg1"/>
              </a:solidFill>
            </a:rPr>
            <a:t>Проведение аудита схем газоснабжения</a:t>
          </a:r>
          <a:endParaRPr lang="ru-RU" sz="1300" dirty="0">
            <a:solidFill>
              <a:schemeClr val="bg1"/>
            </a:solidFill>
          </a:endParaRPr>
        </a:p>
      </dgm:t>
    </dgm:pt>
    <dgm:pt modelId="{5D8D753E-5BC4-4770-BE45-C98E344265C5}" type="parTrans" cxnId="{0401175C-4A19-4CC8-8DC8-76BA2082F37C}">
      <dgm:prSet/>
      <dgm:spPr/>
      <dgm:t>
        <a:bodyPr/>
        <a:lstStyle/>
        <a:p>
          <a:endParaRPr lang="ru-RU"/>
        </a:p>
      </dgm:t>
    </dgm:pt>
    <dgm:pt modelId="{71D7CF4F-82B2-46B7-94FB-7B4C79087BCD}" type="sibTrans" cxnId="{0401175C-4A19-4CC8-8DC8-76BA2082F37C}">
      <dgm:prSet/>
      <dgm:spPr/>
      <dgm:t>
        <a:bodyPr/>
        <a:lstStyle/>
        <a:p>
          <a:endParaRPr lang="ru-RU"/>
        </a:p>
      </dgm:t>
    </dgm:pt>
    <dgm:pt modelId="{F4752026-E593-4652-91E6-A61A3EE91401}">
      <dgm:prSet custT="1"/>
      <dgm:spPr>
        <a:solidFill>
          <a:srgbClr val="0070C0"/>
        </a:solidFill>
        <a:ln>
          <a:solidFill>
            <a:srgbClr val="0070C0"/>
          </a:solidFill>
        </a:ln>
      </dgm:spPr>
      <dgm:t>
        <a:bodyPr anchor="ctr"/>
        <a:lstStyle/>
        <a:p>
          <a:r>
            <a:rPr lang="ru-RU" sz="1300" dirty="0" smtClean="0">
              <a:solidFill>
                <a:schemeClr val="bg1"/>
              </a:solidFill>
            </a:rPr>
            <a:t>Определение пилотных проектов оптимизации</a:t>
          </a:r>
          <a:endParaRPr lang="ru-RU" sz="1300" dirty="0">
            <a:solidFill>
              <a:schemeClr val="bg1"/>
            </a:solidFill>
          </a:endParaRPr>
        </a:p>
      </dgm:t>
    </dgm:pt>
    <dgm:pt modelId="{DD4DAFC4-C0FB-4670-B4C8-49D7C99E12BE}" type="parTrans" cxnId="{2959C6BC-7A1E-497B-8F13-F191BA864A70}">
      <dgm:prSet/>
      <dgm:spPr/>
      <dgm:t>
        <a:bodyPr/>
        <a:lstStyle/>
        <a:p>
          <a:endParaRPr lang="ru-RU"/>
        </a:p>
      </dgm:t>
    </dgm:pt>
    <dgm:pt modelId="{7177CD9B-4B18-4684-B2F1-4699F07ABDAB}" type="sibTrans" cxnId="{2959C6BC-7A1E-497B-8F13-F191BA864A70}">
      <dgm:prSet/>
      <dgm:spPr/>
      <dgm:t>
        <a:bodyPr/>
        <a:lstStyle/>
        <a:p>
          <a:endParaRPr lang="ru-RU"/>
        </a:p>
      </dgm:t>
    </dgm:pt>
    <dgm:pt modelId="{CEA43703-ED80-446C-8E65-A097B90D3FCE}">
      <dgm:prSet custT="1"/>
      <dgm:spPr>
        <a:solidFill>
          <a:srgbClr val="0070C0"/>
        </a:solidFill>
        <a:ln>
          <a:solidFill>
            <a:srgbClr val="0070C0"/>
          </a:solidFill>
        </a:ln>
      </dgm:spPr>
      <dgm:t>
        <a:bodyPr anchor="ctr"/>
        <a:lstStyle/>
        <a:p>
          <a:r>
            <a:rPr lang="ru-RU" sz="1300" dirty="0" smtClean="0">
              <a:solidFill>
                <a:schemeClr val="bg1"/>
              </a:solidFill>
            </a:rPr>
            <a:t>Реализация программы оптимизации</a:t>
          </a:r>
          <a:endParaRPr lang="ru-RU" sz="1300" dirty="0">
            <a:solidFill>
              <a:schemeClr val="bg1"/>
            </a:solidFill>
          </a:endParaRPr>
        </a:p>
      </dgm:t>
    </dgm:pt>
    <dgm:pt modelId="{76F57216-1441-4CCA-9C8B-35B8446DAD4F}" type="parTrans" cxnId="{2D8EEC33-BB2D-47F9-8444-4ACDC3C627CF}">
      <dgm:prSet/>
      <dgm:spPr/>
      <dgm:t>
        <a:bodyPr/>
        <a:lstStyle/>
        <a:p>
          <a:endParaRPr lang="ru-RU"/>
        </a:p>
      </dgm:t>
    </dgm:pt>
    <dgm:pt modelId="{4345B3DC-D5C1-48D0-ACA0-BB5E4754F237}" type="sibTrans" cxnId="{2D8EEC33-BB2D-47F9-8444-4ACDC3C627CF}">
      <dgm:prSet/>
      <dgm:spPr/>
      <dgm:t>
        <a:bodyPr/>
        <a:lstStyle/>
        <a:p>
          <a:endParaRPr lang="ru-RU"/>
        </a:p>
      </dgm:t>
    </dgm:pt>
    <dgm:pt modelId="{289554B9-0AE8-4066-9D00-FC0A638C89F2}">
      <dgm:prSet custT="1"/>
      <dgm:spPr>
        <a:solidFill>
          <a:srgbClr val="0070C0"/>
        </a:solidFill>
        <a:ln>
          <a:solidFill>
            <a:srgbClr val="0070C0"/>
          </a:solidFill>
        </a:ln>
      </dgm:spPr>
      <dgm:t>
        <a:bodyPr anchor="ctr"/>
        <a:lstStyle/>
        <a:p>
          <a:r>
            <a:rPr lang="ru-RU" sz="1300" dirty="0" smtClean="0">
              <a:solidFill>
                <a:schemeClr val="bg1"/>
              </a:solidFill>
            </a:rPr>
            <a:t>2018 год - до 75% работ по КР ГРС силами ГТО</a:t>
          </a:r>
          <a:endParaRPr lang="ru-RU" sz="1300" dirty="0">
            <a:solidFill>
              <a:schemeClr val="bg1"/>
            </a:solidFill>
          </a:endParaRPr>
        </a:p>
      </dgm:t>
    </dgm:pt>
    <dgm:pt modelId="{58BA834C-0538-4E9B-B879-75A9268FCB02}" type="parTrans" cxnId="{D888EDBC-AC79-432B-961F-5DE8E971B76D}">
      <dgm:prSet/>
      <dgm:spPr/>
      <dgm:t>
        <a:bodyPr/>
        <a:lstStyle/>
        <a:p>
          <a:endParaRPr lang="ru-RU"/>
        </a:p>
      </dgm:t>
    </dgm:pt>
    <dgm:pt modelId="{83773D61-89BC-4DBC-BA1B-30269C911A55}" type="sibTrans" cxnId="{D888EDBC-AC79-432B-961F-5DE8E971B76D}">
      <dgm:prSet/>
      <dgm:spPr/>
      <dgm:t>
        <a:bodyPr/>
        <a:lstStyle/>
        <a:p>
          <a:endParaRPr lang="ru-RU"/>
        </a:p>
      </dgm:t>
    </dgm:pt>
    <dgm:pt modelId="{92225B33-7FC5-4325-924A-132738EE6D57}">
      <dgm:prSet custT="1"/>
      <dgm:spPr>
        <a:solidFill>
          <a:srgbClr val="0070C0"/>
        </a:solidFill>
        <a:ln>
          <a:solidFill>
            <a:srgbClr val="0070C0"/>
          </a:solidFill>
        </a:ln>
      </dgm:spPr>
      <dgm:t>
        <a:bodyPr anchor="ctr"/>
        <a:lstStyle/>
        <a:p>
          <a:r>
            <a:rPr lang="ru-RU" sz="1300" dirty="0" smtClean="0">
              <a:solidFill>
                <a:schemeClr val="bg1"/>
              </a:solidFill>
            </a:rPr>
            <a:t>2019 год - до </a:t>
          </a:r>
          <a:r>
            <a:rPr lang="en-US" sz="1300" dirty="0" smtClean="0">
              <a:solidFill>
                <a:schemeClr val="bg1"/>
              </a:solidFill>
            </a:rPr>
            <a:t>100</a:t>
          </a:r>
          <a:r>
            <a:rPr lang="ru-RU" sz="1300" dirty="0" smtClean="0">
              <a:solidFill>
                <a:schemeClr val="bg1"/>
              </a:solidFill>
            </a:rPr>
            <a:t>% работ по КР ГРС силами ГТО</a:t>
          </a:r>
          <a:endParaRPr lang="ru-RU" sz="1300" dirty="0">
            <a:solidFill>
              <a:schemeClr val="bg1"/>
            </a:solidFill>
          </a:endParaRPr>
        </a:p>
      </dgm:t>
    </dgm:pt>
    <dgm:pt modelId="{BD7299BB-A706-4646-93F9-C7B9FF74FB8D}" type="parTrans" cxnId="{0DB1D184-E3E8-4CB7-ADE4-41690E033891}">
      <dgm:prSet/>
      <dgm:spPr/>
      <dgm:t>
        <a:bodyPr/>
        <a:lstStyle/>
        <a:p>
          <a:endParaRPr lang="ru-RU"/>
        </a:p>
      </dgm:t>
    </dgm:pt>
    <dgm:pt modelId="{B9B2A981-B778-4BB0-9110-AFDF1A871DD5}" type="sibTrans" cxnId="{0DB1D184-E3E8-4CB7-ADE4-41690E033891}">
      <dgm:prSet/>
      <dgm:spPr/>
      <dgm:t>
        <a:bodyPr/>
        <a:lstStyle/>
        <a:p>
          <a:endParaRPr lang="ru-RU"/>
        </a:p>
      </dgm:t>
    </dgm:pt>
    <dgm:pt modelId="{E32CD613-192E-4613-99FC-42A541340463}" type="pres">
      <dgm:prSet presAssocID="{0368EF6D-9514-4673-A71C-D8BFBDE0A24A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E7F86B0-6F5D-4425-8B1C-9EAF869D347B}" type="pres">
      <dgm:prSet presAssocID="{41BBBECC-7E1B-40C1-9F42-3808CDB904C2}" presName="linNode" presStyleCnt="0"/>
      <dgm:spPr/>
    </dgm:pt>
    <dgm:pt modelId="{B759A3C1-4B61-49A3-AE6D-3E09E562785E}" type="pres">
      <dgm:prSet presAssocID="{41BBBECC-7E1B-40C1-9F42-3808CDB904C2}" presName="parentShp" presStyleLbl="node1" presStyleIdx="0" presStyleCnt="4" custScaleX="72964" custLinFactNeighborX="-13763" custLinFactNeighborY="-1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A2D7A7-72FE-4C2E-B96E-CCED6E86E04B}" type="pres">
      <dgm:prSet presAssocID="{41BBBECC-7E1B-40C1-9F42-3808CDB904C2}" presName="childShp" presStyleLbl="bgAccFollowNode1" presStyleIdx="0" presStyleCnt="4" custScaleX="92769" custLinFactNeighborX="-169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0670EE-4DAF-426E-ADA4-A5C5E6FCB74B}" type="pres">
      <dgm:prSet presAssocID="{E5F7628A-3B0D-441A-97E3-871278B28A81}" presName="spacing" presStyleCnt="0"/>
      <dgm:spPr/>
    </dgm:pt>
    <dgm:pt modelId="{A3801B07-0465-41E2-A199-6557B0A1405B}" type="pres">
      <dgm:prSet presAssocID="{F45B6DA8-1B45-4F01-A4BB-9ABDDB77CDB7}" presName="linNode" presStyleCnt="0"/>
      <dgm:spPr/>
    </dgm:pt>
    <dgm:pt modelId="{5B1451EA-C466-4D57-BBA0-B7ACB60B65E6}" type="pres">
      <dgm:prSet presAssocID="{F45B6DA8-1B45-4F01-A4BB-9ABDDB77CDB7}" presName="parentShp" presStyleLbl="node1" presStyleIdx="1" presStyleCnt="4" custScaleX="72964" custLinFactNeighborX="-12624" custLinFactNeighborY="-2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230A7D-D511-4D33-89C3-D07F69BD3C09}" type="pres">
      <dgm:prSet presAssocID="{F45B6DA8-1B45-4F01-A4BB-9ABDDB77CDB7}" presName="childShp" presStyleLbl="bgAccFollowNode1" presStyleIdx="1" presStyleCnt="4" custScaleX="92775" custLinFactNeighborX="-16929" custLinFactNeighborY="-18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C45178-9AE0-44FC-ACFE-CBE26572DB5D}" type="pres">
      <dgm:prSet presAssocID="{2394AB40-63F0-4443-8894-C8AA2DB7F1B9}" presName="spacing" presStyleCnt="0"/>
      <dgm:spPr/>
    </dgm:pt>
    <dgm:pt modelId="{F8FEEFE9-9414-4620-897C-C70712516D59}" type="pres">
      <dgm:prSet presAssocID="{266930BB-F719-4A4C-BB51-184340FFE075}" presName="linNode" presStyleCnt="0"/>
      <dgm:spPr/>
    </dgm:pt>
    <dgm:pt modelId="{EEFBF512-33B9-4B41-AB2D-754CD0B03CA0}" type="pres">
      <dgm:prSet presAssocID="{266930BB-F719-4A4C-BB51-184340FFE075}" presName="parentShp" presStyleLbl="node1" presStyleIdx="2" presStyleCnt="4" custScaleX="72964" custLinFactNeighborX="-12861" custLinFactNeighborY="-2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6CF827-44EC-427B-98F5-A2DC295E6486}" type="pres">
      <dgm:prSet presAssocID="{266930BB-F719-4A4C-BB51-184340FFE075}" presName="childShp" presStyleLbl="bgAccFollowNode1" presStyleIdx="2" presStyleCnt="4" custScaleX="92302" custLinFactNeighborX="-16574" custLinFactNeighborY="-4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5D00BE-F54B-4F87-8C0A-32B7FBA224E8}" type="pres">
      <dgm:prSet presAssocID="{1EF9E2B4-0C98-4B91-A456-134151C7C4B6}" presName="spacing" presStyleCnt="0"/>
      <dgm:spPr/>
    </dgm:pt>
    <dgm:pt modelId="{13F28351-505C-4D47-ACF3-E04F229A8370}" type="pres">
      <dgm:prSet presAssocID="{B1A1D9AA-D6D8-483F-92B6-ABF422DC1B58}" presName="linNode" presStyleCnt="0"/>
      <dgm:spPr/>
    </dgm:pt>
    <dgm:pt modelId="{B486632A-2CEE-45F5-94AB-49DCCF769A8C}" type="pres">
      <dgm:prSet presAssocID="{B1A1D9AA-D6D8-483F-92B6-ABF422DC1B58}" presName="parentShp" presStyleLbl="node1" presStyleIdx="3" presStyleCnt="4" custScaleX="72964" custLinFactNeighborX="-12752" custLinFactNeighborY="-2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9B192B-D90B-4761-8ECB-73474DDD11CE}" type="pres">
      <dgm:prSet presAssocID="{B1A1D9AA-D6D8-483F-92B6-ABF422DC1B58}" presName="childShp" presStyleLbl="bgAccFollowNode1" presStyleIdx="3" presStyleCnt="4" custScaleX="92691" custLinFactNeighborX="-16727" custLinFactNeighborY="-21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64FEC04-C18B-4EF4-8705-DE025F09584E}" type="presOf" srcId="{1B4D5DE0-77C8-41AD-85E6-34EA34EDC8C8}" destId="{F2A2D7A7-72FE-4C2E-B96E-CCED6E86E04B}" srcOrd="0" destOrd="2" presId="urn:microsoft.com/office/officeart/2005/8/layout/vList6"/>
    <dgm:cxn modelId="{EA9F90D2-654F-4026-B09A-ED1D968CD96B}" srcId="{41BBBECC-7E1B-40C1-9F42-3808CDB904C2}" destId="{1B4D5DE0-77C8-41AD-85E6-34EA34EDC8C8}" srcOrd="2" destOrd="0" parTransId="{AE7B66E0-A8E5-45E4-9D4D-C7849C955852}" sibTransId="{E73E5B5A-84EC-4C93-B5AE-74227E1FF8DF}"/>
    <dgm:cxn modelId="{5A2102D3-0E3E-46FE-A4B8-91D2EEA171CB}" type="presOf" srcId="{41BBBECC-7E1B-40C1-9F42-3808CDB904C2}" destId="{B759A3C1-4B61-49A3-AE6D-3E09E562785E}" srcOrd="0" destOrd="0" presId="urn:microsoft.com/office/officeart/2005/8/layout/vList6"/>
    <dgm:cxn modelId="{B55FC0D2-42E8-45D4-9FF4-6FFA9E801C93}" srcId="{0368EF6D-9514-4673-A71C-D8BFBDE0A24A}" destId="{B1A1D9AA-D6D8-483F-92B6-ABF422DC1B58}" srcOrd="3" destOrd="0" parTransId="{B827688F-A9CA-4945-81A5-F0AFBD920A3D}" sibTransId="{07665B61-29B1-4F35-BC98-4B49716F8107}"/>
    <dgm:cxn modelId="{CC794FFA-27B9-4011-9584-0FF1EC11DA9E}" srcId="{B1A1D9AA-D6D8-483F-92B6-ABF422DC1B58}" destId="{D196709C-714C-4CEF-8344-BAFB82EAA2F6}" srcOrd="0" destOrd="0" parTransId="{E5340DA0-1ED5-471C-80E9-370EBFF43B74}" sibTransId="{7374E31D-5F00-48C2-8AF4-9E84C312E46D}"/>
    <dgm:cxn modelId="{4576DF33-082D-451D-ADDF-02AB7D23E1A1}" type="presOf" srcId="{4A18DF0B-E98F-407F-8AD2-D4BF078962F2}" destId="{C29B192B-D90B-4761-8ECB-73474DDD11CE}" srcOrd="0" destOrd="1" presId="urn:microsoft.com/office/officeart/2005/8/layout/vList6"/>
    <dgm:cxn modelId="{B9F3161F-90AD-45FD-BB14-1ABBFE76BD19}" srcId="{41BBBECC-7E1B-40C1-9F42-3808CDB904C2}" destId="{996A7A6B-91FF-4C06-BF81-438F490BD44E}" srcOrd="0" destOrd="0" parTransId="{2F8954F7-F53A-4F92-851C-88B0CEE8B533}" sibTransId="{02C0F4F3-B311-47CB-8EB4-64ADD15AFCAB}"/>
    <dgm:cxn modelId="{09063450-E09E-4A4C-8EF1-CFF49CE29F40}" srcId="{B1A1D9AA-D6D8-483F-92B6-ABF422DC1B58}" destId="{0F8CDCCD-E8EB-4A78-B89D-4EFA693DE18E}" srcOrd="2" destOrd="0" parTransId="{9259FBCB-0910-42CD-8260-BA7A5165B94F}" sibTransId="{C1977D54-4A08-4DFC-A00C-BE48AD4743E5}"/>
    <dgm:cxn modelId="{ABE9AE62-53A5-4017-B6FE-94D7BFDA3EBD}" srcId="{0368EF6D-9514-4673-A71C-D8BFBDE0A24A}" destId="{266930BB-F719-4A4C-BB51-184340FFE075}" srcOrd="2" destOrd="0" parTransId="{73F33082-9E40-4231-80CF-C0BBBBAC435E}" sibTransId="{1EF9E2B4-0C98-4B91-A456-134151C7C4B6}"/>
    <dgm:cxn modelId="{6B4C6333-AC91-4E01-A071-334C842A9666}" srcId="{B1A1D9AA-D6D8-483F-92B6-ABF422DC1B58}" destId="{4A18DF0B-E98F-407F-8AD2-D4BF078962F2}" srcOrd="1" destOrd="0" parTransId="{09E44030-A8E6-4FD8-BA53-D6106FFD65D4}" sibTransId="{9405F690-1032-4E35-B262-0513AAB278DC}"/>
    <dgm:cxn modelId="{595BB6B6-A8AA-4175-BC9C-2FBE89A427CA}" type="presOf" srcId="{F4752026-E593-4652-91E6-A61A3EE91401}" destId="{9B6CF827-44EC-427B-98F5-A2DC295E6486}" srcOrd="0" destOrd="1" presId="urn:microsoft.com/office/officeart/2005/8/layout/vList6"/>
    <dgm:cxn modelId="{05FEBDDB-161C-4368-8DF2-60B2D421A57F}" srcId="{0368EF6D-9514-4673-A71C-D8BFBDE0A24A}" destId="{F45B6DA8-1B45-4F01-A4BB-9ABDDB77CDB7}" srcOrd="1" destOrd="0" parTransId="{B81CF560-62A5-4132-972C-758326FAD649}" sibTransId="{2394AB40-63F0-4443-8894-C8AA2DB7F1B9}"/>
    <dgm:cxn modelId="{D888EDBC-AC79-432B-961F-5DE8E971B76D}" srcId="{F45B6DA8-1B45-4F01-A4BB-9ABDDB77CDB7}" destId="{289554B9-0AE8-4066-9D00-FC0A638C89F2}" srcOrd="1" destOrd="0" parTransId="{58BA834C-0538-4E9B-B879-75A9268FCB02}" sibTransId="{83773D61-89BC-4DBC-BA1B-30269C911A55}"/>
    <dgm:cxn modelId="{2D8EEC33-BB2D-47F9-8444-4ACDC3C627CF}" srcId="{266930BB-F719-4A4C-BB51-184340FFE075}" destId="{CEA43703-ED80-446C-8E65-A097B90D3FCE}" srcOrd="2" destOrd="0" parTransId="{76F57216-1441-4CCA-9C8B-35B8446DAD4F}" sibTransId="{4345B3DC-D5C1-48D0-ACA0-BB5E4754F237}"/>
    <dgm:cxn modelId="{7AA2ECD7-4CA8-411F-B3A3-BB53ED58AC0E}" type="presOf" srcId="{B1A1D9AA-D6D8-483F-92B6-ABF422DC1B58}" destId="{B486632A-2CEE-45F5-94AB-49DCCF769A8C}" srcOrd="0" destOrd="0" presId="urn:microsoft.com/office/officeart/2005/8/layout/vList6"/>
    <dgm:cxn modelId="{46B10DD2-1DBA-4441-9F13-8446D6CF067B}" type="presOf" srcId="{D196709C-714C-4CEF-8344-BAFB82EAA2F6}" destId="{C29B192B-D90B-4761-8ECB-73474DDD11CE}" srcOrd="0" destOrd="0" presId="urn:microsoft.com/office/officeart/2005/8/layout/vList6"/>
    <dgm:cxn modelId="{0DB1D184-E3E8-4CB7-ADE4-41690E033891}" srcId="{F45B6DA8-1B45-4F01-A4BB-9ABDDB77CDB7}" destId="{92225B33-7FC5-4325-924A-132738EE6D57}" srcOrd="2" destOrd="0" parTransId="{BD7299BB-A706-4646-93F9-C7B9FF74FB8D}" sibTransId="{B9B2A981-B778-4BB0-9110-AFDF1A871DD5}"/>
    <dgm:cxn modelId="{0401175C-4A19-4CC8-8DC8-76BA2082F37C}" srcId="{266930BB-F719-4A4C-BB51-184340FFE075}" destId="{A45D3A64-B445-41B0-9DAD-8179C00EA86D}" srcOrd="0" destOrd="0" parTransId="{5D8D753E-5BC4-4770-BE45-C98E344265C5}" sibTransId="{71D7CF4F-82B2-46B7-94FB-7B4C79087BCD}"/>
    <dgm:cxn modelId="{95CBD484-AFDB-4288-9CDF-1A35CDDEC080}" type="presOf" srcId="{CEA43703-ED80-446C-8E65-A097B90D3FCE}" destId="{9B6CF827-44EC-427B-98F5-A2DC295E6486}" srcOrd="0" destOrd="2" presId="urn:microsoft.com/office/officeart/2005/8/layout/vList6"/>
    <dgm:cxn modelId="{443408D4-D4D8-4F40-9603-CDDCB0ADCC19}" type="presOf" srcId="{A45D3A64-B445-41B0-9DAD-8179C00EA86D}" destId="{9B6CF827-44EC-427B-98F5-A2DC295E6486}" srcOrd="0" destOrd="0" presId="urn:microsoft.com/office/officeart/2005/8/layout/vList6"/>
    <dgm:cxn modelId="{DEE3A197-9ACA-463F-A41A-FD1DE6D8A0E4}" type="presOf" srcId="{0F8CDCCD-E8EB-4A78-B89D-4EFA693DE18E}" destId="{C29B192B-D90B-4761-8ECB-73474DDD11CE}" srcOrd="0" destOrd="2" presId="urn:microsoft.com/office/officeart/2005/8/layout/vList6"/>
    <dgm:cxn modelId="{33A865BE-1532-4C3F-98D5-91E8CB8C8CC1}" type="presOf" srcId="{5F418939-9A2B-4EB2-9E6A-3ACC7C51C806}" destId="{2D230A7D-D511-4D33-89C3-D07F69BD3C09}" srcOrd="0" destOrd="0" presId="urn:microsoft.com/office/officeart/2005/8/layout/vList6"/>
    <dgm:cxn modelId="{460D8E87-7F1F-40A8-B1F1-A752D83AF9EA}" type="presOf" srcId="{7971D0E1-FB85-4771-8C16-95E47B0FC7DC}" destId="{F2A2D7A7-72FE-4C2E-B96E-CCED6E86E04B}" srcOrd="0" destOrd="1" presId="urn:microsoft.com/office/officeart/2005/8/layout/vList6"/>
    <dgm:cxn modelId="{D6DE561B-C696-488F-8D50-66BFF2F2026E}" type="presOf" srcId="{266930BB-F719-4A4C-BB51-184340FFE075}" destId="{EEFBF512-33B9-4B41-AB2D-754CD0B03CA0}" srcOrd="0" destOrd="0" presId="urn:microsoft.com/office/officeart/2005/8/layout/vList6"/>
    <dgm:cxn modelId="{0F52A47B-E329-43C5-BEA1-5915F4843D1F}" type="presOf" srcId="{F45B6DA8-1B45-4F01-A4BB-9ABDDB77CDB7}" destId="{5B1451EA-C466-4D57-BBA0-B7ACB60B65E6}" srcOrd="0" destOrd="0" presId="urn:microsoft.com/office/officeart/2005/8/layout/vList6"/>
    <dgm:cxn modelId="{2959C6BC-7A1E-497B-8F13-F191BA864A70}" srcId="{266930BB-F719-4A4C-BB51-184340FFE075}" destId="{F4752026-E593-4652-91E6-A61A3EE91401}" srcOrd="1" destOrd="0" parTransId="{DD4DAFC4-C0FB-4670-B4C8-49D7C99E12BE}" sibTransId="{7177CD9B-4B18-4684-B2F1-4699F07ABDAB}"/>
    <dgm:cxn modelId="{EB1F4F79-4C13-4C09-AC1B-07417ACC6938}" srcId="{F45B6DA8-1B45-4F01-A4BB-9ABDDB77CDB7}" destId="{5F418939-9A2B-4EB2-9E6A-3ACC7C51C806}" srcOrd="0" destOrd="0" parTransId="{5A0DA1BD-E46D-46A1-A9D1-6B090B94F3D4}" sibTransId="{E17929CF-C479-45F2-A223-F05664BC6F23}"/>
    <dgm:cxn modelId="{7415B99A-BEAF-4C2E-ABBE-F91485D1DA38}" srcId="{0368EF6D-9514-4673-A71C-D8BFBDE0A24A}" destId="{41BBBECC-7E1B-40C1-9F42-3808CDB904C2}" srcOrd="0" destOrd="0" parTransId="{E523D5E5-6114-4436-83A3-1D30960377BC}" sibTransId="{E5F7628A-3B0D-441A-97E3-871278B28A81}"/>
    <dgm:cxn modelId="{F5AD08FE-B5E8-40CE-8B87-A94D2A1C04A0}" type="presOf" srcId="{996A7A6B-91FF-4C06-BF81-438F490BD44E}" destId="{F2A2D7A7-72FE-4C2E-B96E-CCED6E86E04B}" srcOrd="0" destOrd="0" presId="urn:microsoft.com/office/officeart/2005/8/layout/vList6"/>
    <dgm:cxn modelId="{A79E1AD7-5E88-46F9-ABB1-17FE3CBF2A85}" type="presOf" srcId="{289554B9-0AE8-4066-9D00-FC0A638C89F2}" destId="{2D230A7D-D511-4D33-89C3-D07F69BD3C09}" srcOrd="0" destOrd="1" presId="urn:microsoft.com/office/officeart/2005/8/layout/vList6"/>
    <dgm:cxn modelId="{8A1DE8F3-6BB8-460D-B60A-3C53D566F232}" type="presOf" srcId="{0368EF6D-9514-4673-A71C-D8BFBDE0A24A}" destId="{E32CD613-192E-4613-99FC-42A541340463}" srcOrd="0" destOrd="0" presId="urn:microsoft.com/office/officeart/2005/8/layout/vList6"/>
    <dgm:cxn modelId="{15C7B154-0B4F-417B-8387-0A6BB19EC660}" srcId="{41BBBECC-7E1B-40C1-9F42-3808CDB904C2}" destId="{7971D0E1-FB85-4771-8C16-95E47B0FC7DC}" srcOrd="1" destOrd="0" parTransId="{60BC0EBD-8E30-4D93-8EA2-C4E0B2E6D8E6}" sibTransId="{B8371CC1-686A-42BD-9A58-9F87B83E6B31}"/>
    <dgm:cxn modelId="{95AEA736-9C0F-446E-A515-BC7560B5C2AA}" type="presOf" srcId="{92225B33-7FC5-4325-924A-132738EE6D57}" destId="{2D230A7D-D511-4D33-89C3-D07F69BD3C09}" srcOrd="0" destOrd="2" presId="urn:microsoft.com/office/officeart/2005/8/layout/vList6"/>
    <dgm:cxn modelId="{364B1DD3-75A2-48FF-8852-32CF18580446}" type="presParOf" srcId="{E32CD613-192E-4613-99FC-42A541340463}" destId="{8E7F86B0-6F5D-4425-8B1C-9EAF869D347B}" srcOrd="0" destOrd="0" presId="urn:microsoft.com/office/officeart/2005/8/layout/vList6"/>
    <dgm:cxn modelId="{E6477266-8B1E-4332-840E-F40C73FBB372}" type="presParOf" srcId="{8E7F86B0-6F5D-4425-8B1C-9EAF869D347B}" destId="{B759A3C1-4B61-49A3-AE6D-3E09E562785E}" srcOrd="0" destOrd="0" presId="urn:microsoft.com/office/officeart/2005/8/layout/vList6"/>
    <dgm:cxn modelId="{BB59DD70-3AD3-4827-B0A7-774E9280A4B7}" type="presParOf" srcId="{8E7F86B0-6F5D-4425-8B1C-9EAF869D347B}" destId="{F2A2D7A7-72FE-4C2E-B96E-CCED6E86E04B}" srcOrd="1" destOrd="0" presId="urn:microsoft.com/office/officeart/2005/8/layout/vList6"/>
    <dgm:cxn modelId="{58009E53-6E03-44EC-9C87-81E177D0E604}" type="presParOf" srcId="{E32CD613-192E-4613-99FC-42A541340463}" destId="{2E0670EE-4DAF-426E-ADA4-A5C5E6FCB74B}" srcOrd="1" destOrd="0" presId="urn:microsoft.com/office/officeart/2005/8/layout/vList6"/>
    <dgm:cxn modelId="{4380B511-E09E-49E3-A6CA-74E405FF09A0}" type="presParOf" srcId="{E32CD613-192E-4613-99FC-42A541340463}" destId="{A3801B07-0465-41E2-A199-6557B0A1405B}" srcOrd="2" destOrd="0" presId="urn:microsoft.com/office/officeart/2005/8/layout/vList6"/>
    <dgm:cxn modelId="{3773267F-6CF8-46E8-861A-B7D2C2A24D1C}" type="presParOf" srcId="{A3801B07-0465-41E2-A199-6557B0A1405B}" destId="{5B1451EA-C466-4D57-BBA0-B7ACB60B65E6}" srcOrd="0" destOrd="0" presId="urn:microsoft.com/office/officeart/2005/8/layout/vList6"/>
    <dgm:cxn modelId="{4563476E-2F1D-45BE-BD97-29CCC0DE733F}" type="presParOf" srcId="{A3801B07-0465-41E2-A199-6557B0A1405B}" destId="{2D230A7D-D511-4D33-89C3-D07F69BD3C09}" srcOrd="1" destOrd="0" presId="urn:microsoft.com/office/officeart/2005/8/layout/vList6"/>
    <dgm:cxn modelId="{73C090D9-E62F-49DD-ADAE-CEBB9F3EC43E}" type="presParOf" srcId="{E32CD613-192E-4613-99FC-42A541340463}" destId="{57C45178-9AE0-44FC-ACFE-CBE26572DB5D}" srcOrd="3" destOrd="0" presId="urn:microsoft.com/office/officeart/2005/8/layout/vList6"/>
    <dgm:cxn modelId="{70B28128-27CE-4B45-BCEA-3DEC3F432BD0}" type="presParOf" srcId="{E32CD613-192E-4613-99FC-42A541340463}" destId="{F8FEEFE9-9414-4620-897C-C70712516D59}" srcOrd="4" destOrd="0" presId="urn:microsoft.com/office/officeart/2005/8/layout/vList6"/>
    <dgm:cxn modelId="{D3D4F4D5-E974-4F6B-9F16-40E68889BA1F}" type="presParOf" srcId="{F8FEEFE9-9414-4620-897C-C70712516D59}" destId="{EEFBF512-33B9-4B41-AB2D-754CD0B03CA0}" srcOrd="0" destOrd="0" presId="urn:microsoft.com/office/officeart/2005/8/layout/vList6"/>
    <dgm:cxn modelId="{F9CA79D5-B635-41E8-A412-A49A8F33D717}" type="presParOf" srcId="{F8FEEFE9-9414-4620-897C-C70712516D59}" destId="{9B6CF827-44EC-427B-98F5-A2DC295E6486}" srcOrd="1" destOrd="0" presId="urn:microsoft.com/office/officeart/2005/8/layout/vList6"/>
    <dgm:cxn modelId="{90F3EA86-CD54-4899-9010-65919FC31E61}" type="presParOf" srcId="{E32CD613-192E-4613-99FC-42A541340463}" destId="{005D00BE-F54B-4F87-8C0A-32B7FBA224E8}" srcOrd="5" destOrd="0" presId="urn:microsoft.com/office/officeart/2005/8/layout/vList6"/>
    <dgm:cxn modelId="{339D8829-71A4-45CB-9E5E-A914538031DC}" type="presParOf" srcId="{E32CD613-192E-4613-99FC-42A541340463}" destId="{13F28351-505C-4D47-ACF3-E04F229A8370}" srcOrd="6" destOrd="0" presId="urn:microsoft.com/office/officeart/2005/8/layout/vList6"/>
    <dgm:cxn modelId="{EB39BE9D-9F5A-4C89-8C2D-1ED565F7278A}" type="presParOf" srcId="{13F28351-505C-4D47-ACF3-E04F229A8370}" destId="{B486632A-2CEE-45F5-94AB-49DCCF769A8C}" srcOrd="0" destOrd="0" presId="urn:microsoft.com/office/officeart/2005/8/layout/vList6"/>
    <dgm:cxn modelId="{8247BA88-19C0-44EF-A32F-18B41CDDDB42}" type="presParOf" srcId="{13F28351-505C-4D47-ACF3-E04F229A8370}" destId="{C29B192B-D90B-4761-8ECB-73474DDD11C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3637D4-F589-41F5-B5F7-2D894601BA15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5EBD789C-5144-40AC-9AD2-E7D83EF4B8C3}">
      <dgm:prSet phldrT="[Текст]"/>
      <dgm:spPr>
        <a:solidFill>
          <a:srgbClr val="00B0F0"/>
        </a:solidFill>
        <a:ln w="76200">
          <a:solidFill>
            <a:schemeClr val="bg1">
              <a:lumMod val="95000"/>
            </a:schemeClr>
          </a:solidFill>
        </a:ln>
      </dgm:spPr>
      <dgm:t>
        <a:bodyPr/>
        <a:lstStyle/>
        <a:p>
          <a:pPr algn="l"/>
          <a:r>
            <a:rPr lang="ru-RU" dirty="0" smtClean="0"/>
            <a:t>Снижение затрат</a:t>
          </a:r>
          <a:br>
            <a:rPr lang="ru-RU" dirty="0" smtClean="0"/>
          </a:br>
          <a:r>
            <a:rPr lang="ru-RU" dirty="0" smtClean="0"/>
            <a:t>на диагностическое</a:t>
          </a:r>
          <a:br>
            <a:rPr lang="ru-RU" dirty="0" smtClean="0"/>
          </a:br>
          <a:r>
            <a:rPr lang="ru-RU" dirty="0" smtClean="0"/>
            <a:t>обследование</a:t>
          </a:r>
          <a:endParaRPr lang="ru-RU" dirty="0"/>
        </a:p>
      </dgm:t>
    </dgm:pt>
    <dgm:pt modelId="{17EF0829-51A7-42CA-896F-0B17F17E9555}" type="parTrans" cxnId="{A11A3214-0B98-4032-A440-7219F244C562}">
      <dgm:prSet/>
      <dgm:spPr/>
      <dgm:t>
        <a:bodyPr/>
        <a:lstStyle/>
        <a:p>
          <a:endParaRPr lang="ru-RU"/>
        </a:p>
      </dgm:t>
    </dgm:pt>
    <dgm:pt modelId="{82AA4E4B-033B-44D8-94F0-ADA7F823C26B}" type="sibTrans" cxnId="{A11A3214-0B98-4032-A440-7219F244C562}">
      <dgm:prSet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38B1575E-065E-4FE6-8949-E9733A3D290F}">
      <dgm:prSet phldrT="[Текст]"/>
      <dgm:spPr>
        <a:solidFill>
          <a:srgbClr val="00B0F0"/>
        </a:solidFill>
        <a:ln w="76200">
          <a:solidFill>
            <a:schemeClr val="bg1">
              <a:lumMod val="95000"/>
            </a:schemeClr>
          </a:solidFill>
        </a:ln>
      </dgm:spPr>
      <dgm:t>
        <a:bodyPr/>
        <a:lstStyle/>
        <a:p>
          <a:pPr algn="l"/>
          <a:r>
            <a:rPr lang="ru-RU" dirty="0" smtClean="0"/>
            <a:t>Экономия ФОТ</a:t>
          </a:r>
          <a:br>
            <a:rPr lang="ru-RU" dirty="0" smtClean="0"/>
          </a:br>
          <a:r>
            <a:rPr lang="ru-RU" dirty="0" smtClean="0"/>
            <a:t>Снижение затрат</a:t>
          </a:r>
          <a:br>
            <a:rPr lang="ru-RU" dirty="0" smtClean="0"/>
          </a:br>
          <a:r>
            <a:rPr lang="ru-RU" dirty="0" smtClean="0"/>
            <a:t>на дома операторов</a:t>
          </a:r>
          <a:endParaRPr lang="ru-RU" dirty="0"/>
        </a:p>
      </dgm:t>
    </dgm:pt>
    <dgm:pt modelId="{14033D60-06D3-4EDE-B250-815EB51CB33F}" type="parTrans" cxnId="{85706596-F304-40FE-B963-AEAC89A7B2FE}">
      <dgm:prSet/>
      <dgm:spPr/>
      <dgm:t>
        <a:bodyPr/>
        <a:lstStyle/>
        <a:p>
          <a:endParaRPr lang="ru-RU"/>
        </a:p>
      </dgm:t>
    </dgm:pt>
    <dgm:pt modelId="{E1897956-BCF2-4B9C-8FC8-AE6F73EA389C}" type="sibTrans" cxnId="{85706596-F304-40FE-B963-AEAC89A7B2FE}">
      <dgm:prSet/>
      <dgm:spPr/>
      <dgm:t>
        <a:bodyPr/>
        <a:lstStyle/>
        <a:p>
          <a:endParaRPr lang="ru-RU"/>
        </a:p>
      </dgm:t>
    </dgm:pt>
    <dgm:pt modelId="{93A6C8BF-2A8A-4595-A7A0-990EF6B1FF0F}">
      <dgm:prSet phldrT="[Текст]"/>
      <dgm:spPr>
        <a:solidFill>
          <a:srgbClr val="00B0F0"/>
        </a:solidFill>
        <a:ln w="76200">
          <a:solidFill>
            <a:schemeClr val="bg1">
              <a:lumMod val="95000"/>
            </a:schemeClr>
          </a:solidFill>
        </a:ln>
      </dgm:spPr>
      <dgm:t>
        <a:bodyPr/>
        <a:lstStyle/>
        <a:p>
          <a:pPr algn="l"/>
          <a:r>
            <a:rPr lang="ru-RU" dirty="0" smtClean="0"/>
            <a:t>Снижение затрат</a:t>
          </a:r>
          <a:br>
            <a:rPr lang="ru-RU" dirty="0" smtClean="0"/>
          </a:br>
          <a:r>
            <a:rPr lang="ru-RU" dirty="0" smtClean="0"/>
            <a:t>на капитальный ремонт</a:t>
          </a:r>
          <a:endParaRPr lang="ru-RU" dirty="0"/>
        </a:p>
      </dgm:t>
    </dgm:pt>
    <dgm:pt modelId="{3D98EEEB-2CFF-40CB-BA5E-0E7C0E54CEC7}" type="parTrans" cxnId="{4561429E-57A2-4760-92C1-C0AA65B66F21}">
      <dgm:prSet/>
      <dgm:spPr/>
      <dgm:t>
        <a:bodyPr/>
        <a:lstStyle/>
        <a:p>
          <a:endParaRPr lang="ru-RU"/>
        </a:p>
      </dgm:t>
    </dgm:pt>
    <dgm:pt modelId="{BB7888E4-3384-4698-BCE1-52ADEEDDFD1C}" type="sibTrans" cxnId="{4561429E-57A2-4760-92C1-C0AA65B66F21}">
      <dgm:prSet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ru-RU">
            <a:solidFill>
              <a:srgbClr val="00B050"/>
            </a:solidFill>
          </a:endParaRPr>
        </a:p>
      </dgm:t>
    </dgm:pt>
    <dgm:pt modelId="{13537744-B6B3-4983-B2BB-2F8700777997}">
      <dgm:prSet phldrT="[Текст]"/>
      <dgm:spPr>
        <a:solidFill>
          <a:srgbClr val="00B0F0"/>
        </a:solidFill>
        <a:ln w="76200">
          <a:solidFill>
            <a:schemeClr val="bg1">
              <a:lumMod val="95000"/>
            </a:schemeClr>
          </a:solidFill>
        </a:ln>
      </dgm:spPr>
      <dgm:t>
        <a:bodyPr/>
        <a:lstStyle/>
        <a:p>
          <a:pPr algn="l"/>
          <a:r>
            <a:rPr lang="ru-RU" dirty="0" smtClean="0"/>
            <a:t>Исключение</a:t>
          </a:r>
          <a:br>
            <a:rPr lang="ru-RU" dirty="0" smtClean="0"/>
          </a:br>
          <a:r>
            <a:rPr lang="ru-RU" dirty="0" smtClean="0"/>
            <a:t>необходимости</a:t>
          </a:r>
          <a:br>
            <a:rPr lang="ru-RU" dirty="0" smtClean="0"/>
          </a:br>
          <a:r>
            <a:rPr lang="ru-RU" dirty="0" smtClean="0"/>
            <a:t>реконструкции ГРС</a:t>
          </a:r>
        </a:p>
      </dgm:t>
    </dgm:pt>
    <dgm:pt modelId="{CED84C3E-3F10-442F-A9F7-CDF1EB4F55B3}" type="parTrans" cxnId="{FA48A44D-87E7-46BF-8209-2E6B2329DBD9}">
      <dgm:prSet/>
      <dgm:spPr/>
      <dgm:t>
        <a:bodyPr/>
        <a:lstStyle/>
        <a:p>
          <a:endParaRPr lang="ru-RU"/>
        </a:p>
      </dgm:t>
    </dgm:pt>
    <dgm:pt modelId="{6E1D72EA-42C4-404B-9B57-6410429766F3}" type="sibTrans" cxnId="{FA48A44D-87E7-46BF-8209-2E6B2329DBD9}">
      <dgm:prSet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57C99CB9-FAD4-43C0-A985-707FBCDF0577}" type="pres">
      <dgm:prSet presAssocID="{903637D4-F589-41F5-B5F7-2D894601BA15}" presName="linearFlow" presStyleCnt="0">
        <dgm:presLayoutVars>
          <dgm:resizeHandles val="exact"/>
        </dgm:presLayoutVars>
      </dgm:prSet>
      <dgm:spPr/>
    </dgm:pt>
    <dgm:pt modelId="{61295FE5-3724-4F80-9605-6918B297C2ED}" type="pres">
      <dgm:prSet presAssocID="{5EBD789C-5144-40AC-9AD2-E7D83EF4B8C3}" presName="node" presStyleLbl="node1" presStyleIdx="0" presStyleCnt="4" custScaleX="149521" custLinFactNeighborX="19768" custLinFactNeighborY="304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659336-CB8E-4015-8617-3BFE6F283660}" type="pres">
      <dgm:prSet presAssocID="{82AA4E4B-033B-44D8-94F0-ADA7F823C26B}" presName="sibTrans" presStyleLbl="sibTrans2D1" presStyleIdx="0" presStyleCnt="3"/>
      <dgm:spPr/>
      <dgm:t>
        <a:bodyPr/>
        <a:lstStyle/>
        <a:p>
          <a:endParaRPr lang="ru-RU"/>
        </a:p>
      </dgm:t>
    </dgm:pt>
    <dgm:pt modelId="{ED0A6B08-3E8C-4DA4-8DF7-265B3AFB40E6}" type="pres">
      <dgm:prSet presAssocID="{82AA4E4B-033B-44D8-94F0-ADA7F823C26B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A0614E1F-F015-45EA-945D-2F025EFFFE34}" type="pres">
      <dgm:prSet presAssocID="{93A6C8BF-2A8A-4595-A7A0-990EF6B1FF0F}" presName="node" presStyleLbl="node1" presStyleIdx="1" presStyleCnt="4" custScaleX="149521" custLinFactNeighborX="19768" custLinFactNeighborY="74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A80906-A5A1-47A0-A26B-8E08F869323E}" type="pres">
      <dgm:prSet presAssocID="{BB7888E4-3384-4698-BCE1-52ADEEDDFD1C}" presName="sibTrans" presStyleLbl="sibTrans2D1" presStyleIdx="1" presStyleCnt="3"/>
      <dgm:spPr/>
      <dgm:t>
        <a:bodyPr/>
        <a:lstStyle/>
        <a:p>
          <a:endParaRPr lang="ru-RU"/>
        </a:p>
      </dgm:t>
    </dgm:pt>
    <dgm:pt modelId="{149601FF-B363-4426-9A47-FC31C8197F14}" type="pres">
      <dgm:prSet presAssocID="{BB7888E4-3384-4698-BCE1-52ADEEDDFD1C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878930D4-0FED-452A-BBC6-DC26BCF583A7}" type="pres">
      <dgm:prSet presAssocID="{13537744-B6B3-4983-B2BB-2F8700777997}" presName="node" presStyleLbl="node1" presStyleIdx="2" presStyleCnt="4" custScaleX="144674" custLinFactNeighborX="19768" custLinFactNeighborY="-153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E9E366-9327-4541-931B-DE2BCEA98DEC}" type="pres">
      <dgm:prSet presAssocID="{6E1D72EA-42C4-404B-9B57-6410429766F3}" presName="sibTrans" presStyleLbl="sibTrans2D1" presStyleIdx="2" presStyleCnt="3"/>
      <dgm:spPr/>
      <dgm:t>
        <a:bodyPr/>
        <a:lstStyle/>
        <a:p>
          <a:endParaRPr lang="ru-RU"/>
        </a:p>
      </dgm:t>
    </dgm:pt>
    <dgm:pt modelId="{0E3500BD-C237-4A56-84AF-4DEBF884E943}" type="pres">
      <dgm:prSet presAssocID="{6E1D72EA-42C4-404B-9B57-6410429766F3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94363DFE-8826-400E-B7A5-9D1097119C58}" type="pres">
      <dgm:prSet presAssocID="{38B1575E-065E-4FE6-8949-E9733A3D290F}" presName="node" presStyleLbl="node1" presStyleIdx="3" presStyleCnt="4" custScaleX="144674" custLinFactNeighborX="19768" custLinFactNeighborY="-304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428BB0-F3D7-490B-97F9-3743F77D6F47}" type="presOf" srcId="{903637D4-F589-41F5-B5F7-2D894601BA15}" destId="{57C99CB9-FAD4-43C0-A985-707FBCDF0577}" srcOrd="0" destOrd="0" presId="urn:microsoft.com/office/officeart/2005/8/layout/process2"/>
    <dgm:cxn modelId="{E9669B5C-88BA-4D5E-B049-FDFAE165E1F7}" type="presOf" srcId="{93A6C8BF-2A8A-4595-A7A0-990EF6B1FF0F}" destId="{A0614E1F-F015-45EA-945D-2F025EFFFE34}" srcOrd="0" destOrd="0" presId="urn:microsoft.com/office/officeart/2005/8/layout/process2"/>
    <dgm:cxn modelId="{8BE4F080-A05F-4389-ABC8-9C55BAAB4752}" type="presOf" srcId="{6E1D72EA-42C4-404B-9B57-6410429766F3}" destId="{E8E9E366-9327-4541-931B-DE2BCEA98DEC}" srcOrd="0" destOrd="0" presId="urn:microsoft.com/office/officeart/2005/8/layout/process2"/>
    <dgm:cxn modelId="{38FD76C6-E1B1-49E6-BB72-1EB82D5575E0}" type="presOf" srcId="{38B1575E-065E-4FE6-8949-E9733A3D290F}" destId="{94363DFE-8826-400E-B7A5-9D1097119C58}" srcOrd="0" destOrd="0" presId="urn:microsoft.com/office/officeart/2005/8/layout/process2"/>
    <dgm:cxn modelId="{FA48A44D-87E7-46BF-8209-2E6B2329DBD9}" srcId="{903637D4-F589-41F5-B5F7-2D894601BA15}" destId="{13537744-B6B3-4983-B2BB-2F8700777997}" srcOrd="2" destOrd="0" parTransId="{CED84C3E-3F10-442F-A9F7-CDF1EB4F55B3}" sibTransId="{6E1D72EA-42C4-404B-9B57-6410429766F3}"/>
    <dgm:cxn modelId="{85706596-F304-40FE-B963-AEAC89A7B2FE}" srcId="{903637D4-F589-41F5-B5F7-2D894601BA15}" destId="{38B1575E-065E-4FE6-8949-E9733A3D290F}" srcOrd="3" destOrd="0" parTransId="{14033D60-06D3-4EDE-B250-815EB51CB33F}" sibTransId="{E1897956-BCF2-4B9C-8FC8-AE6F73EA389C}"/>
    <dgm:cxn modelId="{33EF7F9F-F484-4F28-9311-F23F50164D1C}" type="presOf" srcId="{13537744-B6B3-4983-B2BB-2F8700777997}" destId="{878930D4-0FED-452A-BBC6-DC26BCF583A7}" srcOrd="0" destOrd="0" presId="urn:microsoft.com/office/officeart/2005/8/layout/process2"/>
    <dgm:cxn modelId="{A11A3214-0B98-4032-A440-7219F244C562}" srcId="{903637D4-F589-41F5-B5F7-2D894601BA15}" destId="{5EBD789C-5144-40AC-9AD2-E7D83EF4B8C3}" srcOrd="0" destOrd="0" parTransId="{17EF0829-51A7-42CA-896F-0B17F17E9555}" sibTransId="{82AA4E4B-033B-44D8-94F0-ADA7F823C26B}"/>
    <dgm:cxn modelId="{B7B4137B-4759-40BB-8243-5109D3F69C04}" type="presOf" srcId="{6E1D72EA-42C4-404B-9B57-6410429766F3}" destId="{0E3500BD-C237-4A56-84AF-4DEBF884E943}" srcOrd="1" destOrd="0" presId="urn:microsoft.com/office/officeart/2005/8/layout/process2"/>
    <dgm:cxn modelId="{7B3DD19C-16FE-4B11-8CF4-EA6546BA924B}" type="presOf" srcId="{82AA4E4B-033B-44D8-94F0-ADA7F823C26B}" destId="{ED0A6B08-3E8C-4DA4-8DF7-265B3AFB40E6}" srcOrd="1" destOrd="0" presId="urn:microsoft.com/office/officeart/2005/8/layout/process2"/>
    <dgm:cxn modelId="{4561429E-57A2-4760-92C1-C0AA65B66F21}" srcId="{903637D4-F589-41F5-B5F7-2D894601BA15}" destId="{93A6C8BF-2A8A-4595-A7A0-990EF6B1FF0F}" srcOrd="1" destOrd="0" parTransId="{3D98EEEB-2CFF-40CB-BA5E-0E7C0E54CEC7}" sibTransId="{BB7888E4-3384-4698-BCE1-52ADEEDDFD1C}"/>
    <dgm:cxn modelId="{1BA0B9C4-05DE-4621-A734-7308F7C36FE6}" type="presOf" srcId="{BB7888E4-3384-4698-BCE1-52ADEEDDFD1C}" destId="{149601FF-B363-4426-9A47-FC31C8197F14}" srcOrd="1" destOrd="0" presId="urn:microsoft.com/office/officeart/2005/8/layout/process2"/>
    <dgm:cxn modelId="{AE06628C-0368-485C-8FD5-263F46AD5FC9}" type="presOf" srcId="{BB7888E4-3384-4698-BCE1-52ADEEDDFD1C}" destId="{D4A80906-A5A1-47A0-A26B-8E08F869323E}" srcOrd="0" destOrd="0" presId="urn:microsoft.com/office/officeart/2005/8/layout/process2"/>
    <dgm:cxn modelId="{572D81A9-1B4B-4407-8D5D-E37EECFC9753}" type="presOf" srcId="{82AA4E4B-033B-44D8-94F0-ADA7F823C26B}" destId="{C0659336-CB8E-4015-8617-3BFE6F283660}" srcOrd="0" destOrd="0" presId="urn:microsoft.com/office/officeart/2005/8/layout/process2"/>
    <dgm:cxn modelId="{53A7CD3D-D2F5-429C-BC9B-84A1C06854FD}" type="presOf" srcId="{5EBD789C-5144-40AC-9AD2-E7D83EF4B8C3}" destId="{61295FE5-3724-4F80-9605-6918B297C2ED}" srcOrd="0" destOrd="0" presId="urn:microsoft.com/office/officeart/2005/8/layout/process2"/>
    <dgm:cxn modelId="{5513901C-7E99-4CEA-B42A-CF9DFD3698EE}" type="presParOf" srcId="{57C99CB9-FAD4-43C0-A985-707FBCDF0577}" destId="{61295FE5-3724-4F80-9605-6918B297C2ED}" srcOrd="0" destOrd="0" presId="urn:microsoft.com/office/officeart/2005/8/layout/process2"/>
    <dgm:cxn modelId="{6D87A341-143E-4648-A9E2-536EDAEAD534}" type="presParOf" srcId="{57C99CB9-FAD4-43C0-A985-707FBCDF0577}" destId="{C0659336-CB8E-4015-8617-3BFE6F283660}" srcOrd="1" destOrd="0" presId="urn:microsoft.com/office/officeart/2005/8/layout/process2"/>
    <dgm:cxn modelId="{E533EBEA-4E07-4F4D-844D-F4C381E3D66F}" type="presParOf" srcId="{C0659336-CB8E-4015-8617-3BFE6F283660}" destId="{ED0A6B08-3E8C-4DA4-8DF7-265B3AFB40E6}" srcOrd="0" destOrd="0" presId="urn:microsoft.com/office/officeart/2005/8/layout/process2"/>
    <dgm:cxn modelId="{50DD3C01-6152-4262-BA03-A591A43A6CDD}" type="presParOf" srcId="{57C99CB9-FAD4-43C0-A985-707FBCDF0577}" destId="{A0614E1F-F015-45EA-945D-2F025EFFFE34}" srcOrd="2" destOrd="0" presId="urn:microsoft.com/office/officeart/2005/8/layout/process2"/>
    <dgm:cxn modelId="{276F6855-3E8E-4B6A-864D-BE28B54291E7}" type="presParOf" srcId="{57C99CB9-FAD4-43C0-A985-707FBCDF0577}" destId="{D4A80906-A5A1-47A0-A26B-8E08F869323E}" srcOrd="3" destOrd="0" presId="urn:microsoft.com/office/officeart/2005/8/layout/process2"/>
    <dgm:cxn modelId="{5503D90E-B292-4FD8-B2B6-8DC9F09566AF}" type="presParOf" srcId="{D4A80906-A5A1-47A0-A26B-8E08F869323E}" destId="{149601FF-B363-4426-9A47-FC31C8197F14}" srcOrd="0" destOrd="0" presId="urn:microsoft.com/office/officeart/2005/8/layout/process2"/>
    <dgm:cxn modelId="{6C8F810B-6D11-4E2A-97BA-E123A15722CD}" type="presParOf" srcId="{57C99CB9-FAD4-43C0-A985-707FBCDF0577}" destId="{878930D4-0FED-452A-BBC6-DC26BCF583A7}" srcOrd="4" destOrd="0" presId="urn:microsoft.com/office/officeart/2005/8/layout/process2"/>
    <dgm:cxn modelId="{381E61D2-FC92-4B1C-B865-0A0AB59E281F}" type="presParOf" srcId="{57C99CB9-FAD4-43C0-A985-707FBCDF0577}" destId="{E8E9E366-9327-4541-931B-DE2BCEA98DEC}" srcOrd="5" destOrd="0" presId="urn:microsoft.com/office/officeart/2005/8/layout/process2"/>
    <dgm:cxn modelId="{8A8311C4-9FA4-40D2-855E-7259F088E17F}" type="presParOf" srcId="{E8E9E366-9327-4541-931B-DE2BCEA98DEC}" destId="{0E3500BD-C237-4A56-84AF-4DEBF884E943}" srcOrd="0" destOrd="0" presId="urn:microsoft.com/office/officeart/2005/8/layout/process2"/>
    <dgm:cxn modelId="{FEC66D76-DA1C-42E7-8A39-1FE5572ECF57}" type="presParOf" srcId="{57C99CB9-FAD4-43C0-A985-707FBCDF0577}" destId="{94363DFE-8826-400E-B7A5-9D1097119C58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A2D7A7-72FE-4C2E-B96E-CCED6E86E04B}">
      <dsp:nvSpPr>
        <dsp:cNvPr id="0" name=""/>
        <dsp:cNvSpPr/>
      </dsp:nvSpPr>
      <dsp:spPr>
        <a:xfrm>
          <a:off x="2332323" y="1004"/>
          <a:ext cx="4328429" cy="796562"/>
        </a:xfrm>
        <a:prstGeom prst="rightArrow">
          <a:avLst>
            <a:gd name="adj1" fmla="val 75000"/>
            <a:gd name="adj2" fmla="val 50000"/>
          </a:avLst>
        </a:prstGeom>
        <a:solidFill>
          <a:srgbClr val="0070C0"/>
        </a:solidFill>
        <a:ln w="76200" cap="flat" cmpd="sng" algn="ctr">
          <a:solidFill>
            <a:srgbClr val="0070C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bg1"/>
              </a:solidFill>
            </a:rPr>
            <a:t>Дооснащение оборудованием</a:t>
          </a:r>
          <a:endParaRPr lang="ru-RU" sz="1300" kern="1200" dirty="0">
            <a:solidFill>
              <a:schemeClr val="bg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bg1"/>
              </a:solidFill>
            </a:rPr>
            <a:t>Выделение штатных единиц</a:t>
          </a:r>
          <a:endParaRPr lang="ru-RU" sz="1300" kern="1200" dirty="0">
            <a:solidFill>
              <a:schemeClr val="bg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bg1"/>
              </a:solidFill>
            </a:rPr>
            <a:t>Выполнение диагностических работ</a:t>
          </a:r>
          <a:endParaRPr lang="ru-RU" sz="1300" kern="1200" dirty="0">
            <a:solidFill>
              <a:schemeClr val="bg1"/>
            </a:solidFill>
          </a:endParaRPr>
        </a:p>
      </dsp:txBody>
      <dsp:txXfrm>
        <a:off x="2332323" y="100574"/>
        <a:ext cx="4029718" cy="597422"/>
      </dsp:txXfrm>
    </dsp:sp>
    <dsp:sp modelId="{B759A3C1-4B61-49A3-AE6D-3E09E562785E}">
      <dsp:nvSpPr>
        <dsp:cNvPr id="0" name=""/>
        <dsp:cNvSpPr/>
      </dsp:nvSpPr>
      <dsp:spPr>
        <a:xfrm>
          <a:off x="0" y="0"/>
          <a:ext cx="2269576" cy="796562"/>
        </a:xfrm>
        <a:prstGeom prst="roundRect">
          <a:avLst/>
        </a:prstGeom>
        <a:solidFill>
          <a:srgbClr val="00B0F0"/>
        </a:solidFill>
        <a:ln w="76200" cap="flat" cmpd="sng" algn="ctr">
          <a:solidFill>
            <a:schemeClr val="bg1">
              <a:lumMod val="9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Выполнение</a:t>
          </a:r>
          <a:br>
            <a:rPr lang="ru-RU" sz="1300" kern="1200" dirty="0" smtClean="0"/>
          </a:br>
          <a:r>
            <a:rPr lang="ru-RU" sz="1300" kern="1200" dirty="0" smtClean="0"/>
            <a:t>технического</a:t>
          </a:r>
          <a:br>
            <a:rPr lang="ru-RU" sz="1300" kern="1200" dirty="0" smtClean="0"/>
          </a:br>
          <a:r>
            <a:rPr lang="ru-RU" sz="1300" kern="1200" dirty="0" smtClean="0"/>
            <a:t>диагностирования ГРС</a:t>
          </a:r>
          <a:br>
            <a:rPr lang="ru-RU" sz="1300" kern="1200" dirty="0" smtClean="0"/>
          </a:br>
          <a:r>
            <a:rPr lang="ru-RU" sz="1300" kern="1200" dirty="0" smtClean="0"/>
            <a:t>силами ИТЦ ГТО</a:t>
          </a:r>
          <a:endParaRPr lang="ru-RU" sz="1300" kern="1200" dirty="0"/>
        </a:p>
      </dsp:txBody>
      <dsp:txXfrm>
        <a:off x="38885" y="38885"/>
        <a:ext cx="2191806" cy="718792"/>
      </dsp:txXfrm>
    </dsp:sp>
    <dsp:sp modelId="{2D230A7D-D511-4D33-89C3-D07F69BD3C09}">
      <dsp:nvSpPr>
        <dsp:cNvPr id="0" name=""/>
        <dsp:cNvSpPr/>
      </dsp:nvSpPr>
      <dsp:spPr>
        <a:xfrm>
          <a:off x="2332028" y="862797"/>
          <a:ext cx="4328709" cy="796562"/>
        </a:xfrm>
        <a:prstGeom prst="rightArrow">
          <a:avLst>
            <a:gd name="adj1" fmla="val 75000"/>
            <a:gd name="adj2" fmla="val 50000"/>
          </a:avLst>
        </a:prstGeom>
        <a:solidFill>
          <a:srgbClr val="0070C0"/>
        </a:solidFill>
        <a:ln w="76200" cap="flat" cmpd="sng" algn="ctr">
          <a:solidFill>
            <a:srgbClr val="0070C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bg1"/>
              </a:solidFill>
            </a:rPr>
            <a:t>2017 год - до 60% работ по КР ГРС силами ГТО</a:t>
          </a:r>
          <a:endParaRPr lang="ru-RU" sz="1300" kern="1200" dirty="0">
            <a:solidFill>
              <a:schemeClr val="bg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bg1"/>
              </a:solidFill>
            </a:rPr>
            <a:t>2018 год - до 75% работ по КР ГРС силами ГТО</a:t>
          </a:r>
          <a:endParaRPr lang="ru-RU" sz="1300" kern="1200" dirty="0">
            <a:solidFill>
              <a:schemeClr val="bg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bg1"/>
              </a:solidFill>
            </a:rPr>
            <a:t>2019 год - до </a:t>
          </a:r>
          <a:r>
            <a:rPr lang="en-US" sz="1300" kern="1200" dirty="0" smtClean="0">
              <a:solidFill>
                <a:schemeClr val="bg1"/>
              </a:solidFill>
            </a:rPr>
            <a:t>100</a:t>
          </a:r>
          <a:r>
            <a:rPr lang="ru-RU" sz="1300" kern="1200" dirty="0" smtClean="0">
              <a:solidFill>
                <a:schemeClr val="bg1"/>
              </a:solidFill>
            </a:rPr>
            <a:t>% работ по КР ГРС силами ГТО</a:t>
          </a:r>
          <a:endParaRPr lang="ru-RU" sz="1300" kern="1200" dirty="0">
            <a:solidFill>
              <a:schemeClr val="bg1"/>
            </a:solidFill>
          </a:endParaRPr>
        </a:p>
      </dsp:txBody>
      <dsp:txXfrm>
        <a:off x="2332028" y="962367"/>
        <a:ext cx="4029998" cy="597422"/>
      </dsp:txXfrm>
    </dsp:sp>
    <dsp:sp modelId="{5B1451EA-C466-4D57-BBA0-B7ACB60B65E6}">
      <dsp:nvSpPr>
        <dsp:cNvPr id="0" name=""/>
        <dsp:cNvSpPr/>
      </dsp:nvSpPr>
      <dsp:spPr>
        <a:xfrm>
          <a:off x="23" y="875398"/>
          <a:ext cx="2269576" cy="796562"/>
        </a:xfrm>
        <a:prstGeom prst="roundRect">
          <a:avLst/>
        </a:prstGeom>
        <a:solidFill>
          <a:srgbClr val="00B0F0"/>
        </a:solidFill>
        <a:ln w="76200" cap="flat" cmpd="sng" algn="ctr">
          <a:solidFill>
            <a:schemeClr val="bg1">
              <a:lumMod val="9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Выполнение</a:t>
          </a:r>
          <a:br>
            <a:rPr lang="ru-RU" sz="1300" kern="1200" dirty="0" smtClean="0"/>
          </a:br>
          <a:r>
            <a:rPr lang="ru-RU" sz="1300" kern="1200" dirty="0" smtClean="0"/>
            <a:t>капитального ремонта ГРС силами ГТО</a:t>
          </a:r>
          <a:endParaRPr lang="ru-RU" sz="1300" kern="1200" dirty="0"/>
        </a:p>
      </dsp:txBody>
      <dsp:txXfrm>
        <a:off x="38908" y="914283"/>
        <a:ext cx="2191806" cy="718792"/>
      </dsp:txXfrm>
    </dsp:sp>
    <dsp:sp modelId="{9B6CF827-44EC-427B-98F5-A2DC295E6486}">
      <dsp:nvSpPr>
        <dsp:cNvPr id="0" name=""/>
        <dsp:cNvSpPr/>
      </dsp:nvSpPr>
      <dsp:spPr>
        <a:xfrm>
          <a:off x="2354105" y="1749562"/>
          <a:ext cx="4306639" cy="796562"/>
        </a:xfrm>
        <a:prstGeom prst="rightArrow">
          <a:avLst>
            <a:gd name="adj1" fmla="val 75000"/>
            <a:gd name="adj2" fmla="val 50000"/>
          </a:avLst>
        </a:prstGeom>
        <a:solidFill>
          <a:srgbClr val="0070C0"/>
        </a:solidFill>
        <a:ln w="76200" cap="flat" cmpd="sng" algn="ctr">
          <a:solidFill>
            <a:srgbClr val="0070C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bg1"/>
              </a:solidFill>
            </a:rPr>
            <a:t>Проведение аудита схем газоснабжения</a:t>
          </a:r>
          <a:endParaRPr lang="ru-RU" sz="1300" kern="1200" dirty="0">
            <a:solidFill>
              <a:schemeClr val="bg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bg1"/>
              </a:solidFill>
            </a:rPr>
            <a:t>Определение пилотных проектов оптимизации</a:t>
          </a:r>
          <a:endParaRPr lang="ru-RU" sz="1300" kern="1200" dirty="0">
            <a:solidFill>
              <a:schemeClr val="bg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bg1"/>
              </a:solidFill>
            </a:rPr>
            <a:t>Реализация программы оптимизации</a:t>
          </a:r>
          <a:endParaRPr lang="ru-RU" sz="1300" kern="1200" dirty="0">
            <a:solidFill>
              <a:schemeClr val="bg1"/>
            </a:solidFill>
          </a:endParaRPr>
        </a:p>
      </dsp:txBody>
      <dsp:txXfrm>
        <a:off x="2354105" y="1849132"/>
        <a:ext cx="4007928" cy="597422"/>
      </dsp:txXfrm>
    </dsp:sp>
    <dsp:sp modelId="{EEFBF512-33B9-4B41-AB2D-754CD0B03CA0}">
      <dsp:nvSpPr>
        <dsp:cNvPr id="0" name=""/>
        <dsp:cNvSpPr/>
      </dsp:nvSpPr>
      <dsp:spPr>
        <a:xfrm>
          <a:off x="0" y="1751617"/>
          <a:ext cx="2269576" cy="796562"/>
        </a:xfrm>
        <a:prstGeom prst="roundRect">
          <a:avLst/>
        </a:prstGeom>
        <a:solidFill>
          <a:srgbClr val="00B0F0"/>
        </a:solidFill>
        <a:ln w="76200" cap="flat" cmpd="sng" algn="ctr">
          <a:solidFill>
            <a:schemeClr val="bg1">
              <a:lumMod val="9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Оптимизация работы</a:t>
          </a:r>
          <a:br>
            <a:rPr lang="ru-RU" sz="1300" kern="1200" dirty="0" smtClean="0"/>
          </a:br>
          <a:r>
            <a:rPr lang="ru-RU" sz="1300" kern="1200" dirty="0" smtClean="0"/>
            <a:t>объектов</a:t>
          </a:r>
          <a:br>
            <a:rPr lang="ru-RU" sz="1300" kern="1200" dirty="0" smtClean="0"/>
          </a:br>
          <a:r>
            <a:rPr lang="ru-RU" sz="1300" kern="1200" dirty="0" smtClean="0"/>
            <a:t>газотранспортной</a:t>
          </a:r>
          <a:br>
            <a:rPr lang="ru-RU" sz="1300" kern="1200" dirty="0" smtClean="0"/>
          </a:br>
          <a:r>
            <a:rPr lang="ru-RU" sz="1300" kern="1200" dirty="0" smtClean="0"/>
            <a:t>системы</a:t>
          </a:r>
        </a:p>
      </dsp:txBody>
      <dsp:txXfrm>
        <a:off x="38885" y="1790502"/>
        <a:ext cx="2191806" cy="718792"/>
      </dsp:txXfrm>
    </dsp:sp>
    <dsp:sp modelId="{C29B192B-D90B-4761-8ECB-73474DDD11CE}">
      <dsp:nvSpPr>
        <dsp:cNvPr id="0" name=""/>
        <dsp:cNvSpPr/>
      </dsp:nvSpPr>
      <dsp:spPr>
        <a:xfrm>
          <a:off x="2340271" y="2612359"/>
          <a:ext cx="4324789" cy="796562"/>
        </a:xfrm>
        <a:prstGeom prst="rightArrow">
          <a:avLst>
            <a:gd name="adj1" fmla="val 75000"/>
            <a:gd name="adj2" fmla="val 50000"/>
          </a:avLst>
        </a:prstGeom>
        <a:solidFill>
          <a:srgbClr val="0070C0"/>
        </a:solidFill>
        <a:ln w="76200" cap="flat" cmpd="sng" algn="ctr">
          <a:solidFill>
            <a:srgbClr val="0070C0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bg1"/>
              </a:solidFill>
            </a:rPr>
            <a:t>Анализ опыта эксплуатации ГРС</a:t>
          </a:r>
          <a:endParaRPr lang="ru-RU" sz="1300" kern="1200" dirty="0">
            <a:solidFill>
              <a:schemeClr val="bg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bg1"/>
              </a:solidFill>
            </a:rPr>
            <a:t>Изменение форм обслуживания</a:t>
          </a:r>
          <a:endParaRPr lang="ru-RU" sz="1300" kern="1200" dirty="0">
            <a:solidFill>
              <a:schemeClr val="bg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kern="1200" dirty="0" smtClean="0">
              <a:solidFill>
                <a:schemeClr val="bg1"/>
              </a:solidFill>
            </a:rPr>
            <a:t>Реализация домов операторов</a:t>
          </a:r>
          <a:endParaRPr lang="ru-RU" sz="1300" kern="1200" dirty="0">
            <a:solidFill>
              <a:schemeClr val="bg1"/>
            </a:solidFill>
          </a:endParaRPr>
        </a:p>
      </dsp:txBody>
      <dsp:txXfrm>
        <a:off x="2340271" y="2711929"/>
        <a:ext cx="4026078" cy="597422"/>
      </dsp:txXfrm>
    </dsp:sp>
    <dsp:sp modelId="{B486632A-2CEE-45F5-94AB-49DCCF769A8C}">
      <dsp:nvSpPr>
        <dsp:cNvPr id="0" name=""/>
        <dsp:cNvSpPr/>
      </dsp:nvSpPr>
      <dsp:spPr>
        <a:xfrm>
          <a:off x="0" y="2627836"/>
          <a:ext cx="2269576" cy="796562"/>
        </a:xfrm>
        <a:prstGeom prst="roundRect">
          <a:avLst/>
        </a:prstGeom>
        <a:solidFill>
          <a:srgbClr val="00B0F0"/>
        </a:solidFill>
        <a:ln w="76200" cap="flat" cmpd="sng" algn="ctr">
          <a:solidFill>
            <a:schemeClr val="bg1">
              <a:lumMod val="9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Перевод ГРС </a:t>
          </a:r>
          <a:br>
            <a:rPr lang="ru-RU" sz="1300" kern="1200" dirty="0" smtClean="0"/>
          </a:br>
          <a:r>
            <a:rPr lang="ru-RU" sz="1300" kern="1200" dirty="0" smtClean="0"/>
            <a:t>на централизованную</a:t>
          </a:r>
          <a:r>
            <a:rPr lang="en-US" sz="1300" kern="1200" dirty="0" smtClean="0"/>
            <a:t> </a:t>
          </a:r>
          <a:r>
            <a:rPr lang="ru-RU" sz="1300" kern="1200" dirty="0" smtClean="0"/>
            <a:t>и периодическую </a:t>
          </a:r>
          <a:br>
            <a:rPr lang="ru-RU" sz="1300" kern="1200" dirty="0" smtClean="0"/>
          </a:br>
          <a:r>
            <a:rPr lang="ru-RU" sz="1300" kern="1200" dirty="0" smtClean="0"/>
            <a:t>форму обслуживания</a:t>
          </a:r>
          <a:endParaRPr lang="ru-RU" sz="1300" kern="1200" dirty="0"/>
        </a:p>
      </dsp:txBody>
      <dsp:txXfrm>
        <a:off x="38885" y="2666721"/>
        <a:ext cx="2191806" cy="7187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295FE5-3724-4F80-9605-6918B297C2ED}">
      <dsp:nvSpPr>
        <dsp:cNvPr id="0" name=""/>
        <dsp:cNvSpPr/>
      </dsp:nvSpPr>
      <dsp:spPr>
        <a:xfrm>
          <a:off x="623278" y="98593"/>
          <a:ext cx="2221047" cy="636174"/>
        </a:xfrm>
        <a:prstGeom prst="roundRect">
          <a:avLst>
            <a:gd name="adj" fmla="val 10000"/>
          </a:avLst>
        </a:prstGeom>
        <a:solidFill>
          <a:srgbClr val="00B0F0"/>
        </a:solidFill>
        <a:ln w="76200" cap="flat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Снижение затрат</a:t>
          </a:r>
          <a:br>
            <a:rPr lang="ru-RU" sz="1200" kern="1200" dirty="0" smtClean="0"/>
          </a:br>
          <a:r>
            <a:rPr lang="ru-RU" sz="1200" kern="1200" dirty="0" smtClean="0"/>
            <a:t>на диагностическое</a:t>
          </a:r>
          <a:br>
            <a:rPr lang="ru-RU" sz="1200" kern="1200" dirty="0" smtClean="0"/>
          </a:br>
          <a:r>
            <a:rPr lang="ru-RU" sz="1200" kern="1200" dirty="0" smtClean="0"/>
            <a:t>обследование</a:t>
          </a:r>
          <a:endParaRPr lang="ru-RU" sz="1200" kern="1200" dirty="0"/>
        </a:p>
      </dsp:txBody>
      <dsp:txXfrm>
        <a:off x="641911" y="117226"/>
        <a:ext cx="2183781" cy="598908"/>
      </dsp:txXfrm>
    </dsp:sp>
    <dsp:sp modelId="{C0659336-CB8E-4015-8617-3BFE6F283660}">
      <dsp:nvSpPr>
        <dsp:cNvPr id="0" name=""/>
        <dsp:cNvSpPr/>
      </dsp:nvSpPr>
      <dsp:spPr>
        <a:xfrm rot="5400000">
          <a:off x="1641956" y="714088"/>
          <a:ext cx="183690" cy="286278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-5400000">
        <a:off x="1647919" y="765382"/>
        <a:ext cx="171766" cy="128583"/>
      </dsp:txXfrm>
    </dsp:sp>
    <dsp:sp modelId="{A0614E1F-F015-45EA-945D-2F025EFFFE34}">
      <dsp:nvSpPr>
        <dsp:cNvPr id="0" name=""/>
        <dsp:cNvSpPr/>
      </dsp:nvSpPr>
      <dsp:spPr>
        <a:xfrm>
          <a:off x="623278" y="979688"/>
          <a:ext cx="2221047" cy="636174"/>
        </a:xfrm>
        <a:prstGeom prst="roundRect">
          <a:avLst>
            <a:gd name="adj" fmla="val 10000"/>
          </a:avLst>
        </a:prstGeom>
        <a:solidFill>
          <a:srgbClr val="00B0F0"/>
        </a:solidFill>
        <a:ln w="76200" cap="flat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Снижение затрат</a:t>
          </a:r>
          <a:br>
            <a:rPr lang="ru-RU" sz="1200" kern="1200" dirty="0" smtClean="0"/>
          </a:br>
          <a:r>
            <a:rPr lang="ru-RU" sz="1200" kern="1200" dirty="0" smtClean="0"/>
            <a:t>на капитальный ремонт</a:t>
          </a:r>
          <a:endParaRPr lang="ru-RU" sz="1200" kern="1200" dirty="0"/>
        </a:p>
      </dsp:txBody>
      <dsp:txXfrm>
        <a:off x="641911" y="998321"/>
        <a:ext cx="2183781" cy="598908"/>
      </dsp:txXfrm>
    </dsp:sp>
    <dsp:sp modelId="{D4A80906-A5A1-47A0-A26B-8E08F869323E}">
      <dsp:nvSpPr>
        <dsp:cNvPr id="0" name=""/>
        <dsp:cNvSpPr/>
      </dsp:nvSpPr>
      <dsp:spPr>
        <a:xfrm rot="5400000">
          <a:off x="1641724" y="1595493"/>
          <a:ext cx="184155" cy="286278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>
            <a:solidFill>
              <a:srgbClr val="00B050"/>
            </a:solidFill>
          </a:endParaRPr>
        </a:p>
      </dsp:txBody>
      <dsp:txXfrm rot="-5400000">
        <a:off x="1647919" y="1646554"/>
        <a:ext cx="171766" cy="128909"/>
      </dsp:txXfrm>
    </dsp:sp>
    <dsp:sp modelId="{878930D4-0FED-452A-BBC6-DC26BCF583A7}">
      <dsp:nvSpPr>
        <dsp:cNvPr id="0" name=""/>
        <dsp:cNvSpPr/>
      </dsp:nvSpPr>
      <dsp:spPr>
        <a:xfrm>
          <a:off x="659277" y="1861403"/>
          <a:ext cx="2149048" cy="636174"/>
        </a:xfrm>
        <a:prstGeom prst="roundRect">
          <a:avLst>
            <a:gd name="adj" fmla="val 10000"/>
          </a:avLst>
        </a:prstGeom>
        <a:solidFill>
          <a:srgbClr val="00B0F0"/>
        </a:solidFill>
        <a:ln w="76200" cap="flat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Исключение</a:t>
          </a:r>
          <a:br>
            <a:rPr lang="ru-RU" sz="1200" kern="1200" dirty="0" smtClean="0"/>
          </a:br>
          <a:r>
            <a:rPr lang="ru-RU" sz="1200" kern="1200" dirty="0" smtClean="0"/>
            <a:t>необходимости</a:t>
          </a:r>
          <a:br>
            <a:rPr lang="ru-RU" sz="1200" kern="1200" dirty="0" smtClean="0"/>
          </a:br>
          <a:r>
            <a:rPr lang="ru-RU" sz="1200" kern="1200" dirty="0" smtClean="0"/>
            <a:t>реконструкции ГРС</a:t>
          </a:r>
        </a:p>
      </dsp:txBody>
      <dsp:txXfrm>
        <a:off x="677910" y="1880036"/>
        <a:ext cx="2111782" cy="598908"/>
      </dsp:txXfrm>
    </dsp:sp>
    <dsp:sp modelId="{E8E9E366-9327-4541-931B-DE2BCEA98DEC}">
      <dsp:nvSpPr>
        <dsp:cNvPr id="0" name=""/>
        <dsp:cNvSpPr/>
      </dsp:nvSpPr>
      <dsp:spPr>
        <a:xfrm rot="5400000">
          <a:off x="1632538" y="2489457"/>
          <a:ext cx="202527" cy="286278"/>
        </a:xfrm>
        <a:prstGeom prst="rightArrow">
          <a:avLst>
            <a:gd name="adj1" fmla="val 60000"/>
            <a:gd name="adj2" fmla="val 50000"/>
          </a:avLst>
        </a:prstGeom>
        <a:solidFill>
          <a:schemeClr val="bg1"/>
        </a:solidFill>
        <a:ln>
          <a:solidFill>
            <a:schemeClr val="bg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-5400000">
        <a:off x="1647919" y="2531332"/>
        <a:ext cx="171766" cy="141769"/>
      </dsp:txXfrm>
    </dsp:sp>
    <dsp:sp modelId="{94363DFE-8826-400E-B7A5-9D1097119C58}">
      <dsp:nvSpPr>
        <dsp:cNvPr id="0" name=""/>
        <dsp:cNvSpPr/>
      </dsp:nvSpPr>
      <dsp:spPr>
        <a:xfrm>
          <a:off x="659277" y="2767614"/>
          <a:ext cx="2149048" cy="636174"/>
        </a:xfrm>
        <a:prstGeom prst="roundRect">
          <a:avLst>
            <a:gd name="adj" fmla="val 10000"/>
          </a:avLst>
        </a:prstGeom>
        <a:solidFill>
          <a:srgbClr val="00B0F0"/>
        </a:solidFill>
        <a:ln w="76200" cap="flat" cmpd="sng" algn="ctr">
          <a:solidFill>
            <a:schemeClr val="bg1">
              <a:lumMod val="9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Экономия ФОТ</a:t>
          </a:r>
          <a:br>
            <a:rPr lang="ru-RU" sz="1200" kern="1200" dirty="0" smtClean="0"/>
          </a:br>
          <a:r>
            <a:rPr lang="ru-RU" sz="1200" kern="1200" dirty="0" smtClean="0"/>
            <a:t>Снижение затрат</a:t>
          </a:r>
          <a:br>
            <a:rPr lang="ru-RU" sz="1200" kern="1200" dirty="0" smtClean="0"/>
          </a:br>
          <a:r>
            <a:rPr lang="ru-RU" sz="1200" kern="1200" dirty="0" smtClean="0"/>
            <a:t>на дома операторов</a:t>
          </a:r>
          <a:endParaRPr lang="ru-RU" sz="1200" kern="1200" dirty="0"/>
        </a:p>
      </dsp:txBody>
      <dsp:txXfrm>
        <a:off x="677910" y="2786247"/>
        <a:ext cx="2111782" cy="598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1C37EEC-B410-411B-B0F8-7E9E38279FA1}" type="datetimeFigureOut">
              <a:rPr lang="ru-RU"/>
              <a:pPr>
                <a:defRPr/>
              </a:pPr>
              <a:t>23.10.2017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18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90F1D89-E3D0-4CD2-BCC4-B3225D0322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4473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A1FF03-6DCB-4FA2-9471-058629E7C2C3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F269A-5BF0-42F1-9767-43807868C9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792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" y="825103"/>
            <a:ext cx="3059113" cy="39195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4BC16-CCF0-4CF6-AC2D-BD880A6291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491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1"/>
            <a:ext cx="2286000" cy="474464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1"/>
            <a:ext cx="6705600" cy="474464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44E37-AB1D-4997-BE60-CAA0B65373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8187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13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7F320-C55F-4937-971E-8216DB1936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19215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1200"/>
            <a:ext cx="6762750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9550" y="1200151"/>
            <a:ext cx="8715375" cy="400110"/>
          </a:xfrm>
        </p:spPr>
        <p:txBody>
          <a:bodyPr>
            <a:spAutoFit/>
          </a:bodyPr>
          <a:lstStyle>
            <a:lvl1pPr>
              <a:buNone/>
              <a:defRPr sz="2600" b="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2"/>
          <p:cNvSpPr>
            <a:spLocks noGrp="1"/>
          </p:cNvSpPr>
          <p:nvPr>
            <p:ph idx="10"/>
          </p:nvPr>
        </p:nvSpPr>
        <p:spPr>
          <a:xfrm>
            <a:off x="2143983" y="4756966"/>
            <a:ext cx="7067549" cy="307777"/>
          </a:xfrm>
        </p:spPr>
        <p:txBody>
          <a:bodyPr>
            <a:spAutoFit/>
          </a:bodyPr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08898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68526" y="1200150"/>
            <a:ext cx="6756399" cy="3280410"/>
          </a:xfrm>
        </p:spPr>
        <p:txBody>
          <a:bodyPr anchor="ctr">
            <a:noAutofit/>
          </a:bodyPr>
          <a:lstStyle>
            <a:lvl1pPr>
              <a:buNone/>
              <a:defRPr sz="2600" b="0" baseline="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2"/>
          <p:cNvSpPr>
            <a:spLocks noGrp="1"/>
          </p:cNvSpPr>
          <p:nvPr>
            <p:ph idx="10"/>
          </p:nvPr>
        </p:nvSpPr>
        <p:spPr>
          <a:xfrm>
            <a:off x="2143983" y="4756966"/>
            <a:ext cx="7067549" cy="307777"/>
          </a:xfrm>
        </p:spPr>
        <p:txBody>
          <a:bodyPr>
            <a:spAutoFit/>
          </a:bodyPr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65620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1200"/>
            <a:ext cx="6772274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0"/>
          </p:nvPr>
        </p:nvSpPr>
        <p:spPr>
          <a:xfrm>
            <a:off x="2143983" y="4756966"/>
            <a:ext cx="7067549" cy="307777"/>
          </a:xfrm>
        </p:spPr>
        <p:txBody>
          <a:bodyPr>
            <a:spAutoFit/>
          </a:bodyPr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252161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38969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1200"/>
            <a:ext cx="6762750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9550" y="1200151"/>
            <a:ext cx="8715375" cy="400110"/>
          </a:xfrm>
        </p:spPr>
        <p:txBody>
          <a:bodyPr>
            <a:spAutoFit/>
          </a:bodyPr>
          <a:lstStyle>
            <a:lvl1pPr>
              <a:buNone/>
              <a:defRPr sz="2600" b="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idx="10"/>
          </p:nvPr>
        </p:nvSpPr>
        <p:spPr>
          <a:xfrm>
            <a:off x="2143983" y="4756966"/>
            <a:ext cx="7067549" cy="307777"/>
          </a:xfrm>
        </p:spPr>
        <p:txBody>
          <a:bodyPr>
            <a:spAutoFit/>
          </a:bodyPr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703444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685800" y="1597820"/>
            <a:ext cx="7772400" cy="1102519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>
            <a:normAutofit/>
          </a:bodyPr>
          <a:lstStyle>
            <a:lvl1pPr algn="ctr"/>
            <a:lvl2pPr marL="0" indent="457200" algn="ctr">
              <a:buSzTx/>
              <a:buNone/>
            </a:lvl2pPr>
            <a:lvl3pPr marL="0" indent="914400" algn="ctr">
              <a:buSzTx/>
              <a:buNone/>
            </a:lvl3pPr>
            <a:lvl4pPr marL="0" indent="1371600" algn="ctr">
              <a:buSzTx/>
              <a:buNone/>
            </a:lvl4pPr>
            <a:lvl5pPr marL="0" indent="1828800" algn="ctr">
              <a:buSzTx/>
              <a:buNone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Shape 12"/>
          <p:cNvSpPr>
            <a:spLocks noGrp="1"/>
          </p:cNvSpPr>
          <p:nvPr>
            <p:ph type="sldNum" sz="quarter" idx="10"/>
          </p:nvPr>
        </p:nvSpPr>
        <p:spPr>
          <a:xfrm>
            <a:off x="204788" y="4797425"/>
            <a:ext cx="312737" cy="306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4745F-F3D0-4BCA-BBFA-BF59837285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814581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8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3229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" y="825103"/>
            <a:ext cx="1452563" cy="1237261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604963" y="825103"/>
            <a:ext cx="1454150" cy="1237261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204788" y="4797425"/>
            <a:ext cx="312737" cy="306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E0183-55F4-4AEF-A040-D7F3E49CFD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144713" y="4772025"/>
            <a:ext cx="6769100" cy="3571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314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9000" y="-19409"/>
            <a:ext cx="6985000" cy="757238"/>
          </a:xfrm>
        </p:spPr>
        <p:txBody>
          <a:bodyPr/>
          <a:lstStyle>
            <a:lvl1pPr>
              <a:defRPr sz="2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1844-E032-4943-9656-17752E7A42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616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1200"/>
            <a:ext cx="6762750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9550" y="1200151"/>
            <a:ext cx="8715375" cy="400110"/>
          </a:xfrm>
        </p:spPr>
        <p:txBody>
          <a:bodyPr/>
          <a:lstStyle>
            <a:lvl1pPr>
              <a:buNone/>
              <a:defRPr sz="2600" b="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idx="10"/>
          </p:nvPr>
        </p:nvSpPr>
        <p:spPr>
          <a:xfrm>
            <a:off x="2143983" y="4756966"/>
            <a:ext cx="7067549" cy="307777"/>
          </a:xfrm>
        </p:spPr>
        <p:txBody>
          <a:bodyPr/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837495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1200"/>
            <a:ext cx="6762750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9550" y="1200151"/>
            <a:ext cx="8715375" cy="400110"/>
          </a:xfrm>
        </p:spPr>
        <p:txBody>
          <a:bodyPr/>
          <a:lstStyle>
            <a:lvl1pPr>
              <a:buNone/>
              <a:defRPr sz="2600" b="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idx="10"/>
          </p:nvPr>
        </p:nvSpPr>
        <p:spPr>
          <a:xfrm>
            <a:off x="2143983" y="4756966"/>
            <a:ext cx="7067549" cy="307777"/>
          </a:xfrm>
        </p:spPr>
        <p:txBody>
          <a:bodyPr/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551322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1200"/>
            <a:ext cx="6772274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0"/>
          </p:nvPr>
        </p:nvSpPr>
        <p:spPr>
          <a:xfrm>
            <a:off x="2143983" y="4756966"/>
            <a:ext cx="7067549" cy="307777"/>
          </a:xfrm>
        </p:spPr>
        <p:txBody>
          <a:bodyPr/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984691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81694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2176" y="151200"/>
            <a:ext cx="6762750" cy="857250"/>
          </a:xfrm>
          <a:prstGeom prst="rect">
            <a:avLst/>
          </a:prstGeom>
        </p:spPr>
        <p:txBody>
          <a:bodyPr lIns="0" tIns="0" rIns="0" bIns="0" anchor="b" anchorCtr="0"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9550" y="1200151"/>
            <a:ext cx="8715375" cy="400110"/>
          </a:xfrm>
        </p:spPr>
        <p:txBody>
          <a:bodyPr/>
          <a:lstStyle>
            <a:lvl1pPr>
              <a:buNone/>
              <a:defRPr sz="2600" b="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dirty="0" smtClean="0"/>
              <a:t>Образец текста</a:t>
            </a:r>
            <a:endParaRPr lang="ru-RU" dirty="0"/>
          </a:p>
        </p:txBody>
      </p:sp>
      <p:sp>
        <p:nvSpPr>
          <p:cNvPr id="4" name="Содержимое 2"/>
          <p:cNvSpPr>
            <a:spLocks noGrp="1"/>
          </p:cNvSpPr>
          <p:nvPr>
            <p:ph idx="10"/>
          </p:nvPr>
        </p:nvSpPr>
        <p:spPr>
          <a:xfrm>
            <a:off x="2143983" y="4756966"/>
            <a:ext cx="7067549" cy="307777"/>
          </a:xfrm>
        </p:spPr>
        <p:txBody>
          <a:bodyPr/>
          <a:lstStyle>
            <a:lvl1pPr>
              <a:buNone/>
              <a:defRPr sz="2000" b="0">
                <a:solidFill>
                  <a:schemeClr val="bg1"/>
                </a:solidFill>
              </a:defRPr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69540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8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3229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" y="825103"/>
            <a:ext cx="1452563" cy="1237261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604963" y="825103"/>
            <a:ext cx="1454150" cy="1237261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204788" y="4797425"/>
            <a:ext cx="312737" cy="3063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D6D45-ABFE-4ACF-97CA-6F25C5D3C2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2144713" y="4772025"/>
            <a:ext cx="6769100" cy="3571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9638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04788" y="4772025"/>
            <a:ext cx="1487487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7696B-2E6E-4BF3-B652-C66D76EFFB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2144713" y="4772025"/>
            <a:ext cx="67691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988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51A91-C842-423A-8192-4D8790E791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881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" y="825103"/>
            <a:ext cx="1452563" cy="39195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604963" y="825103"/>
            <a:ext cx="1454150" cy="39195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50853-C73B-4C66-A199-95B25FF28A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726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2DA36-1C98-45CF-9C93-2CD51F7130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59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B6EC4-3CA6-4C79-A4A2-3E6F76D3C9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0830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BFE5F-423D-43DB-975A-CD0A20302F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167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12D98-40FC-49AB-BA9C-997612529F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123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AC0C8-A745-4C0E-943E-337569E980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93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2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Relationship Id="rId9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815975"/>
            <a:ext cx="9144000" cy="393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>
              <a:defRPr/>
            </a:pPr>
            <a:endParaRPr lang="ru-RU" altLang="ru-RU" smtClean="0">
              <a:solidFill>
                <a:srgbClr val="FFFFFF"/>
              </a:solidFill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0" y="4738688"/>
            <a:ext cx="9144000" cy="404812"/>
            <a:chOff x="0" y="3974"/>
            <a:chExt cx="5760" cy="340"/>
          </a:xfrm>
        </p:grpSpPr>
        <p:sp>
          <p:nvSpPr>
            <p:cNvPr id="1038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>
                <a:defRPr/>
              </a:pPr>
              <a:endParaRPr lang="ru-RU" altLang="ru-RU" smtClean="0">
                <a:solidFill>
                  <a:srgbClr val="FFFFFF"/>
                </a:solidFill>
              </a:endParaRPr>
            </a:p>
          </p:txBody>
        </p:sp>
        <p:sp>
          <p:nvSpPr>
            <p:cNvPr id="1039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Arial Narrow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 Narrow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 Narrow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 Narrow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 Narrow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itchFamily="34" charset="0"/>
                </a:defRPr>
              </a:lvl9pPr>
            </a:lstStyle>
            <a:p>
              <a:pPr>
                <a:defRPr/>
              </a:pPr>
              <a:endParaRPr lang="ru-RU" altLang="ru-RU" smtClean="0">
                <a:solidFill>
                  <a:srgbClr val="FFFFFF"/>
                </a:solidFill>
              </a:endParaRPr>
            </a:p>
          </p:txBody>
        </p:sp>
        <p:sp>
          <p:nvSpPr>
            <p:cNvPr id="1040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ru-RU"/>
            </a:p>
          </p:txBody>
        </p:sp>
      </p:grp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0"/>
            <a:ext cx="1936750" cy="809625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>
              <a:defRPr/>
            </a:pPr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1029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809625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>
              <a:defRPr/>
            </a:pPr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1030" name="Line 9"/>
          <p:cNvSpPr>
            <a:spLocks noChangeShapeType="1"/>
          </p:cNvSpPr>
          <p:nvPr/>
        </p:nvSpPr>
        <p:spPr bwMode="auto">
          <a:xfrm>
            <a:off x="1936750" y="0"/>
            <a:ext cx="0" cy="809625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03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59000" y="0"/>
            <a:ext cx="6985000" cy="75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7546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4772025"/>
            <a:ext cx="1487487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2000" b="1">
                <a:latin typeface="+mn-lt"/>
                <a:cs typeface="+mn-cs"/>
              </a:defRPr>
            </a:lvl1pPr>
          </a:lstStyle>
          <a:p>
            <a:pPr>
              <a:defRPr/>
            </a:pPr>
            <a:fld id="{72050AD0-7BA2-455D-9FCB-9AE6D687EF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7546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44713" y="4772025"/>
            <a:ext cx="67691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20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755650" y="5703888"/>
            <a:ext cx="4103688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>
              <a:defRPr/>
            </a:pPr>
            <a:endParaRPr lang="ru-RU" altLang="ru-RU" smtClean="0">
              <a:solidFill>
                <a:srgbClr val="FFFFFF"/>
              </a:solidFill>
            </a:endParaRPr>
          </a:p>
        </p:txBody>
      </p:sp>
      <p:sp>
        <p:nvSpPr>
          <p:cNvPr id="1035" name="Line 16"/>
          <p:cNvSpPr>
            <a:spLocks noChangeShapeType="1"/>
          </p:cNvSpPr>
          <p:nvPr/>
        </p:nvSpPr>
        <p:spPr bwMode="auto">
          <a:xfrm>
            <a:off x="0" y="4735513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036" name="Line 17"/>
          <p:cNvSpPr>
            <a:spLocks noChangeShapeType="1"/>
          </p:cNvSpPr>
          <p:nvPr/>
        </p:nvSpPr>
        <p:spPr bwMode="auto">
          <a:xfrm>
            <a:off x="0" y="80962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037" name="Picture 20" descr="Logo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213" y="142875"/>
            <a:ext cx="1547812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863" r:id="rId1"/>
    <p:sldLayoutId id="2147486864" r:id="rId2"/>
    <p:sldLayoutId id="2147486865" r:id="rId3"/>
    <p:sldLayoutId id="2147486866" r:id="rId4"/>
    <p:sldLayoutId id="2147486867" r:id="rId5"/>
    <p:sldLayoutId id="2147486868" r:id="rId6"/>
    <p:sldLayoutId id="2147486869" r:id="rId7"/>
    <p:sldLayoutId id="2147486870" r:id="rId8"/>
    <p:sldLayoutId id="2147486871" r:id="rId9"/>
    <p:sldLayoutId id="2147486872" r:id="rId10"/>
    <p:sldLayoutId id="2147486873" r:id="rId11"/>
    <p:sldLayoutId id="214748688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  <p:sp>
        <p:nvSpPr>
          <p:cNvPr id="2051" name="Rectangle 9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33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>
              <a:latin typeface="Calibri" pitchFamily="34" charset="0"/>
            </a:endParaRPr>
          </a:p>
        </p:txBody>
      </p:sp>
      <p:sp>
        <p:nvSpPr>
          <p:cNvPr id="2052" name="Rectangle 5"/>
          <p:cNvSpPr>
            <a:spLocks noChangeArrowheads="1"/>
          </p:cNvSpPr>
          <p:nvPr/>
        </p:nvSpPr>
        <p:spPr bwMode="auto">
          <a:xfrm>
            <a:off x="0" y="4622800"/>
            <a:ext cx="1936750" cy="539750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0" y="4622800"/>
            <a:ext cx="9144000" cy="53975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>
              <a:latin typeface="Calibri" pitchFamily="34" charset="0"/>
            </a:endParaRPr>
          </a:p>
        </p:txBody>
      </p:sp>
      <p:sp>
        <p:nvSpPr>
          <p:cNvPr id="2054" name="Rectangle 8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  <p:sp>
        <p:nvSpPr>
          <p:cNvPr id="2055" name="Line 10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056" name="Line 16"/>
          <p:cNvSpPr>
            <a:spLocks noChangeShapeType="1"/>
          </p:cNvSpPr>
          <p:nvPr/>
        </p:nvSpPr>
        <p:spPr bwMode="auto">
          <a:xfrm>
            <a:off x="0" y="461962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057" name="Line 17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058" name="Текст 2"/>
          <p:cNvSpPr>
            <a:spLocks noGrp="1"/>
          </p:cNvSpPr>
          <p:nvPr>
            <p:ph type="body" idx="1"/>
          </p:nvPr>
        </p:nvSpPr>
        <p:spPr bwMode="auto">
          <a:xfrm>
            <a:off x="209550" y="1200150"/>
            <a:ext cx="847725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</p:txBody>
      </p:sp>
      <p:pic>
        <p:nvPicPr>
          <p:cNvPr id="2059" name="Рисунок 22" descr="GP Ru.wmf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179388"/>
            <a:ext cx="1579563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874" r:id="rId1"/>
    <p:sldLayoutId id="2147486875" r:id="rId2"/>
    <p:sldLayoutId id="2147486876" r:id="rId3"/>
    <p:sldLayoutId id="2147486877" r:id="rId4"/>
    <p:sldLayoutId id="2147486878" r:id="rId5"/>
    <p:sldLayoutId id="2147486885" r:id="rId6"/>
    <p:sldLayoutId id="2147486886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600" kern="1200" dirty="0">
          <a:solidFill>
            <a:schemeClr val="bg1"/>
          </a:solidFill>
          <a:latin typeface="Arial Narrow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charset="0"/>
        <a:defRPr sz="26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0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4"/>
          <p:cNvGrpSpPr>
            <a:grpSpLocks/>
          </p:cNvGrpSpPr>
          <p:nvPr/>
        </p:nvGrpSpPr>
        <p:grpSpPr bwMode="auto">
          <a:xfrm>
            <a:off x="0" y="4622800"/>
            <a:ext cx="9144000" cy="539750"/>
            <a:chOff x="0" y="3974"/>
            <a:chExt cx="5760" cy="340"/>
          </a:xfrm>
        </p:grpSpPr>
        <p:sp>
          <p:nvSpPr>
            <p:cNvPr id="3083" name="Rectangle 5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 Narrow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Narrow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Narrow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Narrow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Narrow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itchFamily="34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084" name="Rectangle 6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 Narrow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 Narrow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 Narrow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 Narrow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 Narrow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 Narrow" pitchFamily="34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ru-RU" altLang="ru-RU" smtClean="0"/>
            </a:p>
          </p:txBody>
        </p:sp>
        <p:sp>
          <p:nvSpPr>
            <p:cNvPr id="3085" name="Line 7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0" tIns="0" rIns="0" bIns="0" anchor="ctr"/>
            <a:lstStyle/>
            <a:p>
              <a:endParaRPr lang="ru-RU"/>
            </a:p>
          </p:txBody>
        </p:sp>
      </p:grpSp>
      <p:sp>
        <p:nvSpPr>
          <p:cNvPr id="3075" name="Rectangle 9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ru-RU" altLang="ru-RU" smtClean="0"/>
          </a:p>
        </p:txBody>
      </p:sp>
      <p:sp>
        <p:nvSpPr>
          <p:cNvPr id="3077" name="Line 10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078" name="Line 16"/>
          <p:cNvSpPr>
            <a:spLocks noChangeShapeType="1"/>
          </p:cNvSpPr>
          <p:nvPr/>
        </p:nvSpPr>
        <p:spPr bwMode="auto">
          <a:xfrm>
            <a:off x="0" y="461962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079" name="Line 17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080" name="Текст 2"/>
          <p:cNvSpPr>
            <a:spLocks noGrp="1"/>
          </p:cNvSpPr>
          <p:nvPr>
            <p:ph type="body" idx="1"/>
          </p:nvPr>
        </p:nvSpPr>
        <p:spPr bwMode="auto">
          <a:xfrm>
            <a:off x="209550" y="1200150"/>
            <a:ext cx="8477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altLang="ru-RU" smtClean="0"/>
              <a:t>Образец текста</a:t>
            </a:r>
          </a:p>
        </p:txBody>
      </p:sp>
      <p:sp>
        <p:nvSpPr>
          <p:cNvPr id="3081" name="Номер слайда 3"/>
          <p:cNvSpPr txBox="1">
            <a:spLocks/>
          </p:cNvSpPr>
          <p:nvPr/>
        </p:nvSpPr>
        <p:spPr bwMode="auto">
          <a:xfrm>
            <a:off x="209550" y="4667250"/>
            <a:ext cx="148272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fld id="{64FDAB90-8997-45CC-B44C-D1BA6E7C0E2D}" type="slidenum">
              <a:rPr lang="ru-RU" altLang="ru-RU" sz="2000" b="1" smtClean="0">
                <a:solidFill>
                  <a:schemeClr val="bg1"/>
                </a:solidFill>
              </a:rPr>
              <a:pPr eaLnBrk="1" hangingPunct="1">
                <a:defRPr/>
              </a:pPr>
              <a:t>‹#›</a:t>
            </a:fld>
            <a:endParaRPr lang="ru-RU" altLang="ru-RU" sz="2000" b="1" smtClean="0">
              <a:solidFill>
                <a:schemeClr val="bg1"/>
              </a:solidFill>
            </a:endParaRPr>
          </a:p>
        </p:txBody>
      </p:sp>
      <p:pic>
        <p:nvPicPr>
          <p:cNvPr id="3082" name="Рисунок 22" descr="GP Ru.wmf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100" y="179388"/>
            <a:ext cx="1579563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879" r:id="rId1"/>
    <p:sldLayoutId id="2147486880" r:id="rId2"/>
    <p:sldLayoutId id="2147486881" r:id="rId3"/>
    <p:sldLayoutId id="2147486882" r:id="rId4"/>
    <p:sldLayoutId id="2147486883" r:id="rId5"/>
    <p:sldLayoutId id="2147486887" r:id="rId6"/>
    <p:sldLayoutId id="2147486888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600" kern="1200" dirty="0">
          <a:solidFill>
            <a:schemeClr val="bg1"/>
          </a:solidFill>
          <a:latin typeface="Arial Narrow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charset="0"/>
        <a:defRPr sz="2600" kern="1200">
          <a:solidFill>
            <a:srgbClr val="003366"/>
          </a:solidFill>
          <a:latin typeface="Arial Narrow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6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6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6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defRPr sz="2600" kern="1200">
          <a:solidFill>
            <a:schemeClr val="bg1"/>
          </a:solidFill>
          <a:latin typeface="Arial Narrow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 bwMode="auto">
          <a:xfrm>
            <a:off x="2051720" y="1455626"/>
            <a:ext cx="6478587" cy="15128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ts val="1200"/>
              </a:spcBef>
            </a:pPr>
            <a:r>
              <a:rPr lang="ru-RU" altLang="ru-RU" sz="2300" b="1" dirty="0" smtClean="0">
                <a:ea typeface="Arial Narrow" pitchFamily="34" charset="0"/>
                <a:cs typeface="Arial Narrow" pitchFamily="34" charset="0"/>
              </a:rPr>
              <a:t>СОВЕРШЕНСТВОВАНИЕ ДЕСТЕЛЬНОСТИ</a:t>
            </a:r>
            <a:br>
              <a:rPr lang="ru-RU" altLang="ru-RU" sz="2300" b="1" dirty="0" smtClean="0">
                <a:ea typeface="Arial Narrow" pitchFamily="34" charset="0"/>
                <a:cs typeface="Arial Narrow" pitchFamily="34" charset="0"/>
              </a:rPr>
            </a:br>
            <a:r>
              <a:rPr lang="ru-RU" altLang="ru-RU" sz="2300" b="1" dirty="0" smtClean="0">
                <a:ea typeface="Arial Narrow" pitchFamily="34" charset="0"/>
                <a:cs typeface="Arial Narrow" pitchFamily="34" charset="0"/>
              </a:rPr>
              <a:t>ГАЗОТРАНСПОРТНЫХ ОБЩЕСТВ</a:t>
            </a:r>
            <a:br>
              <a:rPr lang="ru-RU" altLang="ru-RU" sz="2300" b="1" dirty="0" smtClean="0">
                <a:ea typeface="Arial Narrow" pitchFamily="34" charset="0"/>
                <a:cs typeface="Arial Narrow" pitchFamily="34" charset="0"/>
              </a:rPr>
            </a:br>
            <a:r>
              <a:rPr lang="ru-RU" altLang="ru-RU" sz="2300" b="1" dirty="0" smtClean="0">
                <a:ea typeface="Arial Narrow" pitchFamily="34" charset="0"/>
                <a:cs typeface="Arial Narrow" pitchFamily="34" charset="0"/>
              </a:rPr>
              <a:t>ПЕРСПЕКТИВЫ И ЗАДАЧИ</a:t>
            </a:r>
            <a:endParaRPr altLang="ru-RU" sz="1900" dirty="0" smtClean="0">
              <a:ea typeface="Arial Narrow" pitchFamily="34" charset="0"/>
              <a:cs typeface="Arial Narrow" pitchFamily="34" charset="0"/>
            </a:endParaRPr>
          </a:p>
        </p:txBody>
      </p:sp>
      <p:sp>
        <p:nvSpPr>
          <p:cNvPr id="9219" name="Подзаголовок 2"/>
          <p:cNvSpPr>
            <a:spLocks noGrp="1"/>
          </p:cNvSpPr>
          <p:nvPr>
            <p:ph type="body" sz="quarter" idx="1"/>
          </p:nvPr>
        </p:nvSpPr>
        <p:spPr>
          <a:xfrm>
            <a:off x="2051050" y="3579813"/>
            <a:ext cx="6842125" cy="863600"/>
          </a:xfrm>
        </p:spPr>
        <p:txBody>
          <a:bodyPr/>
          <a:lstStyle/>
          <a:p>
            <a:pPr algn="l" eaLnBrk="1" hangingPunct="1"/>
            <a:r>
              <a:rPr lang="ru-RU" altLang="ru-RU" sz="2200" b="1" dirty="0" smtClean="0">
                <a:ea typeface="Arial Narrow" pitchFamily="34" charset="0"/>
                <a:cs typeface="Arial Narrow" pitchFamily="34" charset="0"/>
              </a:rPr>
              <a:t>А.Н. БРОННИКОВ</a:t>
            </a:r>
          </a:p>
          <a:p>
            <a:pPr algn="l" eaLnBrk="1" hangingPunct="1"/>
            <a:r>
              <a:rPr lang="ru-RU" altLang="ru-RU" sz="2200" b="1" dirty="0" smtClean="0">
                <a:ea typeface="Arial Narrow" pitchFamily="34" charset="0"/>
                <a:cs typeface="Arial Narrow" pitchFamily="34" charset="0"/>
              </a:rPr>
              <a:t>ЗАМЕСТИТЕЛЬ НАЧАЛЬНИКА ДЕПАРТАМЕНТА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59732" y="4623978"/>
            <a:ext cx="691575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Ежегодная научно-практическая конференция </a:t>
            </a:r>
          </a:p>
          <a:p>
            <a:pPr>
              <a:defRPr/>
            </a:pP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«Газораспределительные станции и системы газоснабжения»</a:t>
            </a:r>
            <a:r>
              <a:rPr lang="en-US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8"/>
          <p:cNvSpPr>
            <a:spLocks noGrp="1" noChangeArrowheads="1"/>
          </p:cNvSpPr>
          <p:nvPr>
            <p:ph type="title"/>
          </p:nvPr>
        </p:nvSpPr>
        <p:spPr>
          <a:xfrm>
            <a:off x="2051050" y="242888"/>
            <a:ext cx="6985000" cy="522287"/>
          </a:xfrm>
          <a:extLst/>
        </p:spPr>
        <p:txBody>
          <a:bodyPr/>
          <a:lstStyle/>
          <a:p>
            <a:pPr>
              <a:defRPr/>
            </a:pPr>
            <a:r>
              <a:rPr lang="ru-RU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Газотранспортная система (ГТС) России</a:t>
            </a:r>
          </a:p>
        </p:txBody>
      </p:sp>
      <p:pic>
        <p:nvPicPr>
          <p:cNvPr id="6" name="Picture 119" descr="russia_transmission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43708" y="1088406"/>
            <a:ext cx="7062204" cy="3438173"/>
          </a:xfrm>
          <a:prstGeom prst="rect">
            <a:avLst/>
          </a:prstGeom>
          <a:noFill/>
          <a:ln w="15875" algn="ctr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  <a:extLst/>
        </p:spPr>
      </p:pic>
      <p:sp>
        <p:nvSpPr>
          <p:cNvPr id="7" name="Text Box 120"/>
          <p:cNvSpPr txBox="1">
            <a:spLocks noChangeArrowheads="1"/>
          </p:cNvSpPr>
          <p:nvPr/>
        </p:nvSpPr>
        <p:spPr bwMode="auto">
          <a:xfrm>
            <a:off x="2349500" y="1216025"/>
            <a:ext cx="6121400" cy="64633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>
                <a:latin typeface="Calibri" pitchFamily="34" charset="0"/>
                <a:cs typeface="Calibri" pitchFamily="34" charset="0"/>
              </a:rPr>
              <a:t>181,1 тыс. км газопроводов</a:t>
            </a:r>
          </a:p>
          <a:p>
            <a:pPr algn="ctr">
              <a:defRPr/>
            </a:pPr>
            <a:r>
              <a:rPr lang="ru-RU" b="1" dirty="0">
                <a:latin typeface="Calibri" pitchFamily="34" charset="0"/>
                <a:cs typeface="Calibri" pitchFamily="34" charset="0"/>
              </a:rPr>
              <a:t>242 ед. КС с установленной мощностью 48,6 тыс. МВт</a:t>
            </a:r>
            <a:r>
              <a:rPr lang="ru-RU" b="1" dirty="0">
                <a:latin typeface="+mj-lt"/>
                <a:cs typeface="+mn-cs"/>
              </a:rPr>
              <a:t>	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930244" y="4627123"/>
            <a:ext cx="7200292" cy="523220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dirty="0">
                <a:solidFill>
                  <a:schemeClr val="bg1"/>
                </a:solidFill>
                <a:latin typeface="Arial" charset="0"/>
              </a:rPr>
              <a:t>Ежегодная научно-практическая конференция </a:t>
            </a:r>
          </a:p>
          <a:p>
            <a:pPr>
              <a:defRPr/>
            </a:pPr>
            <a:r>
              <a:rPr lang="ru-RU" sz="1400" dirty="0">
                <a:solidFill>
                  <a:schemeClr val="bg1"/>
                </a:solidFill>
                <a:latin typeface="Arial" charset="0"/>
              </a:rPr>
              <a:t>«Газораспределительные станции и системы газоснабжения»</a:t>
            </a:r>
            <a:r>
              <a:rPr lang="en-US" sz="1400" dirty="0">
                <a:solidFill>
                  <a:schemeClr val="bg1"/>
                </a:solidFill>
                <a:latin typeface="Arial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52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3"/>
          <p:cNvSpPr>
            <a:spLocks noChangeArrowheads="1"/>
          </p:cNvSpPr>
          <p:nvPr/>
        </p:nvSpPr>
        <p:spPr bwMode="auto">
          <a:xfrm>
            <a:off x="1963117" y="44624"/>
            <a:ext cx="718088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совершенствования</a:t>
            </a:r>
            <a:b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оптимизации ПХД на 2017 – 2019 годы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930244" y="4627123"/>
            <a:ext cx="7200292" cy="523220"/>
          </a:xfrm>
          <a:prstGeom prst="rect">
            <a:avLst/>
          </a:prstGeom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400" dirty="0">
                <a:solidFill>
                  <a:schemeClr val="bg1"/>
                </a:solidFill>
                <a:latin typeface="Arial" charset="0"/>
              </a:rPr>
              <a:t>Ежегодная научно-практическая конференция </a:t>
            </a:r>
          </a:p>
          <a:p>
            <a:pPr>
              <a:defRPr/>
            </a:pPr>
            <a:r>
              <a:rPr lang="ru-RU" sz="1400" dirty="0">
                <a:solidFill>
                  <a:schemeClr val="bg1"/>
                </a:solidFill>
                <a:latin typeface="Arial" charset="0"/>
              </a:rPr>
              <a:t>«Газораспределительные станции и системы газоснабжения»</a:t>
            </a:r>
            <a:r>
              <a:rPr lang="en-US" sz="1400" dirty="0">
                <a:solidFill>
                  <a:schemeClr val="bg1"/>
                </a:solidFill>
                <a:latin typeface="Arial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280823450"/>
              </p:ext>
            </p:extLst>
          </p:nvPr>
        </p:nvGraphicFramePr>
        <p:xfrm>
          <a:off x="35496" y="1124743"/>
          <a:ext cx="7776357" cy="3427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84694357"/>
              </p:ext>
            </p:extLst>
          </p:nvPr>
        </p:nvGraphicFramePr>
        <p:xfrm>
          <a:off x="6192180" y="1124744"/>
          <a:ext cx="2880320" cy="3502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84805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hape 2796"/>
          <p:cNvSpPr>
            <a:spLocks noChangeArrowheads="1"/>
          </p:cNvSpPr>
          <p:nvPr/>
        </p:nvSpPr>
        <p:spPr bwMode="auto">
          <a:xfrm>
            <a:off x="590550" y="2139950"/>
            <a:ext cx="78359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45719" rIns="45719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defRPr sz="2600">
                <a:solidFill>
                  <a:srgbClr val="003366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>
                <a:solidFill>
                  <a:srgbClr val="0070C0"/>
                </a:solidFill>
              </a:rPr>
              <a:t>БЛАГОДАРЮ ЗА ВНИМАНИЕ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339975" y="3436938"/>
            <a:ext cx="62928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cap="all" dirty="0" smtClean="0">
                <a:solidFill>
                  <a:srgbClr val="0070C0"/>
                </a:solidFill>
              </a:rPr>
              <a:t>А.Н. Бронников</a:t>
            </a:r>
          </a:p>
          <a:p>
            <a:pPr>
              <a:defRPr/>
            </a:pPr>
            <a:r>
              <a:rPr lang="ru-RU" b="1" cap="all" dirty="0" smtClean="0">
                <a:solidFill>
                  <a:srgbClr val="0070C0"/>
                </a:solidFill>
              </a:rPr>
              <a:t>ЗАМЕСТИТЕЛЬ НАЧАЛЬНИКА ДЕПАРТАМЕНТА</a:t>
            </a:r>
            <a:endParaRPr lang="ru-RU" b="1" cap="all" dirty="0">
              <a:solidFill>
                <a:srgbClr val="0070C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_Специальное оформление">
  <a:themeElements>
    <a:clrScheme name="8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algn="r">
          <a:defRPr sz="1600" dirty="0"/>
        </a:defPPr>
      </a:lstStyle>
    </a:txDef>
  </a:objectDefaults>
  <a:extraClrSchemeLst>
    <a:extraClrScheme>
      <a:clrScheme name="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2153</TotalTime>
  <Words>135</Words>
  <Application>Microsoft Office PowerPoint</Application>
  <PresentationFormat>Экран (16:9)</PresentationFormat>
  <Paragraphs>37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11_Специальное оформление</vt:lpstr>
      <vt:lpstr>5_Тема Office</vt:lpstr>
      <vt:lpstr>1_Тема Office</vt:lpstr>
      <vt:lpstr>СОВЕРШЕНСТВОВАНИЕ ДЕСТЕЛЬНОСТИ ГАЗОТРАНСПОРТНЫХ ОБЩЕСТВ ПЕРСПЕКТИВЫ И ЗАДАЧИ</vt:lpstr>
      <vt:lpstr>Газотранспортная система (ГТС) России</vt:lpstr>
      <vt:lpstr>Презентация PowerPoint</vt:lpstr>
      <vt:lpstr>Презентация PowerPoint</vt:lpstr>
    </vt:vector>
  </TitlesOfParts>
  <Company>Gazprom JSC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ХОДЕ РАБОТ ПО РАЗВИТИЮ РЫНКА ГАЗОМОТОРНОГО ТОПЛИВА В РОССИЙСКОЙ ФЕДЕРАЦИИ</dc:title>
  <dc:creator>Пермин Александр Сергеевич</dc:creator>
  <cp:lastModifiedBy>Лигачев Андрей Владимирович</cp:lastModifiedBy>
  <cp:revision>162</cp:revision>
  <cp:lastPrinted>2016-10-14T15:13:30Z</cp:lastPrinted>
  <dcterms:created xsi:type="dcterms:W3CDTF">2016-10-04T14:16:48Z</dcterms:created>
  <dcterms:modified xsi:type="dcterms:W3CDTF">2017-10-23T14:53:19Z</dcterms:modified>
</cp:coreProperties>
</file>