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838" r:id="rId2"/>
  </p:sldMasterIdLst>
  <p:notesMasterIdLst>
    <p:notesMasterId r:id="rId21"/>
  </p:notesMasterIdLst>
  <p:handoutMasterIdLst>
    <p:handoutMasterId r:id="rId22"/>
  </p:handoutMasterIdLst>
  <p:sldIdLst>
    <p:sldId id="734" r:id="rId3"/>
    <p:sldId id="706" r:id="rId4"/>
    <p:sldId id="744" r:id="rId5"/>
    <p:sldId id="745" r:id="rId6"/>
    <p:sldId id="755" r:id="rId7"/>
    <p:sldId id="760" r:id="rId8"/>
    <p:sldId id="746" r:id="rId9"/>
    <p:sldId id="747" r:id="rId10"/>
    <p:sldId id="748" r:id="rId11"/>
    <p:sldId id="749" r:id="rId12"/>
    <p:sldId id="759" r:id="rId13"/>
    <p:sldId id="750" r:id="rId14"/>
    <p:sldId id="751" r:id="rId15"/>
    <p:sldId id="752" r:id="rId16"/>
    <p:sldId id="758" r:id="rId17"/>
    <p:sldId id="754" r:id="rId18"/>
    <p:sldId id="756" r:id="rId19"/>
    <p:sldId id="739" r:id="rId20"/>
  </p:sldIdLst>
  <p:sldSz cx="10287000" cy="6858000" type="35mm"/>
  <p:notesSz cx="9874250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073055"/>
    <a:srgbClr val="D6F5FE"/>
    <a:srgbClr val="F2F2F2"/>
    <a:srgbClr val="E7F3FD"/>
    <a:srgbClr val="B7EA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3" autoAdjust="0"/>
    <p:restoredTop sz="95992" autoAdjust="0"/>
  </p:normalViewPr>
  <p:slideViewPr>
    <p:cSldViewPr>
      <p:cViewPr>
        <p:scale>
          <a:sx n="70" d="100"/>
          <a:sy n="70" d="100"/>
        </p:scale>
        <p:origin x="-1386" y="-492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131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67C73F-5048-43D3-8B49-A0476D402D0E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3514BD95-4BC0-4E07-8A23-F802853BFA38}">
      <dgm:prSet phldrT="[Текст]"/>
      <dgm:spPr/>
      <dgm:t>
        <a:bodyPr/>
        <a:lstStyle/>
        <a:p>
          <a:r>
            <a:rPr lang="ru-RU" dirty="0" smtClean="0"/>
            <a:t>Область применения</a:t>
          </a:r>
          <a:endParaRPr lang="ru-RU" dirty="0"/>
        </a:p>
      </dgm:t>
    </dgm:pt>
    <dgm:pt modelId="{94B86BFE-2528-4445-BD8B-67237E5AA071}" type="parTrans" cxnId="{4D9A93E0-329A-421E-8D5F-A2748C38F411}">
      <dgm:prSet/>
      <dgm:spPr/>
      <dgm:t>
        <a:bodyPr/>
        <a:lstStyle/>
        <a:p>
          <a:endParaRPr lang="ru-RU"/>
        </a:p>
      </dgm:t>
    </dgm:pt>
    <dgm:pt modelId="{111BAA60-5069-44D9-BAB6-B3D344584251}" type="sibTrans" cxnId="{4D9A93E0-329A-421E-8D5F-A2748C38F411}">
      <dgm:prSet/>
      <dgm:spPr/>
      <dgm:t>
        <a:bodyPr/>
        <a:lstStyle/>
        <a:p>
          <a:endParaRPr lang="ru-RU"/>
        </a:p>
      </dgm:t>
    </dgm:pt>
    <dgm:pt modelId="{37F09C50-61A5-4B3D-980B-2A21F4BD5BE2}">
      <dgm:prSet phldrT="[Текст]"/>
      <dgm:spPr/>
      <dgm:t>
        <a:bodyPr/>
        <a:lstStyle/>
        <a:p>
          <a:pPr algn="ctr"/>
          <a:r>
            <a:rPr lang="ru-RU" dirty="0" smtClean="0"/>
            <a:t>Назначение</a:t>
          </a:r>
          <a:endParaRPr lang="ru-RU" dirty="0"/>
        </a:p>
      </dgm:t>
    </dgm:pt>
    <dgm:pt modelId="{1C71539D-CE81-4BA5-94C1-570691599EE3}" type="parTrans" cxnId="{BE818A19-4B76-4A49-B38E-9B1BE77EE10A}">
      <dgm:prSet/>
      <dgm:spPr/>
      <dgm:t>
        <a:bodyPr/>
        <a:lstStyle/>
        <a:p>
          <a:endParaRPr lang="ru-RU"/>
        </a:p>
      </dgm:t>
    </dgm:pt>
    <dgm:pt modelId="{F37450CC-C8F6-4A6D-A3AC-76EB9EA59CE0}" type="sibTrans" cxnId="{BE818A19-4B76-4A49-B38E-9B1BE77EE10A}">
      <dgm:prSet/>
      <dgm:spPr/>
      <dgm:t>
        <a:bodyPr/>
        <a:lstStyle/>
        <a:p>
          <a:endParaRPr lang="ru-RU"/>
        </a:p>
      </dgm:t>
    </dgm:pt>
    <dgm:pt modelId="{AD4F59E5-5C66-455E-8601-00355CC99E0F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dirty="0" smtClean="0"/>
            <a:t>Использование  специалистами Защиты от коррозии в повседневной производственной деятельности на объектах различных </a:t>
          </a:r>
          <a:r>
            <a:rPr lang="ru-RU" sz="2200" dirty="0" err="1" smtClean="0"/>
            <a:t>производственно</a:t>
          </a:r>
          <a:r>
            <a:rPr lang="ru-RU" sz="2200" dirty="0" smtClean="0"/>
            <a:t> – технологических комплексов</a:t>
          </a:r>
          <a:endParaRPr lang="ru-RU" sz="2200" dirty="0"/>
        </a:p>
      </dgm:t>
    </dgm:pt>
    <dgm:pt modelId="{3F0D5BA8-65D0-4D03-AC8C-3C42C1B83BDA}" type="parTrans" cxnId="{4743BD91-3A21-4272-9878-918C6C9515D0}">
      <dgm:prSet/>
      <dgm:spPr/>
      <dgm:t>
        <a:bodyPr/>
        <a:lstStyle/>
        <a:p>
          <a:endParaRPr lang="ru-RU"/>
        </a:p>
      </dgm:t>
    </dgm:pt>
    <dgm:pt modelId="{D3FF0444-878D-4252-9A7D-6247907C046A}" type="sibTrans" cxnId="{4743BD91-3A21-4272-9878-918C6C9515D0}">
      <dgm:prSet/>
      <dgm:spPr/>
      <dgm:t>
        <a:bodyPr/>
        <a:lstStyle/>
        <a:p>
          <a:endParaRPr lang="ru-RU"/>
        </a:p>
      </dgm:t>
    </dgm:pt>
    <dgm:pt modelId="{B98A3DEF-770A-48D3-BAC4-974172FCBA3F}">
      <dgm:prSet custT="1"/>
      <dgm:spPr/>
      <dgm:t>
        <a:bodyPr/>
        <a:lstStyle/>
        <a:p>
          <a:r>
            <a:rPr lang="ru-RU" sz="2200" dirty="0" smtClean="0"/>
            <a:t>Оптимальное управление средствами ЭХЗ;</a:t>
          </a:r>
          <a:endParaRPr lang="ru-RU" sz="2200" dirty="0"/>
        </a:p>
      </dgm:t>
    </dgm:pt>
    <dgm:pt modelId="{F933D7D0-AE44-4955-9504-4EA66E887E90}" type="parTrans" cxnId="{5B59B126-1243-442B-B72C-768623474743}">
      <dgm:prSet/>
      <dgm:spPr/>
      <dgm:t>
        <a:bodyPr/>
        <a:lstStyle/>
        <a:p>
          <a:endParaRPr lang="ru-RU"/>
        </a:p>
      </dgm:t>
    </dgm:pt>
    <dgm:pt modelId="{E5D0AA60-E4C8-4762-ADB4-912D65AA894A}" type="sibTrans" cxnId="{5B59B126-1243-442B-B72C-768623474743}">
      <dgm:prSet/>
      <dgm:spPr/>
      <dgm:t>
        <a:bodyPr/>
        <a:lstStyle/>
        <a:p>
          <a:endParaRPr lang="ru-RU"/>
        </a:p>
      </dgm:t>
    </dgm:pt>
    <dgm:pt modelId="{85FFD4F3-3E96-4B88-92DD-BB125B23AEE2}">
      <dgm:prSet custT="1"/>
      <dgm:spPr/>
      <dgm:t>
        <a:bodyPr/>
        <a:lstStyle/>
        <a:p>
          <a:r>
            <a:rPr lang="ru-RU" sz="2200" dirty="0" smtClean="0"/>
            <a:t>Оперативное  реагирование на нештатные ситуации;</a:t>
          </a:r>
          <a:endParaRPr lang="ru-RU" sz="2200" dirty="0"/>
        </a:p>
      </dgm:t>
    </dgm:pt>
    <dgm:pt modelId="{8ABC2DD9-CD23-4344-A2A7-C1754890031B}" type="parTrans" cxnId="{325920EC-8A48-4DFD-8879-0787B150CE6D}">
      <dgm:prSet/>
      <dgm:spPr/>
      <dgm:t>
        <a:bodyPr/>
        <a:lstStyle/>
        <a:p>
          <a:endParaRPr lang="ru-RU"/>
        </a:p>
      </dgm:t>
    </dgm:pt>
    <dgm:pt modelId="{56232B11-24CD-4A3D-B2AF-7EB6D5EF4654}" type="sibTrans" cxnId="{325920EC-8A48-4DFD-8879-0787B150CE6D}">
      <dgm:prSet/>
      <dgm:spPr/>
      <dgm:t>
        <a:bodyPr/>
        <a:lstStyle/>
        <a:p>
          <a:endParaRPr lang="ru-RU"/>
        </a:p>
      </dgm:t>
    </dgm:pt>
    <dgm:pt modelId="{36F4414A-91A2-43B9-BE32-690FD9E2FA7F}">
      <dgm:prSet custT="1"/>
      <dgm:spPr/>
      <dgm:t>
        <a:bodyPr/>
        <a:lstStyle/>
        <a:p>
          <a:r>
            <a:rPr lang="ru-RU" sz="2200" dirty="0" smtClean="0"/>
            <a:t>Планирование и обоснование  затрат на  </a:t>
          </a:r>
          <a:r>
            <a:rPr lang="ru-RU" sz="2200" dirty="0" err="1" smtClean="0"/>
            <a:t>ТОиР</a:t>
          </a:r>
          <a:r>
            <a:rPr lang="ru-RU" sz="2200" dirty="0" smtClean="0"/>
            <a:t> средств ЭХЗ;</a:t>
          </a:r>
          <a:endParaRPr lang="ru-RU" sz="2200" dirty="0"/>
        </a:p>
      </dgm:t>
    </dgm:pt>
    <dgm:pt modelId="{EA661444-6F9D-4D92-A9B8-7C1F6B9FE1F7}" type="parTrans" cxnId="{4FF9A7E2-3102-4A51-ADD6-A7ED26E4EA85}">
      <dgm:prSet/>
      <dgm:spPr/>
      <dgm:t>
        <a:bodyPr/>
        <a:lstStyle/>
        <a:p>
          <a:endParaRPr lang="ru-RU"/>
        </a:p>
      </dgm:t>
    </dgm:pt>
    <dgm:pt modelId="{3DC0A8F1-DF36-4B4D-A7C1-E9E17352AAC6}" type="sibTrans" cxnId="{4FF9A7E2-3102-4A51-ADD6-A7ED26E4EA85}">
      <dgm:prSet/>
      <dgm:spPr/>
      <dgm:t>
        <a:bodyPr/>
        <a:lstStyle/>
        <a:p>
          <a:endParaRPr lang="ru-RU"/>
        </a:p>
      </dgm:t>
    </dgm:pt>
    <dgm:pt modelId="{5DB9B904-4F01-4439-917C-718AA9755904}">
      <dgm:prSet custT="1"/>
      <dgm:spPr/>
      <dgm:t>
        <a:bodyPr/>
        <a:lstStyle/>
        <a:p>
          <a:r>
            <a:rPr lang="ru-RU" sz="2200" dirty="0" smtClean="0"/>
            <a:t>Поддержка принятия управленческих  решений;  </a:t>
          </a:r>
          <a:endParaRPr lang="ru-RU" sz="2200" dirty="0"/>
        </a:p>
      </dgm:t>
    </dgm:pt>
    <dgm:pt modelId="{FD39B015-C79C-43CB-A187-7F5FBB60C13D}" type="parTrans" cxnId="{EEE382F8-7150-44A4-88B2-EB233E6159A7}">
      <dgm:prSet/>
      <dgm:spPr/>
      <dgm:t>
        <a:bodyPr/>
        <a:lstStyle/>
        <a:p>
          <a:endParaRPr lang="ru-RU"/>
        </a:p>
      </dgm:t>
    </dgm:pt>
    <dgm:pt modelId="{93D73DB0-1CD1-41B9-86E4-046015F58AB7}" type="sibTrans" cxnId="{EEE382F8-7150-44A4-88B2-EB233E6159A7}">
      <dgm:prSet/>
      <dgm:spPr/>
      <dgm:t>
        <a:bodyPr/>
        <a:lstStyle/>
        <a:p>
          <a:endParaRPr lang="ru-RU"/>
        </a:p>
      </dgm:t>
    </dgm:pt>
    <dgm:pt modelId="{15F18A6E-97E0-4418-92D2-8E5EB362C9E1}">
      <dgm:prSet custT="1"/>
      <dgm:spPr/>
      <dgm:t>
        <a:bodyPr/>
        <a:lstStyle/>
        <a:p>
          <a:r>
            <a:rPr lang="ru-RU" sz="2200" dirty="0" smtClean="0"/>
            <a:t>Использование при ПНР и коррозионных обследованиях объектов.</a:t>
          </a:r>
          <a:endParaRPr lang="ru-RU" sz="2200" dirty="0"/>
        </a:p>
      </dgm:t>
    </dgm:pt>
    <dgm:pt modelId="{280E4054-A87E-4058-B5C9-FE5B9743E0C3}" type="parTrans" cxnId="{C69D483A-3E18-4550-9C9D-86A4973CC903}">
      <dgm:prSet/>
      <dgm:spPr/>
      <dgm:t>
        <a:bodyPr/>
        <a:lstStyle/>
        <a:p>
          <a:endParaRPr lang="ru-RU"/>
        </a:p>
      </dgm:t>
    </dgm:pt>
    <dgm:pt modelId="{95402B14-3FE2-4963-B114-239BF6AA7CE7}" type="sibTrans" cxnId="{C69D483A-3E18-4550-9C9D-86A4973CC903}">
      <dgm:prSet/>
      <dgm:spPr/>
      <dgm:t>
        <a:bodyPr/>
        <a:lstStyle/>
        <a:p>
          <a:endParaRPr lang="ru-RU"/>
        </a:p>
      </dgm:t>
    </dgm:pt>
    <dgm:pt modelId="{B288B8A4-F8E0-4D96-88F9-D7A029222C38}" type="pres">
      <dgm:prSet presAssocID="{2F67C73F-5048-43D3-8B49-A0476D402D0E}" presName="diagram" presStyleCnt="0">
        <dgm:presLayoutVars>
          <dgm:dir/>
          <dgm:animLvl val="lvl"/>
          <dgm:resizeHandles val="exact"/>
        </dgm:presLayoutVars>
      </dgm:prSet>
      <dgm:spPr/>
    </dgm:pt>
    <dgm:pt modelId="{35924A27-69DC-4280-ADF4-4E1FBD33B91A}" type="pres">
      <dgm:prSet presAssocID="{3514BD95-4BC0-4E07-8A23-F802853BFA38}" presName="compNode" presStyleCnt="0"/>
      <dgm:spPr/>
    </dgm:pt>
    <dgm:pt modelId="{431B1CCB-FD25-4E7D-A55B-556701A0FFB4}" type="pres">
      <dgm:prSet presAssocID="{3514BD95-4BC0-4E07-8A23-F802853BFA38}" presName="childRect" presStyleLbl="bgAcc1" presStyleIdx="0" presStyleCnt="2" custScaleX="506793" custScaleY="130877" custLinFactNeighborX="-26989" custLinFactNeighborY="-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06164D-6E39-48E1-8D7D-183F20E88DE5}" type="pres">
      <dgm:prSet presAssocID="{3514BD95-4BC0-4E07-8A23-F802853BFA3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21D9B6-C57F-4B12-8AA7-98C7B5BB51B3}" type="pres">
      <dgm:prSet presAssocID="{3514BD95-4BC0-4E07-8A23-F802853BFA38}" presName="parentRect" presStyleLbl="alignNode1" presStyleIdx="0" presStyleCnt="2" custScaleX="325674" custScaleY="119847" custLinFactNeighborX="-25167" custLinFactNeighborY="24396"/>
      <dgm:spPr/>
      <dgm:t>
        <a:bodyPr/>
        <a:lstStyle/>
        <a:p>
          <a:endParaRPr lang="ru-RU"/>
        </a:p>
      </dgm:t>
    </dgm:pt>
    <dgm:pt modelId="{00F0B1B9-8B11-4D89-AEFC-1EADA027A1F9}" type="pres">
      <dgm:prSet presAssocID="{3514BD95-4BC0-4E07-8A23-F802853BFA38}" presName="adorn" presStyleLbl="fgAccFollowNode1" presStyleIdx="0" presStyleCnt="2" custScaleX="228108" custScaleY="241845" custLinFactX="-349317" custLinFactNeighborX="-400000" custLinFactNeighborY="1032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022CFE8-B470-41E2-89A8-31AE590EAA98}" type="pres">
      <dgm:prSet presAssocID="{111BAA60-5069-44D9-BAB6-B3D34458425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926D2D7-6743-4FFB-BF7E-189B06FE74DC}" type="pres">
      <dgm:prSet presAssocID="{37F09C50-61A5-4B3D-980B-2A21F4BD5BE2}" presName="compNode" presStyleCnt="0"/>
      <dgm:spPr/>
    </dgm:pt>
    <dgm:pt modelId="{380BE09B-6B51-49CB-A6C4-B34672769BD6}" type="pres">
      <dgm:prSet presAssocID="{37F09C50-61A5-4B3D-980B-2A21F4BD5BE2}" presName="childRect" presStyleLbl="bgAcc1" presStyleIdx="1" presStyleCnt="2" custScaleX="525107" custScaleY="190988" custLinFactNeighborX="11176" custLinFactNeighborY="-17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4A183C-B9C5-4680-88FC-B4C7D17BDCFE}" type="pres">
      <dgm:prSet presAssocID="{37F09C50-61A5-4B3D-980B-2A21F4BD5BE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D7859E-A248-4DBD-8564-EE10C4E6136D}" type="pres">
      <dgm:prSet presAssocID="{37F09C50-61A5-4B3D-980B-2A21F4BD5BE2}" presName="parentRect" presStyleLbl="alignNode1" presStyleIdx="1" presStyleCnt="2" custScaleX="212855" custLinFactX="37374" custLinFactNeighborX="100000" custLinFactNeighborY="50084"/>
      <dgm:spPr/>
      <dgm:t>
        <a:bodyPr/>
        <a:lstStyle/>
        <a:p>
          <a:endParaRPr lang="ru-RU"/>
        </a:p>
      </dgm:t>
    </dgm:pt>
    <dgm:pt modelId="{D8C7BC36-058D-4497-91BF-47C4E32BEC59}" type="pres">
      <dgm:prSet presAssocID="{37F09C50-61A5-4B3D-980B-2A21F4BD5BE2}" presName="adorn" presStyleLbl="fgAccFollowNode1" presStyleIdx="1" presStyleCnt="2" custScaleY="370726" custLinFactX="300000" custLinFactY="-2784" custLinFactNeighborX="304720" custLinFactNeighborY="-1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5B59B126-1243-442B-B72C-768623474743}" srcId="{37F09C50-61A5-4B3D-980B-2A21F4BD5BE2}" destId="{B98A3DEF-770A-48D3-BAC4-974172FCBA3F}" srcOrd="0" destOrd="0" parTransId="{F933D7D0-AE44-4955-9504-4EA66E887E90}" sibTransId="{E5D0AA60-E4C8-4762-ADB4-912D65AA894A}"/>
    <dgm:cxn modelId="{03909589-FFEF-4672-AD3E-2A3BBB71E275}" type="presOf" srcId="{3514BD95-4BC0-4E07-8A23-F802853BFA38}" destId="{AD06164D-6E39-48E1-8D7D-183F20E88DE5}" srcOrd="0" destOrd="0" presId="urn:microsoft.com/office/officeart/2005/8/layout/bList2"/>
    <dgm:cxn modelId="{33276AD3-1CEA-46EF-AC00-610CAA20D26D}" type="presOf" srcId="{37F09C50-61A5-4B3D-980B-2A21F4BD5BE2}" destId="{FF4A183C-B9C5-4680-88FC-B4C7D17BDCFE}" srcOrd="0" destOrd="0" presId="urn:microsoft.com/office/officeart/2005/8/layout/bList2"/>
    <dgm:cxn modelId="{8881BD90-F97A-4D0E-98E0-ADD84F966A65}" type="presOf" srcId="{85FFD4F3-3E96-4B88-92DD-BB125B23AEE2}" destId="{380BE09B-6B51-49CB-A6C4-B34672769BD6}" srcOrd="0" destOrd="1" presId="urn:microsoft.com/office/officeart/2005/8/layout/bList2"/>
    <dgm:cxn modelId="{1F35A2D9-9F0C-48E8-ABB6-0136E4CBBFAB}" type="presOf" srcId="{3514BD95-4BC0-4E07-8A23-F802853BFA38}" destId="{CA21D9B6-C57F-4B12-8AA7-98C7B5BB51B3}" srcOrd="1" destOrd="0" presId="urn:microsoft.com/office/officeart/2005/8/layout/bList2"/>
    <dgm:cxn modelId="{325920EC-8A48-4DFD-8879-0787B150CE6D}" srcId="{37F09C50-61A5-4B3D-980B-2A21F4BD5BE2}" destId="{85FFD4F3-3E96-4B88-92DD-BB125B23AEE2}" srcOrd="1" destOrd="0" parTransId="{8ABC2DD9-CD23-4344-A2A7-C1754890031B}" sibTransId="{56232B11-24CD-4A3D-B2AF-7EB6D5EF4654}"/>
    <dgm:cxn modelId="{F7D026AF-236E-4267-9094-0F72FDCBF7BE}" type="presOf" srcId="{5DB9B904-4F01-4439-917C-718AA9755904}" destId="{380BE09B-6B51-49CB-A6C4-B34672769BD6}" srcOrd="0" destOrd="2" presId="urn:microsoft.com/office/officeart/2005/8/layout/bList2"/>
    <dgm:cxn modelId="{C69D483A-3E18-4550-9C9D-86A4973CC903}" srcId="{37F09C50-61A5-4B3D-980B-2A21F4BD5BE2}" destId="{15F18A6E-97E0-4418-92D2-8E5EB362C9E1}" srcOrd="4" destOrd="0" parTransId="{280E4054-A87E-4058-B5C9-FE5B9743E0C3}" sibTransId="{95402B14-3FE2-4963-B114-239BF6AA7CE7}"/>
    <dgm:cxn modelId="{1EE52A0B-6212-438C-A26B-93E0EA3D0728}" type="presOf" srcId="{B98A3DEF-770A-48D3-BAC4-974172FCBA3F}" destId="{380BE09B-6B51-49CB-A6C4-B34672769BD6}" srcOrd="0" destOrd="0" presId="urn:microsoft.com/office/officeart/2005/8/layout/bList2"/>
    <dgm:cxn modelId="{4743BD91-3A21-4272-9878-918C6C9515D0}" srcId="{3514BD95-4BC0-4E07-8A23-F802853BFA38}" destId="{AD4F59E5-5C66-455E-8601-00355CC99E0F}" srcOrd="0" destOrd="0" parTransId="{3F0D5BA8-65D0-4D03-AC8C-3C42C1B83BDA}" sibTransId="{D3FF0444-878D-4252-9A7D-6247907C046A}"/>
    <dgm:cxn modelId="{5D6580D5-87DB-4328-AE6E-00489A490BA9}" type="presOf" srcId="{36F4414A-91A2-43B9-BE32-690FD9E2FA7F}" destId="{380BE09B-6B51-49CB-A6C4-B34672769BD6}" srcOrd="0" destOrd="3" presId="urn:microsoft.com/office/officeart/2005/8/layout/bList2"/>
    <dgm:cxn modelId="{C4963509-D191-4F06-8C71-578F36378096}" type="presOf" srcId="{AD4F59E5-5C66-455E-8601-00355CC99E0F}" destId="{431B1CCB-FD25-4E7D-A55B-556701A0FFB4}" srcOrd="0" destOrd="0" presId="urn:microsoft.com/office/officeart/2005/8/layout/bList2"/>
    <dgm:cxn modelId="{4D9A93E0-329A-421E-8D5F-A2748C38F411}" srcId="{2F67C73F-5048-43D3-8B49-A0476D402D0E}" destId="{3514BD95-4BC0-4E07-8A23-F802853BFA38}" srcOrd="0" destOrd="0" parTransId="{94B86BFE-2528-4445-BD8B-67237E5AA071}" sibTransId="{111BAA60-5069-44D9-BAB6-B3D344584251}"/>
    <dgm:cxn modelId="{0F49B075-9F4B-4B1B-8D79-B0E0CA773DFE}" type="presOf" srcId="{15F18A6E-97E0-4418-92D2-8E5EB362C9E1}" destId="{380BE09B-6B51-49CB-A6C4-B34672769BD6}" srcOrd="0" destOrd="4" presId="urn:microsoft.com/office/officeart/2005/8/layout/bList2"/>
    <dgm:cxn modelId="{86F74143-94F9-4782-8FB1-3BD97FC51A5E}" type="presOf" srcId="{37F09C50-61A5-4B3D-980B-2A21F4BD5BE2}" destId="{30D7859E-A248-4DBD-8564-EE10C4E6136D}" srcOrd="1" destOrd="0" presId="urn:microsoft.com/office/officeart/2005/8/layout/bList2"/>
    <dgm:cxn modelId="{BE818A19-4B76-4A49-B38E-9B1BE77EE10A}" srcId="{2F67C73F-5048-43D3-8B49-A0476D402D0E}" destId="{37F09C50-61A5-4B3D-980B-2A21F4BD5BE2}" srcOrd="1" destOrd="0" parTransId="{1C71539D-CE81-4BA5-94C1-570691599EE3}" sibTransId="{F37450CC-C8F6-4A6D-A3AC-76EB9EA59CE0}"/>
    <dgm:cxn modelId="{4FF9A7E2-3102-4A51-ADD6-A7ED26E4EA85}" srcId="{37F09C50-61A5-4B3D-980B-2A21F4BD5BE2}" destId="{36F4414A-91A2-43B9-BE32-690FD9E2FA7F}" srcOrd="3" destOrd="0" parTransId="{EA661444-6F9D-4D92-A9B8-7C1F6B9FE1F7}" sibTransId="{3DC0A8F1-DF36-4B4D-A7C1-E9E17352AAC6}"/>
    <dgm:cxn modelId="{149DFB56-15A9-405F-8315-451E5600814B}" type="presOf" srcId="{111BAA60-5069-44D9-BAB6-B3D344584251}" destId="{E022CFE8-B470-41E2-89A8-31AE590EAA98}" srcOrd="0" destOrd="0" presId="urn:microsoft.com/office/officeart/2005/8/layout/bList2"/>
    <dgm:cxn modelId="{EEE382F8-7150-44A4-88B2-EB233E6159A7}" srcId="{37F09C50-61A5-4B3D-980B-2A21F4BD5BE2}" destId="{5DB9B904-4F01-4439-917C-718AA9755904}" srcOrd="2" destOrd="0" parTransId="{FD39B015-C79C-43CB-A187-7F5FBB60C13D}" sibTransId="{93D73DB0-1CD1-41B9-86E4-046015F58AB7}"/>
    <dgm:cxn modelId="{061D0ACD-793B-46F6-BDE7-970A2DEE4006}" type="presOf" srcId="{2F67C73F-5048-43D3-8B49-A0476D402D0E}" destId="{B288B8A4-F8E0-4D96-88F9-D7A029222C38}" srcOrd="0" destOrd="0" presId="urn:microsoft.com/office/officeart/2005/8/layout/bList2"/>
    <dgm:cxn modelId="{31B480FB-0B7A-43E5-8D66-6F6EB2D2A5D7}" type="presParOf" srcId="{B288B8A4-F8E0-4D96-88F9-D7A029222C38}" destId="{35924A27-69DC-4280-ADF4-4E1FBD33B91A}" srcOrd="0" destOrd="0" presId="urn:microsoft.com/office/officeart/2005/8/layout/bList2"/>
    <dgm:cxn modelId="{E5D0DFA2-6BAE-43AD-8804-1CF0E1461F46}" type="presParOf" srcId="{35924A27-69DC-4280-ADF4-4E1FBD33B91A}" destId="{431B1CCB-FD25-4E7D-A55B-556701A0FFB4}" srcOrd="0" destOrd="0" presId="urn:microsoft.com/office/officeart/2005/8/layout/bList2"/>
    <dgm:cxn modelId="{371E3E00-A7D1-4FFC-B347-0B8D620F71C0}" type="presParOf" srcId="{35924A27-69DC-4280-ADF4-4E1FBD33B91A}" destId="{AD06164D-6E39-48E1-8D7D-183F20E88DE5}" srcOrd="1" destOrd="0" presId="urn:microsoft.com/office/officeart/2005/8/layout/bList2"/>
    <dgm:cxn modelId="{2363CB05-CBD8-4061-A35A-561853BA328C}" type="presParOf" srcId="{35924A27-69DC-4280-ADF4-4E1FBD33B91A}" destId="{CA21D9B6-C57F-4B12-8AA7-98C7B5BB51B3}" srcOrd="2" destOrd="0" presId="urn:microsoft.com/office/officeart/2005/8/layout/bList2"/>
    <dgm:cxn modelId="{352C7481-9532-458B-A15C-55EF1DFD530C}" type="presParOf" srcId="{35924A27-69DC-4280-ADF4-4E1FBD33B91A}" destId="{00F0B1B9-8B11-4D89-AEFC-1EADA027A1F9}" srcOrd="3" destOrd="0" presId="urn:microsoft.com/office/officeart/2005/8/layout/bList2"/>
    <dgm:cxn modelId="{BCBF55D8-CF04-4AB9-B565-8C9650F8D1B7}" type="presParOf" srcId="{B288B8A4-F8E0-4D96-88F9-D7A029222C38}" destId="{E022CFE8-B470-41E2-89A8-31AE590EAA98}" srcOrd="1" destOrd="0" presId="urn:microsoft.com/office/officeart/2005/8/layout/bList2"/>
    <dgm:cxn modelId="{8708B474-8A03-4606-92D3-4E394538D7F1}" type="presParOf" srcId="{B288B8A4-F8E0-4D96-88F9-D7A029222C38}" destId="{3926D2D7-6743-4FFB-BF7E-189B06FE74DC}" srcOrd="2" destOrd="0" presId="urn:microsoft.com/office/officeart/2005/8/layout/bList2"/>
    <dgm:cxn modelId="{7079D0E5-C42B-41DC-8328-4DD637406A23}" type="presParOf" srcId="{3926D2D7-6743-4FFB-BF7E-189B06FE74DC}" destId="{380BE09B-6B51-49CB-A6C4-B34672769BD6}" srcOrd="0" destOrd="0" presId="urn:microsoft.com/office/officeart/2005/8/layout/bList2"/>
    <dgm:cxn modelId="{23CBF8F3-C06D-4E0B-B4B3-4DF2C33EC079}" type="presParOf" srcId="{3926D2D7-6743-4FFB-BF7E-189B06FE74DC}" destId="{FF4A183C-B9C5-4680-88FC-B4C7D17BDCFE}" srcOrd="1" destOrd="0" presId="urn:microsoft.com/office/officeart/2005/8/layout/bList2"/>
    <dgm:cxn modelId="{84FAD9AB-81EA-466B-85E1-1CA17FA24973}" type="presParOf" srcId="{3926D2D7-6743-4FFB-BF7E-189B06FE74DC}" destId="{30D7859E-A248-4DBD-8564-EE10C4E6136D}" srcOrd="2" destOrd="0" presId="urn:microsoft.com/office/officeart/2005/8/layout/bList2"/>
    <dgm:cxn modelId="{3574A069-FC0D-4171-9C5D-53179DC2C251}" type="presParOf" srcId="{3926D2D7-6743-4FFB-BF7E-189B06FE74DC}" destId="{D8C7BC36-058D-4497-91BF-47C4E32BEC59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7AFCCD-C94B-4820-8A9A-69CC63D21153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BBC17A-A8FF-417C-AA59-2432689CB03C}">
      <dgm:prSet phldrT="[Текст]"/>
      <dgm:spPr/>
      <dgm:t>
        <a:bodyPr/>
        <a:lstStyle/>
        <a:p>
          <a:r>
            <a:rPr lang="ru-RU" dirty="0" smtClean="0"/>
            <a:t>Генерация форм представления расчетных данных</a:t>
          </a:r>
          <a:endParaRPr lang="ru-RU" dirty="0"/>
        </a:p>
      </dgm:t>
    </dgm:pt>
    <dgm:pt modelId="{539A0244-45DA-48D4-9D5C-BE0BFF907614}" type="parTrans" cxnId="{CADF1772-4156-4C30-93C2-0865B8380B45}">
      <dgm:prSet/>
      <dgm:spPr/>
      <dgm:t>
        <a:bodyPr/>
        <a:lstStyle/>
        <a:p>
          <a:endParaRPr lang="ru-RU"/>
        </a:p>
      </dgm:t>
    </dgm:pt>
    <dgm:pt modelId="{D8EA7C07-1627-4959-B288-A7CF07DB8E80}" type="sibTrans" cxnId="{CADF1772-4156-4C30-93C2-0865B8380B45}">
      <dgm:prSet/>
      <dgm:spPr/>
      <dgm:t>
        <a:bodyPr/>
        <a:lstStyle/>
        <a:p>
          <a:endParaRPr lang="ru-RU"/>
        </a:p>
      </dgm:t>
    </dgm:pt>
    <dgm:pt modelId="{B48C6DB6-E297-45FB-AF19-B266BE69C2F8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5C52494-E70D-40F1-BCA6-9EE1E213DC6D}" type="parTrans" cxnId="{86478CB4-17AC-47BA-86FC-371E5568B55E}">
      <dgm:prSet/>
      <dgm:spPr/>
      <dgm:t>
        <a:bodyPr/>
        <a:lstStyle/>
        <a:p>
          <a:endParaRPr lang="ru-RU"/>
        </a:p>
      </dgm:t>
    </dgm:pt>
    <dgm:pt modelId="{6870909B-78E5-49D9-8385-DA80A6D4B4C3}" type="sibTrans" cxnId="{86478CB4-17AC-47BA-86FC-371E5568B55E}">
      <dgm:prSet/>
      <dgm:spPr/>
      <dgm:t>
        <a:bodyPr/>
        <a:lstStyle/>
        <a:p>
          <a:endParaRPr lang="ru-RU"/>
        </a:p>
      </dgm:t>
    </dgm:pt>
    <dgm:pt modelId="{87344FD2-A787-41D8-8CFA-4D4B6FCADF99}">
      <dgm:prSet phldrT="[Текст]" phldr="1"/>
      <dgm:spPr/>
      <dgm:t>
        <a:bodyPr/>
        <a:lstStyle/>
        <a:p>
          <a:endParaRPr lang="ru-RU"/>
        </a:p>
      </dgm:t>
    </dgm:pt>
    <dgm:pt modelId="{D91E3336-B0FC-4128-BF15-AB9CFD0D31AC}" type="parTrans" cxnId="{D8B6A4DC-20D3-4833-A579-B47951A65DA4}">
      <dgm:prSet/>
      <dgm:spPr/>
      <dgm:t>
        <a:bodyPr/>
        <a:lstStyle/>
        <a:p>
          <a:endParaRPr lang="ru-RU"/>
        </a:p>
      </dgm:t>
    </dgm:pt>
    <dgm:pt modelId="{4E5E36FB-F0BE-4E4F-8B21-9CE29286C926}" type="sibTrans" cxnId="{D8B6A4DC-20D3-4833-A579-B47951A65DA4}">
      <dgm:prSet/>
      <dgm:spPr/>
      <dgm:t>
        <a:bodyPr/>
        <a:lstStyle/>
        <a:p>
          <a:endParaRPr lang="ru-RU"/>
        </a:p>
      </dgm:t>
    </dgm:pt>
    <dgm:pt modelId="{11A4D588-F174-44A7-86B3-8776A23682C1}">
      <dgm:prSet phldrT="[Текст]" phldr="1"/>
      <dgm:spPr/>
      <dgm:t>
        <a:bodyPr/>
        <a:lstStyle/>
        <a:p>
          <a:endParaRPr lang="ru-RU"/>
        </a:p>
      </dgm:t>
    </dgm:pt>
    <dgm:pt modelId="{A1053AEB-6AE0-4E8C-942D-65D1DFE6C087}" type="parTrans" cxnId="{62E72168-B548-479F-9786-6F61A8944B9E}">
      <dgm:prSet/>
      <dgm:spPr/>
      <dgm:t>
        <a:bodyPr/>
        <a:lstStyle/>
        <a:p>
          <a:endParaRPr lang="ru-RU"/>
        </a:p>
      </dgm:t>
    </dgm:pt>
    <dgm:pt modelId="{0F67CACD-A510-4608-8944-5976146F83AF}" type="sibTrans" cxnId="{62E72168-B548-479F-9786-6F61A8944B9E}">
      <dgm:prSet/>
      <dgm:spPr/>
      <dgm:t>
        <a:bodyPr/>
        <a:lstStyle/>
        <a:p>
          <a:endParaRPr lang="ru-RU"/>
        </a:p>
      </dgm:t>
    </dgm:pt>
    <dgm:pt modelId="{D92BE7C5-CF3A-41AA-A00A-0DE82741720E}">
      <dgm:prSet phldrT="[Текст]" phldr="1"/>
      <dgm:spPr/>
      <dgm:t>
        <a:bodyPr/>
        <a:lstStyle/>
        <a:p>
          <a:endParaRPr lang="ru-RU"/>
        </a:p>
      </dgm:t>
    </dgm:pt>
    <dgm:pt modelId="{E3A6ADBF-8640-4297-AAAC-4000B2801D74}" type="parTrans" cxnId="{65E43889-3A6E-4EBE-8681-4E6FE858BF7B}">
      <dgm:prSet/>
      <dgm:spPr/>
      <dgm:t>
        <a:bodyPr/>
        <a:lstStyle/>
        <a:p>
          <a:endParaRPr lang="ru-RU"/>
        </a:p>
      </dgm:t>
    </dgm:pt>
    <dgm:pt modelId="{C649D7FF-091A-40E5-B852-121852D55119}" type="sibTrans" cxnId="{65E43889-3A6E-4EBE-8681-4E6FE858BF7B}">
      <dgm:prSet/>
      <dgm:spPr/>
      <dgm:t>
        <a:bodyPr/>
        <a:lstStyle/>
        <a:p>
          <a:endParaRPr lang="ru-RU"/>
        </a:p>
      </dgm:t>
    </dgm:pt>
    <dgm:pt modelId="{6FB37B50-32EF-42DA-BCAC-2C57ABC2D8E3}">
      <dgm:prSet phldrT="[Текст]" phldr="1"/>
      <dgm:spPr/>
      <dgm:t>
        <a:bodyPr/>
        <a:lstStyle/>
        <a:p>
          <a:endParaRPr lang="ru-RU"/>
        </a:p>
      </dgm:t>
    </dgm:pt>
    <dgm:pt modelId="{80F8D798-E449-4A68-88F9-879AEBD98A95}" type="parTrans" cxnId="{A2FAA99D-87D0-4050-9B47-0C30ED1BB3D1}">
      <dgm:prSet/>
      <dgm:spPr/>
      <dgm:t>
        <a:bodyPr/>
        <a:lstStyle/>
        <a:p>
          <a:endParaRPr lang="ru-RU"/>
        </a:p>
      </dgm:t>
    </dgm:pt>
    <dgm:pt modelId="{E6EC8B44-9B57-4D06-824B-C20B9A167460}" type="sibTrans" cxnId="{A2FAA99D-87D0-4050-9B47-0C30ED1BB3D1}">
      <dgm:prSet/>
      <dgm:spPr/>
      <dgm:t>
        <a:bodyPr/>
        <a:lstStyle/>
        <a:p>
          <a:endParaRPr lang="ru-RU"/>
        </a:p>
      </dgm:t>
    </dgm:pt>
    <dgm:pt modelId="{494D2D19-705F-4891-B479-E9FAE1B05259}">
      <dgm:prSet phldrT="[Текст]" phldr="1"/>
      <dgm:spPr/>
      <dgm:t>
        <a:bodyPr/>
        <a:lstStyle/>
        <a:p>
          <a:endParaRPr lang="ru-RU"/>
        </a:p>
      </dgm:t>
    </dgm:pt>
    <dgm:pt modelId="{9CAB37B6-9C2A-4B56-A3B4-3878481F64AD}" type="parTrans" cxnId="{EA3FBCFE-D1D3-44EB-99C7-AF8922E0F8B4}">
      <dgm:prSet/>
      <dgm:spPr/>
      <dgm:t>
        <a:bodyPr/>
        <a:lstStyle/>
        <a:p>
          <a:endParaRPr lang="ru-RU"/>
        </a:p>
      </dgm:t>
    </dgm:pt>
    <dgm:pt modelId="{A87F1E42-E20B-498F-944B-0880B59558F1}" type="sibTrans" cxnId="{EA3FBCFE-D1D3-44EB-99C7-AF8922E0F8B4}">
      <dgm:prSet/>
      <dgm:spPr/>
      <dgm:t>
        <a:bodyPr/>
        <a:lstStyle/>
        <a:p>
          <a:endParaRPr lang="ru-RU"/>
        </a:p>
      </dgm:t>
    </dgm:pt>
    <dgm:pt modelId="{F092680D-01A5-4C1D-8978-62EDCEDA5074}" type="pres">
      <dgm:prSet presAssocID="{A57AFCCD-C94B-4820-8A9A-69CC63D2115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9BB139-E2FA-463E-8861-94153364B8AC}" type="pres">
      <dgm:prSet presAssocID="{A57AFCCD-C94B-4820-8A9A-69CC63D21153}" presName="matrix" presStyleCnt="0"/>
      <dgm:spPr/>
    </dgm:pt>
    <dgm:pt modelId="{B88A3FE4-0ADC-4D66-813C-74F833DC1C9F}" type="pres">
      <dgm:prSet presAssocID="{A57AFCCD-C94B-4820-8A9A-69CC63D21153}" presName="tile1" presStyleLbl="node1" presStyleIdx="0" presStyleCnt="4" custScaleX="87922" custScaleY="92720"/>
      <dgm:spPr/>
      <dgm:t>
        <a:bodyPr/>
        <a:lstStyle/>
        <a:p>
          <a:endParaRPr lang="ru-RU"/>
        </a:p>
      </dgm:t>
    </dgm:pt>
    <dgm:pt modelId="{FC718953-E8F0-46D2-B49B-38428972FD95}" type="pres">
      <dgm:prSet presAssocID="{A57AFCCD-C94B-4820-8A9A-69CC63D2115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BFC45-B186-4F4D-81A3-152E4E38653C}" type="pres">
      <dgm:prSet presAssocID="{A57AFCCD-C94B-4820-8A9A-69CC63D21153}" presName="tile2" presStyleLbl="node1" presStyleIdx="1" presStyleCnt="4" custScaleX="94400" custScaleY="8832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3B3B1FA-79DD-43BB-AFF1-6FC2CDA3A4A4}" type="pres">
      <dgm:prSet presAssocID="{A57AFCCD-C94B-4820-8A9A-69CC63D2115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1730F21-EFCC-4144-9748-F356D0FC18AE}" type="pres">
      <dgm:prSet presAssocID="{A57AFCCD-C94B-4820-8A9A-69CC63D21153}" presName="tile3" presStyleLbl="node1" presStyleIdx="2" presStyleCnt="4" custScaleX="83200" custScaleY="9418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1D55EEB-16A1-44B8-BD7E-BB6A03B86AA8}" type="pres">
      <dgm:prSet presAssocID="{A57AFCCD-C94B-4820-8A9A-69CC63D2115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D743C5E-2215-4028-8E22-504DB3653035}" type="pres">
      <dgm:prSet presAssocID="{A57AFCCD-C94B-4820-8A9A-69CC63D21153}" presName="tile4" presStyleLbl="node1" presStyleIdx="3" presStyleCnt="4" custScaleX="84928" custScaleY="88246" custLinFactNeighborX="3664" custLinFactNeighborY="247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DC2C09AA-04B9-42D7-938A-6C0D28228C0E}" type="pres">
      <dgm:prSet presAssocID="{A57AFCCD-C94B-4820-8A9A-69CC63D2115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B58EAA32-1897-4D96-890A-E6332D3CDBF7}" type="pres">
      <dgm:prSet presAssocID="{A57AFCCD-C94B-4820-8A9A-69CC63D21153}" presName="centerTile" presStyleLbl="fgShp" presStyleIdx="0" presStyleCnt="1" custLinFactNeighborX="2844" custLinFactNeighborY="-367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65E43889-3A6E-4EBE-8681-4E6FE858BF7B}" srcId="{A57AFCCD-C94B-4820-8A9A-69CC63D21153}" destId="{D92BE7C5-CF3A-41AA-A00A-0DE82741720E}" srcOrd="2" destOrd="0" parTransId="{E3A6ADBF-8640-4297-AAAC-4000B2801D74}" sibTransId="{C649D7FF-091A-40E5-B852-121852D55119}"/>
    <dgm:cxn modelId="{661B806B-26CF-4DEA-95A0-A512C900F7AE}" type="presOf" srcId="{B48C6DB6-E297-45FB-AF19-B266BE69C2F8}" destId="{FC718953-E8F0-46D2-B49B-38428972FD95}" srcOrd="1" destOrd="0" presId="urn:microsoft.com/office/officeart/2005/8/layout/matrix1"/>
    <dgm:cxn modelId="{62E72168-B548-479F-9786-6F61A8944B9E}" srcId="{87344FD2-A787-41D8-8CFA-4D4B6FCADF99}" destId="{11A4D588-F174-44A7-86B3-8776A23682C1}" srcOrd="0" destOrd="0" parTransId="{A1053AEB-6AE0-4E8C-942D-65D1DFE6C087}" sibTransId="{0F67CACD-A510-4608-8944-5976146F83AF}"/>
    <dgm:cxn modelId="{D8B6A4DC-20D3-4833-A579-B47951A65DA4}" srcId="{A57AFCCD-C94B-4820-8A9A-69CC63D21153}" destId="{87344FD2-A787-41D8-8CFA-4D4B6FCADF99}" srcOrd="1" destOrd="0" parTransId="{D91E3336-B0FC-4128-BF15-AB9CFD0D31AC}" sibTransId="{4E5E36FB-F0BE-4E4F-8B21-9CE29286C926}"/>
    <dgm:cxn modelId="{B3A1110F-EB3C-4601-9611-4E5B547C80F9}" type="presOf" srcId="{22BBC17A-A8FF-417C-AA59-2432689CB03C}" destId="{B58EAA32-1897-4D96-890A-E6332D3CDBF7}" srcOrd="0" destOrd="0" presId="urn:microsoft.com/office/officeart/2005/8/layout/matrix1"/>
    <dgm:cxn modelId="{86478CB4-17AC-47BA-86FC-371E5568B55E}" srcId="{22BBC17A-A8FF-417C-AA59-2432689CB03C}" destId="{B48C6DB6-E297-45FB-AF19-B266BE69C2F8}" srcOrd="0" destOrd="0" parTransId="{95C52494-E70D-40F1-BCA6-9EE1E213DC6D}" sibTransId="{6870909B-78E5-49D9-8385-DA80A6D4B4C3}"/>
    <dgm:cxn modelId="{EA3FBCFE-D1D3-44EB-99C7-AF8922E0F8B4}" srcId="{A57AFCCD-C94B-4820-8A9A-69CC63D21153}" destId="{494D2D19-705F-4891-B479-E9FAE1B05259}" srcOrd="3" destOrd="0" parTransId="{9CAB37B6-9C2A-4B56-A3B4-3878481F64AD}" sibTransId="{A87F1E42-E20B-498F-944B-0880B59558F1}"/>
    <dgm:cxn modelId="{991830AF-4921-4440-BFF0-0B4EB5E0E7DC}" type="presOf" srcId="{B48C6DB6-E297-45FB-AF19-B266BE69C2F8}" destId="{B88A3FE4-0ADC-4D66-813C-74F833DC1C9F}" srcOrd="0" destOrd="0" presId="urn:microsoft.com/office/officeart/2005/8/layout/matrix1"/>
    <dgm:cxn modelId="{CADF1772-4156-4C30-93C2-0865B8380B45}" srcId="{A57AFCCD-C94B-4820-8A9A-69CC63D21153}" destId="{22BBC17A-A8FF-417C-AA59-2432689CB03C}" srcOrd="0" destOrd="0" parTransId="{539A0244-45DA-48D4-9D5C-BE0BFF907614}" sibTransId="{D8EA7C07-1627-4959-B288-A7CF07DB8E80}"/>
    <dgm:cxn modelId="{06E23841-8996-4779-AA22-6DF9C4248949}" type="presOf" srcId="{A57AFCCD-C94B-4820-8A9A-69CC63D21153}" destId="{F092680D-01A5-4C1D-8978-62EDCEDA5074}" srcOrd="0" destOrd="0" presId="urn:microsoft.com/office/officeart/2005/8/layout/matrix1"/>
    <dgm:cxn modelId="{A2FAA99D-87D0-4050-9B47-0C30ED1BB3D1}" srcId="{D92BE7C5-CF3A-41AA-A00A-0DE82741720E}" destId="{6FB37B50-32EF-42DA-BCAC-2C57ABC2D8E3}" srcOrd="0" destOrd="0" parTransId="{80F8D798-E449-4A68-88F9-879AEBD98A95}" sibTransId="{E6EC8B44-9B57-4D06-824B-C20B9A167460}"/>
    <dgm:cxn modelId="{53AF874E-FD25-483D-B218-CE8274153170}" type="presParOf" srcId="{F092680D-01A5-4C1D-8978-62EDCEDA5074}" destId="{D09BB139-E2FA-463E-8861-94153364B8AC}" srcOrd="0" destOrd="0" presId="urn:microsoft.com/office/officeart/2005/8/layout/matrix1"/>
    <dgm:cxn modelId="{B2C4D9ED-2130-4878-9CA4-03B199347D05}" type="presParOf" srcId="{D09BB139-E2FA-463E-8861-94153364B8AC}" destId="{B88A3FE4-0ADC-4D66-813C-74F833DC1C9F}" srcOrd="0" destOrd="0" presId="urn:microsoft.com/office/officeart/2005/8/layout/matrix1"/>
    <dgm:cxn modelId="{2B8B897D-8D78-428B-9F1B-567FFC810212}" type="presParOf" srcId="{D09BB139-E2FA-463E-8861-94153364B8AC}" destId="{FC718953-E8F0-46D2-B49B-38428972FD95}" srcOrd="1" destOrd="0" presId="urn:microsoft.com/office/officeart/2005/8/layout/matrix1"/>
    <dgm:cxn modelId="{D0D52D70-00BD-48FE-95CC-268512F64C95}" type="presParOf" srcId="{D09BB139-E2FA-463E-8861-94153364B8AC}" destId="{B1ABFC45-B186-4F4D-81A3-152E4E38653C}" srcOrd="2" destOrd="0" presId="urn:microsoft.com/office/officeart/2005/8/layout/matrix1"/>
    <dgm:cxn modelId="{62F3A106-337E-4852-B6CB-66C6E7DDD3F6}" type="presParOf" srcId="{D09BB139-E2FA-463E-8861-94153364B8AC}" destId="{63B3B1FA-79DD-43BB-AFF1-6FC2CDA3A4A4}" srcOrd="3" destOrd="0" presId="urn:microsoft.com/office/officeart/2005/8/layout/matrix1"/>
    <dgm:cxn modelId="{A73C70ED-47F2-41DC-A700-00BB14BDD058}" type="presParOf" srcId="{D09BB139-E2FA-463E-8861-94153364B8AC}" destId="{71730F21-EFCC-4144-9748-F356D0FC18AE}" srcOrd="4" destOrd="0" presId="urn:microsoft.com/office/officeart/2005/8/layout/matrix1"/>
    <dgm:cxn modelId="{86752CA5-BCEC-46D4-A569-61383355D55C}" type="presParOf" srcId="{D09BB139-E2FA-463E-8861-94153364B8AC}" destId="{C1D55EEB-16A1-44B8-BD7E-BB6A03B86AA8}" srcOrd="5" destOrd="0" presId="urn:microsoft.com/office/officeart/2005/8/layout/matrix1"/>
    <dgm:cxn modelId="{AD48A307-B2A8-4873-B5D5-6A35C2CAF37D}" type="presParOf" srcId="{D09BB139-E2FA-463E-8861-94153364B8AC}" destId="{7D743C5E-2215-4028-8E22-504DB3653035}" srcOrd="6" destOrd="0" presId="urn:microsoft.com/office/officeart/2005/8/layout/matrix1"/>
    <dgm:cxn modelId="{5268A21A-E953-4EC9-A42D-95A2A8237509}" type="presParOf" srcId="{D09BB139-E2FA-463E-8861-94153364B8AC}" destId="{DC2C09AA-04B9-42D7-938A-6C0D28228C0E}" srcOrd="7" destOrd="0" presId="urn:microsoft.com/office/officeart/2005/8/layout/matrix1"/>
    <dgm:cxn modelId="{160F163B-6466-4A90-A10E-B252F88336CC}" type="presParOf" srcId="{F092680D-01A5-4C1D-8978-62EDCEDA5074}" destId="{B58EAA32-1897-4D96-890A-E6332D3CDBF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B1CCB-FD25-4E7D-A55B-556701A0FFB4}">
      <dsp:nvSpPr>
        <dsp:cNvPr id="0" name=""/>
        <dsp:cNvSpPr/>
      </dsp:nvSpPr>
      <dsp:spPr>
        <a:xfrm>
          <a:off x="0" y="0"/>
          <a:ext cx="8334479" cy="160667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83820" rIns="27940" bIns="2794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200" kern="1200" dirty="0" smtClean="0"/>
            <a:t>Использование  специалистами Защиты от коррозии в повседневной производственной деятельности на объектах различных </a:t>
          </a:r>
          <a:r>
            <a:rPr lang="ru-RU" sz="2200" kern="1200" dirty="0" err="1" smtClean="0"/>
            <a:t>производственно</a:t>
          </a:r>
          <a:r>
            <a:rPr lang="ru-RU" sz="2200" kern="1200" dirty="0" smtClean="0"/>
            <a:t> – технологических комплексов</a:t>
          </a:r>
          <a:endParaRPr lang="ru-RU" sz="2200" kern="1200" dirty="0"/>
        </a:p>
      </dsp:txBody>
      <dsp:txXfrm>
        <a:off x="37646" y="37646"/>
        <a:ext cx="8259187" cy="1569031"/>
      </dsp:txXfrm>
    </dsp:sp>
    <dsp:sp modelId="{CA21D9B6-C57F-4B12-8AA7-98C7B5BB51B3}">
      <dsp:nvSpPr>
        <dsp:cNvPr id="0" name=""/>
        <dsp:cNvSpPr/>
      </dsp:nvSpPr>
      <dsp:spPr>
        <a:xfrm>
          <a:off x="1511645" y="1495503"/>
          <a:ext cx="5355881" cy="6326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Область применения</a:t>
          </a:r>
          <a:endParaRPr lang="ru-RU" sz="2900" kern="1200" dirty="0"/>
        </a:p>
      </dsp:txBody>
      <dsp:txXfrm>
        <a:off x="1511645" y="1495503"/>
        <a:ext cx="3771747" cy="632646"/>
      </dsp:txXfrm>
    </dsp:sp>
    <dsp:sp modelId="{00F0B1B9-8B11-4D89-AEFC-1EADA027A1F9}">
      <dsp:nvSpPr>
        <dsp:cNvPr id="0" name=""/>
        <dsp:cNvSpPr/>
      </dsp:nvSpPr>
      <dsp:spPr>
        <a:xfrm>
          <a:off x="304140" y="1154160"/>
          <a:ext cx="1312974" cy="139204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BE09B-6B51-49CB-A6C4-B34672769BD6}">
      <dsp:nvSpPr>
        <dsp:cNvPr id="0" name=""/>
        <dsp:cNvSpPr/>
      </dsp:nvSpPr>
      <dsp:spPr>
        <a:xfrm>
          <a:off x="469434" y="2562728"/>
          <a:ext cx="8635662" cy="234461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83820" rIns="27940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Оптимальное управление средствами ЭХЗ;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Оперативное  реагирование на нештатные ситуации;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Поддержка принятия управленческих  решений;  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Планирование и обоснование  затрат на  </a:t>
          </a:r>
          <a:r>
            <a:rPr lang="ru-RU" sz="2200" kern="1200" dirty="0" err="1" smtClean="0"/>
            <a:t>ТОиР</a:t>
          </a:r>
          <a:r>
            <a:rPr lang="ru-RU" sz="2200" kern="1200" dirty="0" smtClean="0"/>
            <a:t> средств ЭХЗ;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Использование при ПНР и коррозионных обследованиях объектов.</a:t>
          </a:r>
          <a:endParaRPr lang="ru-RU" sz="2200" kern="1200" dirty="0"/>
        </a:p>
      </dsp:txBody>
      <dsp:txXfrm>
        <a:off x="524371" y="2617665"/>
        <a:ext cx="8525788" cy="2289677"/>
      </dsp:txXfrm>
    </dsp:sp>
    <dsp:sp modelId="{30D7859E-A248-4DBD-8564-EE10C4E6136D}">
      <dsp:nvSpPr>
        <dsp:cNvPr id="0" name=""/>
        <dsp:cNvSpPr/>
      </dsp:nvSpPr>
      <dsp:spPr>
        <a:xfrm>
          <a:off x="5112402" y="4822355"/>
          <a:ext cx="3500513" cy="5278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Назначение</a:t>
          </a:r>
          <a:endParaRPr lang="ru-RU" sz="2900" kern="1200" dirty="0"/>
        </a:p>
      </dsp:txBody>
      <dsp:txXfrm>
        <a:off x="5112402" y="4822355"/>
        <a:ext cx="2465150" cy="527878"/>
      </dsp:txXfrm>
    </dsp:sp>
    <dsp:sp modelId="{D8C7BC36-058D-4497-91BF-47C4E32BEC59}">
      <dsp:nvSpPr>
        <dsp:cNvPr id="0" name=""/>
        <dsp:cNvSpPr/>
      </dsp:nvSpPr>
      <dsp:spPr>
        <a:xfrm>
          <a:off x="8466580" y="3271063"/>
          <a:ext cx="575593" cy="213387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A3FE4-0ADC-4D66-813C-74F833DC1C9F}">
      <dsp:nvSpPr>
        <dsp:cNvPr id="0" name=""/>
        <dsp:cNvSpPr/>
      </dsp:nvSpPr>
      <dsp:spPr>
        <a:xfrm rot="16200000">
          <a:off x="1351418" y="-944987"/>
          <a:ext cx="2440662" cy="4522268"/>
        </a:xfrm>
        <a:prstGeom prst="round1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5400000">
        <a:off x="310616" y="95816"/>
        <a:ext cx="4522268" cy="1830497"/>
      </dsp:txXfrm>
    </dsp:sp>
    <dsp:sp modelId="{B1ABFC45-B186-4F4D-81A3-152E4E38653C}">
      <dsp:nvSpPr>
        <dsp:cNvPr id="0" name=""/>
        <dsp:cNvSpPr/>
      </dsp:nvSpPr>
      <dsp:spPr>
        <a:xfrm>
          <a:off x="5287517" y="153725"/>
          <a:ext cx="4855464" cy="2324842"/>
        </a:xfrm>
        <a:prstGeom prst="round1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30F21-EFCC-4144-9748-F356D0FC18AE}">
      <dsp:nvSpPr>
        <dsp:cNvPr id="0" name=""/>
        <dsp:cNvSpPr/>
      </dsp:nvSpPr>
      <dsp:spPr>
        <a:xfrm rot="10800000">
          <a:off x="432053" y="2708814"/>
          <a:ext cx="4279392" cy="2479252"/>
        </a:xfrm>
        <a:prstGeom prst="round1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743C5E-2215-4028-8E22-504DB3653035}">
      <dsp:nvSpPr>
        <dsp:cNvPr id="0" name=""/>
        <dsp:cNvSpPr/>
      </dsp:nvSpPr>
      <dsp:spPr>
        <a:xfrm rot="5400000">
          <a:off x="6742260" y="1829375"/>
          <a:ext cx="2322894" cy="4368271"/>
        </a:xfrm>
        <a:prstGeom prst="round1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8EAA32-1897-4D96-890A-E6332D3CDBF7}">
      <dsp:nvSpPr>
        <dsp:cNvPr id="0" name=""/>
        <dsp:cNvSpPr/>
      </dsp:nvSpPr>
      <dsp:spPr>
        <a:xfrm>
          <a:off x="3688218" y="1925799"/>
          <a:ext cx="3086100" cy="1316147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Генерация форм представления расчетных данных</a:t>
          </a:r>
          <a:endParaRPr lang="ru-RU" sz="2400" kern="1200" dirty="0"/>
        </a:p>
      </dsp:txBody>
      <dsp:txXfrm>
        <a:off x="3752467" y="1990048"/>
        <a:ext cx="2957602" cy="1187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278789" cy="34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kumimoji="0" sz="1200">
                <a:latin typeface="Tahoma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5461" y="0"/>
            <a:ext cx="4278789" cy="34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>
                <a:latin typeface="Tahoma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57474"/>
            <a:ext cx="4278789" cy="34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kumimoji="0" sz="1200">
                <a:latin typeface="Tahoma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72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5461" y="6457474"/>
            <a:ext cx="4278789" cy="34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>
                <a:latin typeface="Tahoma" pitchFamily="34" charset="0"/>
              </a:defRPr>
            </a:lvl1pPr>
          </a:lstStyle>
          <a:p>
            <a:pPr>
              <a:defRPr/>
            </a:pPr>
            <a:fld id="{912F590D-134F-497B-9AD1-7D810F24D80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8563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10" name="Rectangle 1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278789" cy="34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defRPr kumimoji="0" sz="1200">
                <a:latin typeface="Tahoma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4819" name="Rectangle 15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27363" y="509588"/>
            <a:ext cx="3822700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2512" name="Rectangle 1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6673" y="3228737"/>
            <a:ext cx="7240905" cy="305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362513" name="Rectangle 17"/>
          <p:cNvSpPr>
            <a:spLocks noGrp="1" noChangeArrowheads="1"/>
          </p:cNvSpPr>
          <p:nvPr>
            <p:ph type="dt" idx="1"/>
          </p:nvPr>
        </p:nvSpPr>
        <p:spPr bwMode="auto">
          <a:xfrm>
            <a:off x="5595461" y="0"/>
            <a:ext cx="4278789" cy="34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defRPr kumimoji="0" sz="1200">
                <a:latin typeface="Tahoma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62514" name="Rectangle 18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7474"/>
            <a:ext cx="4278789" cy="34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defRPr kumimoji="0" sz="1200">
                <a:latin typeface="Tahoma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62515" name="Rectangle 19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5461" y="6457474"/>
            <a:ext cx="4278789" cy="34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defRPr kumimoji="0" sz="1200">
                <a:latin typeface="Tahoma" pitchFamily="34" charset="0"/>
              </a:defRPr>
            </a:lvl1pPr>
          </a:lstStyle>
          <a:p>
            <a:pPr>
              <a:defRPr/>
            </a:pPr>
            <a:fld id="{4BF01165-B3EF-4BE5-A1BA-9B0E4C43899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4237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9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fld id="{3E572D94-A56A-468C-981A-03D730D138DE}" type="slidenum">
              <a:rPr kumimoji="0" lang="it-IT" altLang="ru-RU">
                <a:solidFill>
                  <a:srgbClr val="000000"/>
                </a:solidFill>
                <a:latin typeface="Tahoma" panose="020B0604030504040204" pitchFamily="34" charset="0"/>
              </a:rPr>
              <a:pPr>
                <a:spcBef>
                  <a:spcPct val="20000"/>
                </a:spcBef>
              </a:pPr>
              <a:t>1</a:t>
            </a:fld>
            <a:endParaRPr kumimoji="0" lang="it-IT" altLang="ru-RU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ru-RU"/>
          </a:p>
        </p:txBody>
      </p:sp>
    </p:spTree>
    <p:extLst>
      <p:ext uri="{BB962C8B-B14F-4D97-AF65-F5344CB8AC3E}">
        <p14:creationId xmlns:p14="http://schemas.microsoft.com/office/powerpoint/2010/main" val="1907576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9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fld id="{2F07CF94-C65F-4437-81D7-DF9C74D26BB3}" type="slidenum">
              <a:rPr kumimoji="0" lang="it-IT" altLang="ru-RU">
                <a:latin typeface="Tahoma" panose="020B0604030504040204" pitchFamily="34" charset="0"/>
              </a:rPr>
              <a:pPr>
                <a:spcBef>
                  <a:spcPct val="20000"/>
                </a:spcBef>
              </a:pPr>
              <a:t>10</a:t>
            </a:fld>
            <a:endParaRPr kumimoji="0" lang="it-IT" altLang="ru-RU">
              <a:latin typeface="Tahoma" panose="020B0604030504040204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ru-RU" dirty="0"/>
          </a:p>
        </p:txBody>
      </p:sp>
    </p:spTree>
    <p:extLst>
      <p:ext uri="{BB962C8B-B14F-4D97-AF65-F5344CB8AC3E}">
        <p14:creationId xmlns:p14="http://schemas.microsoft.com/office/powerpoint/2010/main" val="2864973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9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fld id="{2F07CF94-C65F-4437-81D7-DF9C74D26BB3}" type="slidenum">
              <a:rPr kumimoji="0" lang="it-IT" altLang="ru-RU">
                <a:latin typeface="Tahoma" panose="020B0604030504040204" pitchFamily="34" charset="0"/>
              </a:rPr>
              <a:pPr>
                <a:spcBef>
                  <a:spcPct val="20000"/>
                </a:spcBef>
              </a:pPr>
              <a:t>11</a:t>
            </a:fld>
            <a:endParaRPr kumimoji="0" lang="it-IT" altLang="ru-RU">
              <a:latin typeface="Tahoma" panose="020B0604030504040204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ru-RU" dirty="0"/>
          </a:p>
        </p:txBody>
      </p:sp>
    </p:spTree>
    <p:extLst>
      <p:ext uri="{BB962C8B-B14F-4D97-AF65-F5344CB8AC3E}">
        <p14:creationId xmlns:p14="http://schemas.microsoft.com/office/powerpoint/2010/main" val="2864973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9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fld id="{2F07CF94-C65F-4437-81D7-DF9C74D26BB3}" type="slidenum">
              <a:rPr kumimoji="0" lang="it-IT" altLang="ru-RU">
                <a:latin typeface="Tahoma" panose="020B0604030504040204" pitchFamily="34" charset="0"/>
              </a:rPr>
              <a:pPr>
                <a:spcBef>
                  <a:spcPct val="20000"/>
                </a:spcBef>
              </a:pPr>
              <a:t>12</a:t>
            </a:fld>
            <a:endParaRPr kumimoji="0" lang="it-IT" altLang="ru-RU">
              <a:latin typeface="Tahoma" panose="020B0604030504040204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ru-RU" dirty="0"/>
          </a:p>
        </p:txBody>
      </p:sp>
    </p:spTree>
    <p:extLst>
      <p:ext uri="{BB962C8B-B14F-4D97-AF65-F5344CB8AC3E}">
        <p14:creationId xmlns:p14="http://schemas.microsoft.com/office/powerpoint/2010/main" val="2864973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9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fld id="{2F07CF94-C65F-4437-81D7-DF9C74D26BB3}" type="slidenum">
              <a:rPr kumimoji="0" lang="it-IT" altLang="ru-RU">
                <a:latin typeface="Tahoma" panose="020B0604030504040204" pitchFamily="34" charset="0"/>
              </a:rPr>
              <a:pPr>
                <a:spcBef>
                  <a:spcPct val="20000"/>
                </a:spcBef>
              </a:pPr>
              <a:t>13</a:t>
            </a:fld>
            <a:endParaRPr kumimoji="0" lang="it-IT" altLang="ru-RU">
              <a:latin typeface="Tahoma" panose="020B0604030504040204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ru-RU" dirty="0"/>
          </a:p>
        </p:txBody>
      </p:sp>
    </p:spTree>
    <p:extLst>
      <p:ext uri="{BB962C8B-B14F-4D97-AF65-F5344CB8AC3E}">
        <p14:creationId xmlns:p14="http://schemas.microsoft.com/office/powerpoint/2010/main" val="2864973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9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fld id="{2F07CF94-C65F-4437-81D7-DF9C74D26BB3}" type="slidenum">
              <a:rPr kumimoji="0" lang="it-IT" altLang="ru-RU">
                <a:latin typeface="Tahoma" panose="020B0604030504040204" pitchFamily="34" charset="0"/>
              </a:rPr>
              <a:pPr>
                <a:spcBef>
                  <a:spcPct val="20000"/>
                </a:spcBef>
              </a:pPr>
              <a:t>14</a:t>
            </a:fld>
            <a:endParaRPr kumimoji="0" lang="it-IT" altLang="ru-RU">
              <a:latin typeface="Tahoma" panose="020B0604030504040204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ru-RU" dirty="0"/>
          </a:p>
        </p:txBody>
      </p:sp>
    </p:spTree>
    <p:extLst>
      <p:ext uri="{BB962C8B-B14F-4D97-AF65-F5344CB8AC3E}">
        <p14:creationId xmlns:p14="http://schemas.microsoft.com/office/powerpoint/2010/main" val="2864973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9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fld id="{2F07CF94-C65F-4437-81D7-DF9C74D26BB3}" type="slidenum">
              <a:rPr kumimoji="0" lang="it-IT" altLang="ru-RU">
                <a:latin typeface="Tahoma" panose="020B0604030504040204" pitchFamily="34" charset="0"/>
              </a:rPr>
              <a:pPr>
                <a:spcBef>
                  <a:spcPct val="20000"/>
                </a:spcBef>
              </a:pPr>
              <a:t>15</a:t>
            </a:fld>
            <a:endParaRPr kumimoji="0" lang="it-IT" altLang="ru-RU">
              <a:latin typeface="Tahoma" panose="020B0604030504040204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ru-RU" dirty="0"/>
          </a:p>
        </p:txBody>
      </p:sp>
    </p:spTree>
    <p:extLst>
      <p:ext uri="{BB962C8B-B14F-4D97-AF65-F5344CB8AC3E}">
        <p14:creationId xmlns:p14="http://schemas.microsoft.com/office/powerpoint/2010/main" val="28649732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9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fld id="{2F07CF94-C65F-4437-81D7-DF9C74D26BB3}" type="slidenum">
              <a:rPr kumimoji="0" lang="it-IT" altLang="ru-RU">
                <a:latin typeface="Tahoma" panose="020B0604030504040204" pitchFamily="34" charset="0"/>
              </a:rPr>
              <a:pPr>
                <a:spcBef>
                  <a:spcPct val="20000"/>
                </a:spcBef>
              </a:pPr>
              <a:t>16</a:t>
            </a:fld>
            <a:endParaRPr kumimoji="0" lang="it-IT" altLang="ru-RU">
              <a:latin typeface="Tahoma" panose="020B0604030504040204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ru-RU" dirty="0"/>
          </a:p>
        </p:txBody>
      </p:sp>
    </p:spTree>
    <p:extLst>
      <p:ext uri="{BB962C8B-B14F-4D97-AF65-F5344CB8AC3E}">
        <p14:creationId xmlns:p14="http://schemas.microsoft.com/office/powerpoint/2010/main" val="28649732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9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fld id="{2F07CF94-C65F-4437-81D7-DF9C74D26BB3}" type="slidenum">
              <a:rPr kumimoji="0" lang="it-IT" altLang="ru-RU">
                <a:latin typeface="Tahoma" panose="020B0604030504040204" pitchFamily="34" charset="0"/>
              </a:rPr>
              <a:pPr>
                <a:spcBef>
                  <a:spcPct val="20000"/>
                </a:spcBef>
              </a:pPr>
              <a:t>17</a:t>
            </a:fld>
            <a:endParaRPr kumimoji="0" lang="it-IT" altLang="ru-RU">
              <a:latin typeface="Tahoma" panose="020B0604030504040204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ru-RU" dirty="0"/>
          </a:p>
        </p:txBody>
      </p:sp>
    </p:spTree>
    <p:extLst>
      <p:ext uri="{BB962C8B-B14F-4D97-AF65-F5344CB8AC3E}">
        <p14:creationId xmlns:p14="http://schemas.microsoft.com/office/powerpoint/2010/main" val="2864973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9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8056D9F2-D484-4377-97FF-F5D99BC13BB8}" type="slidenum">
              <a:rPr kumimoji="0" lang="it-IT" sz="1200" smtClean="0">
                <a:latin typeface="Tahoma" pitchFamily="34" charset="0"/>
              </a:rPr>
              <a:pPr/>
              <a:t>18</a:t>
            </a:fld>
            <a:endParaRPr kumimoji="0" lang="it-IT" sz="1200">
              <a:latin typeface="Tahoma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320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9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fld id="{2F07CF94-C65F-4437-81D7-DF9C74D26BB3}" type="slidenum">
              <a:rPr kumimoji="0" lang="it-IT" altLang="ru-RU">
                <a:latin typeface="Tahoma" panose="020B0604030504040204" pitchFamily="34" charset="0"/>
              </a:rPr>
              <a:pPr>
                <a:spcBef>
                  <a:spcPct val="20000"/>
                </a:spcBef>
              </a:pPr>
              <a:t>2</a:t>
            </a:fld>
            <a:endParaRPr kumimoji="0" lang="it-IT" altLang="ru-RU">
              <a:latin typeface="Tahoma" panose="020B0604030504040204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ru-RU" dirty="0"/>
          </a:p>
        </p:txBody>
      </p:sp>
    </p:spTree>
    <p:extLst>
      <p:ext uri="{BB962C8B-B14F-4D97-AF65-F5344CB8AC3E}">
        <p14:creationId xmlns:p14="http://schemas.microsoft.com/office/powerpoint/2010/main" val="2864973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9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fld id="{2F07CF94-C65F-4437-81D7-DF9C74D26BB3}" type="slidenum">
              <a:rPr kumimoji="0" lang="it-IT" altLang="ru-RU">
                <a:latin typeface="Tahoma" panose="020B0604030504040204" pitchFamily="34" charset="0"/>
              </a:rPr>
              <a:pPr>
                <a:spcBef>
                  <a:spcPct val="20000"/>
                </a:spcBef>
              </a:pPr>
              <a:t>3</a:t>
            </a:fld>
            <a:endParaRPr kumimoji="0" lang="it-IT" altLang="ru-RU">
              <a:latin typeface="Tahoma" panose="020B0604030504040204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ru-RU" dirty="0"/>
          </a:p>
        </p:txBody>
      </p:sp>
    </p:spTree>
    <p:extLst>
      <p:ext uri="{BB962C8B-B14F-4D97-AF65-F5344CB8AC3E}">
        <p14:creationId xmlns:p14="http://schemas.microsoft.com/office/powerpoint/2010/main" val="2864973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9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fld id="{2F07CF94-C65F-4437-81D7-DF9C74D26BB3}" type="slidenum">
              <a:rPr kumimoji="0" lang="it-IT" altLang="ru-RU">
                <a:latin typeface="Tahoma" panose="020B0604030504040204" pitchFamily="34" charset="0"/>
              </a:rPr>
              <a:pPr>
                <a:spcBef>
                  <a:spcPct val="20000"/>
                </a:spcBef>
              </a:pPr>
              <a:t>4</a:t>
            </a:fld>
            <a:endParaRPr kumimoji="0" lang="it-IT" altLang="ru-RU">
              <a:latin typeface="Tahoma" panose="020B0604030504040204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ru-RU" dirty="0"/>
          </a:p>
        </p:txBody>
      </p:sp>
    </p:spTree>
    <p:extLst>
      <p:ext uri="{BB962C8B-B14F-4D97-AF65-F5344CB8AC3E}">
        <p14:creationId xmlns:p14="http://schemas.microsoft.com/office/powerpoint/2010/main" val="2864973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9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fld id="{2F07CF94-C65F-4437-81D7-DF9C74D26BB3}" type="slidenum">
              <a:rPr kumimoji="0" lang="it-IT" altLang="ru-RU">
                <a:latin typeface="Tahoma" panose="020B0604030504040204" pitchFamily="34" charset="0"/>
              </a:rPr>
              <a:pPr>
                <a:spcBef>
                  <a:spcPct val="20000"/>
                </a:spcBef>
              </a:pPr>
              <a:t>5</a:t>
            </a:fld>
            <a:endParaRPr kumimoji="0" lang="it-IT" altLang="ru-RU">
              <a:latin typeface="Tahoma" panose="020B0604030504040204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ru-RU" dirty="0"/>
          </a:p>
        </p:txBody>
      </p:sp>
    </p:spTree>
    <p:extLst>
      <p:ext uri="{BB962C8B-B14F-4D97-AF65-F5344CB8AC3E}">
        <p14:creationId xmlns:p14="http://schemas.microsoft.com/office/powerpoint/2010/main" val="2864973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9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fld id="{2F07CF94-C65F-4437-81D7-DF9C74D26BB3}" type="slidenum">
              <a:rPr kumimoji="0" lang="it-IT" altLang="ru-RU">
                <a:latin typeface="Tahoma" panose="020B0604030504040204" pitchFamily="34" charset="0"/>
              </a:rPr>
              <a:pPr>
                <a:spcBef>
                  <a:spcPct val="20000"/>
                </a:spcBef>
              </a:pPr>
              <a:t>6</a:t>
            </a:fld>
            <a:endParaRPr kumimoji="0" lang="it-IT" altLang="ru-RU">
              <a:latin typeface="Tahoma" panose="020B0604030504040204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ru-RU" dirty="0"/>
          </a:p>
        </p:txBody>
      </p:sp>
    </p:spTree>
    <p:extLst>
      <p:ext uri="{BB962C8B-B14F-4D97-AF65-F5344CB8AC3E}">
        <p14:creationId xmlns:p14="http://schemas.microsoft.com/office/powerpoint/2010/main" val="2864973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9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fld id="{2F07CF94-C65F-4437-81D7-DF9C74D26BB3}" type="slidenum">
              <a:rPr kumimoji="0" lang="it-IT" altLang="ru-RU">
                <a:latin typeface="Tahoma" panose="020B0604030504040204" pitchFamily="34" charset="0"/>
              </a:rPr>
              <a:pPr>
                <a:spcBef>
                  <a:spcPct val="20000"/>
                </a:spcBef>
              </a:pPr>
              <a:t>7</a:t>
            </a:fld>
            <a:endParaRPr kumimoji="0" lang="it-IT" altLang="ru-RU">
              <a:latin typeface="Tahoma" panose="020B0604030504040204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ru-RU" dirty="0"/>
          </a:p>
        </p:txBody>
      </p:sp>
    </p:spTree>
    <p:extLst>
      <p:ext uri="{BB962C8B-B14F-4D97-AF65-F5344CB8AC3E}">
        <p14:creationId xmlns:p14="http://schemas.microsoft.com/office/powerpoint/2010/main" val="2864973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9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fld id="{2F07CF94-C65F-4437-81D7-DF9C74D26BB3}" type="slidenum">
              <a:rPr kumimoji="0" lang="it-IT" altLang="ru-RU">
                <a:latin typeface="Tahoma" panose="020B0604030504040204" pitchFamily="34" charset="0"/>
              </a:rPr>
              <a:pPr>
                <a:spcBef>
                  <a:spcPct val="20000"/>
                </a:spcBef>
              </a:pPr>
              <a:t>8</a:t>
            </a:fld>
            <a:endParaRPr kumimoji="0" lang="it-IT" altLang="ru-RU">
              <a:latin typeface="Tahoma" panose="020B0604030504040204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ru-RU" dirty="0"/>
          </a:p>
        </p:txBody>
      </p:sp>
    </p:spTree>
    <p:extLst>
      <p:ext uri="{BB962C8B-B14F-4D97-AF65-F5344CB8AC3E}">
        <p14:creationId xmlns:p14="http://schemas.microsoft.com/office/powerpoint/2010/main" val="2864973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9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fld id="{2F07CF94-C65F-4437-81D7-DF9C74D26BB3}" type="slidenum">
              <a:rPr kumimoji="0" lang="it-IT" altLang="ru-RU">
                <a:latin typeface="Tahoma" panose="020B0604030504040204" pitchFamily="34" charset="0"/>
              </a:rPr>
              <a:pPr>
                <a:spcBef>
                  <a:spcPct val="20000"/>
                </a:spcBef>
              </a:pPr>
              <a:t>9</a:t>
            </a:fld>
            <a:endParaRPr kumimoji="0" lang="it-IT" altLang="ru-RU">
              <a:latin typeface="Tahoma" panose="020B0604030504040204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ru-RU" dirty="0"/>
          </a:p>
        </p:txBody>
      </p:sp>
    </p:spTree>
    <p:extLst>
      <p:ext uri="{BB962C8B-B14F-4D97-AF65-F5344CB8AC3E}">
        <p14:creationId xmlns:p14="http://schemas.microsoft.com/office/powerpoint/2010/main" val="2864973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00075" y="1371600"/>
            <a:ext cx="883310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00075" y="3228536"/>
            <a:ext cx="8836533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NGPR0502</a:t>
            </a: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C7F0F-7487-430F-B36D-BA462683BF1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97084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NGPR0502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84D6B-3D83-4781-B72B-07E3453FEE3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1800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58075" y="914402"/>
            <a:ext cx="2314575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4350" y="914402"/>
            <a:ext cx="6772275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NGPR0502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6EB2F-B38B-40CC-B5C5-01D248A0EA1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278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00075" y="1371600"/>
            <a:ext cx="883310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00075" y="3228536"/>
            <a:ext cx="8836533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DBF5F9">
                    <a:shade val="90000"/>
                  </a:srgbClr>
                </a:solidFill>
              </a:rPr>
              <a:t>NGPR0502</a:t>
            </a: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42E4AF87-23CE-46B0-B182-8493AF5D57F6}" type="slidenum">
              <a:rPr lang="it-IT" altLang="ru-RU"/>
              <a:pPr/>
              <a:t>‹#›</a:t>
            </a:fld>
            <a:endParaRPr lang="it-IT" altLang="ru-RU"/>
          </a:p>
        </p:txBody>
      </p:sp>
    </p:spTree>
    <p:extLst>
      <p:ext uri="{BB962C8B-B14F-4D97-AF65-F5344CB8AC3E}">
        <p14:creationId xmlns:p14="http://schemas.microsoft.com/office/powerpoint/2010/main" val="796197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04617B">
                    <a:shade val="90000"/>
                  </a:srgbClr>
                </a:solidFill>
              </a:rPr>
              <a:t>NGPR0502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A8E64-A702-4A74-8365-FC77B5BFE422}" type="slidenum">
              <a:rPr lang="it-IT" altLang="ru-RU"/>
              <a:pPr/>
              <a:t>‹#›</a:t>
            </a:fld>
            <a:endParaRPr lang="it-IT" altLang="ru-RU"/>
          </a:p>
        </p:txBody>
      </p:sp>
    </p:spTree>
    <p:extLst>
      <p:ext uri="{BB962C8B-B14F-4D97-AF65-F5344CB8AC3E}">
        <p14:creationId xmlns:p14="http://schemas.microsoft.com/office/powerpoint/2010/main" val="4054727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646" y="1316736"/>
            <a:ext cx="874395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6646" y="2704664"/>
            <a:ext cx="874395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DBF5F9">
                    <a:shade val="90000"/>
                  </a:srgbClr>
                </a:solidFill>
              </a:rPr>
              <a:t>NGPR0502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DCB02BBB-42B9-4BDB-A4CF-D129F0B88D59}" type="slidenum">
              <a:rPr lang="it-IT" altLang="ru-RU"/>
              <a:pPr/>
              <a:t>‹#›</a:t>
            </a:fld>
            <a:endParaRPr lang="it-IT" altLang="ru-RU"/>
          </a:p>
        </p:txBody>
      </p:sp>
    </p:spTree>
    <p:extLst>
      <p:ext uri="{BB962C8B-B14F-4D97-AF65-F5344CB8AC3E}">
        <p14:creationId xmlns:p14="http://schemas.microsoft.com/office/powerpoint/2010/main" val="1686168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704088"/>
            <a:ext cx="92583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0" y="1920085"/>
            <a:ext cx="4543425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9225" y="1920085"/>
            <a:ext cx="4543425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04617B">
                    <a:shade val="90000"/>
                  </a:srgbClr>
                </a:solidFill>
              </a:rPr>
              <a:t>NGPR0502</a:t>
            </a: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B3036-0157-4EC9-A3BA-126FC0EBF80E}" type="slidenum">
              <a:rPr lang="it-IT" altLang="ru-RU"/>
              <a:pPr/>
              <a:t>‹#›</a:t>
            </a:fld>
            <a:endParaRPr lang="it-IT" altLang="ru-RU"/>
          </a:p>
        </p:txBody>
      </p:sp>
    </p:spTree>
    <p:extLst>
      <p:ext uri="{BB962C8B-B14F-4D97-AF65-F5344CB8AC3E}">
        <p14:creationId xmlns:p14="http://schemas.microsoft.com/office/powerpoint/2010/main" val="697944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70408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" y="1855248"/>
            <a:ext cx="4545212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25654" y="1859758"/>
            <a:ext cx="4546997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14350" y="2514600"/>
            <a:ext cx="4545212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25654" y="2514600"/>
            <a:ext cx="454699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04617B">
                    <a:shade val="90000"/>
                  </a:srgbClr>
                </a:solidFill>
              </a:rPr>
              <a:t>NGPR0502</a:t>
            </a: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4CB91-683B-42E0-8E94-B2F0329690F9}" type="slidenum">
              <a:rPr lang="it-IT" altLang="ru-RU"/>
              <a:pPr/>
              <a:t>‹#›</a:t>
            </a:fld>
            <a:endParaRPr lang="it-IT" altLang="ru-RU"/>
          </a:p>
        </p:txBody>
      </p:sp>
    </p:spTree>
    <p:extLst>
      <p:ext uri="{BB962C8B-B14F-4D97-AF65-F5344CB8AC3E}">
        <p14:creationId xmlns:p14="http://schemas.microsoft.com/office/powerpoint/2010/main" val="2394920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704088"/>
            <a:ext cx="9344025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04617B">
                    <a:shade val="90000"/>
                  </a:srgbClr>
                </a:solidFill>
              </a:rPr>
              <a:t>NGPR0502</a:t>
            </a: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ED2DD-1DA6-4467-A360-B3FD635DFC86}" type="slidenum">
              <a:rPr lang="it-IT" altLang="ru-RU"/>
              <a:pPr/>
              <a:t>‹#›</a:t>
            </a:fld>
            <a:endParaRPr lang="it-IT" altLang="ru-RU"/>
          </a:p>
        </p:txBody>
      </p:sp>
    </p:spTree>
    <p:extLst>
      <p:ext uri="{BB962C8B-B14F-4D97-AF65-F5344CB8AC3E}">
        <p14:creationId xmlns:p14="http://schemas.microsoft.com/office/powerpoint/2010/main" val="2799742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04617B">
                    <a:shade val="90000"/>
                  </a:srgbClr>
                </a:solidFill>
              </a:rPr>
              <a:t>NGPR0502</a:t>
            </a: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552E3-4174-4FD0-BCF9-CCD95824E57E}" type="slidenum">
              <a:rPr lang="it-IT" altLang="ru-RU"/>
              <a:pPr/>
              <a:t>‹#›</a:t>
            </a:fld>
            <a:endParaRPr lang="it-IT" altLang="ru-RU"/>
          </a:p>
        </p:txBody>
      </p:sp>
    </p:spTree>
    <p:extLst>
      <p:ext uri="{BB962C8B-B14F-4D97-AF65-F5344CB8AC3E}">
        <p14:creationId xmlns:p14="http://schemas.microsoft.com/office/powerpoint/2010/main" val="3731564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525" y="514352"/>
            <a:ext cx="30861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71525" y="1676400"/>
            <a:ext cx="30861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021931" y="1676400"/>
            <a:ext cx="5750719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04617B">
                    <a:shade val="90000"/>
                  </a:srgbClr>
                </a:solidFill>
              </a:rPr>
              <a:t>NGPR0502</a:t>
            </a: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0D4327-D90B-4779-BA0D-18DBA707E698}" type="slidenum">
              <a:rPr lang="it-IT" altLang="ru-RU"/>
              <a:pPr/>
              <a:t>‹#›</a:t>
            </a:fld>
            <a:endParaRPr lang="it-IT" altLang="ru-RU"/>
          </a:p>
        </p:txBody>
      </p:sp>
    </p:spTree>
    <p:extLst>
      <p:ext uri="{BB962C8B-B14F-4D97-AF65-F5344CB8AC3E}">
        <p14:creationId xmlns:p14="http://schemas.microsoft.com/office/powerpoint/2010/main" val="2624227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NGPR0502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0E56A-1AB6-4AB2-8329-F1682DABA1C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1237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3560763" y="1108075"/>
            <a:ext cx="5915025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9004300" y="5359400"/>
            <a:ext cx="17462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11113" y="5816600"/>
            <a:ext cx="10309226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929188" y="6219825"/>
            <a:ext cx="5357812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176997"/>
            <a:ext cx="248945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2828785"/>
            <a:ext cx="2486025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921517" y="1199517"/>
            <a:ext cx="5194935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04617B">
                    <a:shade val="90000"/>
                  </a:srgbClr>
                </a:solidFill>
              </a:rPr>
              <a:t>NGPR0502</a:t>
            </a: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086850" y="6356350"/>
            <a:ext cx="685800" cy="365125"/>
          </a:xfrm>
        </p:spPr>
        <p:txBody>
          <a:bodyPr/>
          <a:lstStyle>
            <a:lvl1pPr>
              <a:defRPr/>
            </a:lvl1pPr>
          </a:lstStyle>
          <a:p>
            <a:fld id="{6B80E047-CCD3-48FF-8E9E-7BD8CE0A9943}" type="slidenum">
              <a:rPr lang="it-IT" altLang="ru-RU"/>
              <a:pPr/>
              <a:t>‹#›</a:t>
            </a:fld>
            <a:endParaRPr lang="it-IT" altLang="ru-RU"/>
          </a:p>
        </p:txBody>
      </p:sp>
    </p:spTree>
    <p:extLst>
      <p:ext uri="{BB962C8B-B14F-4D97-AF65-F5344CB8AC3E}">
        <p14:creationId xmlns:p14="http://schemas.microsoft.com/office/powerpoint/2010/main" val="3571692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04617B">
                    <a:shade val="90000"/>
                  </a:srgbClr>
                </a:solidFill>
              </a:rPr>
              <a:t>NGPR0502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80F19-6C80-4D87-AEDF-BAF3010935EE}" type="slidenum">
              <a:rPr lang="it-IT" altLang="ru-RU"/>
              <a:pPr/>
              <a:t>‹#›</a:t>
            </a:fld>
            <a:endParaRPr lang="it-IT" altLang="ru-RU"/>
          </a:p>
        </p:txBody>
      </p:sp>
    </p:spTree>
    <p:extLst>
      <p:ext uri="{BB962C8B-B14F-4D97-AF65-F5344CB8AC3E}">
        <p14:creationId xmlns:p14="http://schemas.microsoft.com/office/powerpoint/2010/main" val="17085122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58075" y="914402"/>
            <a:ext cx="2314575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4350" y="914402"/>
            <a:ext cx="6772275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04617B">
                    <a:shade val="90000"/>
                  </a:srgbClr>
                </a:solidFill>
              </a:rPr>
              <a:t>NGPR0502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A9245-8F8E-4BA2-8CB0-D8F59CDFEFC9}" type="slidenum">
              <a:rPr lang="it-IT" altLang="ru-RU"/>
              <a:pPr/>
              <a:t>‹#›</a:t>
            </a:fld>
            <a:endParaRPr lang="it-IT" altLang="ru-RU"/>
          </a:p>
        </p:txBody>
      </p:sp>
    </p:spTree>
    <p:extLst>
      <p:ext uri="{BB962C8B-B14F-4D97-AF65-F5344CB8AC3E}">
        <p14:creationId xmlns:p14="http://schemas.microsoft.com/office/powerpoint/2010/main" val="3461392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646" y="1316736"/>
            <a:ext cx="874395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6646" y="2704664"/>
            <a:ext cx="874395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NGPR0502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7DEAE-71B4-4F94-8D6B-49F8A250E47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767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704088"/>
            <a:ext cx="92583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0" y="1920085"/>
            <a:ext cx="4543425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9225" y="1920085"/>
            <a:ext cx="4543425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NGPR0502</a:t>
            </a: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D0166-6CF1-46D9-938F-63FC1183DB0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83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70408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" y="1855248"/>
            <a:ext cx="4545212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25654" y="1859758"/>
            <a:ext cx="4546997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14350" y="2514600"/>
            <a:ext cx="4545212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25654" y="2514600"/>
            <a:ext cx="454699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NGPR0502</a:t>
            </a: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362CD-4995-4D3D-908C-64173E3BC8D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8355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704088"/>
            <a:ext cx="9344025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NGPR0502</a:t>
            </a: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586B2-9857-4A0E-9D15-D7F8A0E48B8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9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NGPR0502</a:t>
            </a: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A281C-5BE8-4338-AF2B-8E8EC2CA46C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8890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525" y="514352"/>
            <a:ext cx="30861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71525" y="1676400"/>
            <a:ext cx="30861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021931" y="1676400"/>
            <a:ext cx="5750719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NGPR0502</a:t>
            </a: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4183B-B655-4715-9D03-8DBE5F29FD0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956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560763" y="1108075"/>
            <a:ext cx="5915025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9004300" y="5359400"/>
            <a:ext cx="17462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11113" y="5816600"/>
            <a:ext cx="10309226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929188" y="6219825"/>
            <a:ext cx="5357812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176997"/>
            <a:ext cx="248945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2828785"/>
            <a:ext cx="2486025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921517" y="1199517"/>
            <a:ext cx="5194935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NGPR0502</a:t>
            </a: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086850" y="6356350"/>
            <a:ext cx="685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392EF-2E26-49E3-B92F-33FBA85C6CD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9253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3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1113" y="-7938"/>
            <a:ext cx="10309226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29188" y="-7938"/>
            <a:ext cx="5357812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514350" y="704850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514350" y="1935163"/>
            <a:ext cx="92583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000375" y="6356350"/>
            <a:ext cx="37719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/>
              <a:t>NGPR0502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915400" y="6356350"/>
            <a:ext cx="85725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8CE244F-B357-46FA-A155-B791348CA3A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20638" y="203200"/>
            <a:ext cx="10326688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27" r:id="rId2"/>
    <p:sldLayoutId id="2147483836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7" r:id="rId9"/>
    <p:sldLayoutId id="2147483833" r:id="rId10"/>
    <p:sldLayoutId id="214748383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3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1113" y="-7938"/>
            <a:ext cx="10309226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29188" y="-7938"/>
            <a:ext cx="5357812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514350" y="704850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514350" y="1935163"/>
            <a:ext cx="92583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000375" y="6356350"/>
            <a:ext cx="37719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>
                <a:solidFill>
                  <a:srgbClr val="04617B">
                    <a:shade val="90000"/>
                  </a:srgbClr>
                </a:solidFill>
              </a:rPr>
              <a:t>NGPR0502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915400" y="6356350"/>
            <a:ext cx="85725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045C75"/>
                </a:solidFill>
              </a:defRPr>
            </a:lvl1pPr>
          </a:lstStyle>
          <a:p>
            <a:fld id="{AF5486AF-8C96-4D81-A568-B937481EC91D}" type="slidenum">
              <a:rPr lang="it-IT" altLang="ru-RU" smtClean="0"/>
              <a:pPr/>
              <a:t>‹#›</a:t>
            </a:fld>
            <a:endParaRPr lang="it-IT" alt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20638" y="203200"/>
            <a:ext cx="10326688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33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5.png"/><Relationship Id="rId7" Type="http://schemas.openxmlformats.org/officeDocument/2006/relationships/diagramData" Target="../diagrams/data2.xm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diagramDrawing" Target="../diagrams/drawing2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6.png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9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76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кругленный прямоугольник 31"/>
          <p:cNvSpPr/>
          <p:nvPr/>
        </p:nvSpPr>
        <p:spPr>
          <a:xfrm>
            <a:off x="6409525" y="2132856"/>
            <a:ext cx="3198471" cy="2040163"/>
          </a:xfrm>
          <a:prstGeom prst="roundRect">
            <a:avLst>
              <a:gd name="adj" fmla="val 2829"/>
            </a:avLst>
          </a:prstGeom>
          <a:solidFill>
            <a:srgbClr val="D6F5FE"/>
          </a:solidFill>
          <a:ln>
            <a:beve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543100" y="2194321"/>
            <a:ext cx="4248472" cy="2100202"/>
          </a:xfrm>
          <a:prstGeom prst="roundRect">
            <a:avLst>
              <a:gd name="adj" fmla="val 2829"/>
            </a:avLst>
          </a:prstGeom>
          <a:solidFill>
            <a:srgbClr val="D6F5FE"/>
          </a:solidFill>
          <a:ln>
            <a:beve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915400" y="6309320"/>
            <a:ext cx="857250" cy="365125"/>
          </a:xfrm>
        </p:spPr>
        <p:txBody>
          <a:bodyPr/>
          <a:lstStyle>
            <a:lvl1pPr eaLnBrk="0" hangingPunct="0">
              <a:defRPr kumimoji="1"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B1A53A50-3C43-4557-8D60-AF4EA9ECC23B}" type="slidenum">
              <a:rPr kumimoji="0" lang="it-IT" altLang="ru-RU" sz="1200">
                <a:solidFill>
                  <a:srgbClr val="D1EAEE"/>
                </a:solidFill>
              </a:rPr>
              <a:pPr eaLnBrk="1" hangingPunct="1"/>
              <a:t>1</a:t>
            </a:fld>
            <a:endParaRPr kumimoji="0" lang="it-IT" altLang="ru-RU" sz="1200" dirty="0">
              <a:solidFill>
                <a:srgbClr val="D1EAEE"/>
              </a:solidFill>
            </a:endParaRPr>
          </a:p>
        </p:txBody>
      </p:sp>
      <p:sp>
        <p:nvSpPr>
          <p:cNvPr id="9219" name="Rectangle 9"/>
          <p:cNvSpPr>
            <a:spLocks noChangeArrowheads="1"/>
          </p:cNvSpPr>
          <p:nvPr/>
        </p:nvSpPr>
        <p:spPr bwMode="auto">
          <a:xfrm>
            <a:off x="606425" y="548680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buNone/>
            </a:pPr>
            <a:r>
              <a:rPr lang="ru-RU" sz="2800" b="1" dirty="0">
                <a:ln w="10160">
                  <a:solidFill>
                    <a:schemeClr val="tx2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Оптимальное управление системами ПКЗ с применением  специализированного ПО «СТРАЖ</a:t>
            </a:r>
            <a:r>
              <a:rPr lang="ru-RU" sz="2800" b="1" dirty="0" smtClean="0">
                <a:ln w="10160">
                  <a:solidFill>
                    <a:schemeClr val="tx2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» </a:t>
            </a:r>
            <a:r>
              <a:rPr lang="ru-RU" sz="2800" dirty="0" smtClean="0">
                <a:ln w="10160">
                  <a:solidFill>
                    <a:schemeClr val="tx2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ЗАО «Трубопроводные Системы и </a:t>
            </a:r>
            <a:r>
              <a:rPr lang="ru-RU" sz="2800" dirty="0">
                <a:ln w="10160">
                  <a:solidFill>
                    <a:schemeClr val="tx2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</a:t>
            </a:r>
            <a:r>
              <a:rPr lang="ru-RU" sz="2800" dirty="0" smtClean="0">
                <a:ln w="10160">
                  <a:solidFill>
                    <a:schemeClr val="tx2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ехнологии»</a:t>
            </a:r>
            <a:endParaRPr lang="ru-RU" sz="2800" dirty="0">
              <a:ln w="10160">
                <a:solidFill>
                  <a:schemeClr val="tx2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8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149" y="0"/>
            <a:ext cx="2017852" cy="6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823021" y="4595385"/>
            <a:ext cx="3960440" cy="2040163"/>
          </a:xfrm>
          <a:prstGeom prst="roundRect">
            <a:avLst>
              <a:gd name="adj" fmla="val 2829"/>
            </a:avLst>
          </a:prstGeom>
          <a:solidFill>
            <a:srgbClr val="D6F5FE"/>
          </a:solidFill>
          <a:ln>
            <a:beve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52" y="2216833"/>
            <a:ext cx="2952328" cy="1872208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116" y="2319950"/>
            <a:ext cx="4032448" cy="183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Скругленный прямоугольник 30"/>
          <p:cNvSpPr/>
          <p:nvPr/>
        </p:nvSpPr>
        <p:spPr>
          <a:xfrm>
            <a:off x="5215509" y="4537314"/>
            <a:ext cx="3672408" cy="2040163"/>
          </a:xfrm>
          <a:prstGeom prst="roundRect">
            <a:avLst>
              <a:gd name="adj" fmla="val 2829"/>
            </a:avLst>
          </a:prstGeom>
          <a:solidFill>
            <a:srgbClr val="D6F5FE"/>
          </a:solidFill>
          <a:ln>
            <a:beve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36" y="4721105"/>
            <a:ext cx="3744416" cy="180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488" y="4654563"/>
            <a:ext cx="3446420" cy="18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Овал 15"/>
          <p:cNvSpPr/>
          <p:nvPr/>
        </p:nvSpPr>
        <p:spPr>
          <a:xfrm>
            <a:off x="4279404" y="2638339"/>
            <a:ext cx="2304256" cy="2448272"/>
          </a:xfrm>
          <a:prstGeom prst="ellipse">
            <a:avLst/>
          </a:prstGeom>
          <a:blipFill rotWithShape="1">
            <a:blip r:embed="rId8"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038627592"/>
      </p:ext>
    </p:extLst>
  </p:cSld>
  <p:clrMapOvr>
    <a:masterClrMapping/>
  </p:clrMapOvr>
  <p:transition advTm="6969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/>
          <p:nvPr/>
        </p:nvPicPr>
        <p:blipFill>
          <a:blip r:embed="rId3"/>
          <a:stretch>
            <a:fillRect/>
          </a:stretch>
        </p:blipFill>
        <p:spPr>
          <a:xfrm>
            <a:off x="4824404" y="4791721"/>
            <a:ext cx="1329968" cy="1139302"/>
          </a:xfrm>
          <a:prstGeom prst="rect">
            <a:avLst/>
          </a:prstGeom>
        </p:spPr>
      </p:pic>
      <p:pic>
        <p:nvPicPr>
          <p:cNvPr id="29" name="Рисунок 28"/>
          <p:cNvPicPr/>
          <p:nvPr/>
        </p:nvPicPr>
        <p:blipFill>
          <a:blip r:embed="rId4"/>
          <a:stretch>
            <a:fillRect/>
          </a:stretch>
        </p:blipFill>
        <p:spPr>
          <a:xfrm>
            <a:off x="4824404" y="3857533"/>
            <a:ext cx="2363727" cy="1139302"/>
          </a:xfrm>
          <a:prstGeom prst="rect">
            <a:avLst/>
          </a:prstGeom>
        </p:spPr>
      </p:pic>
      <p:sp>
        <p:nvSpPr>
          <p:cNvPr id="1024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CA57A8A-5598-4F2F-9EC6-FDA4407E904C}" type="slidenum">
              <a:rPr lang="it-IT" altLang="ru-RU" sz="1200">
                <a:solidFill>
                  <a:srgbClr val="045C75"/>
                </a:solidFill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it-IT" altLang="ru-RU" sz="1200">
              <a:solidFill>
                <a:srgbClr val="045C75"/>
              </a:solidFill>
              <a:latin typeface="Verdana" panose="020B0604030504040204" pitchFamily="34" charset="0"/>
            </a:endParaRPr>
          </a:p>
        </p:txBody>
      </p:sp>
      <p:pic>
        <p:nvPicPr>
          <p:cNvPr id="10" name="Рисунок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224" y="1"/>
            <a:ext cx="2017852" cy="6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0" y="5877272"/>
            <a:ext cx="10287000" cy="863027"/>
            <a:chOff x="-179614" y="47458"/>
            <a:chExt cx="9383485" cy="863027"/>
          </a:xfrm>
          <a:solidFill>
            <a:schemeClr val="accent1">
              <a:lumMod val="60000"/>
              <a:lumOff val="40000"/>
              <a:alpha val="53000"/>
            </a:schemeClr>
          </a:solidFill>
        </p:grpSpPr>
        <p:sp>
          <p:nvSpPr>
            <p:cNvPr id="18" name="Прямоугольник 17"/>
            <p:cNvSpPr/>
            <p:nvPr/>
          </p:nvSpPr>
          <p:spPr>
            <a:xfrm>
              <a:off x="-179614" y="195943"/>
              <a:ext cx="9383485" cy="5660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614" y="47458"/>
              <a:ext cx="863027" cy="863027"/>
            </a:xfrm>
            <a:prstGeom prst="rect">
              <a:avLst/>
            </a:prstGeom>
            <a:grpFill/>
          </p:spPr>
        </p:pic>
      </p:grpSp>
      <p:sp>
        <p:nvSpPr>
          <p:cNvPr id="20" name="TextBox 19"/>
          <p:cNvSpPr txBox="1"/>
          <p:nvPr/>
        </p:nvSpPr>
        <p:spPr>
          <a:xfrm>
            <a:off x="946126" y="6029291"/>
            <a:ext cx="809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Визуализация данных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73038367"/>
              </p:ext>
            </p:extLst>
          </p:nvPr>
        </p:nvGraphicFramePr>
        <p:xfrm>
          <a:off x="0" y="764703"/>
          <a:ext cx="10287000" cy="526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7" name="Рисунок 26"/>
          <p:cNvPicPr/>
          <p:nvPr/>
        </p:nvPicPr>
        <p:blipFill>
          <a:blip r:embed="rId12"/>
          <a:stretch>
            <a:fillRect/>
          </a:stretch>
        </p:blipFill>
        <p:spPr>
          <a:xfrm>
            <a:off x="6934356" y="3356992"/>
            <a:ext cx="2889664" cy="11600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flipV="1">
            <a:off x="459532" y="1412775"/>
            <a:ext cx="3171800" cy="14401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 flipV="1">
            <a:off x="7087716" y="1844823"/>
            <a:ext cx="3096344" cy="122413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 flipV="1">
            <a:off x="5489388" y="1052735"/>
            <a:ext cx="2534432" cy="10801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 flipV="1">
            <a:off x="606996" y="4149080"/>
            <a:ext cx="3816424" cy="15841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 flipV="1">
            <a:off x="6799684" y="4642658"/>
            <a:ext cx="3312368" cy="10905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0618219"/>
      </p:ext>
    </p:extLst>
  </p:cSld>
  <p:clrMapOvr>
    <a:masterClrMapping/>
  </p:clrMapOvr>
  <p:transition advTm="7969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CA57A8A-5598-4F2F-9EC6-FDA4407E904C}" type="slidenum">
              <a:rPr lang="it-IT" altLang="ru-RU" sz="1200">
                <a:solidFill>
                  <a:srgbClr val="045C75"/>
                </a:solidFill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it-IT" altLang="ru-RU" sz="1200">
              <a:solidFill>
                <a:srgbClr val="045C75"/>
              </a:solidFill>
              <a:latin typeface="Verdana" panose="020B0604030504040204" pitchFamily="34" charset="0"/>
            </a:endParaRPr>
          </a:p>
        </p:txBody>
      </p:sp>
      <p:pic>
        <p:nvPicPr>
          <p:cNvPr id="10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224" y="1"/>
            <a:ext cx="2017852" cy="6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0" y="5877272"/>
            <a:ext cx="10287000" cy="863027"/>
            <a:chOff x="-179614" y="47458"/>
            <a:chExt cx="9383485" cy="863027"/>
          </a:xfrm>
          <a:solidFill>
            <a:schemeClr val="accent1">
              <a:lumMod val="60000"/>
              <a:lumOff val="40000"/>
              <a:alpha val="53000"/>
            </a:schemeClr>
          </a:solidFill>
        </p:grpSpPr>
        <p:sp>
          <p:nvSpPr>
            <p:cNvPr id="18" name="Прямоугольник 17"/>
            <p:cNvSpPr/>
            <p:nvPr/>
          </p:nvSpPr>
          <p:spPr>
            <a:xfrm>
              <a:off x="-179614" y="195943"/>
              <a:ext cx="9383485" cy="5660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614" y="47458"/>
              <a:ext cx="863027" cy="863027"/>
            </a:xfrm>
            <a:prstGeom prst="rect">
              <a:avLst/>
            </a:prstGeom>
            <a:grpFill/>
          </p:spPr>
        </p:pic>
      </p:grpSp>
      <p:sp>
        <p:nvSpPr>
          <p:cNvPr id="20" name="TextBox 19"/>
          <p:cNvSpPr txBox="1"/>
          <p:nvPr/>
        </p:nvSpPr>
        <p:spPr>
          <a:xfrm>
            <a:off x="946126" y="6029291"/>
            <a:ext cx="809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Выполнение базового функционала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64" y="764705"/>
            <a:ext cx="972108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922366" y="990130"/>
            <a:ext cx="2160240" cy="23942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 flipV="1">
            <a:off x="2623220" y="4725142"/>
            <a:ext cx="3528392" cy="17100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 flipV="1">
            <a:off x="1183060" y="5048545"/>
            <a:ext cx="720080" cy="32467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 flipV="1">
            <a:off x="6151612" y="4896146"/>
            <a:ext cx="1080120" cy="31473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959157"/>
      </p:ext>
    </p:extLst>
  </p:cSld>
  <p:clrMapOvr>
    <a:masterClrMapping/>
  </p:clrMapOvr>
  <p:transition advTm="7969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CA57A8A-5598-4F2F-9EC6-FDA4407E904C}" type="slidenum">
              <a:rPr lang="it-IT" altLang="ru-RU" sz="1200">
                <a:solidFill>
                  <a:srgbClr val="045C75"/>
                </a:solidFill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it-IT" altLang="ru-RU" sz="1200">
              <a:solidFill>
                <a:srgbClr val="045C75"/>
              </a:solidFill>
              <a:latin typeface="Verdana" panose="020B0604030504040204" pitchFamily="34" charset="0"/>
            </a:endParaRPr>
          </a:p>
        </p:txBody>
      </p:sp>
      <p:pic>
        <p:nvPicPr>
          <p:cNvPr id="10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224" y="1"/>
            <a:ext cx="2017852" cy="6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0" y="5877272"/>
            <a:ext cx="10287000" cy="863027"/>
            <a:chOff x="-179614" y="47458"/>
            <a:chExt cx="9383485" cy="863027"/>
          </a:xfrm>
          <a:solidFill>
            <a:schemeClr val="accent1">
              <a:lumMod val="60000"/>
              <a:lumOff val="40000"/>
              <a:alpha val="53000"/>
            </a:schemeClr>
          </a:solidFill>
        </p:grpSpPr>
        <p:sp>
          <p:nvSpPr>
            <p:cNvPr id="18" name="Прямоугольник 17"/>
            <p:cNvSpPr/>
            <p:nvPr/>
          </p:nvSpPr>
          <p:spPr>
            <a:xfrm>
              <a:off x="-179614" y="195943"/>
              <a:ext cx="9383485" cy="5660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614" y="47458"/>
              <a:ext cx="863027" cy="863027"/>
            </a:xfrm>
            <a:prstGeom prst="rect">
              <a:avLst/>
            </a:prstGeom>
            <a:grpFill/>
          </p:spPr>
        </p:pic>
      </p:grpSp>
      <p:sp>
        <p:nvSpPr>
          <p:cNvPr id="20" name="TextBox 19"/>
          <p:cNvSpPr txBox="1"/>
          <p:nvPr/>
        </p:nvSpPr>
        <p:spPr>
          <a:xfrm>
            <a:off x="946126" y="6029291"/>
            <a:ext cx="8805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Построение математических моделей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56" y="764704"/>
            <a:ext cx="9865095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619055" y="5273912"/>
            <a:ext cx="109793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009951" y="2852936"/>
            <a:ext cx="6102099" cy="24209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477176"/>
      </p:ext>
    </p:extLst>
  </p:cSld>
  <p:clrMapOvr>
    <a:masterClrMapping/>
  </p:clrMapOvr>
  <p:transition advTm="7969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CA57A8A-5598-4F2F-9EC6-FDA4407E904C}" type="slidenum">
              <a:rPr lang="it-IT" altLang="ru-RU" sz="1200">
                <a:solidFill>
                  <a:srgbClr val="045C75"/>
                </a:solidFill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it-IT" altLang="ru-RU" sz="1200">
              <a:solidFill>
                <a:srgbClr val="045C75"/>
              </a:solidFill>
              <a:latin typeface="Verdana" panose="020B0604030504040204" pitchFamily="34" charset="0"/>
            </a:endParaRPr>
          </a:p>
        </p:txBody>
      </p:sp>
      <p:pic>
        <p:nvPicPr>
          <p:cNvPr id="10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224" y="1"/>
            <a:ext cx="2017852" cy="6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0" y="5877272"/>
            <a:ext cx="10287000" cy="863027"/>
            <a:chOff x="-179614" y="47458"/>
            <a:chExt cx="9383485" cy="863027"/>
          </a:xfrm>
          <a:solidFill>
            <a:schemeClr val="accent1">
              <a:lumMod val="60000"/>
              <a:lumOff val="40000"/>
              <a:alpha val="53000"/>
            </a:schemeClr>
          </a:solidFill>
        </p:grpSpPr>
        <p:sp>
          <p:nvSpPr>
            <p:cNvPr id="18" name="Прямоугольник 17"/>
            <p:cNvSpPr/>
            <p:nvPr/>
          </p:nvSpPr>
          <p:spPr>
            <a:xfrm>
              <a:off x="-179614" y="195943"/>
              <a:ext cx="9383485" cy="5660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614" y="47458"/>
              <a:ext cx="863027" cy="863027"/>
            </a:xfrm>
            <a:prstGeom prst="rect">
              <a:avLst/>
            </a:prstGeom>
            <a:grpFill/>
          </p:spPr>
        </p:pic>
      </p:grpSp>
      <p:sp>
        <p:nvSpPr>
          <p:cNvPr id="20" name="TextBox 19"/>
          <p:cNvSpPr txBox="1"/>
          <p:nvPr/>
        </p:nvSpPr>
        <p:spPr>
          <a:xfrm>
            <a:off x="946126" y="6029291"/>
            <a:ext cx="8805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Ограничения для СКЗ и КИП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57" y="764704"/>
            <a:ext cx="972108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596930" y="3132635"/>
            <a:ext cx="2194642" cy="12965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399888" y="3133017"/>
            <a:ext cx="2199995" cy="129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75149" y="774265"/>
            <a:ext cx="576064" cy="3504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111051" y="2782538"/>
            <a:ext cx="1152129" cy="3504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846032"/>
      </p:ext>
    </p:extLst>
  </p:cSld>
  <p:clrMapOvr>
    <a:masterClrMapping/>
  </p:clrMapOvr>
  <p:transition advTm="7969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CA57A8A-5598-4F2F-9EC6-FDA4407E904C}" type="slidenum">
              <a:rPr lang="it-IT" altLang="ru-RU" sz="1200">
                <a:solidFill>
                  <a:srgbClr val="045C75"/>
                </a:solidFill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it-IT" altLang="ru-RU" sz="1200">
              <a:solidFill>
                <a:srgbClr val="045C75"/>
              </a:solidFill>
              <a:latin typeface="Verdana" panose="020B0604030504040204" pitchFamily="34" charset="0"/>
            </a:endParaRPr>
          </a:p>
        </p:txBody>
      </p:sp>
      <p:pic>
        <p:nvPicPr>
          <p:cNvPr id="10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224" y="1"/>
            <a:ext cx="2017852" cy="6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0" y="5877272"/>
            <a:ext cx="10287000" cy="863027"/>
            <a:chOff x="-179614" y="47458"/>
            <a:chExt cx="9383485" cy="863027"/>
          </a:xfrm>
          <a:solidFill>
            <a:schemeClr val="accent1">
              <a:lumMod val="60000"/>
              <a:lumOff val="40000"/>
              <a:alpha val="53000"/>
            </a:schemeClr>
          </a:solidFill>
        </p:grpSpPr>
        <p:sp>
          <p:nvSpPr>
            <p:cNvPr id="18" name="Прямоугольник 17"/>
            <p:cNvSpPr/>
            <p:nvPr/>
          </p:nvSpPr>
          <p:spPr>
            <a:xfrm>
              <a:off x="-179614" y="195943"/>
              <a:ext cx="9383485" cy="5660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614" y="47458"/>
              <a:ext cx="863027" cy="863027"/>
            </a:xfrm>
            <a:prstGeom prst="rect">
              <a:avLst/>
            </a:prstGeom>
            <a:grpFill/>
          </p:spPr>
        </p:pic>
      </p:grpSp>
      <p:sp>
        <p:nvSpPr>
          <p:cNvPr id="20" name="TextBox 19"/>
          <p:cNvSpPr txBox="1"/>
          <p:nvPr/>
        </p:nvSpPr>
        <p:spPr>
          <a:xfrm>
            <a:off x="946126" y="6029291"/>
            <a:ext cx="8805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Проведение процедуры оптимизации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64" y="764705"/>
            <a:ext cx="9721079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847355" y="2601287"/>
            <a:ext cx="5148193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207179" y="5287560"/>
            <a:ext cx="1043737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407196" y="3140968"/>
            <a:ext cx="432048" cy="1800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413797"/>
      </p:ext>
    </p:extLst>
  </p:cSld>
  <p:clrMapOvr>
    <a:masterClrMapping/>
  </p:clrMapOvr>
  <p:transition advTm="7969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/>
          <p:nvPr/>
        </p:nvPicPr>
        <p:blipFill>
          <a:blip r:embed="rId3"/>
          <a:stretch>
            <a:fillRect/>
          </a:stretch>
        </p:blipFill>
        <p:spPr>
          <a:xfrm>
            <a:off x="5719564" y="1018141"/>
            <a:ext cx="4248470" cy="1906803"/>
          </a:xfrm>
          <a:prstGeom prst="rect">
            <a:avLst/>
          </a:prstGeom>
        </p:spPr>
      </p:pic>
      <p:sp>
        <p:nvSpPr>
          <p:cNvPr id="1024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CA57A8A-5598-4F2F-9EC6-FDA4407E904C}" type="slidenum">
              <a:rPr lang="it-IT" altLang="ru-RU" sz="1200">
                <a:solidFill>
                  <a:srgbClr val="045C75"/>
                </a:solidFill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it-IT" altLang="ru-RU" sz="1200">
              <a:solidFill>
                <a:srgbClr val="045C75"/>
              </a:solidFill>
              <a:latin typeface="Verdana" panose="020B0604030504040204" pitchFamily="34" charset="0"/>
            </a:endParaRPr>
          </a:p>
        </p:txBody>
      </p:sp>
      <p:pic>
        <p:nvPicPr>
          <p:cNvPr id="10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224" y="1"/>
            <a:ext cx="2017852" cy="6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0" y="5877272"/>
            <a:ext cx="10287000" cy="863027"/>
            <a:chOff x="-179614" y="47458"/>
            <a:chExt cx="9383485" cy="863027"/>
          </a:xfrm>
          <a:solidFill>
            <a:schemeClr val="accent1">
              <a:lumMod val="60000"/>
              <a:lumOff val="40000"/>
              <a:alpha val="53000"/>
            </a:schemeClr>
          </a:solidFill>
        </p:grpSpPr>
        <p:sp>
          <p:nvSpPr>
            <p:cNvPr id="18" name="Прямоугольник 17"/>
            <p:cNvSpPr/>
            <p:nvPr/>
          </p:nvSpPr>
          <p:spPr>
            <a:xfrm>
              <a:off x="-179614" y="195943"/>
              <a:ext cx="9383485" cy="5660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614" y="47458"/>
              <a:ext cx="863027" cy="863027"/>
            </a:xfrm>
            <a:prstGeom prst="rect">
              <a:avLst/>
            </a:prstGeom>
            <a:grpFill/>
          </p:spPr>
        </p:pic>
      </p:grpSp>
      <p:sp>
        <p:nvSpPr>
          <p:cNvPr id="20" name="TextBox 19"/>
          <p:cNvSpPr txBox="1"/>
          <p:nvPr/>
        </p:nvSpPr>
        <p:spPr>
          <a:xfrm>
            <a:off x="946125" y="5877272"/>
            <a:ext cx="90219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Оценка технического состояния и остаточного ресурса элементов системы ПКЗ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30" y="695466"/>
            <a:ext cx="5442118" cy="381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/>
          <p:nvPr/>
        </p:nvPicPr>
        <p:blipFill>
          <a:blip r:embed="rId7"/>
          <a:stretch>
            <a:fillRect/>
          </a:stretch>
        </p:blipFill>
        <p:spPr>
          <a:xfrm>
            <a:off x="4216899" y="2132856"/>
            <a:ext cx="5904655" cy="382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63907"/>
      </p:ext>
    </p:extLst>
  </p:cSld>
  <p:clrMapOvr>
    <a:masterClrMapping/>
  </p:clrMapOvr>
  <p:transition advTm="7969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0" y="692697"/>
            <a:ext cx="1008112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CA57A8A-5598-4F2F-9EC6-FDA4407E904C}" type="slidenum">
              <a:rPr lang="it-IT" altLang="ru-RU" sz="1200">
                <a:solidFill>
                  <a:srgbClr val="045C75"/>
                </a:solidFill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it-IT" altLang="ru-RU" sz="1200">
              <a:solidFill>
                <a:srgbClr val="045C75"/>
              </a:solidFill>
              <a:latin typeface="Verdana" panose="020B0604030504040204" pitchFamily="34" charset="0"/>
            </a:endParaRPr>
          </a:p>
        </p:txBody>
      </p:sp>
      <p:pic>
        <p:nvPicPr>
          <p:cNvPr id="10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149" y="-27384"/>
            <a:ext cx="2017852" cy="6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0" y="5877272"/>
            <a:ext cx="10287000" cy="863027"/>
            <a:chOff x="-179614" y="47458"/>
            <a:chExt cx="9383485" cy="863027"/>
          </a:xfrm>
          <a:solidFill>
            <a:schemeClr val="accent1">
              <a:lumMod val="60000"/>
              <a:lumOff val="40000"/>
              <a:alpha val="53000"/>
            </a:schemeClr>
          </a:solidFill>
        </p:grpSpPr>
        <p:sp>
          <p:nvSpPr>
            <p:cNvPr id="18" name="Прямоугольник 17"/>
            <p:cNvSpPr/>
            <p:nvPr/>
          </p:nvSpPr>
          <p:spPr>
            <a:xfrm>
              <a:off x="-179614" y="195943"/>
              <a:ext cx="9383485" cy="5660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614" y="47458"/>
              <a:ext cx="863027" cy="863027"/>
            </a:xfrm>
            <a:prstGeom prst="rect">
              <a:avLst/>
            </a:prstGeom>
            <a:grpFill/>
          </p:spPr>
        </p:pic>
      </p:grpSp>
      <p:sp>
        <p:nvSpPr>
          <p:cNvPr id="20" name="TextBox 19"/>
          <p:cNvSpPr txBox="1"/>
          <p:nvPr/>
        </p:nvSpPr>
        <p:spPr>
          <a:xfrm>
            <a:off x="946126" y="6029291"/>
            <a:ext cx="809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Преимущества ПО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6956" y="692696"/>
            <a:ext cx="9865095" cy="5333061"/>
          </a:xfrm>
          <a:prstGeom prst="rect">
            <a:avLst/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246957" y="692696"/>
            <a:ext cx="9865094" cy="795646"/>
          </a:xfrm>
          <a:prstGeom prst="round2DiagRect">
            <a:avLst>
              <a:gd name="adj1" fmla="val 16667"/>
              <a:gd name="adj2" fmla="val 46269"/>
            </a:avLst>
          </a:prstGeom>
          <a:solidFill>
            <a:schemeClr val="bg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ПО «СТРАЖ» реализованы требования, позволяющие расширить границы его использования: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2" name="Rectangle 3"/>
          <p:cNvSpPr>
            <a:spLocks noGrp="1" noChangeArrowheads="1"/>
          </p:cNvSpPr>
          <p:nvPr>
            <p:ph idx="1"/>
          </p:nvPr>
        </p:nvSpPr>
        <p:spPr>
          <a:xfrm>
            <a:off x="246956" y="1632358"/>
            <a:ext cx="9649072" cy="4388930"/>
          </a:xfrm>
        </p:spPr>
        <p:txBody>
          <a:bodyPr/>
          <a:lstStyle/>
          <a:p>
            <a:pPr marL="342900" lvl="1" indent="-342900" algn="just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q"/>
            </a:pPr>
            <a:r>
              <a:rPr lang="ru-RU" sz="2200" b="1" dirty="0" smtClean="0"/>
              <a:t>Возможность работы </a:t>
            </a:r>
            <a:r>
              <a:rPr lang="ru-RU" sz="2200" b="1" dirty="0"/>
              <a:t>с любыми производителями</a:t>
            </a:r>
            <a:r>
              <a:rPr lang="ru-RU" sz="2200" dirty="0"/>
              <a:t> </a:t>
            </a:r>
            <a:r>
              <a:rPr lang="ru-RU" sz="2200" dirty="0" smtClean="0"/>
              <a:t>ПДКМ, </a:t>
            </a:r>
            <a:r>
              <a:rPr lang="ru-RU" sz="2200" dirty="0"/>
              <a:t>смежными информационными и управляющими системами;</a:t>
            </a:r>
          </a:p>
          <a:p>
            <a:pPr marL="342900" lvl="1" indent="-34290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q"/>
            </a:pPr>
            <a:r>
              <a:rPr lang="ru-RU" sz="2200" b="1" dirty="0"/>
              <a:t>М</a:t>
            </a:r>
            <a:r>
              <a:rPr lang="ru-RU" sz="2200" b="1" dirty="0" smtClean="0"/>
              <a:t>одульность</a:t>
            </a:r>
            <a:r>
              <a:rPr lang="ru-RU" sz="2200" dirty="0" smtClean="0"/>
              <a:t> </a:t>
            </a:r>
            <a:r>
              <a:rPr lang="ru-RU" sz="2200" dirty="0"/>
              <a:t>построения архитектуры</a:t>
            </a:r>
            <a:r>
              <a:rPr lang="ru-RU" sz="2200" dirty="0" smtClean="0"/>
              <a:t>;</a:t>
            </a:r>
          </a:p>
          <a:p>
            <a:pPr marL="342900" lvl="1" indent="-342900" algn="just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q"/>
            </a:pPr>
            <a:r>
              <a:rPr lang="ru-RU" sz="2200" b="1" dirty="0" smtClean="0"/>
              <a:t>Ручной ввод данных </a:t>
            </a:r>
            <a:r>
              <a:rPr lang="ru-RU" sz="2200" dirty="0" smtClean="0"/>
              <a:t>при необходимости расчета дополнительных объектов, не охваченных СКМ;</a:t>
            </a:r>
          </a:p>
          <a:p>
            <a:pPr marL="342900" lvl="1" indent="-342900" algn="just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q"/>
            </a:pPr>
            <a:r>
              <a:rPr lang="ru-RU" sz="2200" b="1" dirty="0" err="1" smtClean="0"/>
              <a:t>Сопровождаемость</a:t>
            </a:r>
            <a:r>
              <a:rPr lang="ru-RU" sz="2200" dirty="0" smtClean="0"/>
              <a:t> – обеспечение возможности расширения функционала системы, внесения изменения в ПО, установки обновлений для всех пользователей;</a:t>
            </a:r>
            <a:endParaRPr lang="ru-RU" sz="2200" dirty="0"/>
          </a:p>
          <a:p>
            <a:pPr marL="342900" lvl="1" indent="-34290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q"/>
            </a:pPr>
            <a:r>
              <a:rPr lang="ru-RU" sz="2200" b="1" dirty="0" err="1" smtClean="0"/>
              <a:t>Адаптируемость</a:t>
            </a:r>
            <a:r>
              <a:rPr lang="ru-RU" sz="2200" dirty="0" smtClean="0"/>
              <a:t>  </a:t>
            </a:r>
            <a:r>
              <a:rPr lang="ru-RU" sz="2000" dirty="0" smtClean="0"/>
              <a:t>- </a:t>
            </a:r>
            <a:r>
              <a:rPr lang="ru-RU" sz="2200" dirty="0" smtClean="0"/>
              <a:t>возможность </a:t>
            </a:r>
            <a:r>
              <a:rPr lang="ru-RU" sz="2200" dirty="0"/>
              <a:t>изменения при вводе в эксплуатацию нового технологического </a:t>
            </a:r>
            <a:r>
              <a:rPr lang="ru-RU" sz="2200" dirty="0" smtClean="0"/>
              <a:t>оборудования;</a:t>
            </a:r>
          </a:p>
          <a:p>
            <a:pPr marL="342900" lvl="1" indent="-342900" algn="just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q"/>
            </a:pPr>
            <a:r>
              <a:rPr lang="ru-RU" sz="2200" b="1" dirty="0" smtClean="0"/>
              <a:t>Эргономичность</a:t>
            </a:r>
            <a:r>
              <a:rPr lang="ru-RU" sz="2200" dirty="0" smtClean="0"/>
              <a:t> – минимизация усилий пользователей по подготовке исходных данных, применению ПО и оценке полученных результатов.</a:t>
            </a:r>
            <a:endParaRPr lang="ru-RU" sz="22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ru-RU" altLang="it-IT" sz="2400" dirty="0"/>
          </a:p>
        </p:txBody>
      </p:sp>
    </p:spTree>
    <p:extLst>
      <p:ext uri="{BB962C8B-B14F-4D97-AF65-F5344CB8AC3E}">
        <p14:creationId xmlns:p14="http://schemas.microsoft.com/office/powerpoint/2010/main" val="3385427186"/>
      </p:ext>
    </p:extLst>
  </p:cSld>
  <p:clrMapOvr>
    <a:masterClrMapping/>
  </p:clrMapOvr>
  <p:transition advTm="7969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0" y="717571"/>
            <a:ext cx="10081120" cy="5447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CA57A8A-5598-4F2F-9EC6-FDA4407E904C}" type="slidenum">
              <a:rPr lang="it-IT" altLang="ru-RU" sz="1200">
                <a:solidFill>
                  <a:srgbClr val="045C75"/>
                </a:solidFill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it-IT" altLang="ru-RU" sz="1200">
              <a:solidFill>
                <a:srgbClr val="045C75"/>
              </a:solidFill>
              <a:latin typeface="Verdana" panose="020B0604030504040204" pitchFamily="34" charset="0"/>
            </a:endParaRPr>
          </a:p>
        </p:txBody>
      </p:sp>
      <p:pic>
        <p:nvPicPr>
          <p:cNvPr id="10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149" y="-27384"/>
            <a:ext cx="2017852" cy="6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0" y="5877272"/>
            <a:ext cx="10287000" cy="863027"/>
            <a:chOff x="-179614" y="47458"/>
            <a:chExt cx="9383485" cy="863027"/>
          </a:xfrm>
          <a:solidFill>
            <a:schemeClr val="accent1">
              <a:lumMod val="60000"/>
              <a:lumOff val="40000"/>
              <a:alpha val="53000"/>
            </a:schemeClr>
          </a:solidFill>
        </p:grpSpPr>
        <p:sp>
          <p:nvSpPr>
            <p:cNvPr id="18" name="Прямоугольник 17"/>
            <p:cNvSpPr/>
            <p:nvPr/>
          </p:nvSpPr>
          <p:spPr>
            <a:xfrm>
              <a:off x="-179614" y="195943"/>
              <a:ext cx="9383485" cy="5660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614" y="47458"/>
              <a:ext cx="863027" cy="863027"/>
            </a:xfrm>
            <a:prstGeom prst="rect">
              <a:avLst/>
            </a:prstGeom>
            <a:grpFill/>
          </p:spPr>
        </p:pic>
      </p:grpSp>
      <p:sp>
        <p:nvSpPr>
          <p:cNvPr id="20" name="TextBox 19"/>
          <p:cNvSpPr txBox="1"/>
          <p:nvPr/>
        </p:nvSpPr>
        <p:spPr>
          <a:xfrm>
            <a:off x="946126" y="6029291"/>
            <a:ext cx="809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ВЫВОДЫ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6807" y="891980"/>
            <a:ext cx="9865095" cy="5192156"/>
          </a:xfrm>
          <a:prstGeom prst="rect">
            <a:avLst/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266807" y="891979"/>
            <a:ext cx="9865095" cy="579563"/>
          </a:xfrm>
          <a:prstGeom prst="round2DiagRect">
            <a:avLst>
              <a:gd name="adj1" fmla="val 16667"/>
              <a:gd name="adj2" fmla="val 46269"/>
            </a:avLst>
          </a:prstGeom>
          <a:solidFill>
            <a:schemeClr val="bg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ПО «СТРАЖ»: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2" name="Rectangle 3"/>
          <p:cNvSpPr>
            <a:spLocks noGrp="1" noChangeArrowheads="1"/>
          </p:cNvSpPr>
          <p:nvPr>
            <p:ph idx="1"/>
          </p:nvPr>
        </p:nvSpPr>
        <p:spPr>
          <a:xfrm>
            <a:off x="246956" y="1488342"/>
            <a:ext cx="9649072" cy="4676962"/>
          </a:xfrm>
        </p:spPr>
        <p:txBody>
          <a:bodyPr/>
          <a:lstStyle/>
          <a:p>
            <a:pPr marL="342900" lvl="1" indent="-342900" algn="just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q"/>
            </a:pPr>
            <a:r>
              <a:rPr lang="ru-RU" sz="2200" dirty="0" smtClean="0"/>
              <a:t>Разработаны </a:t>
            </a:r>
            <a:r>
              <a:rPr lang="ru-RU" sz="2200" dirty="0" smtClean="0"/>
              <a:t>методики </a:t>
            </a:r>
            <a:r>
              <a:rPr lang="ru-RU" sz="2200" dirty="0" smtClean="0"/>
              <a:t>и алгоритмы автоматизированного построения математических моделей сложных протяженных и  разветвленных систем ЭХЗ объектов магистральных трубопроводов и промышленных площадок;</a:t>
            </a:r>
          </a:p>
          <a:p>
            <a:pPr marL="342900" lvl="1" indent="-342900" algn="just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q"/>
            </a:pPr>
            <a:endParaRPr lang="ru-RU" sz="2200" dirty="0"/>
          </a:p>
          <a:p>
            <a:pPr marL="342900" lvl="1" indent="-34290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q"/>
            </a:pPr>
            <a:r>
              <a:rPr lang="ru-RU" sz="2200" dirty="0" smtClean="0"/>
              <a:t>Решены многокритериальные задачи  оптимизации  режимов работы средств ЭХЗ и повышения эффективности;</a:t>
            </a:r>
          </a:p>
          <a:p>
            <a:pPr marL="342900" lvl="1" indent="-34290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q"/>
            </a:pPr>
            <a:endParaRPr lang="ru-RU" sz="2200" dirty="0" smtClean="0"/>
          </a:p>
          <a:p>
            <a:pPr marL="342900" lvl="1" indent="-342900" algn="just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q"/>
            </a:pPr>
            <a:r>
              <a:rPr lang="ru-RU" sz="2200" dirty="0" smtClean="0"/>
              <a:t>Реализованы методики и алгоритмы определения технического состояния, остаточного ресурса, прогноза изменения параметров оборудования системы ПКЗ;</a:t>
            </a:r>
          </a:p>
          <a:p>
            <a:pPr marL="342900" lvl="1" indent="-342900" algn="just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q"/>
            </a:pPr>
            <a:endParaRPr lang="ru-RU" sz="2200" dirty="0" smtClean="0"/>
          </a:p>
          <a:p>
            <a:pPr marL="342900" lvl="1" indent="-342900" algn="just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q"/>
            </a:pPr>
            <a:r>
              <a:rPr lang="ru-RU" sz="2200" dirty="0" smtClean="0"/>
              <a:t>Реализован инструмент поддержки принятия управленческих решений специалистов Защиты от коррозии.</a:t>
            </a:r>
            <a:endParaRPr lang="ru-RU" sz="22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ru-RU" altLang="it-IT" sz="2200" dirty="0"/>
          </a:p>
        </p:txBody>
      </p:sp>
    </p:spTree>
    <p:extLst>
      <p:ext uri="{BB962C8B-B14F-4D97-AF65-F5344CB8AC3E}">
        <p14:creationId xmlns:p14="http://schemas.microsoft.com/office/powerpoint/2010/main" val="1280169988"/>
      </p:ext>
    </p:extLst>
  </p:cSld>
  <p:clrMapOvr>
    <a:masterClrMapping/>
  </p:clrMapOvr>
  <p:transition advTm="7969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149" y="0"/>
            <a:ext cx="2017852" cy="6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23020" y="1340768"/>
            <a:ext cx="8899082" cy="435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40000"/>
              </a:spcBef>
              <a:buFont typeface="Wingdings" pitchFamily="2" charset="2"/>
              <a:buNone/>
              <a:defRPr/>
            </a:pPr>
            <a:r>
              <a:rPr lang="ru-RU" altLang="it-IT" sz="4000" b="1" dirty="0">
                <a:solidFill>
                  <a:schemeClr val="accent5">
                    <a:lumMod val="75000"/>
                  </a:schemeClr>
                </a:solidFill>
              </a:rPr>
              <a:t>СПАСИБО ЗА ВНИМАНИЕ!</a:t>
            </a:r>
          </a:p>
          <a:p>
            <a:pPr algn="ctr" eaLnBrk="1" hangingPunct="1">
              <a:spcBef>
                <a:spcPct val="40000"/>
              </a:spcBef>
              <a:buFont typeface="Wingdings" pitchFamily="2" charset="2"/>
              <a:buNone/>
              <a:defRPr/>
            </a:pPr>
            <a:endParaRPr lang="ru-RU" altLang="it-IT" sz="1600" b="1" dirty="0"/>
          </a:p>
          <a:p>
            <a:pPr algn="ctr" eaLnBrk="1" hangingPunct="1">
              <a:lnSpc>
                <a:spcPct val="150000"/>
              </a:lnSpc>
              <a:spcBef>
                <a:spcPct val="40000"/>
              </a:spcBef>
              <a:buFont typeface="Wingdings" pitchFamily="2" charset="2"/>
              <a:buNone/>
              <a:defRPr/>
            </a:pPr>
            <a:r>
              <a:rPr lang="ru-RU" altLang="it-IT" sz="24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    </a:t>
            </a:r>
            <a:r>
              <a:rPr lang="ru-RU" altLang="it-IT" sz="2400" b="1" dirty="0">
                <a:latin typeface="Cambria" pitchFamily="18" charset="0"/>
              </a:rPr>
              <a:t>ЗАО «ТРУБОПРОВОДНЫЕ СИСТЕМЫ И ТЕХНОЛОГИИ»</a:t>
            </a:r>
            <a:r>
              <a:rPr lang="en-US" altLang="it-IT" sz="2400" b="1" dirty="0">
                <a:latin typeface="Cambria" pitchFamily="18" charset="0"/>
              </a:rPr>
              <a:t> </a:t>
            </a:r>
            <a:endParaRPr lang="ru-RU" altLang="it-IT" sz="2400" b="1" dirty="0">
              <a:latin typeface="Cambria" pitchFamily="18" charset="0"/>
            </a:endParaRPr>
          </a:p>
          <a:p>
            <a:pPr algn="ctr" eaLnBrk="1" hangingPunct="1">
              <a:spcBef>
                <a:spcPct val="40000"/>
              </a:spcBef>
              <a:buFont typeface="Wingdings" pitchFamily="2" charset="2"/>
              <a:buNone/>
              <a:defRPr/>
            </a:pPr>
            <a:r>
              <a:rPr lang="ru-RU" altLang="it-IT" sz="2400" b="1" dirty="0">
                <a:latin typeface="Cambria" pitchFamily="18" charset="0"/>
              </a:rPr>
              <a:t>141112, Московская обл., г. Щелково, ул. Московская, 77</a:t>
            </a:r>
            <a:endParaRPr lang="en-US" altLang="it-IT" sz="2400" b="1" dirty="0">
              <a:latin typeface="Cambria" pitchFamily="18" charset="0"/>
            </a:endParaRPr>
          </a:p>
          <a:p>
            <a:pPr algn="ctr" eaLnBrk="1" hangingPunct="1">
              <a:spcBef>
                <a:spcPct val="40000"/>
              </a:spcBef>
              <a:buFont typeface="Wingdings" pitchFamily="2" charset="2"/>
              <a:buNone/>
              <a:defRPr/>
            </a:pPr>
            <a:r>
              <a:rPr lang="ru-RU" altLang="it-IT" sz="2400" b="1" dirty="0">
                <a:latin typeface="Cambria" pitchFamily="18" charset="0"/>
              </a:rPr>
              <a:t>Телефон/Факс</a:t>
            </a:r>
            <a:r>
              <a:rPr lang="en-US" altLang="it-IT" sz="2400" b="1" dirty="0">
                <a:latin typeface="Cambria" pitchFamily="18" charset="0"/>
              </a:rPr>
              <a:t>: </a:t>
            </a:r>
            <a:r>
              <a:rPr lang="it-IT" altLang="it-IT" sz="2400" b="1" dirty="0">
                <a:latin typeface="Cambria" pitchFamily="18" charset="0"/>
              </a:rPr>
              <a:t>+</a:t>
            </a:r>
            <a:r>
              <a:rPr lang="ru-RU" altLang="it-IT" sz="2400" b="1" dirty="0">
                <a:latin typeface="Cambria" pitchFamily="18" charset="0"/>
              </a:rPr>
              <a:t>7 (495) 647-03-07</a:t>
            </a:r>
          </a:p>
          <a:p>
            <a:pPr algn="ctr" eaLnBrk="1" hangingPunct="1">
              <a:spcBef>
                <a:spcPct val="40000"/>
              </a:spcBef>
              <a:buFont typeface="Wingdings" pitchFamily="2" charset="2"/>
              <a:buNone/>
              <a:defRPr/>
            </a:pPr>
            <a:endParaRPr lang="en-US" altLang="it-IT" sz="12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  <a:p>
            <a:pPr algn="ctr" eaLnBrk="1" hangingPunct="1">
              <a:spcBef>
                <a:spcPct val="40000"/>
              </a:spcBef>
              <a:buFont typeface="Wingdings" pitchFamily="2" charset="2"/>
              <a:buNone/>
              <a:defRPr/>
            </a:pPr>
            <a:r>
              <a:rPr lang="en-US" altLang="it-IT" sz="24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E-mail</a:t>
            </a:r>
            <a:r>
              <a:rPr lang="ru-RU" altLang="it-IT" sz="24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:</a:t>
            </a:r>
            <a:r>
              <a:rPr lang="en-US" altLang="it-IT" sz="24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altLang="it-IT" sz="24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info@pipe-st.ru</a:t>
            </a:r>
          </a:p>
          <a:p>
            <a:pPr algn="ctr" eaLnBrk="1" hangingPunct="1">
              <a:spcBef>
                <a:spcPct val="40000"/>
              </a:spcBef>
              <a:buFont typeface="Wingdings" pitchFamily="2" charset="2"/>
              <a:buNone/>
              <a:defRPr/>
            </a:pPr>
            <a:r>
              <a:rPr lang="en-US" altLang="it-IT" sz="24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URL : </a:t>
            </a:r>
            <a:r>
              <a:rPr lang="en-US" altLang="it-IT" sz="24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www.pipe-st.ru</a:t>
            </a:r>
          </a:p>
        </p:txBody>
      </p:sp>
    </p:spTree>
    <p:extLst>
      <p:ext uri="{BB962C8B-B14F-4D97-AF65-F5344CB8AC3E}">
        <p14:creationId xmlns:p14="http://schemas.microsoft.com/office/powerpoint/2010/main" val="1811762301"/>
      </p:ext>
    </p:extLst>
  </p:cSld>
  <p:clrMapOvr>
    <a:masterClrMapping/>
  </p:clrMapOvr>
  <p:transition advTm="5953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CA57A8A-5598-4F2F-9EC6-FDA4407E904C}" type="slidenum">
              <a:rPr lang="it-IT" altLang="ru-RU" sz="1200">
                <a:solidFill>
                  <a:srgbClr val="045C75"/>
                </a:solidFill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it-IT" altLang="ru-RU" sz="1200">
              <a:solidFill>
                <a:srgbClr val="045C75"/>
              </a:solidFill>
              <a:latin typeface="Verdana" panose="020B0604030504040204" pitchFamily="34" charset="0"/>
            </a:endParaRPr>
          </a:p>
        </p:txBody>
      </p:sp>
      <p:pic>
        <p:nvPicPr>
          <p:cNvPr id="10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149" y="-3634"/>
            <a:ext cx="2017852" cy="6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64" y="1556792"/>
            <a:ext cx="9588125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0" y="5877272"/>
            <a:ext cx="10287000" cy="863027"/>
            <a:chOff x="-179614" y="47458"/>
            <a:chExt cx="9383485" cy="863027"/>
          </a:xfrm>
          <a:solidFill>
            <a:schemeClr val="accent1">
              <a:lumMod val="60000"/>
              <a:lumOff val="40000"/>
              <a:alpha val="53000"/>
            </a:schemeClr>
          </a:solidFill>
        </p:grpSpPr>
        <p:sp>
          <p:nvSpPr>
            <p:cNvPr id="18" name="Прямоугольник 17"/>
            <p:cNvSpPr/>
            <p:nvPr/>
          </p:nvSpPr>
          <p:spPr>
            <a:xfrm>
              <a:off x="-179614" y="195943"/>
              <a:ext cx="9383485" cy="5660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614" y="47458"/>
              <a:ext cx="863027" cy="863027"/>
            </a:xfrm>
            <a:prstGeom prst="rect">
              <a:avLst/>
            </a:prstGeom>
            <a:grpFill/>
          </p:spPr>
        </p:pic>
      </p:grpSp>
      <p:sp>
        <p:nvSpPr>
          <p:cNvPr id="20" name="TextBox 19"/>
          <p:cNvSpPr txBox="1"/>
          <p:nvPr/>
        </p:nvSpPr>
        <p:spPr>
          <a:xfrm>
            <a:off x="946125" y="6029291"/>
            <a:ext cx="8960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Подсистемы коррозионного мониторинга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3103" y="692697"/>
            <a:ext cx="9422965" cy="864096"/>
          </a:xfrm>
        </p:spPr>
        <p:txBody>
          <a:bodyPr/>
          <a:lstStyle/>
          <a:p>
            <a:pPr eaLnBrk="1" hangingPunct="1"/>
            <a:r>
              <a:rPr lang="ru-RU" altLang="it-IT" sz="3200" b="1" dirty="0" smtClean="0">
                <a:latin typeface="Constantia" panose="02030602050306030303" pitchFamily="18" charset="0"/>
              </a:rPr>
              <a:t>ПО «СТРАЖ» </a:t>
            </a:r>
            <a:r>
              <a:rPr lang="ru-RU" altLang="it-IT" sz="2800" b="1" dirty="0" smtClean="0">
                <a:latin typeface="Constantia" panose="02030602050306030303" pitchFamily="18" charset="0"/>
              </a:rPr>
              <a:t>является </a:t>
            </a:r>
            <a:r>
              <a:rPr lang="ru-RU" altLang="it-IT" sz="2800" b="1" dirty="0" err="1" smtClean="0">
                <a:latin typeface="Constantia" panose="02030602050306030303" pitchFamily="18" charset="0"/>
              </a:rPr>
              <a:t>расчётно</a:t>
            </a:r>
            <a:r>
              <a:rPr lang="ru-RU" altLang="it-IT" sz="2800" b="1" dirty="0" smtClean="0">
                <a:latin typeface="Constantia" panose="02030602050306030303" pitchFamily="18" charset="0"/>
              </a:rPr>
              <a:t> – аналитическим блоком подсистем коррозионного мониторинга</a:t>
            </a:r>
            <a:endParaRPr lang="en-US" altLang="it-IT" sz="28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158807"/>
      </p:ext>
    </p:extLst>
  </p:cSld>
  <p:clrMapOvr>
    <a:masterClrMapping/>
  </p:clrMapOvr>
  <p:transition advTm="7969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CA57A8A-5598-4F2F-9EC6-FDA4407E904C}" type="slidenum">
              <a:rPr lang="it-IT" altLang="ru-RU" sz="1200">
                <a:solidFill>
                  <a:srgbClr val="045C75"/>
                </a:solidFill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it-IT" altLang="ru-RU" sz="1200">
              <a:solidFill>
                <a:srgbClr val="045C75"/>
              </a:solidFill>
              <a:latin typeface="Verdana" panose="020B0604030504040204" pitchFamily="34" charset="0"/>
            </a:endParaRPr>
          </a:p>
        </p:txBody>
      </p:sp>
      <p:pic>
        <p:nvPicPr>
          <p:cNvPr id="10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149" y="-27384"/>
            <a:ext cx="2017852" cy="6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0" y="5877272"/>
            <a:ext cx="10287000" cy="863027"/>
            <a:chOff x="-179614" y="47458"/>
            <a:chExt cx="9383485" cy="863027"/>
          </a:xfrm>
          <a:solidFill>
            <a:schemeClr val="accent1">
              <a:lumMod val="60000"/>
              <a:lumOff val="40000"/>
              <a:alpha val="53000"/>
            </a:schemeClr>
          </a:solidFill>
        </p:grpSpPr>
        <p:sp>
          <p:nvSpPr>
            <p:cNvPr id="18" name="Прямоугольник 17"/>
            <p:cNvSpPr/>
            <p:nvPr/>
          </p:nvSpPr>
          <p:spPr>
            <a:xfrm>
              <a:off x="-179614" y="195943"/>
              <a:ext cx="9383485" cy="5660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614" y="47458"/>
              <a:ext cx="863027" cy="863027"/>
            </a:xfrm>
            <a:prstGeom prst="rect">
              <a:avLst/>
            </a:prstGeom>
            <a:grpFill/>
          </p:spPr>
        </p:pic>
      </p:grpSp>
      <p:sp>
        <p:nvSpPr>
          <p:cNvPr id="20" name="TextBox 19"/>
          <p:cNvSpPr txBox="1"/>
          <p:nvPr/>
        </p:nvSpPr>
        <p:spPr>
          <a:xfrm>
            <a:off x="946126" y="6029291"/>
            <a:ext cx="809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Область применения и назначение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070302356"/>
              </p:ext>
            </p:extLst>
          </p:nvPr>
        </p:nvGraphicFramePr>
        <p:xfrm>
          <a:off x="473063" y="616353"/>
          <a:ext cx="9206941" cy="599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97483220"/>
      </p:ext>
    </p:extLst>
  </p:cSld>
  <p:clrMapOvr>
    <a:masterClrMapping/>
  </p:clrMapOvr>
  <p:transition advTm="7969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0" y="593303"/>
            <a:ext cx="10081120" cy="59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CA57A8A-5598-4F2F-9EC6-FDA4407E904C}" type="slidenum">
              <a:rPr lang="it-IT" altLang="ru-RU" sz="1200">
                <a:solidFill>
                  <a:srgbClr val="045C75"/>
                </a:solidFill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it-IT" altLang="ru-RU" sz="1200">
              <a:solidFill>
                <a:srgbClr val="045C75"/>
              </a:solidFill>
              <a:latin typeface="Verdana" panose="020B0604030504040204" pitchFamily="34" charset="0"/>
            </a:endParaRPr>
          </a:p>
        </p:txBody>
      </p:sp>
      <p:pic>
        <p:nvPicPr>
          <p:cNvPr id="10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149" y="-27384"/>
            <a:ext cx="2017852" cy="6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0" y="5877272"/>
            <a:ext cx="10287000" cy="863027"/>
            <a:chOff x="-179614" y="47458"/>
            <a:chExt cx="9383485" cy="863027"/>
          </a:xfrm>
          <a:solidFill>
            <a:schemeClr val="accent1">
              <a:lumMod val="60000"/>
              <a:lumOff val="40000"/>
              <a:alpha val="53000"/>
            </a:schemeClr>
          </a:solidFill>
        </p:grpSpPr>
        <p:sp>
          <p:nvSpPr>
            <p:cNvPr id="18" name="Прямоугольник 17"/>
            <p:cNvSpPr/>
            <p:nvPr/>
          </p:nvSpPr>
          <p:spPr>
            <a:xfrm>
              <a:off x="-179614" y="195943"/>
              <a:ext cx="9383485" cy="5660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614" y="47458"/>
              <a:ext cx="863027" cy="863027"/>
            </a:xfrm>
            <a:prstGeom prst="rect">
              <a:avLst/>
            </a:prstGeom>
            <a:grpFill/>
          </p:spPr>
        </p:pic>
      </p:grpSp>
      <p:sp>
        <p:nvSpPr>
          <p:cNvPr id="20" name="TextBox 19"/>
          <p:cNvSpPr txBox="1"/>
          <p:nvPr/>
        </p:nvSpPr>
        <p:spPr>
          <a:xfrm>
            <a:off x="946126" y="6029291"/>
            <a:ext cx="809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Базовый функционал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6956" y="593304"/>
            <a:ext cx="9865095" cy="5288874"/>
          </a:xfrm>
          <a:prstGeom prst="rect">
            <a:avLst/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2746" y="1772816"/>
            <a:ext cx="9577064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223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Calibri" panose="020F0502020204030204" pitchFamily="34" charset="0"/>
              </a:rPr>
              <a:t>расчет показателей защищенности объекта;</a:t>
            </a:r>
          </a:p>
          <a:p>
            <a:pPr lvl="0" defTabSz="6223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Calibri" panose="020F0502020204030204" pitchFamily="34" charset="0"/>
              </a:rPr>
              <a:t>построение математических моделей, описывающих взаимное влияние объектов защиты, режимов работы элементов системы ПКЗ и внешних факторов, влияющих на коррозионные угрозы; </a:t>
            </a:r>
          </a:p>
          <a:p>
            <a:pPr lvl="0" defTabSz="6223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Calibri" panose="020F0502020204030204" pitchFamily="34" charset="0"/>
              </a:rPr>
              <a:t>построение моделей объекта защиты с определением влияния режимов работы СКЗ и отказов любого элемента системы ПКЗ на величину показателя защищенности в любой точке контроля;</a:t>
            </a:r>
          </a:p>
          <a:p>
            <a:pPr lvl="0" defTabSz="6223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Calibri" panose="020F0502020204030204" pitchFamily="34" charset="0"/>
              </a:rPr>
              <a:t>решение многокритериальных задач по оптимизации работы средств ЭХЗ с целью снижения коррозионных угроз и увеличения ресурса элементов ПКЗ;</a:t>
            </a:r>
          </a:p>
          <a:p>
            <a:pPr lvl="0" defTabSz="6223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Calibri" panose="020F0502020204030204" pitchFamily="34" charset="0"/>
              </a:rPr>
              <a:t>выполнение прогноза </a:t>
            </a:r>
            <a:r>
              <a:rPr lang="ru-RU" sz="2000" dirty="0" smtClean="0">
                <a:latin typeface="Calibri" panose="020F0502020204030204" pitchFamily="34" charset="0"/>
              </a:rPr>
              <a:t>изменения параметров </a:t>
            </a:r>
            <a:r>
              <a:rPr lang="ru-RU" sz="2000" dirty="0">
                <a:latin typeface="Calibri" panose="020F0502020204030204" pitchFamily="34" charset="0"/>
              </a:rPr>
              <a:t>и режимов работы средств ЭХЗ на требуемый горизонт расчета ; </a:t>
            </a:r>
          </a:p>
          <a:p>
            <a:pPr lvl="0" defTabSz="6223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Calibri" panose="020F0502020204030204" pitchFamily="34" charset="0"/>
              </a:rPr>
              <a:t>определение текущего состояния и остаточного ресурса оборудования и элементов системы ПКЗ.</a:t>
            </a:r>
          </a:p>
        </p:txBody>
      </p:sp>
      <p:sp>
        <p:nvSpPr>
          <p:cNvPr id="33" name="Прямоугольник с двумя скругленными противолежащими углами 32"/>
          <p:cNvSpPr/>
          <p:nvPr/>
        </p:nvSpPr>
        <p:spPr>
          <a:xfrm>
            <a:off x="302746" y="620688"/>
            <a:ext cx="9809305" cy="1056946"/>
          </a:xfrm>
          <a:prstGeom prst="round2DiagRect">
            <a:avLst>
              <a:gd name="adj1" fmla="val 16667"/>
              <a:gd name="adj2" fmla="val 46269"/>
            </a:avLst>
          </a:prstGeom>
          <a:solidFill>
            <a:schemeClr val="bg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ПО «СТРАЖ» расширяет </a:t>
            </a:r>
            <a:r>
              <a:rPr lang="ru-RU" sz="2400" dirty="0">
                <a:solidFill>
                  <a:schemeClr val="tx1"/>
                </a:solidFill>
              </a:rPr>
              <a:t>базовый функционал локальных узловых станций ЛУС-ТСТ в </a:t>
            </a:r>
            <a:r>
              <a:rPr lang="ru-RU" sz="2400" dirty="0" smtClean="0">
                <a:solidFill>
                  <a:schemeClr val="tx1"/>
                </a:solidFill>
              </a:rPr>
              <a:t>ПКМ-ТСТ </a:t>
            </a:r>
            <a:r>
              <a:rPr lang="ru-RU" sz="2400" dirty="0">
                <a:solidFill>
                  <a:schemeClr val="tx1"/>
                </a:solidFill>
              </a:rPr>
              <a:t>и обеспечивает решение следующих аналитических задач:</a:t>
            </a:r>
          </a:p>
        </p:txBody>
      </p:sp>
    </p:spTree>
    <p:extLst>
      <p:ext uri="{BB962C8B-B14F-4D97-AF65-F5344CB8AC3E}">
        <p14:creationId xmlns:p14="http://schemas.microsoft.com/office/powerpoint/2010/main" val="2118581044"/>
      </p:ext>
    </p:extLst>
  </p:cSld>
  <p:clrMapOvr>
    <a:masterClrMapping/>
  </p:clrMapOvr>
  <p:transition advTm="7969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0" y="593303"/>
            <a:ext cx="10081120" cy="557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CA57A8A-5598-4F2F-9EC6-FDA4407E904C}" type="slidenum">
              <a:rPr lang="it-IT" altLang="ru-RU" sz="1200">
                <a:solidFill>
                  <a:srgbClr val="045C75"/>
                </a:solidFill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it-IT" altLang="ru-RU" sz="1200">
              <a:solidFill>
                <a:srgbClr val="045C75"/>
              </a:solidFill>
              <a:latin typeface="Verdana" panose="020B0604030504040204" pitchFamily="34" charset="0"/>
            </a:endParaRPr>
          </a:p>
        </p:txBody>
      </p:sp>
      <p:pic>
        <p:nvPicPr>
          <p:cNvPr id="10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149" y="-27384"/>
            <a:ext cx="2017852" cy="6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0" y="5877272"/>
            <a:ext cx="10287000" cy="863027"/>
            <a:chOff x="-179614" y="47458"/>
            <a:chExt cx="9383485" cy="863027"/>
          </a:xfrm>
          <a:solidFill>
            <a:schemeClr val="accent1">
              <a:lumMod val="60000"/>
              <a:lumOff val="40000"/>
              <a:alpha val="53000"/>
            </a:schemeClr>
          </a:solidFill>
        </p:grpSpPr>
        <p:sp>
          <p:nvSpPr>
            <p:cNvPr id="18" name="Прямоугольник 17"/>
            <p:cNvSpPr/>
            <p:nvPr/>
          </p:nvSpPr>
          <p:spPr>
            <a:xfrm>
              <a:off x="-179614" y="195943"/>
              <a:ext cx="9383485" cy="5660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614" y="47458"/>
              <a:ext cx="863027" cy="863027"/>
            </a:xfrm>
            <a:prstGeom prst="rect">
              <a:avLst/>
            </a:prstGeom>
            <a:grpFill/>
          </p:spPr>
        </p:pic>
      </p:grpSp>
      <p:sp>
        <p:nvSpPr>
          <p:cNvPr id="20" name="TextBox 19"/>
          <p:cNvSpPr txBox="1"/>
          <p:nvPr/>
        </p:nvSpPr>
        <p:spPr>
          <a:xfrm>
            <a:off x="946126" y="6029291"/>
            <a:ext cx="809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Математическое обеспечение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6038" y="692696"/>
            <a:ext cx="9394387" cy="5277495"/>
          </a:xfrm>
          <a:prstGeom prst="rect">
            <a:avLst/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028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Правая фигурная скобка 15"/>
          <p:cNvSpPr/>
          <p:nvPr/>
        </p:nvSpPr>
        <p:spPr>
          <a:xfrm>
            <a:off x="5076731" y="2276872"/>
            <a:ext cx="360040" cy="1271269"/>
          </a:xfrm>
          <a:prstGeom prst="rightBrac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26654" y="1440397"/>
            <a:ext cx="9371182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dirty="0" smtClean="0"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Аддитивная модель (Ф.К. </a:t>
            </a:r>
            <a:r>
              <a:rPr kumimoji="0" lang="ru-RU" altLang="ru-RU" sz="2000" dirty="0" err="1" smtClean="0"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Фатрахманов</a:t>
            </a:r>
            <a:r>
              <a:rPr kumimoji="0" lang="ru-RU" altLang="ru-RU" sz="2000" dirty="0" smtClean="0"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):</a:t>
            </a:r>
            <a:endParaRPr kumimoji="0" lang="en-US" alt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rinda" panose="020B0502040204020203" pitchFamily="34" charset="0"/>
              <a:ea typeface="Calibri" pitchFamily="34" charset="0"/>
              <a:cs typeface="Vrinda" panose="020B0502040204020203" pitchFamily="34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rinda" panose="020B0502040204020203" pitchFamily="34" charset="0"/>
              <a:ea typeface="Calibri" pitchFamily="34" charset="0"/>
              <a:cs typeface="Vrinda" panose="020B0502040204020203" pitchFamily="34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U</a:t>
            </a:r>
            <a:r>
              <a:rPr kumimoji="0" lang="en-US" altLang="ru-RU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1</a:t>
            </a:r>
            <a:r>
              <a:rPr kumimoji="0" lang="ru-RU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=</a:t>
            </a:r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A</a:t>
            </a:r>
            <a:r>
              <a:rPr kumimoji="0" lang="ru-RU" altLang="ru-RU" sz="24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ст</a:t>
            </a:r>
            <a:r>
              <a:rPr kumimoji="0" lang="en-US" altLang="ru-RU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1</a:t>
            </a:r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+A</a:t>
            </a:r>
            <a:r>
              <a:rPr kumimoji="0" lang="en-US" altLang="ru-RU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11</a:t>
            </a:r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I</a:t>
            </a:r>
            <a:r>
              <a:rPr kumimoji="0" lang="en-US" altLang="ru-RU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1 </a:t>
            </a:r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+A</a:t>
            </a:r>
            <a:r>
              <a:rPr kumimoji="0" lang="en-US" altLang="ru-RU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21</a:t>
            </a:r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I</a:t>
            </a:r>
            <a:r>
              <a:rPr kumimoji="0" lang="en-US" altLang="ru-RU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2</a:t>
            </a:r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+…+A</a:t>
            </a:r>
            <a:r>
              <a:rPr kumimoji="0" lang="en-US" altLang="ru-RU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n1</a:t>
            </a:r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I</a:t>
            </a:r>
            <a:r>
              <a:rPr kumimoji="0" lang="en-US" altLang="ru-RU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n</a:t>
            </a:r>
            <a:r>
              <a:rPr kumimoji="0" lang="ru-RU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;</a:t>
            </a:r>
            <a:endParaRPr kumimoji="0" lang="ru-RU" alt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Vrinda" panose="020B0502040204020203" pitchFamily="34" charset="0"/>
            </a:endParaRPr>
          </a:p>
          <a:p>
            <a:pPr lvl="0" algn="just" eaLnBrk="0" hangingPunct="0"/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U</a:t>
            </a:r>
            <a:r>
              <a:rPr kumimoji="0" lang="en-US" altLang="ru-RU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2</a:t>
            </a:r>
            <a:r>
              <a:rPr kumimoji="0" lang="ru-RU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=</a:t>
            </a:r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A</a:t>
            </a:r>
            <a:r>
              <a:rPr kumimoji="0" lang="ru-RU" altLang="ru-RU" sz="24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ст</a:t>
            </a:r>
            <a:r>
              <a:rPr kumimoji="0" lang="en-US" altLang="ru-RU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2</a:t>
            </a:r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+A</a:t>
            </a:r>
            <a:r>
              <a:rPr kumimoji="0" lang="en-US" altLang="ru-RU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12</a:t>
            </a:r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I</a:t>
            </a:r>
            <a:r>
              <a:rPr kumimoji="0" lang="en-US" altLang="ru-RU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1 </a:t>
            </a:r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+A</a:t>
            </a:r>
            <a:r>
              <a:rPr kumimoji="0" lang="en-US" altLang="ru-RU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22</a:t>
            </a:r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I</a:t>
            </a:r>
            <a:r>
              <a:rPr kumimoji="0" lang="en-US" altLang="ru-RU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2</a:t>
            </a:r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+…+A</a:t>
            </a:r>
            <a:r>
              <a:rPr kumimoji="0" lang="en-US" altLang="ru-RU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n2</a:t>
            </a:r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I</a:t>
            </a:r>
            <a:r>
              <a:rPr kumimoji="0" lang="en-US" altLang="ru-RU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n</a:t>
            </a:r>
            <a:r>
              <a:rPr kumimoji="0" lang="ru-RU" altLang="ru-RU" sz="2400" i="1" dirty="0" smtClean="0"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;</a:t>
            </a:r>
            <a:r>
              <a:rPr kumimoji="0" lang="en-US" altLang="ru-RU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 </a:t>
            </a:r>
            <a:endParaRPr kumimoji="0" lang="ru-RU" altLang="ru-RU" sz="2400" b="0" i="1" u="none" strike="noStrike" cap="none" normalizeH="0" baseline="-30000" dirty="0" smtClean="0">
              <a:ln>
                <a:noFill/>
              </a:ln>
              <a:solidFill>
                <a:schemeClr val="tx1"/>
              </a:solidFill>
              <a:effectLst/>
              <a:latin typeface="Vrinda" panose="020B0502040204020203" pitchFamily="34" charset="0"/>
              <a:ea typeface="Calibri" pitchFamily="34" charset="0"/>
              <a:cs typeface="Vrinda" panose="020B0502040204020203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     </a:t>
            </a:r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…</a:t>
            </a:r>
            <a:r>
              <a:rPr kumimoji="0" lang="ru-RU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….</a:t>
            </a:r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……</a:t>
            </a:r>
            <a:r>
              <a:rPr kumimoji="0" lang="ru-RU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…….</a:t>
            </a:r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…..</a:t>
            </a:r>
            <a:endParaRPr kumimoji="0" lang="ru-RU" alt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Vrinda" panose="020B0502040204020203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U</a:t>
            </a:r>
            <a:r>
              <a:rPr kumimoji="0" lang="en-US" altLang="ru-RU" sz="24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k</a:t>
            </a:r>
            <a:r>
              <a:rPr kumimoji="0" lang="ru-RU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=</a:t>
            </a:r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A</a:t>
            </a:r>
            <a:r>
              <a:rPr kumimoji="0" lang="ru-RU" altLang="ru-RU" sz="24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ст</a:t>
            </a:r>
            <a:r>
              <a:rPr kumimoji="0" lang="en-US" altLang="ru-RU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k</a:t>
            </a:r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+A</a:t>
            </a:r>
            <a:r>
              <a:rPr kumimoji="0" lang="en-US" altLang="ru-RU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1k</a:t>
            </a:r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I</a:t>
            </a:r>
            <a:r>
              <a:rPr kumimoji="0" lang="en-US" altLang="ru-RU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1 </a:t>
            </a:r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+A</a:t>
            </a:r>
            <a:r>
              <a:rPr kumimoji="0" lang="en-US" altLang="ru-RU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2k</a:t>
            </a:r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I</a:t>
            </a:r>
            <a:r>
              <a:rPr kumimoji="0" lang="en-US" altLang="ru-RU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2</a:t>
            </a:r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+…+</a:t>
            </a:r>
            <a:r>
              <a:rPr kumimoji="0" lang="en-US" alt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A</a:t>
            </a:r>
            <a:r>
              <a:rPr kumimoji="0" lang="en-US" altLang="ru-RU" sz="24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nk</a:t>
            </a:r>
            <a:r>
              <a:rPr kumimoji="0" lang="en-US" alt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I</a:t>
            </a:r>
            <a:r>
              <a:rPr kumimoji="0" lang="en-US" altLang="ru-RU" sz="24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n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itchFamily="34" charset="0"/>
              <a:cs typeface="Vrinda" panose="020B0502040204020203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itchFamily="34" charset="0"/>
                <a:cs typeface="Vrinda" panose="020B0502040204020203" pitchFamily="34" charset="0"/>
              </a:rPr>
              <a:t>где</a:t>
            </a:r>
            <a:r>
              <a:rPr kumimoji="0" lang="en-US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: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rinda" panose="020B0502040204020203" pitchFamily="34" charset="0"/>
              <a:ea typeface="Calibri" pitchFamily="34" charset="0"/>
              <a:cs typeface="Vrinda" panose="020B0502040204020203" pitchFamily="34" charset="0"/>
            </a:endParaRPr>
          </a:p>
          <a:p>
            <a:pPr algn="just" eaLnBrk="0" hangingPunct="0"/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cs typeface="Vrinda" panose="020B0502040204020203" pitchFamily="34" charset="0"/>
              </a:rPr>
              <a:t>U</a:t>
            </a:r>
            <a:r>
              <a:rPr kumimoji="0" lang="en-US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cs typeface="Vrinda" panose="020B0502040204020203" pitchFamily="34" charset="0"/>
              </a:rPr>
              <a:t> –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Vrinda" panose="020B0502040204020203" pitchFamily="34" charset="0"/>
              </a:rPr>
              <a:t>потенциал</a:t>
            </a:r>
            <a:r>
              <a:rPr kumimoji="0" lang="ru-RU" alt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kumimoji="0" lang="en-US" altLang="ru-RU" sz="1800" b="0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cs typeface="Vrinda" panose="020B0502040204020203" pitchFamily="34" charset="0"/>
              </a:rPr>
              <a:t>i</a:t>
            </a:r>
            <a:r>
              <a:rPr kumimoji="0" lang="ru-RU" alt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Vrinda" panose="020B0502040204020203" pitchFamily="34" charset="0"/>
              </a:rPr>
              <a:t>-ой точки, </a:t>
            </a:r>
            <a:r>
              <a:rPr kumimoji="0" lang="en-US" altLang="ru-RU" sz="1800" i="1" dirty="0" err="1" smtClean="0"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i</a:t>
            </a:r>
            <a:r>
              <a:rPr kumimoji="0" lang="en-US" altLang="ru-RU" sz="1800" i="1" dirty="0" smtClean="0"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=1;2;…</a:t>
            </a:r>
            <a:r>
              <a:rPr kumimoji="0" lang="en-US" altLang="ru-RU" sz="1800" i="1" dirty="0"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k</a:t>
            </a:r>
            <a:r>
              <a:rPr kumimoji="0" lang="en-US" altLang="ru-RU" sz="1800" i="1" dirty="0" smtClean="0"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;</a:t>
            </a:r>
            <a:endParaRPr kumimoji="0" lang="ru-RU" alt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Vrinda" panose="020B0502040204020203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I</a:t>
            </a:r>
            <a:r>
              <a:rPr kumimoji="0" lang="en-US" altLang="ru-RU" sz="24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j</a:t>
            </a:r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 </a:t>
            </a:r>
            <a:r>
              <a:rPr kumimoji="0" lang="en-US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–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itchFamily="34" charset="0"/>
                <a:cs typeface="Vrinda" panose="020B0502040204020203" pitchFamily="34" charset="0"/>
              </a:rPr>
              <a:t>ток</a:t>
            </a:r>
            <a:r>
              <a:rPr kumimoji="0" lang="en-US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 </a:t>
            </a:r>
            <a:r>
              <a:rPr kumimoji="0" lang="en-US" alt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j</a:t>
            </a:r>
            <a:r>
              <a:rPr kumimoji="0" lang="en-US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-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itchFamily="34" charset="0"/>
                <a:cs typeface="Vrinda" panose="020B0502040204020203" pitchFamily="34" charset="0"/>
              </a:rPr>
              <a:t>й</a:t>
            </a:r>
            <a:r>
              <a:rPr kumimoji="0" lang="en-US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itchFamily="34" charset="0"/>
                <a:cs typeface="Vrinda" panose="020B0502040204020203" pitchFamily="34" charset="0"/>
              </a:rPr>
              <a:t>УКЗ</a:t>
            </a:r>
            <a:r>
              <a:rPr kumimoji="0" lang="en-US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, </a:t>
            </a:r>
            <a:r>
              <a:rPr kumimoji="0" lang="en-US" alt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j=1; 2; … n;</a:t>
            </a:r>
            <a:endParaRPr kumimoji="0" lang="ru-RU" alt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Vrinda" panose="020B0502040204020203" pitchFamily="34" charset="0"/>
            </a:endParaRPr>
          </a:p>
          <a:p>
            <a:pPr algn="just" eaLnBrk="0" hangingPunct="0"/>
            <a:r>
              <a:rPr kumimoji="0" lang="en-US" alt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A</a:t>
            </a:r>
            <a:r>
              <a:rPr kumimoji="0" lang="en-US" altLang="ru-RU" sz="24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nk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itchFamily="34" charset="0"/>
                <a:cs typeface="Vrinda" panose="020B0502040204020203" pitchFamily="34" charset="0"/>
              </a:rPr>
              <a:t> –коэффициенты влияния </a:t>
            </a:r>
            <a:r>
              <a:rPr kumimoji="0" lang="en-US" alt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j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itchFamily="34" charset="0"/>
                <a:cs typeface="Vrinda" panose="020B0502040204020203" pitchFamily="34" charset="0"/>
              </a:rPr>
              <a:t>–й СКЗ на суммарную разность потенциалов в точке измерения, определяемые методом наименьших квадратов, </a:t>
            </a:r>
            <a:r>
              <a:rPr kumimoji="0" lang="en-US" altLang="ru-RU" sz="1800" i="1" dirty="0" err="1"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i</a:t>
            </a:r>
            <a:r>
              <a:rPr kumimoji="0" lang="en-US" altLang="ru-RU" sz="1800" i="1" dirty="0"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=1;2;…</a:t>
            </a:r>
            <a:r>
              <a:rPr kumimoji="0" lang="en-US" altLang="ru-RU" sz="1800" i="1" dirty="0" smtClean="0"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k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itchFamily="34" charset="0"/>
                <a:cs typeface="Vrinda" panose="020B0502040204020203" pitchFamily="34" charset="0"/>
              </a:rPr>
              <a:t>;</a:t>
            </a:r>
          </a:p>
          <a:p>
            <a:pPr algn="just" eaLnBrk="0" hangingPunct="0"/>
            <a:r>
              <a:rPr kumimoji="0" lang="en-US" altLang="ru-RU" sz="2400" i="1" dirty="0"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A</a:t>
            </a:r>
            <a:r>
              <a:rPr kumimoji="0" lang="ru-RU" altLang="ru-RU" sz="2400" i="1" baseline="-30000" dirty="0" err="1" smtClean="0"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ст</a:t>
            </a:r>
            <a:r>
              <a:rPr kumimoji="0" lang="ru-RU" altLang="ru-RU" sz="2400" i="1" baseline="-30000" dirty="0" smtClean="0"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 – </a:t>
            </a:r>
            <a:r>
              <a:rPr lang="ru-RU" sz="1800" dirty="0"/>
              <a:t>стационарный потенциал в </a:t>
            </a:r>
            <a:r>
              <a:rPr lang="ru-RU" sz="1800" i="1" dirty="0"/>
              <a:t>i</a:t>
            </a:r>
            <a:r>
              <a:rPr lang="ru-RU" sz="1800" dirty="0"/>
              <a:t>-той точке </a:t>
            </a:r>
            <a:r>
              <a:rPr lang="ru-RU" sz="1800" dirty="0" smtClean="0"/>
              <a:t>трубопровода, включающий </a:t>
            </a:r>
            <a:r>
              <a:rPr lang="ru-RU" sz="1800" dirty="0"/>
              <a:t>наложенный потенциал неопределенных </a:t>
            </a:r>
            <a:r>
              <a:rPr lang="ru-RU" sz="1800" dirty="0" smtClean="0"/>
              <a:t>источников, </a:t>
            </a:r>
            <a:r>
              <a:rPr kumimoji="0" lang="en-US" altLang="ru-RU" sz="1800" i="1" dirty="0" err="1"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i</a:t>
            </a:r>
            <a:r>
              <a:rPr kumimoji="0" lang="en-US" altLang="ru-RU" sz="1800" i="1" dirty="0"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=1;2;…</a:t>
            </a:r>
            <a:r>
              <a:rPr kumimoji="0" lang="en-US" altLang="ru-RU" sz="1800" i="1" dirty="0" smtClean="0"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k</a:t>
            </a:r>
            <a:r>
              <a:rPr kumimoji="0" lang="ru-RU" altLang="ru-RU" sz="1800" i="1" dirty="0"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.</a:t>
            </a:r>
            <a:endParaRPr kumimoji="0" lang="ru-RU" altLang="ru-RU" sz="1800" i="1" dirty="0">
              <a:latin typeface="Calibri" panose="020F0502020204030204" pitchFamily="34" charset="0"/>
              <a:cs typeface="Vrinda" panose="020B0502040204020203" pitchFamily="34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426654" y="620688"/>
            <a:ext cx="9423771" cy="720080"/>
          </a:xfrm>
          <a:prstGeom prst="round2DiagRect">
            <a:avLst>
              <a:gd name="adj1" fmla="val 16667"/>
              <a:gd name="adj2" fmla="val 46269"/>
            </a:avLst>
          </a:prstGeom>
          <a:solidFill>
            <a:schemeClr val="bg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Модели </a:t>
            </a:r>
            <a:r>
              <a:rPr lang="ru-RU" dirty="0" err="1" smtClean="0">
                <a:solidFill>
                  <a:schemeClr val="tx1"/>
                </a:solidFill>
              </a:rPr>
              <a:t>токораспределения</a:t>
            </a:r>
            <a:r>
              <a:rPr lang="ru-RU" dirty="0" smtClean="0">
                <a:solidFill>
                  <a:schemeClr val="tx1"/>
                </a:solidFill>
              </a:rPr>
              <a:t>  системы ЭХЗ: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636" y="1807230"/>
            <a:ext cx="3329204" cy="241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626214"/>
      </p:ext>
    </p:extLst>
  </p:cSld>
  <p:clrMapOvr>
    <a:masterClrMapping/>
  </p:clrMapOvr>
  <p:transition advTm="7969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0" y="593303"/>
            <a:ext cx="10081120" cy="557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CA57A8A-5598-4F2F-9EC6-FDA4407E904C}" type="slidenum">
              <a:rPr lang="it-IT" altLang="ru-RU" sz="1200">
                <a:solidFill>
                  <a:srgbClr val="045C75"/>
                </a:solidFill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it-IT" altLang="ru-RU" sz="1200">
              <a:solidFill>
                <a:srgbClr val="045C75"/>
              </a:solidFill>
              <a:latin typeface="Verdana" panose="020B0604030504040204" pitchFamily="34" charset="0"/>
            </a:endParaRPr>
          </a:p>
        </p:txBody>
      </p:sp>
      <p:pic>
        <p:nvPicPr>
          <p:cNvPr id="10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149" y="-27384"/>
            <a:ext cx="2017852" cy="6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0" y="5877272"/>
            <a:ext cx="10287000" cy="863027"/>
            <a:chOff x="-179614" y="47458"/>
            <a:chExt cx="9383485" cy="863027"/>
          </a:xfrm>
          <a:solidFill>
            <a:schemeClr val="accent1">
              <a:lumMod val="60000"/>
              <a:lumOff val="40000"/>
              <a:alpha val="53000"/>
            </a:schemeClr>
          </a:solidFill>
        </p:grpSpPr>
        <p:sp>
          <p:nvSpPr>
            <p:cNvPr id="18" name="Прямоугольник 17"/>
            <p:cNvSpPr/>
            <p:nvPr/>
          </p:nvSpPr>
          <p:spPr>
            <a:xfrm>
              <a:off x="-179614" y="195943"/>
              <a:ext cx="9383485" cy="5660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614" y="47458"/>
              <a:ext cx="863027" cy="863027"/>
            </a:xfrm>
            <a:prstGeom prst="rect">
              <a:avLst/>
            </a:prstGeom>
            <a:grpFill/>
          </p:spPr>
        </p:pic>
      </p:grpSp>
      <p:sp>
        <p:nvSpPr>
          <p:cNvPr id="20" name="TextBox 19"/>
          <p:cNvSpPr txBox="1"/>
          <p:nvPr/>
        </p:nvSpPr>
        <p:spPr>
          <a:xfrm>
            <a:off x="946126" y="6029291"/>
            <a:ext cx="809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Математическое обеспечение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6038" y="692696"/>
            <a:ext cx="9423772" cy="5277495"/>
          </a:xfrm>
          <a:prstGeom prst="rect">
            <a:avLst/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028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Правая фигурная скобка 15"/>
          <p:cNvSpPr/>
          <p:nvPr/>
        </p:nvSpPr>
        <p:spPr>
          <a:xfrm>
            <a:off x="6943700" y="2261389"/>
            <a:ext cx="360040" cy="1271269"/>
          </a:xfrm>
          <a:prstGeom prst="rightBrac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64729" y="2055331"/>
            <a:ext cx="9415081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U</a:t>
            </a:r>
            <a:r>
              <a:rPr kumimoji="0" lang="en-US" altLang="ru-RU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max1</a:t>
            </a:r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≥A</a:t>
            </a:r>
            <a:r>
              <a:rPr kumimoji="0" lang="ru-RU" altLang="ru-RU" sz="2400" i="1" baseline="-30000" dirty="0" err="1" smtClean="0"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ст</a:t>
            </a:r>
            <a:r>
              <a:rPr kumimoji="0" lang="en-US" altLang="ru-RU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1</a:t>
            </a:r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+A</a:t>
            </a:r>
            <a:r>
              <a:rPr kumimoji="0" lang="en-US" altLang="ru-RU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11</a:t>
            </a:r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I</a:t>
            </a:r>
            <a:r>
              <a:rPr kumimoji="0" lang="en-US" altLang="ru-RU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1 </a:t>
            </a:r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+A</a:t>
            </a:r>
            <a:r>
              <a:rPr kumimoji="0" lang="en-US" altLang="ru-RU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21</a:t>
            </a:r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I</a:t>
            </a:r>
            <a:r>
              <a:rPr kumimoji="0" lang="en-US" altLang="ru-RU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2</a:t>
            </a:r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+ … +A</a:t>
            </a:r>
            <a:r>
              <a:rPr kumimoji="0" lang="en-US" altLang="ru-RU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n1</a:t>
            </a:r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I</a:t>
            </a:r>
            <a:r>
              <a:rPr kumimoji="0" lang="en-US" altLang="ru-RU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n </a:t>
            </a:r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≥ U</a:t>
            </a:r>
            <a:r>
              <a:rPr kumimoji="0" lang="en-US" altLang="ru-RU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min1</a:t>
            </a:r>
            <a:endParaRPr kumimoji="0" lang="ru-RU" alt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Vrinda" panose="020B0502040204020203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U</a:t>
            </a:r>
            <a:r>
              <a:rPr kumimoji="0" lang="en-US" altLang="ru-RU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max2</a:t>
            </a:r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≥A</a:t>
            </a:r>
            <a:r>
              <a:rPr kumimoji="0" lang="ru-RU" altLang="ru-RU" sz="24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ст</a:t>
            </a:r>
            <a:r>
              <a:rPr kumimoji="0" lang="en-US" altLang="ru-RU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2</a:t>
            </a:r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+A</a:t>
            </a:r>
            <a:r>
              <a:rPr kumimoji="0" lang="en-US" altLang="ru-RU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12</a:t>
            </a:r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I</a:t>
            </a:r>
            <a:r>
              <a:rPr kumimoji="0" lang="en-US" altLang="ru-RU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1 </a:t>
            </a:r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+A</a:t>
            </a:r>
            <a:r>
              <a:rPr kumimoji="0" lang="en-US" altLang="ru-RU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22</a:t>
            </a:r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I</a:t>
            </a:r>
            <a:r>
              <a:rPr kumimoji="0" lang="en-US" altLang="ru-RU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2</a:t>
            </a:r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+ … +A</a:t>
            </a:r>
            <a:r>
              <a:rPr kumimoji="0" lang="en-US" altLang="ru-RU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n2</a:t>
            </a:r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I</a:t>
            </a:r>
            <a:r>
              <a:rPr kumimoji="0" lang="en-US" altLang="ru-RU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n </a:t>
            </a:r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≥ U</a:t>
            </a:r>
            <a:r>
              <a:rPr kumimoji="0" lang="en-US" altLang="ru-RU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min2</a:t>
            </a:r>
            <a:endParaRPr kumimoji="0" lang="ru-RU" alt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Vrinda" panose="020B0502040204020203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         …</a:t>
            </a:r>
            <a:r>
              <a:rPr kumimoji="0" lang="ru-RU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….</a:t>
            </a:r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……</a:t>
            </a:r>
            <a:r>
              <a:rPr kumimoji="0" lang="ru-RU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…….</a:t>
            </a:r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…..</a:t>
            </a:r>
            <a:endParaRPr kumimoji="0" lang="ru-RU" alt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Vrinda" panose="020B0502040204020203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U</a:t>
            </a:r>
            <a:r>
              <a:rPr kumimoji="0" lang="en-US" altLang="ru-RU" sz="24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maxk</a:t>
            </a:r>
            <a:r>
              <a:rPr kumimoji="0" lang="en-US" alt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≥A</a:t>
            </a:r>
            <a:r>
              <a:rPr kumimoji="0" lang="ru-RU" altLang="ru-RU" sz="24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ст</a:t>
            </a:r>
            <a:r>
              <a:rPr kumimoji="0" lang="en-US" altLang="ru-RU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k</a:t>
            </a:r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+A</a:t>
            </a:r>
            <a:r>
              <a:rPr kumimoji="0" lang="en-US" altLang="ru-RU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1k</a:t>
            </a:r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I</a:t>
            </a:r>
            <a:r>
              <a:rPr kumimoji="0" lang="en-US" altLang="ru-RU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1 </a:t>
            </a:r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+A</a:t>
            </a:r>
            <a:r>
              <a:rPr kumimoji="0" lang="en-US" altLang="ru-RU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2k</a:t>
            </a:r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I</a:t>
            </a:r>
            <a:r>
              <a:rPr kumimoji="0" lang="en-US" altLang="ru-RU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2</a:t>
            </a:r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+ … +</a:t>
            </a:r>
            <a:r>
              <a:rPr kumimoji="0" lang="en-US" alt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A</a:t>
            </a:r>
            <a:r>
              <a:rPr kumimoji="0" lang="en-US" altLang="ru-RU" sz="24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nk</a:t>
            </a:r>
            <a:r>
              <a:rPr kumimoji="0" lang="en-US" alt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I</a:t>
            </a:r>
            <a:r>
              <a:rPr kumimoji="0" lang="en-US" altLang="ru-RU" sz="24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n</a:t>
            </a:r>
            <a:r>
              <a:rPr kumimoji="0" lang="en-US" altLang="ru-RU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 </a:t>
            </a:r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≥ </a:t>
            </a:r>
            <a:r>
              <a:rPr kumimoji="0" lang="en-US" alt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U</a:t>
            </a:r>
            <a:r>
              <a:rPr kumimoji="0" lang="en-US" altLang="ru-RU" sz="24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mink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rinda" panose="020B0502040204020203" pitchFamily="34" charset="0"/>
              <a:ea typeface="Calibri" pitchFamily="34" charset="0"/>
              <a:cs typeface="Vrinda" panose="020B0502040204020203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 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            </a:t>
            </a:r>
            <a:r>
              <a:rPr kumimoji="0" lang="en-US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 </a:t>
            </a:r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0</a:t>
            </a:r>
            <a:r>
              <a:rPr kumimoji="0" lang="ru-RU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 </a:t>
            </a:r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≤</a:t>
            </a:r>
            <a:r>
              <a:rPr kumimoji="0" lang="ru-RU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 </a:t>
            </a:r>
            <a:r>
              <a:rPr kumimoji="0" lang="en-US" alt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I</a:t>
            </a:r>
            <a:r>
              <a:rPr kumimoji="0" lang="en-US" altLang="ru-RU" sz="24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j</a:t>
            </a:r>
            <a:r>
              <a:rPr kumimoji="0" lang="ru-RU" altLang="ru-RU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 </a:t>
            </a:r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≤</a:t>
            </a:r>
            <a:r>
              <a:rPr kumimoji="0" lang="ru-RU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 </a:t>
            </a:r>
            <a:r>
              <a:rPr kumimoji="0" lang="ru-RU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itchFamily="34" charset="0"/>
                <a:cs typeface="Vrinda" panose="020B0502040204020203" pitchFamily="34" charset="0"/>
              </a:rPr>
              <a:t>С</a:t>
            </a:r>
            <a:r>
              <a:rPr kumimoji="0" lang="en-US" altLang="ru-RU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j</a:t>
            </a:r>
            <a:r>
              <a:rPr kumimoji="0" lang="ru-RU" altLang="ru-RU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 </a:t>
            </a:r>
            <a:r>
              <a:rPr kumimoji="0" lang="en-US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,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 </a:t>
            </a:r>
            <a:r>
              <a:rPr kumimoji="0" lang="en-US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itchFamily="34" charset="0"/>
                <a:cs typeface="Vrinda" panose="020B0502040204020203" pitchFamily="34" charset="0"/>
              </a:rPr>
              <a:t>где</a:t>
            </a:r>
            <a:r>
              <a:rPr kumimoji="0" lang="en-US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: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Vrinda" panose="020B0502040204020203" pitchFamily="34" charset="0"/>
            </a:endParaRPr>
          </a:p>
          <a:p>
            <a:pPr algn="just" eaLnBrk="0" hangingPunct="0"/>
            <a:r>
              <a:rPr kumimoji="0" lang="ru-RU" altLang="ru-RU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itchFamily="34" charset="0"/>
                <a:cs typeface="Vrinda" panose="020B0502040204020203" pitchFamily="34" charset="0"/>
              </a:rPr>
              <a:t> </a:t>
            </a:r>
            <a:r>
              <a:rPr kumimoji="0" lang="en-US" alt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U</a:t>
            </a:r>
            <a:r>
              <a:rPr kumimoji="0" lang="en-US" altLang="ru-RU" sz="24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max</a:t>
            </a:r>
            <a:r>
              <a:rPr kumimoji="0" lang="ru-RU" altLang="ru-RU" sz="2400" i="1" baseline="-30000" dirty="0" smtClean="0"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.</a:t>
            </a:r>
            <a:r>
              <a:rPr kumimoji="0" lang="en-US" altLang="ru-RU" sz="24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i</a:t>
            </a:r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и</a:t>
            </a:r>
            <a:r>
              <a:rPr kumimoji="0" lang="ru-RU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 </a:t>
            </a:r>
            <a:r>
              <a:rPr kumimoji="0" lang="en-US" altLang="ru-RU" sz="2400" i="1" dirty="0" err="1" smtClean="0"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U</a:t>
            </a:r>
            <a:r>
              <a:rPr kumimoji="0" lang="en-US" altLang="ru-RU" sz="2400" i="1" baseline="-30000" dirty="0" err="1" smtClean="0"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min</a:t>
            </a:r>
            <a:r>
              <a:rPr kumimoji="0" lang="ru-RU" altLang="ru-RU" sz="2400" i="1" baseline="-30000" dirty="0"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.</a:t>
            </a:r>
            <a:r>
              <a:rPr kumimoji="0" lang="en-US" altLang="ru-RU" sz="2400" i="1" baseline="-30000" dirty="0" err="1"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i</a:t>
            </a:r>
            <a:r>
              <a:rPr kumimoji="0" lang="ru-RU" altLang="ru-RU" sz="2400" i="1" baseline="-30000" dirty="0"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 </a:t>
            </a:r>
            <a:r>
              <a:rPr kumimoji="0" lang="en-US" altLang="ru-RU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itchFamily="34" charset="0"/>
                <a:cs typeface="Vrinda" panose="020B0502040204020203" pitchFamily="34" charset="0"/>
              </a:rPr>
              <a:t>- максимально допустимые и минимальные защитные потенциалы    </a:t>
            </a:r>
            <a:r>
              <a:rPr kumimoji="0" lang="en-US" altLang="ru-RU" sz="1800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i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itchFamily="34" charset="0"/>
                <a:cs typeface="Vrinda" panose="020B0502040204020203" pitchFamily="34" charset="0"/>
              </a:rPr>
              <a:t>-ой точки,</a:t>
            </a:r>
            <a:r>
              <a:rPr kumimoji="0" lang="ru-RU" alt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itchFamily="34" charset="0"/>
                <a:cs typeface="Vrinda" panose="020B0502040204020203" pitchFamily="34" charset="0"/>
              </a:rPr>
              <a:t> </a:t>
            </a:r>
            <a:r>
              <a:rPr kumimoji="0" lang="en-US" altLang="ru-RU" sz="1800" i="1" dirty="0" err="1" smtClean="0"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i</a:t>
            </a:r>
            <a:r>
              <a:rPr kumimoji="0" lang="en-US" altLang="ru-RU" sz="1800" i="1" dirty="0" smtClean="0"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=1;2</a:t>
            </a:r>
            <a:r>
              <a:rPr kumimoji="0" lang="en-US" altLang="ru-RU" sz="1800" i="1" dirty="0"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;…k</a:t>
            </a:r>
            <a:r>
              <a:rPr kumimoji="0" lang="en-US" altLang="ru-RU" sz="1800" i="1" dirty="0" smtClean="0"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;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Vrinda" panose="020B0502040204020203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itchFamily="34" charset="0"/>
                <a:cs typeface="Vrinda" panose="020B0502040204020203" pitchFamily="34" charset="0"/>
              </a:rPr>
              <a:t>С</a:t>
            </a:r>
            <a:r>
              <a:rPr kumimoji="0" lang="ru-RU" altLang="ru-RU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itchFamily="34" charset="0"/>
                <a:cs typeface="Vrinda" panose="020B0502040204020203" pitchFamily="34" charset="0"/>
              </a:rPr>
              <a:t> </a:t>
            </a:r>
            <a:r>
              <a:rPr kumimoji="0" lang="en-US" altLang="ru-RU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j</a:t>
            </a:r>
            <a:r>
              <a:rPr kumimoji="0" lang="en-US" altLang="ru-RU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Calibri" pitchFamily="34" charset="0"/>
                <a:cs typeface="Vrinda" panose="020B0502040204020203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itchFamily="34" charset="0"/>
                <a:cs typeface="Vrinda" panose="020B0502040204020203" pitchFamily="34" charset="0"/>
              </a:rPr>
              <a:t>– верхнее ограничение по току.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Vrinda" panose="020B0502040204020203" pitchFamily="34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456038" y="620688"/>
            <a:ext cx="9423771" cy="1388478"/>
          </a:xfrm>
          <a:prstGeom prst="round2DiagRect">
            <a:avLst>
              <a:gd name="adj1" fmla="val 16667"/>
              <a:gd name="adj2" fmla="val 46269"/>
            </a:avLst>
          </a:prstGeom>
          <a:solidFill>
            <a:schemeClr val="bg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Задача определения оптимальных режимов СКЗ </a:t>
            </a:r>
            <a:r>
              <a:rPr lang="ru-RU" sz="2000" dirty="0">
                <a:solidFill>
                  <a:schemeClr val="tx1"/>
                </a:solidFill>
              </a:rPr>
              <a:t>сводится к минимизации выходной мощности  всех СКЗ, используемых для защиты </a:t>
            </a:r>
            <a:r>
              <a:rPr lang="ru-RU" sz="2000" dirty="0" smtClean="0">
                <a:solidFill>
                  <a:schemeClr val="tx1"/>
                </a:solidFill>
              </a:rPr>
              <a:t>объекта, </a:t>
            </a:r>
            <a:r>
              <a:rPr lang="ru-RU" sz="2000" dirty="0">
                <a:solidFill>
                  <a:schemeClr val="tx1"/>
                </a:solidFill>
              </a:rPr>
              <a:t>при соблюдении ограничений на разности </a:t>
            </a:r>
            <a:r>
              <a:rPr lang="ru-RU" sz="2000" dirty="0" smtClean="0">
                <a:solidFill>
                  <a:schemeClr val="tx1"/>
                </a:solidFill>
              </a:rPr>
              <a:t>потенциалов и формулируется следующим образом: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605763" y="5016658"/>
            <a:ext cx="9238417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just"/>
            <a:r>
              <a:rPr lang="ru-RU" sz="1800" i="1" dirty="0">
                <a:cs typeface="Vrinda" panose="020B0502040204020203" pitchFamily="34" charset="0"/>
              </a:rPr>
              <a:t>Метод оптимизации </a:t>
            </a:r>
            <a:r>
              <a:rPr lang="ru-RU" sz="1800" i="1" dirty="0" smtClean="0">
                <a:cs typeface="Vrinda" panose="020B0502040204020203" pitchFamily="34" charset="0"/>
              </a:rPr>
              <a:t>представляет </a:t>
            </a:r>
            <a:r>
              <a:rPr lang="ru-RU" sz="1800" i="1" dirty="0">
                <a:cs typeface="Vrinda" panose="020B0502040204020203" pitchFamily="34" charset="0"/>
              </a:rPr>
              <a:t>собой одну из разновидностей симплекс метода для оптимизации целевой функции</a:t>
            </a:r>
            <a:endParaRPr kumimoji="0" lang="ru-RU" alt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rinda" panose="020B0502040204020203" pitchFamily="34" charset="0"/>
              <a:ea typeface="Calibri" pitchFamily="34" charset="0"/>
              <a:cs typeface="Vrinda" panose="020B0502040204020203" pitchFamily="34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i="1" dirty="0">
              <a:latin typeface="Vrinda" panose="020B0502040204020203" pitchFamily="34" charset="0"/>
              <a:ea typeface="Calibri" pitchFamily="34" charset="0"/>
              <a:cs typeface="Vrinda" panose="020B0502040204020203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146706"/>
      </p:ext>
    </p:extLst>
  </p:cSld>
  <p:clrMapOvr>
    <a:masterClrMapping/>
  </p:clrMapOvr>
  <p:transition advTm="7969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CA57A8A-5598-4F2F-9EC6-FDA4407E904C}" type="slidenum">
              <a:rPr lang="it-IT" altLang="ru-RU" sz="1200">
                <a:solidFill>
                  <a:srgbClr val="045C75"/>
                </a:solidFill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it-IT" altLang="ru-RU" sz="1200">
              <a:solidFill>
                <a:srgbClr val="045C75"/>
              </a:solidFill>
              <a:latin typeface="Verdana" panose="020B0604030504040204" pitchFamily="34" charset="0"/>
            </a:endParaRPr>
          </a:p>
        </p:txBody>
      </p:sp>
      <p:pic>
        <p:nvPicPr>
          <p:cNvPr id="10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149" y="-27384"/>
            <a:ext cx="2017852" cy="6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0" y="5877272"/>
            <a:ext cx="10287000" cy="863027"/>
            <a:chOff x="-179614" y="47458"/>
            <a:chExt cx="9383485" cy="863027"/>
          </a:xfrm>
          <a:solidFill>
            <a:schemeClr val="accent1">
              <a:lumMod val="60000"/>
              <a:lumOff val="40000"/>
              <a:alpha val="53000"/>
            </a:schemeClr>
          </a:solidFill>
        </p:grpSpPr>
        <p:sp>
          <p:nvSpPr>
            <p:cNvPr id="18" name="Прямоугольник 17"/>
            <p:cNvSpPr/>
            <p:nvPr/>
          </p:nvSpPr>
          <p:spPr>
            <a:xfrm>
              <a:off x="-179614" y="195943"/>
              <a:ext cx="9383485" cy="5660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614" y="47458"/>
              <a:ext cx="863027" cy="863027"/>
            </a:xfrm>
            <a:prstGeom prst="rect">
              <a:avLst/>
            </a:prstGeom>
            <a:grpFill/>
          </p:spPr>
        </p:pic>
      </p:grpSp>
      <p:sp>
        <p:nvSpPr>
          <p:cNvPr id="20" name="TextBox 19"/>
          <p:cNvSpPr txBox="1"/>
          <p:nvPr/>
        </p:nvSpPr>
        <p:spPr>
          <a:xfrm>
            <a:off x="946126" y="6029291"/>
            <a:ext cx="809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Исходные данные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16" y="980728"/>
            <a:ext cx="9557720" cy="446716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567056" y="2348880"/>
            <a:ext cx="461925" cy="259228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127276" y="2348880"/>
            <a:ext cx="461925" cy="259228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7255654"/>
      </p:ext>
    </p:extLst>
  </p:cSld>
  <p:clrMapOvr>
    <a:masterClrMapping/>
  </p:clrMapOvr>
  <p:transition advTm="7969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72" y="764705"/>
            <a:ext cx="9649071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CA57A8A-5598-4F2F-9EC6-FDA4407E904C}" type="slidenum">
              <a:rPr lang="it-IT" altLang="ru-RU" sz="1200">
                <a:solidFill>
                  <a:srgbClr val="045C75"/>
                </a:solidFill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it-IT" altLang="ru-RU" sz="1200">
              <a:solidFill>
                <a:srgbClr val="045C75"/>
              </a:solidFill>
              <a:latin typeface="Verdana" panose="020B0604030504040204" pitchFamily="34" charset="0"/>
            </a:endParaRPr>
          </a:p>
        </p:txBody>
      </p:sp>
      <p:pic>
        <p:nvPicPr>
          <p:cNvPr id="10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224" y="1"/>
            <a:ext cx="2017852" cy="6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0" y="5877272"/>
            <a:ext cx="10287000" cy="863027"/>
            <a:chOff x="-179614" y="47458"/>
            <a:chExt cx="9383485" cy="863027"/>
          </a:xfrm>
          <a:solidFill>
            <a:schemeClr val="accent1">
              <a:lumMod val="60000"/>
              <a:lumOff val="40000"/>
              <a:alpha val="53000"/>
            </a:schemeClr>
          </a:solidFill>
        </p:grpSpPr>
        <p:sp>
          <p:nvSpPr>
            <p:cNvPr id="18" name="Прямоугольник 17"/>
            <p:cNvSpPr/>
            <p:nvPr/>
          </p:nvSpPr>
          <p:spPr>
            <a:xfrm>
              <a:off x="-179614" y="195943"/>
              <a:ext cx="9383485" cy="5660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614" y="47458"/>
              <a:ext cx="863027" cy="863027"/>
            </a:xfrm>
            <a:prstGeom prst="rect">
              <a:avLst/>
            </a:prstGeom>
            <a:grpFill/>
          </p:spPr>
        </p:pic>
      </p:grpSp>
      <p:sp>
        <p:nvSpPr>
          <p:cNvPr id="20" name="TextBox 19"/>
          <p:cNvSpPr txBox="1"/>
          <p:nvPr/>
        </p:nvSpPr>
        <p:spPr>
          <a:xfrm>
            <a:off x="1003298" y="6021288"/>
            <a:ext cx="809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Интерфейс ПО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0972" y="838480"/>
            <a:ext cx="9073008" cy="1733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2036" y="1899416"/>
            <a:ext cx="7416824" cy="2880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921255" y="1011792"/>
            <a:ext cx="2160241" cy="24755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20207" y="4816289"/>
            <a:ext cx="2387973" cy="5606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919252" y="3529251"/>
            <a:ext cx="2151856" cy="8422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921047" y="4408789"/>
            <a:ext cx="2151856" cy="8422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90972" y="505507"/>
            <a:ext cx="468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77398" y="4941168"/>
            <a:ext cx="468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07396" y="2797769"/>
            <a:ext cx="468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8767349" y="1181127"/>
            <a:ext cx="468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572534" y="3688789"/>
            <a:ext cx="468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8572534" y="4608131"/>
            <a:ext cx="468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03540" y="539063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6.1</a:t>
            </a:r>
            <a:endParaRPr lang="ru-RU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3055268" y="5390631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5.1</a:t>
            </a:r>
            <a:endParaRPr lang="ru-RU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6511652" y="5013176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4.1</a:t>
            </a:r>
            <a:endParaRPr lang="ru-RU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4160325" y="4852319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3.1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472201768"/>
      </p:ext>
    </p:extLst>
  </p:cSld>
  <p:clrMapOvr>
    <a:masterClrMapping/>
  </p:clrMapOvr>
  <p:transition advTm="7969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38" y="764704"/>
            <a:ext cx="9328881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CA57A8A-5598-4F2F-9EC6-FDA4407E904C}" type="slidenum">
              <a:rPr lang="it-IT" altLang="ru-RU" sz="1200">
                <a:solidFill>
                  <a:srgbClr val="045C75"/>
                </a:solidFill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it-IT" altLang="ru-RU" sz="1200">
              <a:solidFill>
                <a:srgbClr val="045C75"/>
              </a:solidFill>
              <a:latin typeface="Verdana" panose="020B0604030504040204" pitchFamily="34" charset="0"/>
            </a:endParaRPr>
          </a:p>
        </p:txBody>
      </p:sp>
      <p:pic>
        <p:nvPicPr>
          <p:cNvPr id="10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224" y="1"/>
            <a:ext cx="2017852" cy="6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0" y="5877272"/>
            <a:ext cx="10287000" cy="863027"/>
            <a:chOff x="-179614" y="47458"/>
            <a:chExt cx="9383485" cy="863027"/>
          </a:xfrm>
          <a:solidFill>
            <a:schemeClr val="accent1">
              <a:lumMod val="60000"/>
              <a:lumOff val="40000"/>
              <a:alpha val="53000"/>
            </a:schemeClr>
          </a:solidFill>
        </p:grpSpPr>
        <p:sp>
          <p:nvSpPr>
            <p:cNvPr id="18" name="Прямоугольник 17"/>
            <p:cNvSpPr/>
            <p:nvPr/>
          </p:nvSpPr>
          <p:spPr>
            <a:xfrm>
              <a:off x="-179614" y="195943"/>
              <a:ext cx="9383485" cy="5660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614" y="47458"/>
              <a:ext cx="863027" cy="863027"/>
            </a:xfrm>
            <a:prstGeom prst="rect">
              <a:avLst/>
            </a:prstGeom>
            <a:grpFill/>
          </p:spPr>
        </p:pic>
      </p:grpSp>
      <p:sp>
        <p:nvSpPr>
          <p:cNvPr id="20" name="TextBox 19"/>
          <p:cNvSpPr txBox="1"/>
          <p:nvPr/>
        </p:nvSpPr>
        <p:spPr>
          <a:xfrm>
            <a:off x="946126" y="6029291"/>
            <a:ext cx="809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Выбор баз данных 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4280" y="3789040"/>
            <a:ext cx="1224136" cy="57408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94329" y="885686"/>
            <a:ext cx="473063" cy="14578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151612" y="837714"/>
            <a:ext cx="648072" cy="1937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991372" y="1512080"/>
            <a:ext cx="1152128" cy="1937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7828968"/>
      </p:ext>
    </p:extLst>
  </p:cSld>
  <p:clrMapOvr>
    <a:masterClrMapping/>
  </p:clrMapOvr>
  <p:transition advTm="7969"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21957</TotalTime>
  <Words>744</Words>
  <Application>Microsoft Office PowerPoint</Application>
  <PresentationFormat>Слайд 35 мм</PresentationFormat>
  <Paragraphs>123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Поток</vt:lpstr>
      <vt:lpstr>1_Поток</vt:lpstr>
      <vt:lpstr>Презентация PowerPoint</vt:lpstr>
      <vt:lpstr>ПО «СТРАЖ» является расчётно – аналитическим блоком подсистем коррозионного мониторинга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ЗАО "ТСТ"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ПКМ-ТСТ</dc:title>
  <dc:creator>Титов А.В.</dc:creator>
  <cp:lastModifiedBy>Acer-PC</cp:lastModifiedBy>
  <cp:revision>1069</cp:revision>
  <cp:lastPrinted>2012-07-23T13:22:02Z</cp:lastPrinted>
  <dcterms:created xsi:type="dcterms:W3CDTF">2005-10-17T19:03:26Z</dcterms:created>
  <dcterms:modified xsi:type="dcterms:W3CDTF">2017-04-25T03:01:22Z</dcterms:modified>
</cp:coreProperties>
</file>